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mv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8" r:id="rId3"/>
    <p:sldId id="265" r:id="rId4"/>
    <p:sldId id="264" r:id="rId5"/>
    <p:sldId id="259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1" autoAdjust="0"/>
    <p:restoredTop sz="94660" autoAdjust="0"/>
  </p:normalViewPr>
  <p:slideViewPr>
    <p:cSldViewPr>
      <p:cViewPr varScale="1">
        <p:scale>
          <a:sx n="135" d="100"/>
          <a:sy n="135" d="100"/>
        </p:scale>
        <p:origin x="-7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32BB8-9547-4639-ABE1-636C1A5C7364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252E-9A14-4EBC-A9C6-1309AD6E8BE5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86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252E-9A14-4EBC-A9C6-1309AD6E8BE5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12/03/15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hyperlink" Target="Il%20maxiprocesso.pptx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0"/>
            <a:ext cx="108366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ANTONINO CAPONNETTO</a:t>
            </a:r>
          </a:p>
          <a:p>
            <a:r>
              <a:rPr lang="it-IT" sz="5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					  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5 settembre 1920</a:t>
            </a:r>
          </a:p>
          <a:p>
            <a:pPr algn="ctr"/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				    6 dicembre 2002</a:t>
            </a:r>
            <a:endParaRPr lang="it-IT" sz="3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Mario </a:t>
            </a:r>
            <a:r>
              <a:rPr lang="it-IT" sz="2800" b="1" dirty="0" err="1" smtClean="0">
                <a:latin typeface="Times New Roman" pitchFamily="18" charset="0"/>
                <a:cs typeface="Times New Roman" pitchFamily="18" charset="0"/>
              </a:rPr>
              <a:t>Aliquò</a:t>
            </a:r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, Jacopo Grasso, Marco Somigli  V G</a:t>
            </a:r>
            <a:endParaRPr 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4000"/>
            <a:lum/>
          </a:blip>
          <a:srcRect/>
          <a:stretch>
            <a:fillRect l="-28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it-IT" sz="7200" dirty="0" smtClean="0">
                <a:latin typeface="Times New Roman" pitchFamily="18" charset="0"/>
                <a:cs typeface="Times New Roman" pitchFamily="18" charset="0"/>
              </a:rPr>
              <a:t>LA VITA </a:t>
            </a:r>
            <a:endParaRPr lang="it-IT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Antonino Caponnetto nasce il 5 settembre 1920 a Caltanissetta. Finita la seconda guerra mondiale, si laurea in giurisprudenza.</a:t>
            </a:r>
          </a:p>
          <a:p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Nel 1954 vince il concorso di magistratura. Il primo incarico è alla pretura di Prato.</a:t>
            </a:r>
          </a:p>
          <a:p>
            <a:pPr algn="just"/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 Il 29 luglio 1983 Rocco Chinnici viene ucciso. Nello stesso anno </a:t>
            </a:r>
            <a:r>
              <a:rPr lang="it-IT" sz="3600" smtClean="0">
                <a:latin typeface="Times New Roman" pitchFamily="18" charset="0"/>
                <a:cs typeface="Times New Roman" pitchFamily="18" charset="0"/>
              </a:rPr>
              <a:t>Caponnetto diviene </a:t>
            </a: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capo dell'Ufficio Istruzione di Palermo.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it-IT" dirty="0" smtClean="0"/>
              <a:t>ATTENTATO CHINNICI</a:t>
            </a:r>
            <a:endParaRPr lang="it-IT" dirty="0"/>
          </a:p>
        </p:txBody>
      </p:sp>
      <p:pic>
        <p:nvPicPr>
          <p:cNvPr id="6" name="chinnic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6752"/>
            <a:ext cx="9144000" cy="527471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un pool antimafia?</a:t>
            </a:r>
            <a:endParaRPr lang="it-IT" dirty="0"/>
          </a:p>
        </p:txBody>
      </p:sp>
      <p:pic>
        <p:nvPicPr>
          <p:cNvPr id="3" name="poo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513" y="1600200"/>
            <a:ext cx="8053387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2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52536" y="-171400"/>
            <a:ext cx="9396536" cy="980728"/>
          </a:xfrm>
        </p:spPr>
        <p:txBody>
          <a:bodyPr>
            <a:noAutofit/>
          </a:bodyPr>
          <a:lstStyle/>
          <a:p>
            <a:r>
              <a:rPr lang="it-IT" sz="3600" dirty="0" smtClean="0">
                <a:latin typeface="Times New Roman" pitchFamily="18" charset="0"/>
                <a:ea typeface="MS UI Gothic" pitchFamily="34" charset="-128"/>
                <a:cs typeface="Times New Roman" pitchFamily="18" charset="0"/>
              </a:rPr>
              <a:t>I PROTAGONISTI DEL POOL ANTIMAFIA  </a:t>
            </a:r>
            <a:endParaRPr lang="it-IT" sz="3600" dirty="0">
              <a:latin typeface="Times New Roman" pitchFamily="18" charset="0"/>
              <a:ea typeface="MS UI Gothic" pitchFamily="34" charset="-128"/>
              <a:cs typeface="Times New Roman" pitchFamily="18" charset="0"/>
            </a:endParaRPr>
          </a:p>
        </p:txBody>
      </p:sp>
      <p:pic>
        <p:nvPicPr>
          <p:cNvPr id="10" name="Immagine 9" descr="chinnic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052736"/>
            <a:ext cx="1478659" cy="20701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CasellaDiTesto 10"/>
          <p:cNvSpPr txBox="1"/>
          <p:nvPr/>
        </p:nvSpPr>
        <p:spPr>
          <a:xfrm>
            <a:off x="0" y="3140968"/>
            <a:ext cx="30598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it-IT" sz="1900" dirty="0" smtClean="0">
                <a:latin typeface="Times New Roman" pitchFamily="18" charset="0"/>
                <a:cs typeface="Times New Roman" pitchFamily="18" charset="0"/>
              </a:rPr>
              <a:t>ROCCO CHINNICI</a:t>
            </a:r>
          </a:p>
          <a:p>
            <a:r>
              <a:rPr lang="it-IT" sz="19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reccia a destra 13"/>
          <p:cNvSpPr/>
          <p:nvPr/>
        </p:nvSpPr>
        <p:spPr>
          <a:xfrm>
            <a:off x="2699792" y="1196752"/>
            <a:ext cx="3672408" cy="1728192"/>
          </a:xfrm>
          <a:prstGeom prst="rightArrow">
            <a:avLst>
              <a:gd name="adj1" fmla="val 66962"/>
              <a:gd name="adj2" fmla="val 46672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VIENE SOSTITUITO DA</a:t>
            </a:r>
          </a:p>
          <a:p>
            <a:pPr algn="ctr"/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(dopo l’attentato di via </a:t>
            </a:r>
            <a:r>
              <a:rPr lang="it-IT" sz="1600" dirty="0" err="1" smtClean="0">
                <a:latin typeface="Times New Roman" pitchFamily="18" charset="0"/>
                <a:cs typeface="Times New Roman" pitchFamily="18" charset="0"/>
              </a:rPr>
              <a:t>Pipitone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Federico, nel quale Chinnici muore)</a:t>
            </a:r>
          </a:p>
          <a:p>
            <a:pPr algn="ctr"/>
            <a:endParaRPr lang="it-IT" dirty="0"/>
          </a:p>
        </p:txBody>
      </p:sp>
      <p:pic>
        <p:nvPicPr>
          <p:cNvPr id="15" name="Immagine 14" descr="caponnetto_biografi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980728"/>
            <a:ext cx="1603814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CasellaDiTesto 15"/>
          <p:cNvSpPr txBox="1"/>
          <p:nvPr/>
        </p:nvSpPr>
        <p:spPr>
          <a:xfrm>
            <a:off x="5796136" y="3212977"/>
            <a:ext cx="3347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900" dirty="0" smtClean="0">
                <a:latin typeface="Times New Roman" pitchFamily="18" charset="0"/>
                <a:cs typeface="Times New Roman" pitchFamily="18" charset="0"/>
              </a:rPr>
              <a:t>ANTONINO CAPONNETTO</a:t>
            </a:r>
          </a:p>
          <a:p>
            <a:pPr algn="ctr"/>
            <a:endParaRPr lang="it-IT" sz="1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rco 17"/>
          <p:cNvSpPr/>
          <p:nvPr/>
        </p:nvSpPr>
        <p:spPr>
          <a:xfrm>
            <a:off x="179512" y="3573016"/>
            <a:ext cx="8856984" cy="720080"/>
          </a:xfrm>
          <a:prstGeom prst="arc">
            <a:avLst>
              <a:gd name="adj1" fmla="val 10871212"/>
              <a:gd name="adj2" fmla="val 1086311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/>
          <p:cNvCxnSpPr>
            <a:endCxn id="24" idx="0"/>
          </p:cNvCxnSpPr>
          <p:nvPr/>
        </p:nvCxnSpPr>
        <p:spPr>
          <a:xfrm flipH="1">
            <a:off x="827584" y="3933056"/>
            <a:ext cx="3816424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 descr="o-GIOVANNI-FALCONE-PAOLO-BORSELLINO-facebook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25144"/>
            <a:ext cx="1296144" cy="1657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0" name="Connettore 2 29"/>
          <p:cNvCxnSpPr>
            <a:endCxn id="33" idx="0"/>
          </p:cNvCxnSpPr>
          <p:nvPr/>
        </p:nvCxnSpPr>
        <p:spPr>
          <a:xfrm flipH="1">
            <a:off x="2272013" y="3933056"/>
            <a:ext cx="2371995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magine 32" descr="o-GIOVANNI-FALCONE-PAOLO-BORSELLINO-faceboo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680" y="4725144"/>
            <a:ext cx="1160665" cy="165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4" name="Connettore 2 33"/>
          <p:cNvCxnSpPr>
            <a:endCxn id="49" idx="0"/>
          </p:cNvCxnSpPr>
          <p:nvPr/>
        </p:nvCxnSpPr>
        <p:spPr>
          <a:xfrm flipH="1">
            <a:off x="3788182" y="3933056"/>
            <a:ext cx="85582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magine 48" descr="d3635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4797152"/>
            <a:ext cx="1168668" cy="1665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Immagine 55" descr="downloa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1184" y="4725144"/>
            <a:ext cx="1301148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9" name="Connettore 2 58"/>
          <p:cNvCxnSpPr>
            <a:endCxn id="56" idx="0"/>
          </p:cNvCxnSpPr>
          <p:nvPr/>
        </p:nvCxnSpPr>
        <p:spPr>
          <a:xfrm>
            <a:off x="4644008" y="3933056"/>
            <a:ext cx="64775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/>
          <p:cNvCxnSpPr>
            <a:endCxn id="27" idx="0"/>
          </p:cNvCxnSpPr>
          <p:nvPr/>
        </p:nvCxnSpPr>
        <p:spPr>
          <a:xfrm>
            <a:off x="4644008" y="3933056"/>
            <a:ext cx="216016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Immagine 78" descr="220px-Antonino_cassar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8344" y="4725144"/>
            <a:ext cx="1258592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1" name="Connettore 2 80"/>
          <p:cNvCxnSpPr>
            <a:endCxn id="79" idx="0"/>
          </p:cNvCxnSpPr>
          <p:nvPr/>
        </p:nvCxnSpPr>
        <p:spPr>
          <a:xfrm>
            <a:off x="4644008" y="3933056"/>
            <a:ext cx="365363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CasellaDiTesto 93"/>
          <p:cNvSpPr txBox="1"/>
          <p:nvPr/>
        </p:nvSpPr>
        <p:spPr>
          <a:xfrm>
            <a:off x="0" y="648866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BORSELLINO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CasellaDiTesto 95"/>
          <p:cNvSpPr txBox="1"/>
          <p:nvPr/>
        </p:nvSpPr>
        <p:spPr>
          <a:xfrm>
            <a:off x="1763688" y="6488668"/>
            <a:ext cx="123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FALCONE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CasellaDiTesto 96"/>
          <p:cNvSpPr txBox="1"/>
          <p:nvPr/>
        </p:nvSpPr>
        <p:spPr>
          <a:xfrm>
            <a:off x="3275856" y="648866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LELLO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CasellaDiTesto 97"/>
          <p:cNvSpPr txBox="1"/>
          <p:nvPr/>
        </p:nvSpPr>
        <p:spPr>
          <a:xfrm>
            <a:off x="4572000" y="64886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GUARNOTTA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CasellaDiTesto 99"/>
          <p:cNvSpPr txBox="1"/>
          <p:nvPr/>
        </p:nvSpPr>
        <p:spPr>
          <a:xfrm>
            <a:off x="7740352" y="648866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CASSARÀ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Immagine 26" descr="images (1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84168" y="4725144"/>
            <a:ext cx="1440000" cy="1675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asellaDiTesto 28"/>
          <p:cNvSpPr txBox="1"/>
          <p:nvPr/>
        </p:nvSpPr>
        <p:spPr>
          <a:xfrm>
            <a:off x="6228184" y="6488668"/>
            <a:ext cx="134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MONTANA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Connettore 27">
            <a:hlinkClick r:id="rId12" action="ppaction://hlinkpres?slideindex=1&amp;slidetitle="/>
          </p:cNvPr>
          <p:cNvSpPr/>
          <p:nvPr/>
        </p:nvSpPr>
        <p:spPr>
          <a:xfrm>
            <a:off x="8676456" y="188640"/>
            <a:ext cx="323528" cy="36004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8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uild="allAtOnce" animBg="1"/>
      <p:bldP spid="16" grpId="0"/>
      <p:bldP spid="18" grpId="0" animBg="1"/>
      <p:bldP spid="94" grpId="0"/>
      <p:bldP spid="96" grpId="0"/>
      <p:bldP spid="97" grpId="0"/>
      <p:bldP spid="98" grpId="0"/>
      <p:bldP spid="100" grpId="0"/>
      <p:bldP spid="29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117</Words>
  <Application>Microsoft Macintosh PowerPoint</Application>
  <PresentationFormat>Presentazione su schermo (4:3)</PresentationFormat>
  <Paragraphs>23</Paragraphs>
  <Slides>5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di PowerPoint</vt:lpstr>
      <vt:lpstr>LA VITA </vt:lpstr>
      <vt:lpstr>ATTENTATO CHINNICI</vt:lpstr>
      <vt:lpstr>Perché un pool antimafia?</vt:lpstr>
      <vt:lpstr>I PROTAGONISTI DEL POOL ANTIMAFIA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ANTONINO CAPONNETTO</dc:title>
  <dc:creator>Jacopo</dc:creator>
  <cp:lastModifiedBy>Gianni Telodice</cp:lastModifiedBy>
  <cp:revision>96</cp:revision>
  <dcterms:created xsi:type="dcterms:W3CDTF">2015-02-21T17:00:37Z</dcterms:created>
  <dcterms:modified xsi:type="dcterms:W3CDTF">2015-03-12T17:58:07Z</dcterms:modified>
</cp:coreProperties>
</file>