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66" r:id="rId3"/>
    <p:sldId id="267" r:id="rId4"/>
    <p:sldId id="268" r:id="rId5"/>
    <p:sldId id="260" r:id="rId6"/>
    <p:sldId id="276" r:id="rId7"/>
    <p:sldId id="273" r:id="rId8"/>
    <p:sldId id="262" r:id="rId9"/>
    <p:sldId id="263" r:id="rId10"/>
    <p:sldId id="258" r:id="rId11"/>
    <p:sldId id="264" r:id="rId12"/>
    <p:sldId id="257" r:id="rId13"/>
    <p:sldId id="277"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E59D1B"/>
    <a:srgbClr val="A50B30"/>
    <a:srgbClr val="FF3300"/>
    <a:srgbClr val="652B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3" d="100"/>
          <a:sy n="63" d="100"/>
        </p:scale>
        <p:origin x="-13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D278C-07C4-447D-89DD-411F99840CE1}" type="doc">
      <dgm:prSet loTypeId="urn:microsoft.com/office/officeart/2005/8/layout/hList3" loCatId="list" qsTypeId="urn:microsoft.com/office/officeart/2005/8/quickstyle/simple2" qsCatId="simple" csTypeId="urn:microsoft.com/office/officeart/2005/8/colors/accent0_1" csCatId="mainScheme" phldr="1"/>
      <dgm:spPr/>
      <dgm:t>
        <a:bodyPr/>
        <a:lstStyle/>
        <a:p>
          <a:endParaRPr lang="it-IT"/>
        </a:p>
      </dgm:t>
    </dgm:pt>
    <dgm:pt modelId="{DD97AC6B-01E8-4E9A-A324-E7FEFD1B632A}">
      <dgm:prSet phldrT="[Testo]"/>
      <dgm:spPr>
        <a:solidFill>
          <a:srgbClr val="E59D1B"/>
        </a:solidFill>
        <a:ln>
          <a:solidFill>
            <a:srgbClr val="E59D1B"/>
          </a:solidFill>
        </a:ln>
      </dgm:spPr>
      <dgm:t>
        <a:bodyPr/>
        <a:lstStyle/>
        <a:p>
          <a:r>
            <a:rPr lang="it-IT" b="1" dirty="0" smtClean="0">
              <a:solidFill>
                <a:schemeClr val="tx1"/>
              </a:solidFill>
              <a:latin typeface="Times New Roman" pitchFamily="18" charset="0"/>
              <a:cs typeface="Times New Roman" pitchFamily="18" charset="0"/>
            </a:rPr>
            <a:t>Eroi e dei – la giustizia divina</a:t>
          </a:r>
          <a:endParaRPr lang="it-IT" dirty="0">
            <a:solidFill>
              <a:schemeClr val="tx1"/>
            </a:solidFill>
          </a:endParaRPr>
        </a:p>
      </dgm:t>
    </dgm:pt>
    <dgm:pt modelId="{240E0589-7EB2-4029-A7A5-D045D5BBAD3B}" type="parTrans" cxnId="{A10D39B9-2D7F-4C20-BF2C-5E0D4C0274C2}">
      <dgm:prSet/>
      <dgm:spPr/>
      <dgm:t>
        <a:bodyPr/>
        <a:lstStyle/>
        <a:p>
          <a:endParaRPr lang="it-IT"/>
        </a:p>
      </dgm:t>
    </dgm:pt>
    <dgm:pt modelId="{ED46B8AA-4937-48DA-A1C6-90224C45D37A}" type="sibTrans" cxnId="{A10D39B9-2D7F-4C20-BF2C-5E0D4C0274C2}">
      <dgm:prSet/>
      <dgm:spPr/>
      <dgm:t>
        <a:bodyPr/>
        <a:lstStyle/>
        <a:p>
          <a:endParaRPr lang="it-IT"/>
        </a:p>
      </dgm:t>
    </dgm:pt>
    <dgm:pt modelId="{A184C311-6ED1-419A-9C6B-5B685E251317}">
      <dgm:prSet phldrT="[Testo]"/>
      <dgm:spPr>
        <a:ln>
          <a:solidFill>
            <a:srgbClr val="E59D1B"/>
          </a:solidFill>
        </a:ln>
      </dgm:spPr>
      <dgm:t>
        <a:bodyPr/>
        <a:lstStyle/>
        <a:p>
          <a:endParaRPr lang="it-IT" dirty="0"/>
        </a:p>
      </dgm:t>
    </dgm:pt>
    <dgm:pt modelId="{64167AFB-BDF6-4E5A-8B90-CF2A3E53A668}" type="parTrans" cxnId="{B0F79709-3809-4574-B5A1-A59E4C0C0097}">
      <dgm:prSet/>
      <dgm:spPr/>
      <dgm:t>
        <a:bodyPr/>
        <a:lstStyle/>
        <a:p>
          <a:endParaRPr lang="it-IT"/>
        </a:p>
      </dgm:t>
    </dgm:pt>
    <dgm:pt modelId="{C065A5E8-A2AE-494F-8776-023FA49B4351}" type="sibTrans" cxnId="{B0F79709-3809-4574-B5A1-A59E4C0C0097}">
      <dgm:prSet/>
      <dgm:spPr/>
      <dgm:t>
        <a:bodyPr/>
        <a:lstStyle/>
        <a:p>
          <a:endParaRPr lang="it-IT"/>
        </a:p>
      </dgm:t>
    </dgm:pt>
    <dgm:pt modelId="{818DBB2A-2608-4728-ADB7-D3DAB10010E1}">
      <dgm:prSet phldrT="[Testo]"/>
      <dgm:spPr>
        <a:ln>
          <a:solidFill>
            <a:srgbClr val="E59D1B"/>
          </a:solidFill>
        </a:ln>
      </dgm:spPr>
      <dgm:t>
        <a:bodyPr/>
        <a:lstStyle/>
        <a:p>
          <a:endParaRPr lang="it-IT" dirty="0"/>
        </a:p>
      </dgm:t>
    </dgm:pt>
    <dgm:pt modelId="{C2A7DE2A-162F-4E52-BA68-7DD542862C6F}" type="parTrans" cxnId="{3EB96FB2-441A-4634-9AA0-CB6620C08A71}">
      <dgm:prSet/>
      <dgm:spPr/>
      <dgm:t>
        <a:bodyPr/>
        <a:lstStyle/>
        <a:p>
          <a:endParaRPr lang="it-IT"/>
        </a:p>
      </dgm:t>
    </dgm:pt>
    <dgm:pt modelId="{4DDC591E-B500-433E-AD77-9D353A80BB05}" type="sibTrans" cxnId="{3EB96FB2-441A-4634-9AA0-CB6620C08A71}">
      <dgm:prSet/>
      <dgm:spPr/>
      <dgm:t>
        <a:bodyPr/>
        <a:lstStyle/>
        <a:p>
          <a:endParaRPr lang="it-IT"/>
        </a:p>
      </dgm:t>
    </dgm:pt>
    <dgm:pt modelId="{8F413F39-9608-42A2-A3AA-7A7819D594CD}">
      <dgm:prSet/>
      <dgm:spPr/>
      <dgm:t>
        <a:bodyPr/>
        <a:lstStyle/>
        <a:p>
          <a:endParaRPr lang="it-IT"/>
        </a:p>
      </dgm:t>
    </dgm:pt>
    <dgm:pt modelId="{0C209BBE-E959-45E1-B695-15C395673183}" type="parTrans" cxnId="{C42B737A-D01A-4E18-A037-7FD592E2AA49}">
      <dgm:prSet/>
      <dgm:spPr/>
      <dgm:t>
        <a:bodyPr/>
        <a:lstStyle/>
        <a:p>
          <a:endParaRPr lang="it-IT"/>
        </a:p>
      </dgm:t>
    </dgm:pt>
    <dgm:pt modelId="{8FF341F3-546D-426F-ABF5-4D2776DC7471}" type="sibTrans" cxnId="{C42B737A-D01A-4E18-A037-7FD592E2AA49}">
      <dgm:prSet/>
      <dgm:spPr/>
      <dgm:t>
        <a:bodyPr/>
        <a:lstStyle/>
        <a:p>
          <a:endParaRPr lang="it-IT"/>
        </a:p>
      </dgm:t>
    </dgm:pt>
    <dgm:pt modelId="{4067278B-44A7-4AE7-B2B6-5DEA1D69F694}">
      <dgm:prSet phldrT="[Testo]"/>
      <dgm:spPr>
        <a:ln>
          <a:solidFill>
            <a:srgbClr val="E59D1B"/>
          </a:solidFill>
        </a:ln>
      </dgm:spPr>
      <dgm:t>
        <a:bodyPr/>
        <a:lstStyle/>
        <a:p>
          <a:endParaRPr lang="it-IT"/>
        </a:p>
      </dgm:t>
    </dgm:pt>
    <dgm:pt modelId="{2929173A-7862-4FE5-804C-EE8C8A6FE10D}" type="sibTrans" cxnId="{87AD9053-C228-42AB-A333-E6356C721CAC}">
      <dgm:prSet/>
      <dgm:spPr/>
      <dgm:t>
        <a:bodyPr/>
        <a:lstStyle/>
        <a:p>
          <a:endParaRPr lang="it-IT"/>
        </a:p>
      </dgm:t>
    </dgm:pt>
    <dgm:pt modelId="{6A5212B6-FCC8-4989-9889-589EA18A7E2C}" type="parTrans" cxnId="{87AD9053-C228-42AB-A333-E6356C721CAC}">
      <dgm:prSet/>
      <dgm:spPr/>
      <dgm:t>
        <a:bodyPr/>
        <a:lstStyle/>
        <a:p>
          <a:endParaRPr lang="it-IT"/>
        </a:p>
      </dgm:t>
    </dgm:pt>
    <dgm:pt modelId="{AEAFAAC2-0AEE-417F-8205-145FFAD7A102}" type="pres">
      <dgm:prSet presAssocID="{D60D278C-07C4-447D-89DD-411F99840CE1}" presName="composite" presStyleCnt="0">
        <dgm:presLayoutVars>
          <dgm:chMax val="1"/>
          <dgm:dir/>
          <dgm:resizeHandles val="exact"/>
        </dgm:presLayoutVars>
      </dgm:prSet>
      <dgm:spPr/>
      <dgm:t>
        <a:bodyPr/>
        <a:lstStyle/>
        <a:p>
          <a:endParaRPr lang="it-IT"/>
        </a:p>
      </dgm:t>
    </dgm:pt>
    <dgm:pt modelId="{D05C630A-4FC3-432A-83DA-A09EBA0C92C0}" type="pres">
      <dgm:prSet presAssocID="{DD97AC6B-01E8-4E9A-A324-E7FEFD1B632A}" presName="roof" presStyleLbl="dkBgShp" presStyleIdx="0" presStyleCnt="2" custScaleY="37453" custLinFactNeighborY="-15637"/>
      <dgm:spPr/>
      <dgm:t>
        <a:bodyPr/>
        <a:lstStyle/>
        <a:p>
          <a:endParaRPr lang="it-IT"/>
        </a:p>
      </dgm:t>
    </dgm:pt>
    <dgm:pt modelId="{219DB65F-C3AB-4274-B729-A1D9F75412AB}" type="pres">
      <dgm:prSet presAssocID="{DD97AC6B-01E8-4E9A-A324-E7FEFD1B632A}" presName="pillars" presStyleCnt="0"/>
      <dgm:spPr/>
    </dgm:pt>
    <dgm:pt modelId="{DCF27F19-7DB6-4F5F-85C7-451AFC5440BD}" type="pres">
      <dgm:prSet presAssocID="{DD97AC6B-01E8-4E9A-A324-E7FEFD1B632A}" presName="pillar1" presStyleLbl="node1" presStyleIdx="0" presStyleCnt="1" custScaleY="133975" custLinFactNeighborX="-147" custLinFactNeighborY="-2412">
        <dgm:presLayoutVars>
          <dgm:bulletEnabled val="1"/>
        </dgm:presLayoutVars>
      </dgm:prSet>
      <dgm:spPr/>
      <dgm:t>
        <a:bodyPr/>
        <a:lstStyle/>
        <a:p>
          <a:endParaRPr lang="it-IT"/>
        </a:p>
      </dgm:t>
    </dgm:pt>
    <dgm:pt modelId="{CE79D8FB-44ED-4B9A-B496-5158DC18CAF6}" type="pres">
      <dgm:prSet presAssocID="{DD97AC6B-01E8-4E9A-A324-E7FEFD1B632A}" presName="base" presStyleLbl="dkBgShp" presStyleIdx="1" presStyleCnt="2" custLinFactNeighborY="97150"/>
      <dgm:spPr>
        <a:solidFill>
          <a:srgbClr val="E59D1B"/>
        </a:solidFill>
        <a:ln>
          <a:solidFill>
            <a:srgbClr val="E59D1B"/>
          </a:solidFill>
        </a:ln>
      </dgm:spPr>
    </dgm:pt>
  </dgm:ptLst>
  <dgm:cxnLst>
    <dgm:cxn modelId="{C42B737A-D01A-4E18-A037-7FD592E2AA49}" srcId="{D60D278C-07C4-447D-89DD-411F99840CE1}" destId="{8F413F39-9608-42A2-A3AA-7A7819D594CD}" srcOrd="4" destOrd="0" parTransId="{0C209BBE-E959-45E1-B695-15C395673183}" sibTransId="{8FF341F3-546D-426F-ABF5-4D2776DC7471}"/>
    <dgm:cxn modelId="{B0F79709-3809-4574-B5A1-A59E4C0C0097}" srcId="{D60D278C-07C4-447D-89DD-411F99840CE1}" destId="{A184C311-6ED1-419A-9C6B-5B685E251317}" srcOrd="1" destOrd="0" parTransId="{64167AFB-BDF6-4E5A-8B90-CF2A3E53A668}" sibTransId="{C065A5E8-A2AE-494F-8776-023FA49B4351}"/>
    <dgm:cxn modelId="{3EB96FB2-441A-4634-9AA0-CB6620C08A71}" srcId="{D60D278C-07C4-447D-89DD-411F99840CE1}" destId="{818DBB2A-2608-4728-ADB7-D3DAB10010E1}" srcOrd="2" destOrd="0" parTransId="{C2A7DE2A-162F-4E52-BA68-7DD542862C6F}" sibTransId="{4DDC591E-B500-433E-AD77-9D353A80BB05}"/>
    <dgm:cxn modelId="{0B8F571F-4C06-46B0-9DE4-0D79D7515C7A}" type="presOf" srcId="{DD97AC6B-01E8-4E9A-A324-E7FEFD1B632A}" destId="{D05C630A-4FC3-432A-83DA-A09EBA0C92C0}" srcOrd="0" destOrd="0" presId="urn:microsoft.com/office/officeart/2005/8/layout/hList3"/>
    <dgm:cxn modelId="{87AD9053-C228-42AB-A333-E6356C721CAC}" srcId="{D60D278C-07C4-447D-89DD-411F99840CE1}" destId="{4067278B-44A7-4AE7-B2B6-5DEA1D69F694}" srcOrd="3" destOrd="0" parTransId="{6A5212B6-FCC8-4989-9889-589EA18A7E2C}" sibTransId="{2929173A-7862-4FE5-804C-EE8C8A6FE10D}"/>
    <dgm:cxn modelId="{A10D39B9-2D7F-4C20-BF2C-5E0D4C0274C2}" srcId="{D60D278C-07C4-447D-89DD-411F99840CE1}" destId="{DD97AC6B-01E8-4E9A-A324-E7FEFD1B632A}" srcOrd="0" destOrd="0" parTransId="{240E0589-7EB2-4029-A7A5-D045D5BBAD3B}" sibTransId="{ED46B8AA-4937-48DA-A1C6-90224C45D37A}"/>
    <dgm:cxn modelId="{8F89A18E-66B5-44EC-8DA8-5EFB799781DB}" type="presOf" srcId="{D60D278C-07C4-447D-89DD-411F99840CE1}" destId="{AEAFAAC2-0AEE-417F-8205-145FFAD7A102}" srcOrd="0" destOrd="0" presId="urn:microsoft.com/office/officeart/2005/8/layout/hList3"/>
    <dgm:cxn modelId="{FB08EDD7-8404-4AAE-B727-C1685B10FAE8}" type="presParOf" srcId="{AEAFAAC2-0AEE-417F-8205-145FFAD7A102}" destId="{D05C630A-4FC3-432A-83DA-A09EBA0C92C0}" srcOrd="0" destOrd="0" presId="urn:microsoft.com/office/officeart/2005/8/layout/hList3"/>
    <dgm:cxn modelId="{A300497E-1793-433E-B22E-D75A969C2BB1}" type="presParOf" srcId="{AEAFAAC2-0AEE-417F-8205-145FFAD7A102}" destId="{219DB65F-C3AB-4274-B729-A1D9F75412AB}" srcOrd="1" destOrd="0" presId="urn:microsoft.com/office/officeart/2005/8/layout/hList3"/>
    <dgm:cxn modelId="{BA7B020A-FD75-4BF2-95D5-A0C3C18450B2}" type="presParOf" srcId="{219DB65F-C3AB-4274-B729-A1D9F75412AB}" destId="{DCF27F19-7DB6-4F5F-85C7-451AFC5440BD}" srcOrd="0" destOrd="0" presId="urn:microsoft.com/office/officeart/2005/8/layout/hList3"/>
    <dgm:cxn modelId="{0659E06E-2EE7-4787-B7D0-9F0C581FBC07}" type="presParOf" srcId="{AEAFAAC2-0AEE-417F-8205-145FFAD7A102}" destId="{CE79D8FB-44ED-4B9A-B496-5158DC18CAF6}"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282A7-70A2-40EB-BA90-3E5E0CC5412F}" type="doc">
      <dgm:prSet loTypeId="urn:microsoft.com/office/officeart/2005/8/layout/hList2#1" loCatId="picture" qsTypeId="urn:microsoft.com/office/officeart/2005/8/quickstyle/simple2" qsCatId="simple" csTypeId="urn:microsoft.com/office/officeart/2005/8/colors/accent1_2" csCatId="accent1" phldr="1"/>
      <dgm:spPr/>
      <dgm:t>
        <a:bodyPr/>
        <a:lstStyle/>
        <a:p>
          <a:endParaRPr lang="en-US"/>
        </a:p>
      </dgm:t>
    </dgm:pt>
    <dgm:pt modelId="{BFD1F271-C6F3-4EB5-8F42-01A31264773A}">
      <dgm:prSet phldrT="[Text]" custT="1"/>
      <dgm:spPr/>
      <dgm:t>
        <a:bodyPr/>
        <a:lstStyle/>
        <a:p>
          <a:pPr algn="ctr" defTabSz="914400">
            <a:buNone/>
          </a:pPr>
          <a:r>
            <a:rPr lang="it-IT" sz="2600" b="0" i="0" noProof="0" dirty="0" smtClean="0">
              <a:latin typeface="Times New Roman" pitchFamily="18" charset="0"/>
              <a:ea typeface="+mn-ea"/>
              <a:cs typeface="Times New Roman" pitchFamily="18" charset="0"/>
            </a:rPr>
            <a:t>I sette contro Tebe</a:t>
          </a:r>
          <a:endParaRPr lang="it-IT" sz="2600" b="0" i="0" noProof="0" dirty="0">
            <a:latin typeface="Times New Roman" pitchFamily="18" charset="0"/>
            <a:ea typeface="+mn-ea"/>
            <a:cs typeface="Times New Roman" pitchFamily="18" charset="0"/>
          </a:endParaRPr>
        </a:p>
      </dgm:t>
    </dgm:pt>
    <dgm:pt modelId="{074B466C-5E74-43B0-AC01-3032107620EA}" type="parTrans" cxnId="{A5C2BC63-CD93-4ED2-8B91-F588E0E68119}">
      <dgm:prSet/>
      <dgm:spPr/>
      <dgm:t>
        <a:bodyPr/>
        <a:lstStyle/>
        <a:p>
          <a:endParaRPr lang="en-US"/>
        </a:p>
      </dgm:t>
    </dgm:pt>
    <dgm:pt modelId="{2C6514D4-354C-4C04-88DE-F01CB5F87F6A}" type="sibTrans" cxnId="{A5C2BC63-CD93-4ED2-8B91-F588E0E68119}">
      <dgm:prSet/>
      <dgm:spPr/>
      <dgm:t>
        <a:bodyPr/>
        <a:lstStyle/>
        <a:p>
          <a:endParaRPr lang="en-US"/>
        </a:p>
      </dgm:t>
    </dgm:pt>
    <dgm:pt modelId="{EB8B5144-5386-4192-A705-9058E77C01B1}">
      <dgm:prSet phldrT="[Text]" custT="1"/>
      <dgm:spPr/>
      <dgm:t>
        <a:bodyPr/>
        <a:lstStyle/>
        <a:p>
          <a:pPr algn="l" defTabSz="914400">
            <a:buNone/>
          </a:pPr>
          <a:endParaRPr lang="it-IT" sz="2400" b="0" i="0" noProof="0" dirty="0">
            <a:latin typeface="Gill Sans MT"/>
            <a:ea typeface="+mn-ea"/>
            <a:cs typeface="+mn-cs"/>
          </a:endParaRPr>
        </a:p>
      </dgm:t>
    </dgm:pt>
    <dgm:pt modelId="{612008EB-7F87-40A4-A6E3-E86E6DEDC204}" type="parTrans" cxnId="{B5314403-8592-43AB-9B0C-026A9911C1D1}">
      <dgm:prSet/>
      <dgm:spPr/>
      <dgm:t>
        <a:bodyPr/>
        <a:lstStyle/>
        <a:p>
          <a:endParaRPr lang="en-US"/>
        </a:p>
      </dgm:t>
    </dgm:pt>
    <dgm:pt modelId="{EE092C9A-F204-4DB9-9C74-C3AA7F3D68FC}" type="sibTrans" cxnId="{B5314403-8592-43AB-9B0C-026A9911C1D1}">
      <dgm:prSet/>
      <dgm:spPr/>
      <dgm:t>
        <a:bodyPr/>
        <a:lstStyle/>
        <a:p>
          <a:endParaRPr lang="en-US"/>
        </a:p>
      </dgm:t>
    </dgm:pt>
    <dgm:pt modelId="{3856EAB8-949C-408D-A6E4-941E45CD71B0}">
      <dgm:prSet phldrT="[Text]" custT="1"/>
      <dgm:spPr/>
      <dgm:t>
        <a:bodyPr/>
        <a:lstStyle/>
        <a:p>
          <a:pPr algn="ctr" defTabSz="914400">
            <a:buNone/>
          </a:pPr>
          <a:r>
            <a:rPr lang="it-IT" sz="2600" b="0" i="0" noProof="0" dirty="0" smtClean="0">
              <a:latin typeface="Times New Roman" pitchFamily="18" charset="0"/>
              <a:ea typeface="+mn-ea"/>
              <a:cs typeface="Times New Roman" pitchFamily="18" charset="0"/>
            </a:rPr>
            <a:t>Antigone</a:t>
          </a:r>
          <a:endParaRPr lang="it-IT" sz="2600" b="0" i="0" noProof="0" dirty="0">
            <a:latin typeface="Times New Roman" pitchFamily="18" charset="0"/>
            <a:ea typeface="+mn-ea"/>
            <a:cs typeface="Times New Roman" pitchFamily="18" charset="0"/>
          </a:endParaRPr>
        </a:p>
      </dgm:t>
    </dgm:pt>
    <dgm:pt modelId="{ECB51387-F340-4607-BC98-F7CBC4D29424}" type="parTrans" cxnId="{F8437F7A-A0F4-4E69-BE6F-FF6DFD226F42}">
      <dgm:prSet/>
      <dgm:spPr/>
      <dgm:t>
        <a:bodyPr/>
        <a:lstStyle/>
        <a:p>
          <a:endParaRPr lang="en-US"/>
        </a:p>
      </dgm:t>
    </dgm:pt>
    <dgm:pt modelId="{719DBD9C-54E7-4B31-8D14-960A262E4059}" type="sibTrans" cxnId="{F8437F7A-A0F4-4E69-BE6F-FF6DFD226F42}">
      <dgm:prSet/>
      <dgm:spPr/>
      <dgm:t>
        <a:bodyPr/>
        <a:lstStyle/>
        <a:p>
          <a:endParaRPr lang="en-US"/>
        </a:p>
      </dgm:t>
    </dgm:pt>
    <dgm:pt modelId="{E634B75E-B69A-45BD-949A-B28DA5F467F7}">
      <dgm:prSet phldrT="[Text]" custT="1"/>
      <dgm:spPr/>
      <dgm:t>
        <a:bodyPr/>
        <a:lstStyle/>
        <a:p>
          <a:pPr algn="l" defTabSz="914400">
            <a:buNone/>
          </a:pPr>
          <a:endParaRPr lang="it-IT" sz="2400" b="0" i="0" noProof="0" dirty="0">
            <a:latin typeface="Gill Sans MT"/>
            <a:ea typeface="+mn-ea"/>
            <a:cs typeface="+mn-cs"/>
          </a:endParaRPr>
        </a:p>
      </dgm:t>
    </dgm:pt>
    <dgm:pt modelId="{3F428930-701C-4CB9-8759-BF2C8E895ED2}" type="parTrans" cxnId="{FB209D1F-F594-4C29-87F5-94DAA9D4D3AA}">
      <dgm:prSet/>
      <dgm:spPr/>
      <dgm:t>
        <a:bodyPr/>
        <a:lstStyle/>
        <a:p>
          <a:endParaRPr lang="en-US"/>
        </a:p>
      </dgm:t>
    </dgm:pt>
    <dgm:pt modelId="{0D8D3E7B-81A2-4A73-A251-95704DD22077}" type="sibTrans" cxnId="{FB209D1F-F594-4C29-87F5-94DAA9D4D3AA}">
      <dgm:prSet/>
      <dgm:spPr/>
      <dgm:t>
        <a:bodyPr/>
        <a:lstStyle/>
        <a:p>
          <a:endParaRPr lang="en-US"/>
        </a:p>
      </dgm:t>
    </dgm:pt>
    <dgm:pt modelId="{2879351E-2988-488A-8B94-15C25D4AD8C2}">
      <dgm:prSet phldrT="[Text]" custT="1"/>
      <dgm:spPr/>
      <dgm:t>
        <a:bodyPr/>
        <a:lstStyle/>
        <a:p>
          <a:pPr algn="ctr" defTabSz="914400">
            <a:buNone/>
          </a:pPr>
          <a:r>
            <a:rPr lang="it-IT" sz="2600" b="0" i="0" noProof="0" dirty="0" smtClean="0">
              <a:latin typeface="Times New Roman" pitchFamily="18" charset="0"/>
              <a:ea typeface="+mn-ea"/>
              <a:cs typeface="Times New Roman" pitchFamily="18" charset="0"/>
            </a:rPr>
            <a:t>Elettra</a:t>
          </a:r>
          <a:endParaRPr lang="it-IT" sz="2600" b="0" i="0" noProof="0" dirty="0">
            <a:latin typeface="Times New Roman" pitchFamily="18" charset="0"/>
            <a:ea typeface="+mn-ea"/>
            <a:cs typeface="Times New Roman" pitchFamily="18" charset="0"/>
          </a:endParaRPr>
        </a:p>
      </dgm:t>
    </dgm:pt>
    <dgm:pt modelId="{14CE6DE6-7AE4-4065-AB74-552CC1D6A349}" type="parTrans" cxnId="{3FD83816-C361-4D24-8AB6-354B7437A76B}">
      <dgm:prSet/>
      <dgm:spPr/>
      <dgm:t>
        <a:bodyPr/>
        <a:lstStyle/>
        <a:p>
          <a:endParaRPr lang="en-US"/>
        </a:p>
      </dgm:t>
    </dgm:pt>
    <dgm:pt modelId="{881862A2-801E-4409-BBA3-1D28F906DF0D}" type="sibTrans" cxnId="{3FD83816-C361-4D24-8AB6-354B7437A76B}">
      <dgm:prSet/>
      <dgm:spPr/>
      <dgm:t>
        <a:bodyPr/>
        <a:lstStyle/>
        <a:p>
          <a:endParaRPr lang="en-US"/>
        </a:p>
      </dgm:t>
    </dgm:pt>
    <dgm:pt modelId="{368813E9-88F2-4B87-A18F-8968DB02E955}">
      <dgm:prSet phldrT="[Text]" custT="1"/>
      <dgm:spPr/>
      <dgm:t>
        <a:bodyPr/>
        <a:lstStyle/>
        <a:p>
          <a:pPr algn="l" defTabSz="914400">
            <a:buNone/>
          </a:pPr>
          <a:endParaRPr lang="it-IT" sz="2400" b="0" i="0" noProof="0" dirty="0">
            <a:latin typeface="Gill Sans MT"/>
            <a:ea typeface="+mn-ea"/>
            <a:cs typeface="+mn-cs"/>
          </a:endParaRPr>
        </a:p>
      </dgm:t>
    </dgm:pt>
    <dgm:pt modelId="{E88ABAB3-92C9-4BE8-8456-BA7C85E7E798}" type="parTrans" cxnId="{1FB74535-938D-4C18-A440-47241A4D8FB5}">
      <dgm:prSet/>
      <dgm:spPr/>
      <dgm:t>
        <a:bodyPr/>
        <a:lstStyle/>
        <a:p>
          <a:endParaRPr lang="en-US"/>
        </a:p>
      </dgm:t>
    </dgm:pt>
    <dgm:pt modelId="{422B2A6C-E95B-4FDB-8D10-DE19A116E7B7}" type="sibTrans" cxnId="{1FB74535-938D-4C18-A440-47241A4D8FB5}">
      <dgm:prSet/>
      <dgm:spPr/>
      <dgm:t>
        <a:bodyPr/>
        <a:lstStyle/>
        <a:p>
          <a:endParaRPr lang="en-US"/>
        </a:p>
      </dgm:t>
    </dgm:pt>
    <dgm:pt modelId="{A70A0494-CA12-4913-980C-E5A15AE90517}" type="pres">
      <dgm:prSet presAssocID="{B63282A7-70A2-40EB-BA90-3E5E0CC5412F}" presName="linearFlow" presStyleCnt="0">
        <dgm:presLayoutVars>
          <dgm:dir/>
          <dgm:animLvl val="lvl"/>
          <dgm:resizeHandles/>
        </dgm:presLayoutVars>
      </dgm:prSet>
      <dgm:spPr/>
      <dgm:t>
        <a:bodyPr/>
        <a:lstStyle/>
        <a:p>
          <a:endParaRPr lang="it-IT"/>
        </a:p>
      </dgm:t>
    </dgm:pt>
    <dgm:pt modelId="{FD16EF00-955A-4607-92FF-DBD1660F3B1B}" type="pres">
      <dgm:prSet presAssocID="{BFD1F271-C6F3-4EB5-8F42-01A31264773A}" presName="compositeNode" presStyleCnt="0">
        <dgm:presLayoutVars>
          <dgm:bulletEnabled val="1"/>
        </dgm:presLayoutVars>
      </dgm:prSet>
      <dgm:spPr/>
      <dgm:t>
        <a:bodyPr/>
        <a:lstStyle/>
        <a:p>
          <a:endParaRPr lang="it-IT"/>
        </a:p>
      </dgm:t>
    </dgm:pt>
    <dgm:pt modelId="{03B3757A-DC1F-4262-9112-366A07AF2C9A}" type="pres">
      <dgm:prSet presAssocID="{BFD1F271-C6F3-4EB5-8F42-01A31264773A}" presName="image" presStyleLbl="fgImgPlace1" presStyleIdx="0" presStyleCnt="3" custLinFactNeighborX="-52278" custLinFactNeighborY="0"/>
      <dgm:spPr>
        <a:blipFill rotWithShape="0">
          <a:blip xmlns:r="http://schemas.openxmlformats.org/officeDocument/2006/relationships" r:embed="rId1"/>
          <a:stretch>
            <a:fillRect/>
          </a:stretch>
        </a:blipFill>
      </dgm:spPr>
      <dgm:t>
        <a:bodyPr/>
        <a:lstStyle/>
        <a:p>
          <a:endParaRPr lang="it-IT"/>
        </a:p>
      </dgm:t>
    </dgm:pt>
    <dgm:pt modelId="{F9F1DDA2-27C1-40EF-8CA9-624D62822B82}" type="pres">
      <dgm:prSet presAssocID="{BFD1F271-C6F3-4EB5-8F42-01A31264773A}" presName="childNode" presStyleLbl="node1" presStyleIdx="0" presStyleCnt="3" custScaleX="133097" custScaleY="120478" custLinFactNeighborX="-3216" custLinFactNeighborY="5534">
        <dgm:presLayoutVars>
          <dgm:bulletEnabled val="1"/>
        </dgm:presLayoutVars>
      </dgm:prSet>
      <dgm:spPr/>
      <dgm:t>
        <a:bodyPr/>
        <a:lstStyle/>
        <a:p>
          <a:endParaRPr lang="it-IT"/>
        </a:p>
      </dgm:t>
    </dgm:pt>
    <dgm:pt modelId="{2178454D-0153-41C7-9760-3B7AC94CF620}" type="pres">
      <dgm:prSet presAssocID="{BFD1F271-C6F3-4EB5-8F42-01A31264773A}" presName="parentNode" presStyleLbl="revTx" presStyleIdx="0" presStyleCnt="3" custScaleY="125975" custLinFactNeighborX="-92723" custLinFactNeighborY="-269">
        <dgm:presLayoutVars>
          <dgm:chMax val="0"/>
          <dgm:bulletEnabled val="1"/>
        </dgm:presLayoutVars>
      </dgm:prSet>
      <dgm:spPr/>
      <dgm:t>
        <a:bodyPr/>
        <a:lstStyle/>
        <a:p>
          <a:endParaRPr lang="it-IT"/>
        </a:p>
      </dgm:t>
    </dgm:pt>
    <dgm:pt modelId="{4096DD12-D745-4514-B463-2DE4E7AC9DA1}" type="pres">
      <dgm:prSet presAssocID="{2C6514D4-354C-4C04-88DE-F01CB5F87F6A}" presName="sibTrans" presStyleCnt="0"/>
      <dgm:spPr/>
      <dgm:t>
        <a:bodyPr/>
        <a:lstStyle/>
        <a:p>
          <a:endParaRPr lang="it-IT"/>
        </a:p>
      </dgm:t>
    </dgm:pt>
    <dgm:pt modelId="{E98F2BA4-20C6-488C-88AA-A5473DB750C8}" type="pres">
      <dgm:prSet presAssocID="{3856EAB8-949C-408D-A6E4-941E45CD71B0}" presName="compositeNode" presStyleCnt="0">
        <dgm:presLayoutVars>
          <dgm:bulletEnabled val="1"/>
        </dgm:presLayoutVars>
      </dgm:prSet>
      <dgm:spPr/>
      <dgm:t>
        <a:bodyPr/>
        <a:lstStyle/>
        <a:p>
          <a:endParaRPr lang="it-IT"/>
        </a:p>
      </dgm:t>
    </dgm:pt>
    <dgm:pt modelId="{A6F18D55-6750-4784-9282-A7936B4F7DA0}" type="pres">
      <dgm:prSet presAssocID="{3856EAB8-949C-408D-A6E4-941E45CD71B0}" presName="image" presStyleLbl="fgImgPlace1" presStyleIdx="1" presStyleCnt="3" custScaleX="100456" custScaleY="83126" custLinFactNeighborX="-38235"/>
      <dgm:spPr>
        <a:blipFill rotWithShape="0">
          <a:blip xmlns:r="http://schemas.openxmlformats.org/officeDocument/2006/relationships" r:embed="rId2"/>
          <a:stretch>
            <a:fillRect/>
          </a:stretch>
        </a:blipFill>
      </dgm:spPr>
      <dgm:t>
        <a:bodyPr/>
        <a:lstStyle/>
        <a:p>
          <a:endParaRPr lang="it-IT"/>
        </a:p>
      </dgm:t>
    </dgm:pt>
    <dgm:pt modelId="{D70899A9-F6F3-4DD7-8233-B8D802A27CC4}" type="pres">
      <dgm:prSet presAssocID="{3856EAB8-949C-408D-A6E4-941E45CD71B0}" presName="childNode" presStyleLbl="node1" presStyleIdx="1" presStyleCnt="3" custScaleX="139504" custScaleY="121325" custLinFactNeighborX="6833" custLinFactNeighborY="3495">
        <dgm:presLayoutVars>
          <dgm:bulletEnabled val="1"/>
        </dgm:presLayoutVars>
      </dgm:prSet>
      <dgm:spPr/>
      <dgm:t>
        <a:bodyPr/>
        <a:lstStyle/>
        <a:p>
          <a:endParaRPr lang="it-IT"/>
        </a:p>
      </dgm:t>
    </dgm:pt>
    <dgm:pt modelId="{C52FA80A-CC45-4CB2-9139-00F77FAD4A7A}" type="pres">
      <dgm:prSet presAssocID="{3856EAB8-949C-408D-A6E4-941E45CD71B0}" presName="parentNode" presStyleLbl="revTx" presStyleIdx="1" presStyleCnt="3" custScaleY="122211" custLinFactNeighborX="-64939" custLinFactNeighborY="269">
        <dgm:presLayoutVars>
          <dgm:chMax val="0"/>
          <dgm:bulletEnabled val="1"/>
        </dgm:presLayoutVars>
      </dgm:prSet>
      <dgm:spPr/>
      <dgm:t>
        <a:bodyPr/>
        <a:lstStyle/>
        <a:p>
          <a:endParaRPr lang="it-IT"/>
        </a:p>
      </dgm:t>
    </dgm:pt>
    <dgm:pt modelId="{F9B76435-4BC9-4287-AC4C-794EA97735C9}" type="pres">
      <dgm:prSet presAssocID="{719DBD9C-54E7-4B31-8D14-960A262E4059}" presName="sibTrans" presStyleCnt="0"/>
      <dgm:spPr/>
      <dgm:t>
        <a:bodyPr/>
        <a:lstStyle/>
        <a:p>
          <a:endParaRPr lang="it-IT"/>
        </a:p>
      </dgm:t>
    </dgm:pt>
    <dgm:pt modelId="{1D812FD6-B794-4683-8D03-E51590C316E7}" type="pres">
      <dgm:prSet presAssocID="{2879351E-2988-488A-8B94-15C25D4AD8C2}" presName="compositeNode" presStyleCnt="0">
        <dgm:presLayoutVars>
          <dgm:bulletEnabled val="1"/>
        </dgm:presLayoutVars>
      </dgm:prSet>
      <dgm:spPr/>
      <dgm:t>
        <a:bodyPr/>
        <a:lstStyle/>
        <a:p>
          <a:endParaRPr lang="it-IT"/>
        </a:p>
      </dgm:t>
    </dgm:pt>
    <dgm:pt modelId="{9431C885-EBDC-402B-9444-2BCEE42BA27D}" type="pres">
      <dgm:prSet presAssocID="{2879351E-2988-488A-8B94-15C25D4AD8C2}" presName="image" presStyleLbl="fgImgPlace1" presStyleIdx="2" presStyleCnt="3" custLinFactNeighborX="-18440" custLinFactNeighborY="-2394"/>
      <dgm:spPr>
        <a:blipFill rotWithShape="0">
          <a:blip xmlns:r="http://schemas.openxmlformats.org/officeDocument/2006/relationships" r:embed="rId3"/>
          <a:stretch>
            <a:fillRect/>
          </a:stretch>
        </a:blipFill>
      </dgm:spPr>
      <dgm:t>
        <a:bodyPr/>
        <a:lstStyle/>
        <a:p>
          <a:endParaRPr lang="it-IT"/>
        </a:p>
      </dgm:t>
    </dgm:pt>
    <dgm:pt modelId="{9B71F9B6-334F-4494-89A6-83B309E77B19}" type="pres">
      <dgm:prSet presAssocID="{2879351E-2988-488A-8B94-15C25D4AD8C2}" presName="childNode" presStyleLbl="node1" presStyleIdx="2" presStyleCnt="3" custScaleX="141551" custScaleY="118646" custLinFactNeighborX="8156" custLinFactNeighborY="3225">
        <dgm:presLayoutVars>
          <dgm:bulletEnabled val="1"/>
        </dgm:presLayoutVars>
      </dgm:prSet>
      <dgm:spPr/>
      <dgm:t>
        <a:bodyPr/>
        <a:lstStyle/>
        <a:p>
          <a:endParaRPr lang="it-IT"/>
        </a:p>
      </dgm:t>
    </dgm:pt>
    <dgm:pt modelId="{2E31D9F9-7CD2-4526-9826-1BCD3232C3F1}" type="pres">
      <dgm:prSet presAssocID="{2879351E-2988-488A-8B94-15C25D4AD8C2}" presName="parentNode" presStyleLbl="revTx" presStyleIdx="2" presStyleCnt="3" custScaleY="128205" custLinFactNeighborX="-30682" custLinFactNeighborY="12095">
        <dgm:presLayoutVars>
          <dgm:chMax val="0"/>
          <dgm:bulletEnabled val="1"/>
        </dgm:presLayoutVars>
      </dgm:prSet>
      <dgm:spPr/>
      <dgm:t>
        <a:bodyPr/>
        <a:lstStyle/>
        <a:p>
          <a:endParaRPr lang="it-IT"/>
        </a:p>
      </dgm:t>
    </dgm:pt>
  </dgm:ptLst>
  <dgm:cxnLst>
    <dgm:cxn modelId="{FB209D1F-F594-4C29-87F5-94DAA9D4D3AA}" srcId="{3856EAB8-949C-408D-A6E4-941E45CD71B0}" destId="{E634B75E-B69A-45BD-949A-B28DA5F467F7}" srcOrd="0" destOrd="0" parTransId="{3F428930-701C-4CB9-8759-BF2C8E895ED2}" sibTransId="{0D8D3E7B-81A2-4A73-A251-95704DD22077}"/>
    <dgm:cxn modelId="{B1517677-6875-4076-8D2A-51C5F80C9E1C}" type="presOf" srcId="{3856EAB8-949C-408D-A6E4-941E45CD71B0}" destId="{C52FA80A-CC45-4CB2-9139-00F77FAD4A7A}" srcOrd="0" destOrd="0" presId="urn:microsoft.com/office/officeart/2005/8/layout/hList2#1"/>
    <dgm:cxn modelId="{97B684F0-C172-4BCF-9A7C-9B185B7D6D5C}" type="presOf" srcId="{E634B75E-B69A-45BD-949A-B28DA5F467F7}" destId="{D70899A9-F6F3-4DD7-8233-B8D802A27CC4}" srcOrd="0" destOrd="0" presId="urn:microsoft.com/office/officeart/2005/8/layout/hList2#1"/>
    <dgm:cxn modelId="{F8437F7A-A0F4-4E69-BE6F-FF6DFD226F42}" srcId="{B63282A7-70A2-40EB-BA90-3E5E0CC5412F}" destId="{3856EAB8-949C-408D-A6E4-941E45CD71B0}" srcOrd="1" destOrd="0" parTransId="{ECB51387-F340-4607-BC98-F7CBC4D29424}" sibTransId="{719DBD9C-54E7-4B31-8D14-960A262E4059}"/>
    <dgm:cxn modelId="{1FB74535-938D-4C18-A440-47241A4D8FB5}" srcId="{2879351E-2988-488A-8B94-15C25D4AD8C2}" destId="{368813E9-88F2-4B87-A18F-8968DB02E955}" srcOrd="0" destOrd="0" parTransId="{E88ABAB3-92C9-4BE8-8456-BA7C85E7E798}" sibTransId="{422B2A6C-E95B-4FDB-8D10-DE19A116E7B7}"/>
    <dgm:cxn modelId="{3F313E1B-1C43-47CF-ABED-D1AFD766672C}" type="presOf" srcId="{2879351E-2988-488A-8B94-15C25D4AD8C2}" destId="{2E31D9F9-7CD2-4526-9826-1BCD3232C3F1}" srcOrd="0" destOrd="0" presId="urn:microsoft.com/office/officeart/2005/8/layout/hList2#1"/>
    <dgm:cxn modelId="{23C6380D-CA1E-4C15-92E8-5EB54DF8C3B7}" type="presOf" srcId="{EB8B5144-5386-4192-A705-9058E77C01B1}" destId="{F9F1DDA2-27C1-40EF-8CA9-624D62822B82}" srcOrd="0" destOrd="0" presId="urn:microsoft.com/office/officeart/2005/8/layout/hList2#1"/>
    <dgm:cxn modelId="{A5C2BC63-CD93-4ED2-8B91-F588E0E68119}" srcId="{B63282A7-70A2-40EB-BA90-3E5E0CC5412F}" destId="{BFD1F271-C6F3-4EB5-8F42-01A31264773A}" srcOrd="0" destOrd="0" parTransId="{074B466C-5E74-43B0-AC01-3032107620EA}" sibTransId="{2C6514D4-354C-4C04-88DE-F01CB5F87F6A}"/>
    <dgm:cxn modelId="{898D121A-3943-4DCD-88EC-E09FD343391E}" type="presOf" srcId="{B63282A7-70A2-40EB-BA90-3E5E0CC5412F}" destId="{A70A0494-CA12-4913-980C-E5A15AE90517}" srcOrd="0" destOrd="0" presId="urn:microsoft.com/office/officeart/2005/8/layout/hList2#1"/>
    <dgm:cxn modelId="{B5314403-8592-43AB-9B0C-026A9911C1D1}" srcId="{BFD1F271-C6F3-4EB5-8F42-01A31264773A}" destId="{EB8B5144-5386-4192-A705-9058E77C01B1}" srcOrd="0" destOrd="0" parTransId="{612008EB-7F87-40A4-A6E3-E86E6DEDC204}" sibTransId="{EE092C9A-F204-4DB9-9C74-C3AA7F3D68FC}"/>
    <dgm:cxn modelId="{3F7B9AF2-1E78-44EC-B50B-C09CC5A1BF5C}" type="presOf" srcId="{368813E9-88F2-4B87-A18F-8968DB02E955}" destId="{9B71F9B6-334F-4494-89A6-83B309E77B19}" srcOrd="0" destOrd="0" presId="urn:microsoft.com/office/officeart/2005/8/layout/hList2#1"/>
    <dgm:cxn modelId="{28550E0F-DC02-4CEE-B331-C08A5E26C7C6}" type="presOf" srcId="{BFD1F271-C6F3-4EB5-8F42-01A31264773A}" destId="{2178454D-0153-41C7-9760-3B7AC94CF620}" srcOrd="0" destOrd="0" presId="urn:microsoft.com/office/officeart/2005/8/layout/hList2#1"/>
    <dgm:cxn modelId="{3FD83816-C361-4D24-8AB6-354B7437A76B}" srcId="{B63282A7-70A2-40EB-BA90-3E5E0CC5412F}" destId="{2879351E-2988-488A-8B94-15C25D4AD8C2}" srcOrd="2" destOrd="0" parTransId="{14CE6DE6-7AE4-4065-AB74-552CC1D6A349}" sibTransId="{881862A2-801E-4409-BBA3-1D28F906DF0D}"/>
    <dgm:cxn modelId="{B042A10D-E292-416A-BFFE-6D1696DCE9F4}" type="presParOf" srcId="{A70A0494-CA12-4913-980C-E5A15AE90517}" destId="{FD16EF00-955A-4607-92FF-DBD1660F3B1B}" srcOrd="0" destOrd="0" presId="urn:microsoft.com/office/officeart/2005/8/layout/hList2#1"/>
    <dgm:cxn modelId="{9558933D-B915-4FC0-B03D-6086F74F312B}" type="presParOf" srcId="{FD16EF00-955A-4607-92FF-DBD1660F3B1B}" destId="{03B3757A-DC1F-4262-9112-366A07AF2C9A}" srcOrd="0" destOrd="0" presId="urn:microsoft.com/office/officeart/2005/8/layout/hList2#1"/>
    <dgm:cxn modelId="{DE16812A-3AA4-4C6A-9BA8-0CCA2441204A}" type="presParOf" srcId="{FD16EF00-955A-4607-92FF-DBD1660F3B1B}" destId="{F9F1DDA2-27C1-40EF-8CA9-624D62822B82}" srcOrd="1" destOrd="0" presId="urn:microsoft.com/office/officeart/2005/8/layout/hList2#1"/>
    <dgm:cxn modelId="{B79AE26F-8586-4632-AB38-65AEEF35186E}" type="presParOf" srcId="{FD16EF00-955A-4607-92FF-DBD1660F3B1B}" destId="{2178454D-0153-41C7-9760-3B7AC94CF620}" srcOrd="2" destOrd="0" presId="urn:microsoft.com/office/officeart/2005/8/layout/hList2#1"/>
    <dgm:cxn modelId="{6DEFD7B1-E0BF-4A1C-AF08-1968168FDE58}" type="presParOf" srcId="{A70A0494-CA12-4913-980C-E5A15AE90517}" destId="{4096DD12-D745-4514-B463-2DE4E7AC9DA1}" srcOrd="1" destOrd="0" presId="urn:microsoft.com/office/officeart/2005/8/layout/hList2#1"/>
    <dgm:cxn modelId="{060765D0-EB00-41F7-9E80-B96B386F0EDF}" type="presParOf" srcId="{A70A0494-CA12-4913-980C-E5A15AE90517}" destId="{E98F2BA4-20C6-488C-88AA-A5473DB750C8}" srcOrd="2" destOrd="0" presId="urn:microsoft.com/office/officeart/2005/8/layout/hList2#1"/>
    <dgm:cxn modelId="{3AF1E2C2-DE36-40C2-8D12-13B4B43FA04D}" type="presParOf" srcId="{E98F2BA4-20C6-488C-88AA-A5473DB750C8}" destId="{A6F18D55-6750-4784-9282-A7936B4F7DA0}" srcOrd="0" destOrd="0" presId="urn:microsoft.com/office/officeart/2005/8/layout/hList2#1"/>
    <dgm:cxn modelId="{4B50CD49-ABD6-4F9F-8952-DF6D8291402D}" type="presParOf" srcId="{E98F2BA4-20C6-488C-88AA-A5473DB750C8}" destId="{D70899A9-F6F3-4DD7-8233-B8D802A27CC4}" srcOrd="1" destOrd="0" presId="urn:microsoft.com/office/officeart/2005/8/layout/hList2#1"/>
    <dgm:cxn modelId="{46090CDE-6C72-4085-95B3-58AB92889173}" type="presParOf" srcId="{E98F2BA4-20C6-488C-88AA-A5473DB750C8}" destId="{C52FA80A-CC45-4CB2-9139-00F77FAD4A7A}" srcOrd="2" destOrd="0" presId="urn:microsoft.com/office/officeart/2005/8/layout/hList2#1"/>
    <dgm:cxn modelId="{48AA592B-5E14-4FC2-8C5A-F5E6E2CAEFCF}" type="presParOf" srcId="{A70A0494-CA12-4913-980C-E5A15AE90517}" destId="{F9B76435-4BC9-4287-AC4C-794EA97735C9}" srcOrd="3" destOrd="0" presId="urn:microsoft.com/office/officeart/2005/8/layout/hList2#1"/>
    <dgm:cxn modelId="{29EDB2AB-D891-45AD-A337-C62967D9126A}" type="presParOf" srcId="{A70A0494-CA12-4913-980C-E5A15AE90517}" destId="{1D812FD6-B794-4683-8D03-E51590C316E7}" srcOrd="4" destOrd="0" presId="urn:microsoft.com/office/officeart/2005/8/layout/hList2#1"/>
    <dgm:cxn modelId="{816B8688-65E7-4A5B-BDE5-4D905599FB0F}" type="presParOf" srcId="{1D812FD6-B794-4683-8D03-E51590C316E7}" destId="{9431C885-EBDC-402B-9444-2BCEE42BA27D}" srcOrd="0" destOrd="0" presId="urn:microsoft.com/office/officeart/2005/8/layout/hList2#1"/>
    <dgm:cxn modelId="{5E10E1CB-7E4B-4663-BF39-90D1AF551588}" type="presParOf" srcId="{1D812FD6-B794-4683-8D03-E51590C316E7}" destId="{9B71F9B6-334F-4494-89A6-83B309E77B19}" srcOrd="1" destOrd="0" presId="urn:microsoft.com/office/officeart/2005/8/layout/hList2#1"/>
    <dgm:cxn modelId="{FFFC1E37-ED68-428A-A427-7E71FB474210}" type="presParOf" srcId="{1D812FD6-B794-4683-8D03-E51590C316E7}" destId="{2E31D9F9-7CD2-4526-9826-1BCD3232C3F1}"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13D06-406C-436B-8195-9FFFB2EAE8C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2FF8EA28-C542-4428-999A-0C616BA09155}">
      <dgm:prSet phldrT="[Testo]" custT="1"/>
      <dgm:spPr>
        <a:solidFill>
          <a:srgbClr val="E59D1B"/>
        </a:solidFill>
      </dgm:spPr>
      <dgm:t>
        <a:bodyPr/>
        <a:lstStyle/>
        <a:p>
          <a:r>
            <a:rPr lang="it-IT" sz="3600" dirty="0" smtClean="0">
              <a:solidFill>
                <a:schemeClr val="tx1"/>
              </a:solidFill>
              <a:latin typeface="Times New Roman" pitchFamily="18" charset="0"/>
              <a:cs typeface="Times New Roman" pitchFamily="18" charset="0"/>
            </a:rPr>
            <a:t>Laio</a:t>
          </a:r>
          <a:endParaRPr lang="it-IT" sz="3600" dirty="0">
            <a:solidFill>
              <a:schemeClr val="tx1"/>
            </a:solidFill>
            <a:latin typeface="Times New Roman" pitchFamily="18" charset="0"/>
            <a:cs typeface="Times New Roman" pitchFamily="18" charset="0"/>
          </a:endParaRPr>
        </a:p>
      </dgm:t>
    </dgm:pt>
    <dgm:pt modelId="{A456B133-0C06-4A07-962E-0846AD02EFE0}" type="parTrans" cxnId="{8049CD04-EF13-449C-9C50-105054A026C3}">
      <dgm:prSet/>
      <dgm:spPr/>
      <dgm:t>
        <a:bodyPr/>
        <a:lstStyle/>
        <a:p>
          <a:endParaRPr lang="it-IT"/>
        </a:p>
      </dgm:t>
    </dgm:pt>
    <dgm:pt modelId="{EFC513C5-03DB-4886-91E6-4A4616B8F83B}" type="sibTrans" cxnId="{8049CD04-EF13-449C-9C50-105054A026C3}">
      <dgm:prSet/>
      <dgm:spPr/>
      <dgm:t>
        <a:bodyPr/>
        <a:lstStyle/>
        <a:p>
          <a:endParaRPr lang="it-IT"/>
        </a:p>
      </dgm:t>
    </dgm:pt>
    <dgm:pt modelId="{75258202-073D-400D-B617-B9D5E6F4BA34}">
      <dgm:prSet phldrT="[Testo]" custT="1"/>
      <dgm:spPr>
        <a:ln>
          <a:solidFill>
            <a:srgbClr val="E59D1B"/>
          </a:solidFill>
        </a:ln>
      </dgm:spPr>
      <dgm:t>
        <a:bodyPr/>
        <a:lstStyle/>
        <a:p>
          <a:r>
            <a:rPr lang="it-IT" sz="2400" dirty="0" smtClean="0">
              <a:latin typeface="Times New Roman" pitchFamily="18" charset="0"/>
              <a:cs typeface="Times New Roman" pitchFamily="18" charset="0"/>
            </a:rPr>
            <a:t>Edipo</a:t>
          </a:r>
          <a:endParaRPr lang="it-IT" sz="2400" dirty="0">
            <a:latin typeface="Times New Roman" pitchFamily="18" charset="0"/>
            <a:cs typeface="Times New Roman" pitchFamily="18" charset="0"/>
          </a:endParaRPr>
        </a:p>
      </dgm:t>
    </dgm:pt>
    <dgm:pt modelId="{BCCAB1F9-F1A2-4D47-B184-B2CD19357D85}" type="parTrans" cxnId="{C11921D9-FD51-4B71-A564-6DF9A24ED25E}">
      <dgm:prSet/>
      <dgm:spPr>
        <a:ln>
          <a:solidFill>
            <a:srgbClr val="E59D1B"/>
          </a:solidFill>
        </a:ln>
      </dgm:spPr>
      <dgm:t>
        <a:bodyPr/>
        <a:lstStyle/>
        <a:p>
          <a:endParaRPr lang="it-IT"/>
        </a:p>
      </dgm:t>
    </dgm:pt>
    <dgm:pt modelId="{22123381-24E8-4C04-BEEB-6709ED74E91E}" type="sibTrans" cxnId="{C11921D9-FD51-4B71-A564-6DF9A24ED25E}">
      <dgm:prSet/>
      <dgm:spPr/>
      <dgm:t>
        <a:bodyPr/>
        <a:lstStyle/>
        <a:p>
          <a:endParaRPr lang="it-IT"/>
        </a:p>
      </dgm:t>
    </dgm:pt>
    <dgm:pt modelId="{AC16F185-3971-452E-BFCD-AE39E1B36DE6}">
      <dgm:prSet phldrT="[Testo]" custT="1"/>
      <dgm:spPr>
        <a:ln>
          <a:solidFill>
            <a:srgbClr val="E59D1B"/>
          </a:solidFill>
        </a:ln>
      </dgm:spPr>
      <dgm:t>
        <a:bodyPr/>
        <a:lstStyle/>
        <a:p>
          <a:r>
            <a:rPr lang="it-IT" sz="2400" dirty="0" smtClean="0">
              <a:latin typeface="Times New Roman" pitchFamily="18" charset="0"/>
              <a:cs typeface="Times New Roman" pitchFamily="18" charset="0"/>
            </a:rPr>
            <a:t>Eteocle e Polinice</a:t>
          </a:r>
          <a:endParaRPr lang="it-IT" sz="2400" dirty="0">
            <a:latin typeface="Times New Roman" pitchFamily="18" charset="0"/>
            <a:cs typeface="Times New Roman" pitchFamily="18" charset="0"/>
          </a:endParaRPr>
        </a:p>
      </dgm:t>
    </dgm:pt>
    <dgm:pt modelId="{00DAADD3-D952-40D3-A540-880C07319E84}" type="parTrans" cxnId="{AAC6A1AD-2506-4CAA-B40C-4269D916DAAF}">
      <dgm:prSet/>
      <dgm:spPr>
        <a:ln>
          <a:solidFill>
            <a:srgbClr val="E59D1B"/>
          </a:solidFill>
        </a:ln>
      </dgm:spPr>
      <dgm:t>
        <a:bodyPr/>
        <a:lstStyle/>
        <a:p>
          <a:endParaRPr lang="it-IT"/>
        </a:p>
      </dgm:t>
    </dgm:pt>
    <dgm:pt modelId="{A38DACA7-C615-4092-995C-81471A47B9D0}" type="sibTrans" cxnId="{AAC6A1AD-2506-4CAA-B40C-4269D916DAAF}">
      <dgm:prSet/>
      <dgm:spPr/>
      <dgm:t>
        <a:bodyPr/>
        <a:lstStyle/>
        <a:p>
          <a:endParaRPr lang="it-IT"/>
        </a:p>
      </dgm:t>
    </dgm:pt>
    <dgm:pt modelId="{376A9125-2F11-4E47-A8EB-CD9F9612A1B2}">
      <dgm:prSet phldrT="[Testo]" custT="1"/>
      <dgm:spPr>
        <a:solidFill>
          <a:srgbClr val="E59D1B"/>
        </a:solidFill>
        <a:ln>
          <a:solidFill>
            <a:srgbClr val="E59D1B"/>
          </a:solidFill>
        </a:ln>
      </dgm:spPr>
      <dgm:t>
        <a:bodyPr/>
        <a:lstStyle/>
        <a:p>
          <a:r>
            <a:rPr lang="it-IT" sz="3600" dirty="0" smtClean="0">
              <a:solidFill>
                <a:schemeClr val="tx1"/>
              </a:solidFill>
              <a:latin typeface="Times New Roman" pitchFamily="18" charset="0"/>
              <a:cs typeface="Times New Roman" pitchFamily="18" charset="0"/>
            </a:rPr>
            <a:t>Atreo</a:t>
          </a:r>
          <a:endParaRPr lang="it-IT" sz="3600" dirty="0">
            <a:solidFill>
              <a:schemeClr val="tx1"/>
            </a:solidFill>
            <a:latin typeface="Times New Roman" pitchFamily="18" charset="0"/>
            <a:cs typeface="Times New Roman" pitchFamily="18" charset="0"/>
          </a:endParaRPr>
        </a:p>
      </dgm:t>
    </dgm:pt>
    <dgm:pt modelId="{655A1511-13B5-42CB-B988-286A6CA70814}" type="parTrans" cxnId="{B6848883-1C9E-409B-9D62-20FB8DAD78BA}">
      <dgm:prSet/>
      <dgm:spPr/>
      <dgm:t>
        <a:bodyPr/>
        <a:lstStyle/>
        <a:p>
          <a:endParaRPr lang="it-IT"/>
        </a:p>
      </dgm:t>
    </dgm:pt>
    <dgm:pt modelId="{6EB672BA-CBA7-4F97-A872-6C7499AFEF42}" type="sibTrans" cxnId="{B6848883-1C9E-409B-9D62-20FB8DAD78BA}">
      <dgm:prSet/>
      <dgm:spPr/>
      <dgm:t>
        <a:bodyPr/>
        <a:lstStyle/>
        <a:p>
          <a:endParaRPr lang="it-IT"/>
        </a:p>
      </dgm:t>
    </dgm:pt>
    <dgm:pt modelId="{B56180DF-3C25-4F2F-B74B-851E3D625EB5}">
      <dgm:prSet phldrT="[Testo]" custT="1"/>
      <dgm:spPr>
        <a:ln>
          <a:solidFill>
            <a:srgbClr val="E59D1B"/>
          </a:solidFill>
        </a:ln>
      </dgm:spPr>
      <dgm:t>
        <a:bodyPr/>
        <a:lstStyle/>
        <a:p>
          <a:r>
            <a:rPr lang="it-IT" sz="2400" dirty="0" smtClean="0">
              <a:latin typeface="Times New Roman" pitchFamily="18" charset="0"/>
              <a:cs typeface="Times New Roman" pitchFamily="18" charset="0"/>
            </a:rPr>
            <a:t>Agamennone</a:t>
          </a:r>
          <a:endParaRPr lang="it-IT" sz="2400" dirty="0">
            <a:latin typeface="Times New Roman" pitchFamily="18" charset="0"/>
            <a:cs typeface="Times New Roman" pitchFamily="18" charset="0"/>
          </a:endParaRPr>
        </a:p>
      </dgm:t>
    </dgm:pt>
    <dgm:pt modelId="{6DCF8231-1A59-467B-86A2-F6B799E22B81}" type="parTrans" cxnId="{17D5DF5C-69DC-4C4A-878F-3D3CD3BEFD6B}">
      <dgm:prSet/>
      <dgm:spPr>
        <a:ln>
          <a:solidFill>
            <a:srgbClr val="E59D1B"/>
          </a:solidFill>
        </a:ln>
      </dgm:spPr>
      <dgm:t>
        <a:bodyPr/>
        <a:lstStyle/>
        <a:p>
          <a:endParaRPr lang="it-IT"/>
        </a:p>
      </dgm:t>
    </dgm:pt>
    <dgm:pt modelId="{B39C4BE2-0618-4B84-943A-B01F8F1AA4E0}" type="sibTrans" cxnId="{17D5DF5C-69DC-4C4A-878F-3D3CD3BEFD6B}">
      <dgm:prSet/>
      <dgm:spPr/>
      <dgm:t>
        <a:bodyPr/>
        <a:lstStyle/>
        <a:p>
          <a:endParaRPr lang="it-IT"/>
        </a:p>
      </dgm:t>
    </dgm:pt>
    <dgm:pt modelId="{170D22F2-AE45-478A-96E2-42527A351E89}">
      <dgm:prSet phldrT="[Testo]" custT="1"/>
      <dgm:spPr>
        <a:ln>
          <a:solidFill>
            <a:srgbClr val="E59D1B"/>
          </a:solidFill>
        </a:ln>
      </dgm:spPr>
      <dgm:t>
        <a:bodyPr/>
        <a:lstStyle/>
        <a:p>
          <a:r>
            <a:rPr lang="it-IT" sz="2400" dirty="0" smtClean="0">
              <a:latin typeface="Times New Roman" pitchFamily="18" charset="0"/>
              <a:cs typeface="Times New Roman" pitchFamily="18" charset="0"/>
            </a:rPr>
            <a:t>Oreste e Elettra</a:t>
          </a:r>
          <a:endParaRPr lang="it-IT" sz="2400" dirty="0">
            <a:latin typeface="Times New Roman" pitchFamily="18" charset="0"/>
            <a:cs typeface="Times New Roman" pitchFamily="18" charset="0"/>
          </a:endParaRPr>
        </a:p>
      </dgm:t>
    </dgm:pt>
    <dgm:pt modelId="{F8BA8FF7-1022-4993-B697-B8540039963F}" type="parTrans" cxnId="{964C89DA-06AA-4305-8E13-4B9855BCE0C2}">
      <dgm:prSet/>
      <dgm:spPr>
        <a:ln>
          <a:solidFill>
            <a:srgbClr val="E59D1B"/>
          </a:solidFill>
        </a:ln>
      </dgm:spPr>
      <dgm:t>
        <a:bodyPr/>
        <a:lstStyle/>
        <a:p>
          <a:endParaRPr lang="it-IT"/>
        </a:p>
      </dgm:t>
    </dgm:pt>
    <dgm:pt modelId="{4D40FD44-8BBE-4DB8-8280-3AD24E5D622C}" type="sibTrans" cxnId="{964C89DA-06AA-4305-8E13-4B9855BCE0C2}">
      <dgm:prSet/>
      <dgm:spPr/>
      <dgm:t>
        <a:bodyPr/>
        <a:lstStyle/>
        <a:p>
          <a:endParaRPr lang="it-IT"/>
        </a:p>
      </dgm:t>
    </dgm:pt>
    <dgm:pt modelId="{6B0851DC-7D33-4052-8209-156DEA27FDB2}">
      <dgm:prSet custT="1"/>
      <dgm:spPr>
        <a:ln>
          <a:solidFill>
            <a:srgbClr val="E59D1B"/>
          </a:solidFill>
        </a:ln>
      </dgm:spPr>
      <dgm:t>
        <a:bodyPr/>
        <a:lstStyle/>
        <a:p>
          <a:r>
            <a:rPr lang="it-IT" sz="2400" dirty="0" smtClean="0">
              <a:latin typeface="Times New Roman" pitchFamily="18" charset="0"/>
              <a:cs typeface="Times New Roman" pitchFamily="18" charset="0"/>
            </a:rPr>
            <a:t>Antigone</a:t>
          </a:r>
          <a:endParaRPr lang="it-IT" sz="2400" dirty="0">
            <a:latin typeface="Times New Roman" pitchFamily="18" charset="0"/>
            <a:cs typeface="Times New Roman" pitchFamily="18" charset="0"/>
          </a:endParaRPr>
        </a:p>
      </dgm:t>
    </dgm:pt>
    <dgm:pt modelId="{466CD38C-07F3-4A9C-9B68-45A128E13254}" type="parTrans" cxnId="{6A70A2F2-1156-4896-AF51-6D3DBC6DC801}">
      <dgm:prSet/>
      <dgm:spPr>
        <a:ln>
          <a:solidFill>
            <a:srgbClr val="E59D1B"/>
          </a:solidFill>
        </a:ln>
      </dgm:spPr>
      <dgm:t>
        <a:bodyPr/>
        <a:lstStyle/>
        <a:p>
          <a:endParaRPr lang="it-IT"/>
        </a:p>
      </dgm:t>
    </dgm:pt>
    <dgm:pt modelId="{A69159B9-201F-4630-A3C7-51750ED0F93F}" type="sibTrans" cxnId="{6A70A2F2-1156-4896-AF51-6D3DBC6DC801}">
      <dgm:prSet/>
      <dgm:spPr/>
      <dgm:t>
        <a:bodyPr/>
        <a:lstStyle/>
        <a:p>
          <a:endParaRPr lang="it-IT"/>
        </a:p>
      </dgm:t>
    </dgm:pt>
    <dgm:pt modelId="{5482972D-7BEC-4D7D-A5C7-6A4A488F7A54}" type="pres">
      <dgm:prSet presAssocID="{6B113D06-406C-436B-8195-9FFFB2EAE8C1}" presName="diagram" presStyleCnt="0">
        <dgm:presLayoutVars>
          <dgm:chPref val="1"/>
          <dgm:dir/>
          <dgm:animOne val="branch"/>
          <dgm:animLvl val="lvl"/>
          <dgm:resizeHandles/>
        </dgm:presLayoutVars>
      </dgm:prSet>
      <dgm:spPr/>
      <dgm:t>
        <a:bodyPr/>
        <a:lstStyle/>
        <a:p>
          <a:endParaRPr lang="it-IT"/>
        </a:p>
      </dgm:t>
    </dgm:pt>
    <dgm:pt modelId="{971F765F-995A-4B6A-AD06-A8B3EDF0443D}" type="pres">
      <dgm:prSet presAssocID="{2FF8EA28-C542-4428-999A-0C616BA09155}" presName="root" presStyleCnt="0"/>
      <dgm:spPr/>
    </dgm:pt>
    <dgm:pt modelId="{6B420643-4FAF-4EA0-8A69-5F2EC4F932CC}" type="pres">
      <dgm:prSet presAssocID="{2FF8EA28-C542-4428-999A-0C616BA09155}" presName="rootComposite" presStyleCnt="0"/>
      <dgm:spPr/>
    </dgm:pt>
    <dgm:pt modelId="{8E5068FE-3D15-408A-9F13-174299160CC9}" type="pres">
      <dgm:prSet presAssocID="{2FF8EA28-C542-4428-999A-0C616BA09155}" presName="rootText" presStyleLbl="node1" presStyleIdx="0" presStyleCnt="2"/>
      <dgm:spPr/>
      <dgm:t>
        <a:bodyPr/>
        <a:lstStyle/>
        <a:p>
          <a:endParaRPr lang="it-IT"/>
        </a:p>
      </dgm:t>
    </dgm:pt>
    <dgm:pt modelId="{C55FF8E8-2FC6-45AE-878B-8758D48E96C8}" type="pres">
      <dgm:prSet presAssocID="{2FF8EA28-C542-4428-999A-0C616BA09155}" presName="rootConnector" presStyleLbl="node1" presStyleIdx="0" presStyleCnt="2"/>
      <dgm:spPr/>
      <dgm:t>
        <a:bodyPr/>
        <a:lstStyle/>
        <a:p>
          <a:endParaRPr lang="it-IT"/>
        </a:p>
      </dgm:t>
    </dgm:pt>
    <dgm:pt modelId="{FA8F72E8-C5FC-4CD5-9794-77574DDA92B5}" type="pres">
      <dgm:prSet presAssocID="{2FF8EA28-C542-4428-999A-0C616BA09155}" presName="childShape" presStyleCnt="0"/>
      <dgm:spPr/>
    </dgm:pt>
    <dgm:pt modelId="{09E52537-E9BB-48CB-8C78-5FF8ED4D3E8F}" type="pres">
      <dgm:prSet presAssocID="{BCCAB1F9-F1A2-4D47-B184-B2CD19357D85}" presName="Name13" presStyleLbl="parChTrans1D2" presStyleIdx="0" presStyleCnt="5"/>
      <dgm:spPr/>
      <dgm:t>
        <a:bodyPr/>
        <a:lstStyle/>
        <a:p>
          <a:endParaRPr lang="it-IT"/>
        </a:p>
      </dgm:t>
    </dgm:pt>
    <dgm:pt modelId="{14C87D06-FCA5-492D-8A4C-570A20F4D6A8}" type="pres">
      <dgm:prSet presAssocID="{75258202-073D-400D-B617-B9D5E6F4BA34}" presName="childText" presStyleLbl="bgAcc1" presStyleIdx="0" presStyleCnt="5" custScaleX="180640">
        <dgm:presLayoutVars>
          <dgm:bulletEnabled val="1"/>
        </dgm:presLayoutVars>
      </dgm:prSet>
      <dgm:spPr/>
      <dgm:t>
        <a:bodyPr/>
        <a:lstStyle/>
        <a:p>
          <a:endParaRPr lang="it-IT"/>
        </a:p>
      </dgm:t>
    </dgm:pt>
    <dgm:pt modelId="{3CF6E74B-7597-4F9A-9A06-5EF5184D5AEB}" type="pres">
      <dgm:prSet presAssocID="{00DAADD3-D952-40D3-A540-880C07319E84}" presName="Name13" presStyleLbl="parChTrans1D2" presStyleIdx="1" presStyleCnt="5"/>
      <dgm:spPr/>
      <dgm:t>
        <a:bodyPr/>
        <a:lstStyle/>
        <a:p>
          <a:endParaRPr lang="it-IT"/>
        </a:p>
      </dgm:t>
    </dgm:pt>
    <dgm:pt modelId="{37F16E34-2C1D-4455-A70F-6DE186059D97}" type="pres">
      <dgm:prSet presAssocID="{AC16F185-3971-452E-BFCD-AE39E1B36DE6}" presName="childText" presStyleLbl="bgAcc1" presStyleIdx="1" presStyleCnt="5" custScaleX="177117">
        <dgm:presLayoutVars>
          <dgm:bulletEnabled val="1"/>
        </dgm:presLayoutVars>
      </dgm:prSet>
      <dgm:spPr/>
      <dgm:t>
        <a:bodyPr/>
        <a:lstStyle/>
        <a:p>
          <a:endParaRPr lang="it-IT"/>
        </a:p>
      </dgm:t>
    </dgm:pt>
    <dgm:pt modelId="{8C31481D-4C51-4A3C-A089-A4FA40EE383A}" type="pres">
      <dgm:prSet presAssocID="{466CD38C-07F3-4A9C-9B68-45A128E13254}" presName="Name13" presStyleLbl="parChTrans1D2" presStyleIdx="2" presStyleCnt="5"/>
      <dgm:spPr/>
      <dgm:t>
        <a:bodyPr/>
        <a:lstStyle/>
        <a:p>
          <a:endParaRPr lang="it-IT"/>
        </a:p>
      </dgm:t>
    </dgm:pt>
    <dgm:pt modelId="{2858123F-A8C6-454D-BC8F-384636B123E9}" type="pres">
      <dgm:prSet presAssocID="{6B0851DC-7D33-4052-8209-156DEA27FDB2}" presName="childText" presStyleLbl="bgAcc1" presStyleIdx="2" presStyleCnt="5" custScaleX="178429">
        <dgm:presLayoutVars>
          <dgm:bulletEnabled val="1"/>
        </dgm:presLayoutVars>
      </dgm:prSet>
      <dgm:spPr/>
      <dgm:t>
        <a:bodyPr/>
        <a:lstStyle/>
        <a:p>
          <a:endParaRPr lang="it-IT"/>
        </a:p>
      </dgm:t>
    </dgm:pt>
    <dgm:pt modelId="{B6F5EDDF-9743-4318-A2DB-D1ACCD0B34F5}" type="pres">
      <dgm:prSet presAssocID="{376A9125-2F11-4E47-A8EB-CD9F9612A1B2}" presName="root" presStyleCnt="0"/>
      <dgm:spPr/>
    </dgm:pt>
    <dgm:pt modelId="{3361328D-4F0B-4424-A668-C455ED6093AE}" type="pres">
      <dgm:prSet presAssocID="{376A9125-2F11-4E47-A8EB-CD9F9612A1B2}" presName="rootComposite" presStyleCnt="0"/>
      <dgm:spPr/>
    </dgm:pt>
    <dgm:pt modelId="{75E6BA2F-59B2-42D7-9DF5-67E26110652E}" type="pres">
      <dgm:prSet presAssocID="{376A9125-2F11-4E47-A8EB-CD9F9612A1B2}" presName="rootText" presStyleLbl="node1" presStyleIdx="1" presStyleCnt="2"/>
      <dgm:spPr/>
      <dgm:t>
        <a:bodyPr/>
        <a:lstStyle/>
        <a:p>
          <a:endParaRPr lang="it-IT"/>
        </a:p>
      </dgm:t>
    </dgm:pt>
    <dgm:pt modelId="{0DA8DE9F-92B1-4A92-9DD7-05121B27853A}" type="pres">
      <dgm:prSet presAssocID="{376A9125-2F11-4E47-A8EB-CD9F9612A1B2}" presName="rootConnector" presStyleLbl="node1" presStyleIdx="1" presStyleCnt="2"/>
      <dgm:spPr/>
      <dgm:t>
        <a:bodyPr/>
        <a:lstStyle/>
        <a:p>
          <a:endParaRPr lang="it-IT"/>
        </a:p>
      </dgm:t>
    </dgm:pt>
    <dgm:pt modelId="{A62EF868-6A3A-4B55-95B1-0A65DA920FE3}" type="pres">
      <dgm:prSet presAssocID="{376A9125-2F11-4E47-A8EB-CD9F9612A1B2}" presName="childShape" presStyleCnt="0"/>
      <dgm:spPr/>
    </dgm:pt>
    <dgm:pt modelId="{ABCD585A-2985-49E3-AC72-B327AFC748F7}" type="pres">
      <dgm:prSet presAssocID="{6DCF8231-1A59-467B-86A2-F6B799E22B81}" presName="Name13" presStyleLbl="parChTrans1D2" presStyleIdx="3" presStyleCnt="5"/>
      <dgm:spPr/>
      <dgm:t>
        <a:bodyPr/>
        <a:lstStyle/>
        <a:p>
          <a:endParaRPr lang="it-IT"/>
        </a:p>
      </dgm:t>
    </dgm:pt>
    <dgm:pt modelId="{C8211E35-C6DF-48E7-BF72-936C9A523114}" type="pres">
      <dgm:prSet presAssocID="{B56180DF-3C25-4F2F-B74B-851E3D625EB5}" presName="childText" presStyleLbl="bgAcc1" presStyleIdx="3" presStyleCnt="5" custScaleX="170258">
        <dgm:presLayoutVars>
          <dgm:bulletEnabled val="1"/>
        </dgm:presLayoutVars>
      </dgm:prSet>
      <dgm:spPr/>
      <dgm:t>
        <a:bodyPr/>
        <a:lstStyle/>
        <a:p>
          <a:endParaRPr lang="it-IT"/>
        </a:p>
      </dgm:t>
    </dgm:pt>
    <dgm:pt modelId="{1C4D581E-ED3D-41F3-A624-934C80BD1665}" type="pres">
      <dgm:prSet presAssocID="{F8BA8FF7-1022-4993-B697-B8540039963F}" presName="Name13" presStyleLbl="parChTrans1D2" presStyleIdx="4" presStyleCnt="5"/>
      <dgm:spPr/>
      <dgm:t>
        <a:bodyPr/>
        <a:lstStyle/>
        <a:p>
          <a:endParaRPr lang="it-IT"/>
        </a:p>
      </dgm:t>
    </dgm:pt>
    <dgm:pt modelId="{D889FE3F-4BD4-4B5D-9531-C874DFF0CD51}" type="pres">
      <dgm:prSet presAssocID="{170D22F2-AE45-478A-96E2-42527A351E89}" presName="childText" presStyleLbl="bgAcc1" presStyleIdx="4" presStyleCnt="5" custScaleX="170867">
        <dgm:presLayoutVars>
          <dgm:bulletEnabled val="1"/>
        </dgm:presLayoutVars>
      </dgm:prSet>
      <dgm:spPr/>
      <dgm:t>
        <a:bodyPr/>
        <a:lstStyle/>
        <a:p>
          <a:endParaRPr lang="it-IT"/>
        </a:p>
      </dgm:t>
    </dgm:pt>
  </dgm:ptLst>
  <dgm:cxnLst>
    <dgm:cxn modelId="{0A007907-A783-4716-A4A3-5DB4A11FA881}" type="presOf" srcId="{AC16F185-3971-452E-BFCD-AE39E1B36DE6}" destId="{37F16E34-2C1D-4455-A70F-6DE186059D97}" srcOrd="0" destOrd="0" presId="urn:microsoft.com/office/officeart/2005/8/layout/hierarchy3"/>
    <dgm:cxn modelId="{23C10A97-B2C7-451F-934D-1F06F1EF16AD}" type="presOf" srcId="{00DAADD3-D952-40D3-A540-880C07319E84}" destId="{3CF6E74B-7597-4F9A-9A06-5EF5184D5AEB}" srcOrd="0" destOrd="0" presId="urn:microsoft.com/office/officeart/2005/8/layout/hierarchy3"/>
    <dgm:cxn modelId="{B6848883-1C9E-409B-9D62-20FB8DAD78BA}" srcId="{6B113D06-406C-436B-8195-9FFFB2EAE8C1}" destId="{376A9125-2F11-4E47-A8EB-CD9F9612A1B2}" srcOrd="1" destOrd="0" parTransId="{655A1511-13B5-42CB-B988-286A6CA70814}" sibTransId="{6EB672BA-CBA7-4F97-A872-6C7499AFEF42}"/>
    <dgm:cxn modelId="{73EBD9BD-5149-4E2B-9707-65CC08C4C0AF}" type="presOf" srcId="{75258202-073D-400D-B617-B9D5E6F4BA34}" destId="{14C87D06-FCA5-492D-8A4C-570A20F4D6A8}" srcOrd="0" destOrd="0" presId="urn:microsoft.com/office/officeart/2005/8/layout/hierarchy3"/>
    <dgm:cxn modelId="{6A70A2F2-1156-4896-AF51-6D3DBC6DC801}" srcId="{2FF8EA28-C542-4428-999A-0C616BA09155}" destId="{6B0851DC-7D33-4052-8209-156DEA27FDB2}" srcOrd="2" destOrd="0" parTransId="{466CD38C-07F3-4A9C-9B68-45A128E13254}" sibTransId="{A69159B9-201F-4630-A3C7-51750ED0F93F}"/>
    <dgm:cxn modelId="{964C89DA-06AA-4305-8E13-4B9855BCE0C2}" srcId="{376A9125-2F11-4E47-A8EB-CD9F9612A1B2}" destId="{170D22F2-AE45-478A-96E2-42527A351E89}" srcOrd="1" destOrd="0" parTransId="{F8BA8FF7-1022-4993-B697-B8540039963F}" sibTransId="{4D40FD44-8BBE-4DB8-8280-3AD24E5D622C}"/>
    <dgm:cxn modelId="{8049CD04-EF13-449C-9C50-105054A026C3}" srcId="{6B113D06-406C-436B-8195-9FFFB2EAE8C1}" destId="{2FF8EA28-C542-4428-999A-0C616BA09155}" srcOrd="0" destOrd="0" parTransId="{A456B133-0C06-4A07-962E-0846AD02EFE0}" sibTransId="{EFC513C5-03DB-4886-91E6-4A4616B8F83B}"/>
    <dgm:cxn modelId="{37A2C316-CA05-4A5A-B0BE-D8DC1AC977C4}" type="presOf" srcId="{2FF8EA28-C542-4428-999A-0C616BA09155}" destId="{8E5068FE-3D15-408A-9F13-174299160CC9}" srcOrd="0" destOrd="0" presId="urn:microsoft.com/office/officeart/2005/8/layout/hierarchy3"/>
    <dgm:cxn modelId="{E804AE65-AB52-4BB7-BA41-17E2969C8421}" type="presOf" srcId="{376A9125-2F11-4E47-A8EB-CD9F9612A1B2}" destId="{0DA8DE9F-92B1-4A92-9DD7-05121B27853A}" srcOrd="1" destOrd="0" presId="urn:microsoft.com/office/officeart/2005/8/layout/hierarchy3"/>
    <dgm:cxn modelId="{0FAE5B3D-0740-4949-B3FD-B44948414714}" type="presOf" srcId="{376A9125-2F11-4E47-A8EB-CD9F9612A1B2}" destId="{75E6BA2F-59B2-42D7-9DF5-67E26110652E}" srcOrd="0" destOrd="0" presId="urn:microsoft.com/office/officeart/2005/8/layout/hierarchy3"/>
    <dgm:cxn modelId="{9C5C83A5-D3CB-45FF-8FDA-1D3A6CDF2A8D}" type="presOf" srcId="{6DCF8231-1A59-467B-86A2-F6B799E22B81}" destId="{ABCD585A-2985-49E3-AC72-B327AFC748F7}" srcOrd="0" destOrd="0" presId="urn:microsoft.com/office/officeart/2005/8/layout/hierarchy3"/>
    <dgm:cxn modelId="{57D8F132-9132-4D45-AC6A-A2903727DCDE}" type="presOf" srcId="{BCCAB1F9-F1A2-4D47-B184-B2CD19357D85}" destId="{09E52537-E9BB-48CB-8C78-5FF8ED4D3E8F}" srcOrd="0" destOrd="0" presId="urn:microsoft.com/office/officeart/2005/8/layout/hierarchy3"/>
    <dgm:cxn modelId="{A4108915-0E78-41B4-917E-5F907B5FE999}" type="presOf" srcId="{6B0851DC-7D33-4052-8209-156DEA27FDB2}" destId="{2858123F-A8C6-454D-BC8F-384636B123E9}" srcOrd="0" destOrd="0" presId="urn:microsoft.com/office/officeart/2005/8/layout/hierarchy3"/>
    <dgm:cxn modelId="{BCDC5F4E-CB11-443B-9359-2C2243510E68}" type="presOf" srcId="{B56180DF-3C25-4F2F-B74B-851E3D625EB5}" destId="{C8211E35-C6DF-48E7-BF72-936C9A523114}" srcOrd="0" destOrd="0" presId="urn:microsoft.com/office/officeart/2005/8/layout/hierarchy3"/>
    <dgm:cxn modelId="{AAC6A1AD-2506-4CAA-B40C-4269D916DAAF}" srcId="{2FF8EA28-C542-4428-999A-0C616BA09155}" destId="{AC16F185-3971-452E-BFCD-AE39E1B36DE6}" srcOrd="1" destOrd="0" parTransId="{00DAADD3-D952-40D3-A540-880C07319E84}" sibTransId="{A38DACA7-C615-4092-995C-81471A47B9D0}"/>
    <dgm:cxn modelId="{C11921D9-FD51-4B71-A564-6DF9A24ED25E}" srcId="{2FF8EA28-C542-4428-999A-0C616BA09155}" destId="{75258202-073D-400D-B617-B9D5E6F4BA34}" srcOrd="0" destOrd="0" parTransId="{BCCAB1F9-F1A2-4D47-B184-B2CD19357D85}" sibTransId="{22123381-24E8-4C04-BEEB-6709ED74E91E}"/>
    <dgm:cxn modelId="{17D5DF5C-69DC-4C4A-878F-3D3CD3BEFD6B}" srcId="{376A9125-2F11-4E47-A8EB-CD9F9612A1B2}" destId="{B56180DF-3C25-4F2F-B74B-851E3D625EB5}" srcOrd="0" destOrd="0" parTransId="{6DCF8231-1A59-467B-86A2-F6B799E22B81}" sibTransId="{B39C4BE2-0618-4B84-943A-B01F8F1AA4E0}"/>
    <dgm:cxn modelId="{6AF8C5A9-D4E7-46FB-98FD-DB9C6CFB63A4}" type="presOf" srcId="{466CD38C-07F3-4A9C-9B68-45A128E13254}" destId="{8C31481D-4C51-4A3C-A089-A4FA40EE383A}" srcOrd="0" destOrd="0" presId="urn:microsoft.com/office/officeart/2005/8/layout/hierarchy3"/>
    <dgm:cxn modelId="{D297B5FB-98B6-463A-8C5F-1BDAD5C83CF5}" type="presOf" srcId="{6B113D06-406C-436B-8195-9FFFB2EAE8C1}" destId="{5482972D-7BEC-4D7D-A5C7-6A4A488F7A54}" srcOrd="0" destOrd="0" presId="urn:microsoft.com/office/officeart/2005/8/layout/hierarchy3"/>
    <dgm:cxn modelId="{C169ED86-CB52-4F40-82B6-D633B2AADC89}" type="presOf" srcId="{F8BA8FF7-1022-4993-B697-B8540039963F}" destId="{1C4D581E-ED3D-41F3-A624-934C80BD1665}" srcOrd="0" destOrd="0" presId="urn:microsoft.com/office/officeart/2005/8/layout/hierarchy3"/>
    <dgm:cxn modelId="{23F9A193-C229-4A86-A2C4-FC844889539C}" type="presOf" srcId="{2FF8EA28-C542-4428-999A-0C616BA09155}" destId="{C55FF8E8-2FC6-45AE-878B-8758D48E96C8}" srcOrd="1" destOrd="0" presId="urn:microsoft.com/office/officeart/2005/8/layout/hierarchy3"/>
    <dgm:cxn modelId="{2A375850-C02B-4F2A-92FB-8593C50E3A9D}" type="presOf" srcId="{170D22F2-AE45-478A-96E2-42527A351E89}" destId="{D889FE3F-4BD4-4B5D-9531-C874DFF0CD51}" srcOrd="0" destOrd="0" presId="urn:microsoft.com/office/officeart/2005/8/layout/hierarchy3"/>
    <dgm:cxn modelId="{E63774AE-70FC-4AB0-9537-E9937E0AB19D}" type="presParOf" srcId="{5482972D-7BEC-4D7D-A5C7-6A4A488F7A54}" destId="{971F765F-995A-4B6A-AD06-A8B3EDF0443D}" srcOrd="0" destOrd="0" presId="urn:microsoft.com/office/officeart/2005/8/layout/hierarchy3"/>
    <dgm:cxn modelId="{D23DB447-0583-4F33-9436-2E595C9C440B}" type="presParOf" srcId="{971F765F-995A-4B6A-AD06-A8B3EDF0443D}" destId="{6B420643-4FAF-4EA0-8A69-5F2EC4F932CC}" srcOrd="0" destOrd="0" presId="urn:microsoft.com/office/officeart/2005/8/layout/hierarchy3"/>
    <dgm:cxn modelId="{D74155B1-6A57-41E0-B0CE-E00B8C60280B}" type="presParOf" srcId="{6B420643-4FAF-4EA0-8A69-5F2EC4F932CC}" destId="{8E5068FE-3D15-408A-9F13-174299160CC9}" srcOrd="0" destOrd="0" presId="urn:microsoft.com/office/officeart/2005/8/layout/hierarchy3"/>
    <dgm:cxn modelId="{F28682AA-2544-4A6A-BF97-7B4556454701}" type="presParOf" srcId="{6B420643-4FAF-4EA0-8A69-5F2EC4F932CC}" destId="{C55FF8E8-2FC6-45AE-878B-8758D48E96C8}" srcOrd="1" destOrd="0" presId="urn:microsoft.com/office/officeart/2005/8/layout/hierarchy3"/>
    <dgm:cxn modelId="{B7E69063-8F3C-4C7D-A4A1-D6953B380B48}" type="presParOf" srcId="{971F765F-995A-4B6A-AD06-A8B3EDF0443D}" destId="{FA8F72E8-C5FC-4CD5-9794-77574DDA92B5}" srcOrd="1" destOrd="0" presId="urn:microsoft.com/office/officeart/2005/8/layout/hierarchy3"/>
    <dgm:cxn modelId="{444D2275-93A6-4523-B27F-27AA02F11BF4}" type="presParOf" srcId="{FA8F72E8-C5FC-4CD5-9794-77574DDA92B5}" destId="{09E52537-E9BB-48CB-8C78-5FF8ED4D3E8F}" srcOrd="0" destOrd="0" presId="urn:microsoft.com/office/officeart/2005/8/layout/hierarchy3"/>
    <dgm:cxn modelId="{337D3FED-CE0A-4D2A-A077-2C8DC0899D0A}" type="presParOf" srcId="{FA8F72E8-C5FC-4CD5-9794-77574DDA92B5}" destId="{14C87D06-FCA5-492D-8A4C-570A20F4D6A8}" srcOrd="1" destOrd="0" presId="urn:microsoft.com/office/officeart/2005/8/layout/hierarchy3"/>
    <dgm:cxn modelId="{62879ABD-8E32-46E8-9390-EF9C730EAA4F}" type="presParOf" srcId="{FA8F72E8-C5FC-4CD5-9794-77574DDA92B5}" destId="{3CF6E74B-7597-4F9A-9A06-5EF5184D5AEB}" srcOrd="2" destOrd="0" presId="urn:microsoft.com/office/officeart/2005/8/layout/hierarchy3"/>
    <dgm:cxn modelId="{B4505E24-0EC5-4362-9EE0-0F28E35F6469}" type="presParOf" srcId="{FA8F72E8-C5FC-4CD5-9794-77574DDA92B5}" destId="{37F16E34-2C1D-4455-A70F-6DE186059D97}" srcOrd="3" destOrd="0" presId="urn:microsoft.com/office/officeart/2005/8/layout/hierarchy3"/>
    <dgm:cxn modelId="{2C43EE71-4057-45C3-A14C-4D456A897B52}" type="presParOf" srcId="{FA8F72E8-C5FC-4CD5-9794-77574DDA92B5}" destId="{8C31481D-4C51-4A3C-A089-A4FA40EE383A}" srcOrd="4" destOrd="0" presId="urn:microsoft.com/office/officeart/2005/8/layout/hierarchy3"/>
    <dgm:cxn modelId="{FFF25C5A-C9D8-4CFA-9E65-AC97035B1874}" type="presParOf" srcId="{FA8F72E8-C5FC-4CD5-9794-77574DDA92B5}" destId="{2858123F-A8C6-454D-BC8F-384636B123E9}" srcOrd="5" destOrd="0" presId="urn:microsoft.com/office/officeart/2005/8/layout/hierarchy3"/>
    <dgm:cxn modelId="{025D64E3-40BB-40C8-B64D-FC3BF186A51F}" type="presParOf" srcId="{5482972D-7BEC-4D7D-A5C7-6A4A488F7A54}" destId="{B6F5EDDF-9743-4318-A2DB-D1ACCD0B34F5}" srcOrd="1" destOrd="0" presId="urn:microsoft.com/office/officeart/2005/8/layout/hierarchy3"/>
    <dgm:cxn modelId="{F3229C41-7EA6-4AAB-931B-2208AFA63702}" type="presParOf" srcId="{B6F5EDDF-9743-4318-A2DB-D1ACCD0B34F5}" destId="{3361328D-4F0B-4424-A668-C455ED6093AE}" srcOrd="0" destOrd="0" presId="urn:microsoft.com/office/officeart/2005/8/layout/hierarchy3"/>
    <dgm:cxn modelId="{54262EDA-80A8-4B23-84E9-73E3343A5898}" type="presParOf" srcId="{3361328D-4F0B-4424-A668-C455ED6093AE}" destId="{75E6BA2F-59B2-42D7-9DF5-67E26110652E}" srcOrd="0" destOrd="0" presId="urn:microsoft.com/office/officeart/2005/8/layout/hierarchy3"/>
    <dgm:cxn modelId="{404B9DAE-FAE2-4E02-A43F-C822A1D715B0}" type="presParOf" srcId="{3361328D-4F0B-4424-A668-C455ED6093AE}" destId="{0DA8DE9F-92B1-4A92-9DD7-05121B27853A}" srcOrd="1" destOrd="0" presId="urn:microsoft.com/office/officeart/2005/8/layout/hierarchy3"/>
    <dgm:cxn modelId="{EA82EB46-DF5D-410B-8859-ABEB72595023}" type="presParOf" srcId="{B6F5EDDF-9743-4318-A2DB-D1ACCD0B34F5}" destId="{A62EF868-6A3A-4B55-95B1-0A65DA920FE3}" srcOrd="1" destOrd="0" presId="urn:microsoft.com/office/officeart/2005/8/layout/hierarchy3"/>
    <dgm:cxn modelId="{5980FC9E-9787-4F15-A64B-DD3F40218429}" type="presParOf" srcId="{A62EF868-6A3A-4B55-95B1-0A65DA920FE3}" destId="{ABCD585A-2985-49E3-AC72-B327AFC748F7}" srcOrd="0" destOrd="0" presId="urn:microsoft.com/office/officeart/2005/8/layout/hierarchy3"/>
    <dgm:cxn modelId="{BA0BF4AC-2730-4BB0-9ABD-D88C1B724BED}" type="presParOf" srcId="{A62EF868-6A3A-4B55-95B1-0A65DA920FE3}" destId="{C8211E35-C6DF-48E7-BF72-936C9A523114}" srcOrd="1" destOrd="0" presId="urn:microsoft.com/office/officeart/2005/8/layout/hierarchy3"/>
    <dgm:cxn modelId="{5686C684-DB61-4395-97DD-1F97CA614AE3}" type="presParOf" srcId="{A62EF868-6A3A-4B55-95B1-0A65DA920FE3}" destId="{1C4D581E-ED3D-41F3-A624-934C80BD1665}" srcOrd="2" destOrd="0" presId="urn:microsoft.com/office/officeart/2005/8/layout/hierarchy3"/>
    <dgm:cxn modelId="{8B9DDC64-C5C2-4853-8787-A274EA705CFD}" type="presParOf" srcId="{A62EF868-6A3A-4B55-95B1-0A65DA920FE3}" destId="{D889FE3F-4BD4-4B5D-9531-C874DFF0CD51}" srcOrd="3"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5C630A-4FC3-432A-83DA-A09EBA0C92C0}">
      <dsp:nvSpPr>
        <dsp:cNvPr id="0" name=""/>
        <dsp:cNvSpPr/>
      </dsp:nvSpPr>
      <dsp:spPr>
        <a:xfrm>
          <a:off x="0" y="0"/>
          <a:ext cx="11425269" cy="720076"/>
        </a:xfrm>
        <a:prstGeom prst="rect">
          <a:avLst/>
        </a:prstGeom>
        <a:solidFill>
          <a:srgbClr val="E59D1B"/>
        </a:solidFill>
        <a:ln>
          <a:solidFill>
            <a:srgbClr val="E59D1B"/>
          </a:solid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t-IT" sz="3300" b="1" kern="1200" dirty="0" smtClean="0">
              <a:solidFill>
                <a:schemeClr val="tx1"/>
              </a:solidFill>
              <a:latin typeface="Times New Roman" pitchFamily="18" charset="0"/>
              <a:cs typeface="Times New Roman" pitchFamily="18" charset="0"/>
            </a:rPr>
            <a:t>Eroi e dei – la giustizia divina</a:t>
          </a:r>
          <a:endParaRPr lang="it-IT" sz="3300" kern="1200" dirty="0">
            <a:solidFill>
              <a:schemeClr val="tx1"/>
            </a:solidFill>
          </a:endParaRPr>
        </a:p>
      </dsp:txBody>
      <dsp:txXfrm>
        <a:off x="0" y="0"/>
        <a:ext cx="11425269" cy="720076"/>
      </dsp:txXfrm>
    </dsp:sp>
    <dsp:sp modelId="{DCF27F19-7DB6-4F5F-85C7-451AFC5440BD}">
      <dsp:nvSpPr>
        <dsp:cNvPr id="0" name=""/>
        <dsp:cNvSpPr/>
      </dsp:nvSpPr>
      <dsp:spPr>
        <a:xfrm>
          <a:off x="0" y="720097"/>
          <a:ext cx="11425269" cy="540922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79D8FB-44ED-4B9A-B496-5158DC18CAF6}">
      <dsp:nvSpPr>
        <dsp:cNvPr id="0" name=""/>
        <dsp:cNvSpPr/>
      </dsp:nvSpPr>
      <dsp:spPr>
        <a:xfrm>
          <a:off x="0" y="5960102"/>
          <a:ext cx="11425269" cy="448609"/>
        </a:xfrm>
        <a:prstGeom prst="rect">
          <a:avLst/>
        </a:prstGeom>
        <a:solidFill>
          <a:srgbClr val="E59D1B"/>
        </a:solidFill>
        <a:ln>
          <a:solidFill>
            <a:srgbClr val="E59D1B"/>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78454D-0153-41C7-9760-3B7AC94CF620}">
      <dsp:nvSpPr>
        <dsp:cNvPr id="0" name=""/>
        <dsp:cNvSpPr/>
      </dsp:nvSpPr>
      <dsp:spPr>
        <a:xfrm rot="16200000">
          <a:off x="-2681865" y="2741724"/>
          <a:ext cx="5952521" cy="47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1453" bIns="0" numCol="1" spcCol="1270" anchor="t" anchorCtr="0">
          <a:noAutofit/>
        </a:bodyPr>
        <a:lstStyle/>
        <a:p>
          <a:pPr lvl="0" algn="ctr" defTabSz="914400">
            <a:lnSpc>
              <a:spcPct val="90000"/>
            </a:lnSpc>
            <a:spcBef>
              <a:spcPct val="0"/>
            </a:spcBef>
            <a:spcAft>
              <a:spcPct val="35000"/>
            </a:spcAft>
            <a:buNone/>
          </a:pPr>
          <a:r>
            <a:rPr lang="it-IT" sz="2600" b="0" i="0" kern="1200" noProof="0" dirty="0" smtClean="0">
              <a:latin typeface="Times New Roman" pitchFamily="18" charset="0"/>
              <a:ea typeface="+mn-ea"/>
              <a:cs typeface="Times New Roman" pitchFamily="18" charset="0"/>
            </a:rPr>
            <a:t>I sette contro Tebe</a:t>
          </a:r>
          <a:endParaRPr lang="it-IT" sz="2600" b="0" i="0" kern="1200" noProof="0" dirty="0">
            <a:latin typeface="Times New Roman" pitchFamily="18" charset="0"/>
            <a:ea typeface="+mn-ea"/>
            <a:cs typeface="Times New Roman" pitchFamily="18" charset="0"/>
          </a:endParaRPr>
        </a:p>
      </dsp:txBody>
      <dsp:txXfrm rot="16200000">
        <a:off x="-2681865" y="2741724"/>
        <a:ext cx="5952521" cy="477868"/>
      </dsp:txXfrm>
    </dsp:sp>
    <dsp:sp modelId="{F9F1DDA2-27C1-40EF-8CA9-624D62822B82}">
      <dsp:nvSpPr>
        <dsp:cNvPr id="0" name=""/>
        <dsp:cNvSpPr/>
      </dsp:nvSpPr>
      <dsp:spPr>
        <a:xfrm>
          <a:off x="505970" y="365119"/>
          <a:ext cx="3168094" cy="56927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421453" rIns="170688" bIns="170688" numCol="1" spcCol="1270" anchor="t" anchorCtr="0">
          <a:noAutofit/>
        </a:bodyPr>
        <a:lstStyle/>
        <a:p>
          <a:pPr marL="228600" lvl="1" indent="-228600" algn="l" defTabSz="914400">
            <a:lnSpc>
              <a:spcPct val="90000"/>
            </a:lnSpc>
            <a:spcBef>
              <a:spcPct val="0"/>
            </a:spcBef>
            <a:spcAft>
              <a:spcPct val="15000"/>
            </a:spcAft>
            <a:buChar char="••"/>
          </a:pPr>
          <a:endParaRPr lang="it-IT" sz="2400" b="0" i="0" kern="1200" noProof="0" dirty="0">
            <a:latin typeface="Gill Sans MT"/>
            <a:ea typeface="+mn-ea"/>
            <a:cs typeface="+mn-cs"/>
          </a:endParaRPr>
        </a:p>
      </dsp:txBody>
      <dsp:txXfrm>
        <a:off x="505970" y="365119"/>
        <a:ext cx="3168094" cy="5692779"/>
      </dsp:txXfrm>
    </dsp:sp>
    <dsp:sp modelId="{03B3757A-DC1F-4262-9112-366A07AF2C9A}">
      <dsp:nvSpPr>
        <dsp:cNvPr id="0" name=""/>
        <dsp:cNvSpPr/>
      </dsp:nvSpPr>
      <dsp:spPr>
        <a:xfrm>
          <a:off x="0" y="3"/>
          <a:ext cx="955736" cy="955736"/>
        </a:xfrm>
        <a:prstGeom prst="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52FA80A-CC45-4CB2-9139-00F77FAD4A7A}">
      <dsp:nvSpPr>
        <dsp:cNvPr id="0" name=""/>
        <dsp:cNvSpPr/>
      </dsp:nvSpPr>
      <dsp:spPr>
        <a:xfrm rot="16200000">
          <a:off x="1415578" y="2686510"/>
          <a:ext cx="5774666" cy="47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1453" bIns="0" numCol="1" spcCol="1270" anchor="t" anchorCtr="0">
          <a:noAutofit/>
        </a:bodyPr>
        <a:lstStyle/>
        <a:p>
          <a:pPr lvl="0" algn="ctr" defTabSz="914400">
            <a:lnSpc>
              <a:spcPct val="90000"/>
            </a:lnSpc>
            <a:spcBef>
              <a:spcPct val="0"/>
            </a:spcBef>
            <a:spcAft>
              <a:spcPct val="35000"/>
            </a:spcAft>
            <a:buNone/>
          </a:pPr>
          <a:r>
            <a:rPr lang="it-IT" sz="2600" b="0" i="0" kern="1200" noProof="0" dirty="0" smtClean="0">
              <a:latin typeface="Times New Roman" pitchFamily="18" charset="0"/>
              <a:ea typeface="+mn-ea"/>
              <a:cs typeface="Times New Roman" pitchFamily="18" charset="0"/>
            </a:rPr>
            <a:t>Antigone</a:t>
          </a:r>
          <a:endParaRPr lang="it-IT" sz="2600" b="0" i="0" kern="1200" noProof="0" dirty="0">
            <a:latin typeface="Times New Roman" pitchFamily="18" charset="0"/>
            <a:ea typeface="+mn-ea"/>
            <a:cs typeface="Times New Roman" pitchFamily="18" charset="0"/>
          </a:endParaRPr>
        </a:p>
      </dsp:txBody>
      <dsp:txXfrm rot="16200000">
        <a:off x="1415578" y="2686510"/>
        <a:ext cx="5774666" cy="477868"/>
      </dsp:txXfrm>
    </dsp:sp>
    <dsp:sp modelId="{D70899A9-F6F3-4DD7-8233-B8D802A27CC4}">
      <dsp:nvSpPr>
        <dsp:cNvPr id="0" name=""/>
        <dsp:cNvSpPr/>
      </dsp:nvSpPr>
      <dsp:spPr>
        <a:xfrm>
          <a:off x="4544659" y="211477"/>
          <a:ext cx="3320599" cy="57328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421453" rIns="170688" bIns="170688" numCol="1" spcCol="1270" anchor="t" anchorCtr="0">
          <a:noAutofit/>
        </a:bodyPr>
        <a:lstStyle/>
        <a:p>
          <a:pPr marL="228600" lvl="1" indent="-228600" algn="l" defTabSz="914400">
            <a:lnSpc>
              <a:spcPct val="90000"/>
            </a:lnSpc>
            <a:spcBef>
              <a:spcPct val="0"/>
            </a:spcBef>
            <a:spcAft>
              <a:spcPct val="15000"/>
            </a:spcAft>
            <a:buChar char="••"/>
          </a:pPr>
          <a:endParaRPr lang="it-IT" sz="2400" b="0" i="0" kern="1200" noProof="0" dirty="0">
            <a:latin typeface="Gill Sans MT"/>
            <a:ea typeface="+mn-ea"/>
            <a:cs typeface="+mn-cs"/>
          </a:endParaRPr>
        </a:p>
      </dsp:txBody>
      <dsp:txXfrm>
        <a:off x="4544659" y="211477"/>
        <a:ext cx="3320599" cy="5732801"/>
      </dsp:txXfrm>
    </dsp:sp>
    <dsp:sp modelId="{A6F18D55-6750-4784-9282-A7936B4F7DA0}">
      <dsp:nvSpPr>
        <dsp:cNvPr id="0" name=""/>
        <dsp:cNvSpPr/>
      </dsp:nvSpPr>
      <dsp:spPr>
        <a:xfrm>
          <a:off x="4006696" y="3"/>
          <a:ext cx="960094" cy="794465"/>
        </a:xfrm>
        <a:prstGeom prst="rect">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E31D9F9-7CD2-4526-9826-1BCD3232C3F1}">
      <dsp:nvSpPr>
        <dsp:cNvPr id="0" name=""/>
        <dsp:cNvSpPr/>
      </dsp:nvSpPr>
      <dsp:spPr>
        <a:xfrm rot="16200000">
          <a:off x="5404137" y="2790018"/>
          <a:ext cx="6057892" cy="47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1453" bIns="0" numCol="1" spcCol="1270" anchor="t" anchorCtr="0">
          <a:noAutofit/>
        </a:bodyPr>
        <a:lstStyle/>
        <a:p>
          <a:pPr lvl="0" algn="ctr" defTabSz="914400">
            <a:lnSpc>
              <a:spcPct val="90000"/>
            </a:lnSpc>
            <a:spcBef>
              <a:spcPct val="0"/>
            </a:spcBef>
            <a:spcAft>
              <a:spcPct val="35000"/>
            </a:spcAft>
            <a:buNone/>
          </a:pPr>
          <a:r>
            <a:rPr lang="it-IT" sz="2600" b="0" i="0" kern="1200" noProof="0" dirty="0" smtClean="0">
              <a:latin typeface="Times New Roman" pitchFamily="18" charset="0"/>
              <a:ea typeface="+mn-ea"/>
              <a:cs typeface="Times New Roman" pitchFamily="18" charset="0"/>
            </a:rPr>
            <a:t>Elettra</a:t>
          </a:r>
          <a:endParaRPr lang="it-IT" sz="2600" b="0" i="0" kern="1200" noProof="0" dirty="0">
            <a:latin typeface="Times New Roman" pitchFamily="18" charset="0"/>
            <a:ea typeface="+mn-ea"/>
            <a:cs typeface="Times New Roman" pitchFamily="18" charset="0"/>
          </a:endParaRPr>
        </a:p>
      </dsp:txBody>
      <dsp:txXfrm rot="16200000">
        <a:off x="5404137" y="2790018"/>
        <a:ext cx="6057892" cy="477868"/>
      </dsp:txXfrm>
    </dsp:sp>
    <dsp:sp modelId="{9B71F9B6-334F-4494-89A6-83B309E77B19}">
      <dsp:nvSpPr>
        <dsp:cNvPr id="0" name=""/>
        <dsp:cNvSpPr/>
      </dsp:nvSpPr>
      <dsp:spPr>
        <a:xfrm>
          <a:off x="8518256" y="378228"/>
          <a:ext cx="3369324" cy="5606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421453" rIns="170688" bIns="170688" numCol="1" spcCol="1270" anchor="t" anchorCtr="0">
          <a:noAutofit/>
        </a:bodyPr>
        <a:lstStyle/>
        <a:p>
          <a:pPr marL="228600" lvl="1" indent="-228600" algn="l" defTabSz="914400">
            <a:lnSpc>
              <a:spcPct val="90000"/>
            </a:lnSpc>
            <a:spcBef>
              <a:spcPct val="0"/>
            </a:spcBef>
            <a:spcAft>
              <a:spcPct val="15000"/>
            </a:spcAft>
            <a:buChar char="••"/>
          </a:pPr>
          <a:endParaRPr lang="it-IT" sz="2400" b="0" i="0" kern="1200" noProof="0" dirty="0">
            <a:latin typeface="Gill Sans MT"/>
            <a:ea typeface="+mn-ea"/>
            <a:cs typeface="+mn-cs"/>
          </a:endParaRPr>
        </a:p>
      </dsp:txBody>
      <dsp:txXfrm>
        <a:off x="8518256" y="378228"/>
        <a:ext cx="3369324" cy="5606214"/>
      </dsp:txXfrm>
    </dsp:sp>
    <dsp:sp modelId="{9431C885-EBDC-402B-9444-2BCEE42BA27D}">
      <dsp:nvSpPr>
        <dsp:cNvPr id="0" name=""/>
        <dsp:cNvSpPr/>
      </dsp:nvSpPr>
      <dsp:spPr>
        <a:xfrm>
          <a:off x="8164531" y="12702"/>
          <a:ext cx="955736" cy="955736"/>
        </a:xfrm>
        <a:prstGeom prst="rect">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5068FE-3D15-408A-9F13-174299160CC9}">
      <dsp:nvSpPr>
        <dsp:cNvPr id="0" name=""/>
        <dsp:cNvSpPr/>
      </dsp:nvSpPr>
      <dsp:spPr>
        <a:xfrm>
          <a:off x="3003" y="922272"/>
          <a:ext cx="1399728" cy="699864"/>
        </a:xfrm>
        <a:prstGeom prst="roundRect">
          <a:avLst>
            <a:gd name="adj" fmla="val 10000"/>
          </a:avLst>
        </a:prstGeom>
        <a:solidFill>
          <a:srgbClr val="E59D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t-IT" sz="3600" kern="1200" dirty="0" smtClean="0">
              <a:solidFill>
                <a:schemeClr val="tx1"/>
              </a:solidFill>
              <a:latin typeface="Times New Roman" pitchFamily="18" charset="0"/>
              <a:cs typeface="Times New Roman" pitchFamily="18" charset="0"/>
            </a:rPr>
            <a:t>Laio</a:t>
          </a:r>
          <a:endParaRPr lang="it-IT" sz="3600" kern="1200" dirty="0">
            <a:solidFill>
              <a:schemeClr val="tx1"/>
            </a:solidFill>
            <a:latin typeface="Times New Roman" pitchFamily="18" charset="0"/>
            <a:cs typeface="Times New Roman" pitchFamily="18" charset="0"/>
          </a:endParaRPr>
        </a:p>
      </dsp:txBody>
      <dsp:txXfrm>
        <a:off x="3003" y="922272"/>
        <a:ext cx="1399728" cy="699864"/>
      </dsp:txXfrm>
    </dsp:sp>
    <dsp:sp modelId="{09E52537-E9BB-48CB-8C78-5FF8ED4D3E8F}">
      <dsp:nvSpPr>
        <dsp:cNvPr id="0" name=""/>
        <dsp:cNvSpPr/>
      </dsp:nvSpPr>
      <dsp:spPr>
        <a:xfrm>
          <a:off x="142976" y="1622136"/>
          <a:ext cx="139972" cy="524898"/>
        </a:xfrm>
        <a:custGeom>
          <a:avLst/>
          <a:gdLst/>
          <a:ahLst/>
          <a:cxnLst/>
          <a:rect l="0" t="0" r="0" b="0"/>
          <a:pathLst>
            <a:path>
              <a:moveTo>
                <a:pt x="0" y="0"/>
              </a:moveTo>
              <a:lnTo>
                <a:pt x="0" y="524898"/>
              </a:lnTo>
              <a:lnTo>
                <a:pt x="139972" y="524898"/>
              </a:lnTo>
            </a:path>
          </a:pathLst>
        </a:custGeom>
        <a:noFill/>
        <a:ln w="12700" cap="flat" cmpd="sng" algn="ctr">
          <a:solidFill>
            <a:srgbClr val="E59D1B"/>
          </a:solidFill>
          <a:prstDash val="solid"/>
          <a:miter lim="800000"/>
        </a:ln>
        <a:effectLst/>
      </dsp:spPr>
      <dsp:style>
        <a:lnRef idx="2">
          <a:scrgbClr r="0" g="0" b="0"/>
        </a:lnRef>
        <a:fillRef idx="0">
          <a:scrgbClr r="0" g="0" b="0"/>
        </a:fillRef>
        <a:effectRef idx="0">
          <a:scrgbClr r="0" g="0" b="0"/>
        </a:effectRef>
        <a:fontRef idx="minor"/>
      </dsp:style>
    </dsp:sp>
    <dsp:sp modelId="{14C87D06-FCA5-492D-8A4C-570A20F4D6A8}">
      <dsp:nvSpPr>
        <dsp:cNvPr id="0" name=""/>
        <dsp:cNvSpPr/>
      </dsp:nvSpPr>
      <dsp:spPr>
        <a:xfrm>
          <a:off x="282949" y="1797102"/>
          <a:ext cx="2022775" cy="699864"/>
        </a:xfrm>
        <a:prstGeom prst="roundRect">
          <a:avLst>
            <a:gd name="adj" fmla="val 10000"/>
          </a:avLst>
        </a:prstGeom>
        <a:solidFill>
          <a:schemeClr val="lt1">
            <a:alpha val="90000"/>
            <a:hueOff val="0"/>
            <a:satOff val="0"/>
            <a:lumOff val="0"/>
            <a:alphaOff val="0"/>
          </a:schemeClr>
        </a:solidFill>
        <a:ln w="12700" cap="flat" cmpd="sng" algn="ctr">
          <a:solidFill>
            <a:srgbClr val="E59D1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latin typeface="Times New Roman" pitchFamily="18" charset="0"/>
              <a:cs typeface="Times New Roman" pitchFamily="18" charset="0"/>
            </a:rPr>
            <a:t>Edipo</a:t>
          </a:r>
          <a:endParaRPr lang="it-IT" sz="2400" kern="1200" dirty="0">
            <a:latin typeface="Times New Roman" pitchFamily="18" charset="0"/>
            <a:cs typeface="Times New Roman" pitchFamily="18" charset="0"/>
          </a:endParaRPr>
        </a:p>
      </dsp:txBody>
      <dsp:txXfrm>
        <a:off x="282949" y="1797102"/>
        <a:ext cx="2022775" cy="699864"/>
      </dsp:txXfrm>
    </dsp:sp>
    <dsp:sp modelId="{3CF6E74B-7597-4F9A-9A06-5EF5184D5AEB}">
      <dsp:nvSpPr>
        <dsp:cNvPr id="0" name=""/>
        <dsp:cNvSpPr/>
      </dsp:nvSpPr>
      <dsp:spPr>
        <a:xfrm>
          <a:off x="142976" y="1622136"/>
          <a:ext cx="139972" cy="1399728"/>
        </a:xfrm>
        <a:custGeom>
          <a:avLst/>
          <a:gdLst/>
          <a:ahLst/>
          <a:cxnLst/>
          <a:rect l="0" t="0" r="0" b="0"/>
          <a:pathLst>
            <a:path>
              <a:moveTo>
                <a:pt x="0" y="0"/>
              </a:moveTo>
              <a:lnTo>
                <a:pt x="0" y="1399728"/>
              </a:lnTo>
              <a:lnTo>
                <a:pt x="139972" y="1399728"/>
              </a:lnTo>
            </a:path>
          </a:pathLst>
        </a:custGeom>
        <a:noFill/>
        <a:ln w="12700" cap="flat" cmpd="sng" algn="ctr">
          <a:solidFill>
            <a:srgbClr val="E59D1B"/>
          </a:solidFill>
          <a:prstDash val="solid"/>
          <a:miter lim="800000"/>
        </a:ln>
        <a:effectLst/>
      </dsp:spPr>
      <dsp:style>
        <a:lnRef idx="2">
          <a:scrgbClr r="0" g="0" b="0"/>
        </a:lnRef>
        <a:fillRef idx="0">
          <a:scrgbClr r="0" g="0" b="0"/>
        </a:fillRef>
        <a:effectRef idx="0">
          <a:scrgbClr r="0" g="0" b="0"/>
        </a:effectRef>
        <a:fontRef idx="minor"/>
      </dsp:style>
    </dsp:sp>
    <dsp:sp modelId="{37F16E34-2C1D-4455-A70F-6DE186059D97}">
      <dsp:nvSpPr>
        <dsp:cNvPr id="0" name=""/>
        <dsp:cNvSpPr/>
      </dsp:nvSpPr>
      <dsp:spPr>
        <a:xfrm>
          <a:off x="282949" y="2671933"/>
          <a:ext cx="1983325" cy="699864"/>
        </a:xfrm>
        <a:prstGeom prst="roundRect">
          <a:avLst>
            <a:gd name="adj" fmla="val 10000"/>
          </a:avLst>
        </a:prstGeom>
        <a:solidFill>
          <a:schemeClr val="lt1">
            <a:alpha val="90000"/>
            <a:hueOff val="0"/>
            <a:satOff val="0"/>
            <a:lumOff val="0"/>
            <a:alphaOff val="0"/>
          </a:schemeClr>
        </a:solidFill>
        <a:ln w="12700" cap="flat" cmpd="sng" algn="ctr">
          <a:solidFill>
            <a:srgbClr val="E59D1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latin typeface="Times New Roman" pitchFamily="18" charset="0"/>
              <a:cs typeface="Times New Roman" pitchFamily="18" charset="0"/>
            </a:rPr>
            <a:t>Eteocle e Polinice</a:t>
          </a:r>
          <a:endParaRPr lang="it-IT" sz="2400" kern="1200" dirty="0">
            <a:latin typeface="Times New Roman" pitchFamily="18" charset="0"/>
            <a:cs typeface="Times New Roman" pitchFamily="18" charset="0"/>
          </a:endParaRPr>
        </a:p>
      </dsp:txBody>
      <dsp:txXfrm>
        <a:off x="282949" y="2671933"/>
        <a:ext cx="1983325" cy="699864"/>
      </dsp:txXfrm>
    </dsp:sp>
    <dsp:sp modelId="{8C31481D-4C51-4A3C-A089-A4FA40EE383A}">
      <dsp:nvSpPr>
        <dsp:cNvPr id="0" name=""/>
        <dsp:cNvSpPr/>
      </dsp:nvSpPr>
      <dsp:spPr>
        <a:xfrm>
          <a:off x="142976" y="1622136"/>
          <a:ext cx="139972" cy="2274558"/>
        </a:xfrm>
        <a:custGeom>
          <a:avLst/>
          <a:gdLst/>
          <a:ahLst/>
          <a:cxnLst/>
          <a:rect l="0" t="0" r="0" b="0"/>
          <a:pathLst>
            <a:path>
              <a:moveTo>
                <a:pt x="0" y="0"/>
              </a:moveTo>
              <a:lnTo>
                <a:pt x="0" y="2274558"/>
              </a:lnTo>
              <a:lnTo>
                <a:pt x="139972" y="2274558"/>
              </a:lnTo>
            </a:path>
          </a:pathLst>
        </a:custGeom>
        <a:noFill/>
        <a:ln w="12700" cap="flat" cmpd="sng" algn="ctr">
          <a:solidFill>
            <a:srgbClr val="E59D1B"/>
          </a:solidFill>
          <a:prstDash val="solid"/>
          <a:miter lim="800000"/>
        </a:ln>
        <a:effectLst/>
      </dsp:spPr>
      <dsp:style>
        <a:lnRef idx="2">
          <a:scrgbClr r="0" g="0" b="0"/>
        </a:lnRef>
        <a:fillRef idx="0">
          <a:scrgbClr r="0" g="0" b="0"/>
        </a:fillRef>
        <a:effectRef idx="0">
          <a:scrgbClr r="0" g="0" b="0"/>
        </a:effectRef>
        <a:fontRef idx="minor"/>
      </dsp:style>
    </dsp:sp>
    <dsp:sp modelId="{2858123F-A8C6-454D-BC8F-384636B123E9}">
      <dsp:nvSpPr>
        <dsp:cNvPr id="0" name=""/>
        <dsp:cNvSpPr/>
      </dsp:nvSpPr>
      <dsp:spPr>
        <a:xfrm>
          <a:off x="282949" y="3546763"/>
          <a:ext cx="1998016" cy="699864"/>
        </a:xfrm>
        <a:prstGeom prst="roundRect">
          <a:avLst>
            <a:gd name="adj" fmla="val 10000"/>
          </a:avLst>
        </a:prstGeom>
        <a:solidFill>
          <a:schemeClr val="lt1">
            <a:alpha val="90000"/>
            <a:hueOff val="0"/>
            <a:satOff val="0"/>
            <a:lumOff val="0"/>
            <a:alphaOff val="0"/>
          </a:schemeClr>
        </a:solidFill>
        <a:ln w="12700" cap="flat" cmpd="sng" algn="ctr">
          <a:solidFill>
            <a:srgbClr val="E59D1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latin typeface="Times New Roman" pitchFamily="18" charset="0"/>
              <a:cs typeface="Times New Roman" pitchFamily="18" charset="0"/>
            </a:rPr>
            <a:t>Antigone</a:t>
          </a:r>
          <a:endParaRPr lang="it-IT" sz="2400" kern="1200" dirty="0">
            <a:latin typeface="Times New Roman" pitchFamily="18" charset="0"/>
            <a:cs typeface="Times New Roman" pitchFamily="18" charset="0"/>
          </a:endParaRPr>
        </a:p>
      </dsp:txBody>
      <dsp:txXfrm>
        <a:off x="282949" y="3546763"/>
        <a:ext cx="1998016" cy="699864"/>
      </dsp:txXfrm>
    </dsp:sp>
    <dsp:sp modelId="{75E6BA2F-59B2-42D7-9DF5-67E26110652E}">
      <dsp:nvSpPr>
        <dsp:cNvPr id="0" name=""/>
        <dsp:cNvSpPr/>
      </dsp:nvSpPr>
      <dsp:spPr>
        <a:xfrm>
          <a:off x="2375710" y="922272"/>
          <a:ext cx="1399728" cy="699864"/>
        </a:xfrm>
        <a:prstGeom prst="roundRect">
          <a:avLst>
            <a:gd name="adj" fmla="val 10000"/>
          </a:avLst>
        </a:prstGeom>
        <a:solidFill>
          <a:srgbClr val="E59D1B"/>
        </a:solidFill>
        <a:ln w="12700" cap="flat" cmpd="sng" algn="ctr">
          <a:solidFill>
            <a:srgbClr val="E59D1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it-IT" sz="3600" kern="1200" dirty="0" smtClean="0">
              <a:solidFill>
                <a:schemeClr val="tx1"/>
              </a:solidFill>
              <a:latin typeface="Times New Roman" pitchFamily="18" charset="0"/>
              <a:cs typeface="Times New Roman" pitchFamily="18" charset="0"/>
            </a:rPr>
            <a:t>Atreo</a:t>
          </a:r>
          <a:endParaRPr lang="it-IT" sz="3600" kern="1200" dirty="0">
            <a:solidFill>
              <a:schemeClr val="tx1"/>
            </a:solidFill>
            <a:latin typeface="Times New Roman" pitchFamily="18" charset="0"/>
            <a:cs typeface="Times New Roman" pitchFamily="18" charset="0"/>
          </a:endParaRPr>
        </a:p>
      </dsp:txBody>
      <dsp:txXfrm>
        <a:off x="2375710" y="922272"/>
        <a:ext cx="1399728" cy="699864"/>
      </dsp:txXfrm>
    </dsp:sp>
    <dsp:sp modelId="{ABCD585A-2985-49E3-AC72-B327AFC748F7}">
      <dsp:nvSpPr>
        <dsp:cNvPr id="0" name=""/>
        <dsp:cNvSpPr/>
      </dsp:nvSpPr>
      <dsp:spPr>
        <a:xfrm>
          <a:off x="2515683" y="1622136"/>
          <a:ext cx="139972" cy="524898"/>
        </a:xfrm>
        <a:custGeom>
          <a:avLst/>
          <a:gdLst/>
          <a:ahLst/>
          <a:cxnLst/>
          <a:rect l="0" t="0" r="0" b="0"/>
          <a:pathLst>
            <a:path>
              <a:moveTo>
                <a:pt x="0" y="0"/>
              </a:moveTo>
              <a:lnTo>
                <a:pt x="0" y="524898"/>
              </a:lnTo>
              <a:lnTo>
                <a:pt x="139972" y="524898"/>
              </a:lnTo>
            </a:path>
          </a:pathLst>
        </a:custGeom>
        <a:noFill/>
        <a:ln w="12700" cap="flat" cmpd="sng" algn="ctr">
          <a:solidFill>
            <a:srgbClr val="E59D1B"/>
          </a:solidFill>
          <a:prstDash val="solid"/>
          <a:miter lim="800000"/>
        </a:ln>
        <a:effectLst/>
      </dsp:spPr>
      <dsp:style>
        <a:lnRef idx="2">
          <a:scrgbClr r="0" g="0" b="0"/>
        </a:lnRef>
        <a:fillRef idx="0">
          <a:scrgbClr r="0" g="0" b="0"/>
        </a:fillRef>
        <a:effectRef idx="0">
          <a:scrgbClr r="0" g="0" b="0"/>
        </a:effectRef>
        <a:fontRef idx="minor"/>
      </dsp:style>
    </dsp:sp>
    <dsp:sp modelId="{C8211E35-C6DF-48E7-BF72-936C9A523114}">
      <dsp:nvSpPr>
        <dsp:cNvPr id="0" name=""/>
        <dsp:cNvSpPr/>
      </dsp:nvSpPr>
      <dsp:spPr>
        <a:xfrm>
          <a:off x="2655656" y="1797102"/>
          <a:ext cx="1906519" cy="699864"/>
        </a:xfrm>
        <a:prstGeom prst="roundRect">
          <a:avLst>
            <a:gd name="adj" fmla="val 10000"/>
          </a:avLst>
        </a:prstGeom>
        <a:solidFill>
          <a:schemeClr val="lt1">
            <a:alpha val="90000"/>
            <a:hueOff val="0"/>
            <a:satOff val="0"/>
            <a:lumOff val="0"/>
            <a:alphaOff val="0"/>
          </a:schemeClr>
        </a:solidFill>
        <a:ln w="12700" cap="flat" cmpd="sng" algn="ctr">
          <a:solidFill>
            <a:srgbClr val="E59D1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latin typeface="Times New Roman" pitchFamily="18" charset="0"/>
              <a:cs typeface="Times New Roman" pitchFamily="18" charset="0"/>
            </a:rPr>
            <a:t>Agamennone</a:t>
          </a:r>
          <a:endParaRPr lang="it-IT" sz="2400" kern="1200" dirty="0">
            <a:latin typeface="Times New Roman" pitchFamily="18" charset="0"/>
            <a:cs typeface="Times New Roman" pitchFamily="18" charset="0"/>
          </a:endParaRPr>
        </a:p>
      </dsp:txBody>
      <dsp:txXfrm>
        <a:off x="2655656" y="1797102"/>
        <a:ext cx="1906519" cy="699864"/>
      </dsp:txXfrm>
    </dsp:sp>
    <dsp:sp modelId="{1C4D581E-ED3D-41F3-A624-934C80BD1665}">
      <dsp:nvSpPr>
        <dsp:cNvPr id="0" name=""/>
        <dsp:cNvSpPr/>
      </dsp:nvSpPr>
      <dsp:spPr>
        <a:xfrm>
          <a:off x="2515683" y="1622136"/>
          <a:ext cx="139972" cy="1399728"/>
        </a:xfrm>
        <a:custGeom>
          <a:avLst/>
          <a:gdLst/>
          <a:ahLst/>
          <a:cxnLst/>
          <a:rect l="0" t="0" r="0" b="0"/>
          <a:pathLst>
            <a:path>
              <a:moveTo>
                <a:pt x="0" y="0"/>
              </a:moveTo>
              <a:lnTo>
                <a:pt x="0" y="1399728"/>
              </a:lnTo>
              <a:lnTo>
                <a:pt x="139972" y="1399728"/>
              </a:lnTo>
            </a:path>
          </a:pathLst>
        </a:custGeom>
        <a:noFill/>
        <a:ln w="12700" cap="flat" cmpd="sng" algn="ctr">
          <a:solidFill>
            <a:srgbClr val="E59D1B"/>
          </a:solidFill>
          <a:prstDash val="solid"/>
          <a:miter lim="800000"/>
        </a:ln>
        <a:effectLst/>
      </dsp:spPr>
      <dsp:style>
        <a:lnRef idx="2">
          <a:scrgbClr r="0" g="0" b="0"/>
        </a:lnRef>
        <a:fillRef idx="0">
          <a:scrgbClr r="0" g="0" b="0"/>
        </a:fillRef>
        <a:effectRef idx="0">
          <a:scrgbClr r="0" g="0" b="0"/>
        </a:effectRef>
        <a:fontRef idx="minor"/>
      </dsp:style>
    </dsp:sp>
    <dsp:sp modelId="{D889FE3F-4BD4-4B5D-9531-C874DFF0CD51}">
      <dsp:nvSpPr>
        <dsp:cNvPr id="0" name=""/>
        <dsp:cNvSpPr/>
      </dsp:nvSpPr>
      <dsp:spPr>
        <a:xfrm>
          <a:off x="2655656" y="2671933"/>
          <a:ext cx="1913338" cy="699864"/>
        </a:xfrm>
        <a:prstGeom prst="roundRect">
          <a:avLst>
            <a:gd name="adj" fmla="val 10000"/>
          </a:avLst>
        </a:prstGeom>
        <a:solidFill>
          <a:schemeClr val="lt1">
            <a:alpha val="90000"/>
            <a:hueOff val="0"/>
            <a:satOff val="0"/>
            <a:lumOff val="0"/>
            <a:alphaOff val="0"/>
          </a:schemeClr>
        </a:solidFill>
        <a:ln w="12700" cap="flat" cmpd="sng" algn="ctr">
          <a:solidFill>
            <a:srgbClr val="E59D1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t-IT" sz="2400" kern="1200" dirty="0" smtClean="0">
              <a:latin typeface="Times New Roman" pitchFamily="18" charset="0"/>
              <a:cs typeface="Times New Roman" pitchFamily="18" charset="0"/>
            </a:rPr>
            <a:t>Oreste e Elettra</a:t>
          </a:r>
          <a:endParaRPr lang="it-IT" sz="2400" kern="1200" dirty="0">
            <a:latin typeface="Times New Roman" pitchFamily="18" charset="0"/>
            <a:cs typeface="Times New Roman" pitchFamily="18" charset="0"/>
          </a:endParaRPr>
        </a:p>
      </dsp:txBody>
      <dsp:txXfrm>
        <a:off x="2655656" y="2671933"/>
        <a:ext cx="1913338" cy="69986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E4CDF-C9B6-4B0F-9CCF-852AAF353222}" type="datetimeFigureOut">
              <a:rPr lang="it-IT" smtClean="0"/>
              <a:pPr/>
              <a:t>18/11/2017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9A1D1-5877-4A2A-AEB2-6FF11160064B}" type="slidenum">
              <a:rPr lang="it-IT" smtClean="0"/>
              <a:pPr/>
              <a:t>‹N›</a:t>
            </a:fld>
            <a:endParaRPr lang="it-IT"/>
          </a:p>
        </p:txBody>
      </p:sp>
    </p:spTree>
    <p:extLst>
      <p:ext uri="{BB962C8B-B14F-4D97-AF65-F5344CB8AC3E}">
        <p14:creationId xmlns="" xmlns:p14="http://schemas.microsoft.com/office/powerpoint/2010/main" val="5601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it-IT" sz="1400" b="1" i="0" noProof="0" dirty="0" smtClean="0">
                <a:solidFill>
                  <a:schemeClr val="tx1"/>
                </a:solidFill>
                <a:latin typeface="Calibri"/>
                <a:ea typeface="+mn-ea"/>
                <a:cs typeface="+mn-cs"/>
              </a:rPr>
              <a:t>Elemento grafico SmartArt </a:t>
            </a:r>
            <a:r>
              <a:rPr lang="it-IT" sz="1400" b="1" i="0" baseline="0" noProof="0" dirty="0" smtClean="0">
                <a:solidFill>
                  <a:schemeClr val="tx1"/>
                </a:solidFill>
                <a:latin typeface="Calibri"/>
                <a:ea typeface="+mn-ea"/>
                <a:cs typeface="+mn-cs"/>
              </a:rPr>
              <a:t>con immagini su sfondo rosso</a:t>
            </a:r>
          </a:p>
          <a:p>
            <a:pPr marL="0" algn="l" defTabSz="914400">
              <a:buNone/>
            </a:pPr>
            <a:r>
              <a:rPr lang="it-IT" sz="1400" b="0" i="0" baseline="0" noProof="0" dirty="0" smtClean="0">
                <a:solidFill>
                  <a:schemeClr val="tx1"/>
                </a:solidFill>
                <a:latin typeface="Calibri"/>
                <a:ea typeface="+mn-ea"/>
                <a:cs typeface="+mn-cs"/>
              </a:rPr>
              <a:t>(intermedio)</a:t>
            </a:r>
          </a:p>
          <a:p>
            <a:pPr marL="0" algn="l" defTabSz="914400">
              <a:buNone/>
            </a:pPr>
            <a:endParaRPr lang="it-IT" noProof="0" dirty="0" smtClean="0"/>
          </a:p>
          <a:p>
            <a:pPr marL="0" algn="l" defTabSz="914400">
              <a:buNone/>
            </a:pPr>
            <a:endParaRPr lang="it-IT" noProof="0" dirty="0" smtClean="0"/>
          </a:p>
          <a:p>
            <a:pPr marL="0" algn="l" defTabSz="914400">
              <a:buNone/>
            </a:pPr>
            <a:r>
              <a:rPr lang="it-IT" sz="1200" b="0" i="0" baseline="0" noProof="0" dirty="0" smtClean="0">
                <a:solidFill>
                  <a:schemeClr val="tx1"/>
                </a:solidFill>
                <a:latin typeface="Calibri"/>
                <a:ea typeface="+mn-ea"/>
                <a:cs typeface="+mn-cs"/>
              </a:rPr>
              <a:t>Per </a:t>
            </a:r>
            <a:r>
              <a:rPr lang="it-IT" sz="1200" b="0" i="0" baseline="0" noProof="0" smtClean="0">
                <a:solidFill>
                  <a:schemeClr val="tx1"/>
                </a:solidFill>
                <a:latin typeface="Calibri"/>
                <a:ea typeface="+mn-ea"/>
                <a:cs typeface="+mn-cs"/>
              </a:rPr>
              <a:t>riprodurre l’elemento </a:t>
            </a:r>
            <a:r>
              <a:rPr lang="it-IT" sz="1200" b="0" i="0" baseline="0" noProof="0" dirty="0" smtClean="0">
                <a:solidFill>
                  <a:schemeClr val="tx1"/>
                </a:solidFill>
                <a:latin typeface="Calibri"/>
                <a:ea typeface="+mn-ea"/>
                <a:cs typeface="+mn-cs"/>
              </a:rPr>
              <a:t>grafico SmartArt in questa diapositiva, eseguire le operazioni seguenti:</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Nel gruppo </a:t>
            </a:r>
            <a:r>
              <a:rPr lang="it-IT" sz="1200" b="1" i="0" baseline="0" noProof="0" dirty="0" smtClean="0">
                <a:solidFill>
                  <a:schemeClr val="tx1"/>
                </a:solidFill>
                <a:latin typeface="Calibri"/>
                <a:ea typeface="+mn-ea"/>
                <a:cs typeface="+mn-cs"/>
              </a:rPr>
              <a:t>Diapositive</a:t>
            </a:r>
            <a:r>
              <a:rPr lang="it-IT" sz="1200" b="0" i="0" baseline="0" noProof="0" dirty="0" smtClean="0">
                <a:solidFill>
                  <a:schemeClr val="tx1"/>
                </a:solidFill>
                <a:latin typeface="Calibri"/>
                <a:ea typeface="+mn-ea"/>
                <a:cs typeface="+mn-cs"/>
              </a:rPr>
              <a:t> della scheda </a:t>
            </a:r>
            <a:r>
              <a:rPr lang="it-IT" sz="1200" b="1" i="0" baseline="0" noProof="0" dirty="0" smtClean="0">
                <a:solidFill>
                  <a:schemeClr val="tx1"/>
                </a:solidFill>
                <a:latin typeface="Calibri"/>
                <a:ea typeface="+mn-ea"/>
                <a:cs typeface="+mn-cs"/>
              </a:rPr>
              <a:t>Home</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Layout</a:t>
            </a:r>
            <a:r>
              <a:rPr lang="it-IT" sz="1200" b="0" i="0" baseline="0" noProof="0" dirty="0" smtClean="0">
                <a:solidFill>
                  <a:schemeClr val="tx1"/>
                </a:solidFill>
                <a:latin typeface="Calibri"/>
                <a:ea typeface="+mn-ea"/>
                <a:cs typeface="+mn-cs"/>
              </a:rPr>
              <a:t> e quindi su </a:t>
            </a:r>
            <a:r>
              <a:rPr lang="it-IT" sz="1200" b="1" i="0" baseline="0" noProof="0" dirty="0" smtClean="0">
                <a:solidFill>
                  <a:schemeClr val="tx1"/>
                </a:solidFill>
                <a:latin typeface="Calibri"/>
                <a:ea typeface="+mn-ea"/>
                <a:cs typeface="+mn-cs"/>
              </a:rPr>
              <a:t>Vuoto</a:t>
            </a:r>
            <a:r>
              <a:rPr lang="it-IT"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Nel gruppo </a:t>
            </a:r>
            <a:r>
              <a:rPr lang="it-IT" sz="1200" b="1" i="0" noProof="0" dirty="0" smtClean="0">
                <a:solidFill>
                  <a:schemeClr val="tx1"/>
                </a:solidFill>
                <a:effectLst/>
                <a:latin typeface="Calibri"/>
                <a:ea typeface="+mn-ea"/>
                <a:cs typeface="+mn-cs"/>
              </a:rPr>
              <a:t>Illustrazioni</a:t>
            </a:r>
            <a:r>
              <a:rPr lang="it-IT" sz="1200" b="0" i="0" noProof="0" dirty="0" smtClean="0">
                <a:solidFill>
                  <a:schemeClr val="tx1"/>
                </a:solidFill>
                <a:effectLst/>
                <a:latin typeface="Calibri"/>
                <a:ea typeface="+mn-ea"/>
                <a:cs typeface="+mn-cs"/>
              </a:rPr>
              <a:t> della scheda </a:t>
            </a:r>
            <a:r>
              <a:rPr lang="it-IT" sz="1200" b="1" i="0" noProof="0" dirty="0" smtClean="0">
                <a:solidFill>
                  <a:schemeClr val="tx1"/>
                </a:solidFill>
                <a:effectLst/>
                <a:latin typeface="Calibri"/>
                <a:ea typeface="+mn-ea"/>
                <a:cs typeface="+mn-cs"/>
              </a:rPr>
              <a:t>Inserisci</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SmartArt</a:t>
            </a:r>
            <a:r>
              <a:rPr lang="it-IT"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Nella finestra di dialogo </a:t>
            </a:r>
            <a:r>
              <a:rPr lang="it-IT" sz="1200" b="1" i="0" noProof="0" dirty="0" smtClean="0">
                <a:solidFill>
                  <a:schemeClr val="tx1"/>
                </a:solidFill>
                <a:effectLst/>
                <a:latin typeface="Calibri"/>
                <a:ea typeface="+mn-ea"/>
                <a:cs typeface="+mn-cs"/>
              </a:rPr>
              <a:t>Scegli elemento grafico SmartArt</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Picture</a:t>
            </a:r>
            <a:r>
              <a:rPr lang="it-IT" sz="1200" b="0" i="0" noProof="0" dirty="0" smtClean="0">
                <a:solidFill>
                  <a:schemeClr val="tx1"/>
                </a:solidFill>
                <a:effectLst/>
                <a:latin typeface="Calibri"/>
                <a:ea typeface="+mn-ea"/>
                <a:cs typeface="+mn-cs"/>
              </a:rPr>
              <a:t> nel riquadro sinistro.</a:t>
            </a:r>
            <a:r>
              <a:rPr lang="it-IT" sz="1200" b="0" i="0" noProof="0" dirty="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Nel riquadro delle immagini, fare doppio clic su </a:t>
            </a:r>
            <a:r>
              <a:rPr lang="it-IT" sz="1200" b="1" i="0" noProof="0" dirty="0" smtClean="0">
                <a:solidFill>
                  <a:schemeClr val="tx1"/>
                </a:solidFill>
                <a:effectLst/>
                <a:latin typeface="Calibri"/>
                <a:ea typeface="+mn-ea"/>
                <a:cs typeface="+mn-cs"/>
              </a:rPr>
              <a:t>Immagini in linea con titolo</a:t>
            </a:r>
            <a:r>
              <a:rPr lang="it-IT" sz="1200" b="0" i="0" noProof="0" dirty="0" smtClean="0">
                <a:solidFill>
                  <a:schemeClr val="tx1"/>
                </a:solidFill>
                <a:effectLst/>
                <a:latin typeface="Calibri"/>
                <a:ea typeface="+mn-ea"/>
                <a:cs typeface="+mn-cs"/>
              </a:rPr>
              <a:t>(quinta</a:t>
            </a:r>
            <a:r>
              <a:rPr lang="it-IT" sz="1200" b="0" i="0" baseline="0" noProof="0" dirty="0" smtClean="0">
                <a:solidFill>
                  <a:schemeClr val="tx1"/>
                </a:solidFill>
                <a:effectLst/>
                <a:latin typeface="Calibri"/>
                <a:ea typeface="+mn-ea"/>
                <a:cs typeface="+mn-cs"/>
              </a:rPr>
              <a:t> riga</a:t>
            </a:r>
            <a:r>
              <a:rPr lang="it-IT" sz="1200" b="0" i="0" noProof="0" dirty="0" smtClean="0">
                <a:solidFill>
                  <a:schemeClr val="tx1"/>
                </a:solidFill>
                <a:effectLst/>
                <a:latin typeface="Calibri"/>
                <a:ea typeface="+mn-ea"/>
                <a:cs typeface="+mn-cs"/>
              </a:rPr>
              <a:t>) per </a:t>
            </a:r>
            <a:r>
              <a:rPr lang="it-IT" sz="1200" b="0" i="0" noProof="0" smtClean="0">
                <a:solidFill>
                  <a:schemeClr val="tx1"/>
                </a:solidFill>
                <a:effectLst/>
                <a:latin typeface="Calibri"/>
                <a:ea typeface="+mn-ea"/>
                <a:cs typeface="+mn-cs"/>
              </a:rPr>
              <a:t>inserire l’elemento </a:t>
            </a:r>
            <a:r>
              <a:rPr lang="it-IT" sz="1200" b="0" i="0" noProof="0" dirty="0" smtClean="0">
                <a:solidFill>
                  <a:schemeClr val="tx1"/>
                </a:solidFill>
                <a:effectLst/>
                <a:latin typeface="Calibri"/>
                <a:ea typeface="+mn-ea"/>
                <a:cs typeface="+mn-cs"/>
              </a:rPr>
              <a:t>grafico nella diapositiva.</a:t>
            </a:r>
            <a:r>
              <a:rPr lang="it-IT" sz="1200" b="0" i="0" noProof="0" dirty="0" smtClean="0">
                <a:solidFill>
                  <a:schemeClr val="tx1"/>
                </a:solidFill>
                <a:latin typeface="Calibri"/>
                <a:ea typeface="+mn-ea"/>
                <a:cs typeface="+mn-cs"/>
              </a:rPr>
              <a:t> </a:t>
            </a:r>
          </a:p>
          <a:p>
            <a:pPr marL="228600" marR="0" indent="-228600" algn="l" defTabSz="914400">
              <a:lnSpc>
                <a:spcPct val="100000"/>
              </a:lnSpc>
              <a:spcBef>
                <a:spcPts val="0"/>
              </a:spcBef>
              <a:spcAft>
                <a:spcPts val="0"/>
              </a:spcAft>
              <a:buFont typeface="Calibri"/>
              <a:buAutoNum type="arabicPeriod"/>
            </a:pPr>
            <a:r>
              <a:rPr lang="it-IT" sz="1200" b="0" i="0" noProof="0" dirty="0" smtClean="0">
                <a:solidFill>
                  <a:schemeClr val="tx1"/>
                </a:solidFill>
                <a:effectLst/>
                <a:latin typeface="Calibri"/>
                <a:ea typeface="+mn-ea"/>
                <a:cs typeface="+mn-cs"/>
              </a:rPr>
              <a:t>Fare clic su ognuno dei quattro </a:t>
            </a:r>
            <a:r>
              <a:rPr lang="it-IT" sz="1200" b="0" i="0" noProof="0" smtClean="0">
                <a:solidFill>
                  <a:schemeClr val="tx1"/>
                </a:solidFill>
                <a:effectLst/>
                <a:latin typeface="Calibri"/>
                <a:ea typeface="+mn-ea"/>
                <a:cs typeface="+mn-cs"/>
              </a:rPr>
              <a:t>segnaposto nell’elemento </a:t>
            </a:r>
            <a:r>
              <a:rPr lang="it-IT" sz="1200" b="0" i="0" noProof="0" dirty="0" smtClean="0">
                <a:solidFill>
                  <a:schemeClr val="tx1"/>
                </a:solidFill>
                <a:effectLst/>
                <a:latin typeface="Calibri"/>
                <a:ea typeface="+mn-ea"/>
                <a:cs typeface="+mn-cs"/>
              </a:rPr>
              <a:t>grafico SmartArt, </a:t>
            </a:r>
            <a:r>
              <a:rPr lang="it-IT" sz="1200" b="0" i="0" noProof="0" smtClean="0">
                <a:solidFill>
                  <a:schemeClr val="tx1"/>
                </a:solidFill>
                <a:effectLst/>
                <a:latin typeface="Calibri"/>
                <a:ea typeface="+mn-ea"/>
                <a:cs typeface="+mn-cs"/>
              </a:rPr>
              <a:t>selezionare un’immagine </a:t>
            </a:r>
            <a:r>
              <a:rPr lang="it-IT" sz="1200" b="0" i="0" noProof="0" dirty="0" smtClean="0">
                <a:solidFill>
                  <a:schemeClr val="tx1"/>
                </a:solidFill>
                <a:effectLst/>
                <a:latin typeface="Calibri"/>
                <a:ea typeface="+mn-ea"/>
                <a:cs typeface="+mn-cs"/>
              </a:rPr>
              <a:t>e quindi fare clic su </a:t>
            </a:r>
            <a:r>
              <a:rPr lang="it-IT" sz="1200" b="1" i="0" noProof="0" dirty="0" smtClean="0">
                <a:solidFill>
                  <a:schemeClr val="tx1"/>
                </a:solidFill>
                <a:effectLst/>
                <a:latin typeface="Calibri"/>
                <a:ea typeface="+mn-ea"/>
                <a:cs typeface="+mn-cs"/>
              </a:rPr>
              <a:t>Inserisci</a:t>
            </a:r>
            <a:r>
              <a:rPr lang="it-IT" sz="1200" b="0" i="0" noProof="0" dirty="0" smtClean="0">
                <a:solidFill>
                  <a:schemeClr val="tx1"/>
                </a:solidFill>
                <a:effectLst/>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it-IT" sz="1200" b="0" i="0" noProof="0" smtClean="0">
                <a:solidFill>
                  <a:schemeClr val="tx1"/>
                </a:solidFill>
                <a:effectLst/>
                <a:latin typeface="Calibri"/>
                <a:ea typeface="+mn-ea"/>
                <a:cs typeface="+mn-cs"/>
              </a:rPr>
              <a:t>Selezionare l’elemento </a:t>
            </a:r>
            <a:r>
              <a:rPr lang="it-IT" sz="1200" b="0" i="0" noProof="0" dirty="0" smtClean="0">
                <a:solidFill>
                  <a:schemeClr val="tx1"/>
                </a:solidFill>
                <a:effectLst/>
                <a:latin typeface="Calibri"/>
                <a:ea typeface="+mn-ea"/>
                <a:cs typeface="+mn-cs"/>
              </a:rPr>
              <a:t>grafico.</a:t>
            </a:r>
            <a:r>
              <a:rPr lang="it-IT" sz="1200" b="0" i="0" noProof="0" dirty="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In </a:t>
            </a:r>
            <a:r>
              <a:rPr lang="it-IT" sz="1200" b="1" i="0" u="none" noProof="0" dirty="0" smtClean="0">
                <a:solidFill>
                  <a:schemeClr val="tx1"/>
                </a:solidFill>
                <a:effectLst/>
                <a:latin typeface="Calibri"/>
                <a:ea typeface="+mn-ea"/>
                <a:cs typeface="+mn-cs"/>
              </a:rPr>
              <a:t>Strumenti SmartArt</a:t>
            </a:r>
            <a:r>
              <a:rPr lang="it-IT" sz="1200" b="0" i="0" noProof="0" dirty="0" smtClean="0">
                <a:solidFill>
                  <a:schemeClr val="tx1"/>
                </a:solidFill>
                <a:effectLst/>
                <a:latin typeface="Calibri"/>
                <a:ea typeface="+mn-ea"/>
                <a:cs typeface="+mn-cs"/>
              </a:rPr>
              <a:t>, nel gruppo </a:t>
            </a:r>
            <a:r>
              <a:rPr lang="it-IT" sz="1200" b="1" i="0" noProof="0" dirty="0" smtClean="0">
                <a:solidFill>
                  <a:schemeClr val="tx1"/>
                </a:solidFill>
                <a:effectLst/>
                <a:latin typeface="Calibri"/>
                <a:ea typeface="+mn-ea"/>
                <a:cs typeface="+mn-cs"/>
              </a:rPr>
              <a:t>Dimensioni</a:t>
            </a:r>
            <a:r>
              <a:rPr lang="it-IT" sz="1200" b="0" i="0" noProof="0" dirty="0" smtClean="0">
                <a:solidFill>
                  <a:schemeClr val="tx1"/>
                </a:solidFill>
                <a:effectLst/>
                <a:latin typeface="Calibri"/>
                <a:ea typeface="+mn-ea"/>
                <a:cs typeface="+mn-cs"/>
              </a:rPr>
              <a:t> della scheda </a:t>
            </a:r>
            <a:r>
              <a:rPr lang="it-IT" sz="1200" b="1" i="0" noProof="0" dirty="0" smtClean="0">
                <a:solidFill>
                  <a:schemeClr val="tx1"/>
                </a:solidFill>
                <a:effectLst/>
                <a:latin typeface="Calibri"/>
                <a:ea typeface="+mn-ea"/>
                <a:cs typeface="+mn-cs"/>
              </a:rPr>
              <a:t>Formato</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15 cm</a:t>
            </a:r>
            <a:r>
              <a:rPr lang="it-IT" sz="1200" b="0" i="0" baseline="0" noProof="0" dirty="0" smtClean="0">
                <a:solidFill>
                  <a:schemeClr val="tx1"/>
                </a:solidFill>
                <a:effectLst/>
                <a:latin typeface="Calibri"/>
                <a:ea typeface="+mn-ea"/>
                <a:cs typeface="+mn-cs"/>
              </a:rPr>
              <a:t> nella casella </a:t>
            </a:r>
            <a:r>
              <a:rPr lang="it-IT" sz="1200" b="1" i="0" baseline="0" noProof="0" dirty="0" smtClean="0">
                <a:solidFill>
                  <a:schemeClr val="tx1"/>
                </a:solidFill>
                <a:effectLst/>
                <a:latin typeface="Calibri"/>
                <a:ea typeface="+mn-ea"/>
                <a:cs typeface="+mn-cs"/>
              </a:rPr>
              <a:t>Altezza</a:t>
            </a:r>
            <a:r>
              <a:rPr lang="it-IT" sz="1200" b="0" i="0" baseline="0" noProof="0" dirty="0" smtClean="0">
                <a:solidFill>
                  <a:schemeClr val="tx1"/>
                </a:solidFill>
                <a:effectLst/>
                <a:latin typeface="Calibri"/>
                <a:ea typeface="+mn-ea"/>
                <a:cs typeface="+mn-cs"/>
              </a:rPr>
              <a:t> e </a:t>
            </a:r>
            <a:r>
              <a:rPr lang="it-IT" sz="1200" b="1" i="0" baseline="0" noProof="0" dirty="0" smtClean="0">
                <a:solidFill>
                  <a:schemeClr val="tx1"/>
                </a:solidFill>
                <a:effectLst/>
                <a:latin typeface="Calibri"/>
                <a:ea typeface="+mn-ea"/>
                <a:cs typeface="+mn-cs"/>
              </a:rPr>
              <a:t>22,2 cm</a:t>
            </a:r>
            <a:r>
              <a:rPr lang="it-IT" sz="1200" b="0" i="0" baseline="0" noProof="0" dirty="0" smtClean="0">
                <a:solidFill>
                  <a:schemeClr val="tx1"/>
                </a:solidFill>
                <a:effectLst/>
                <a:latin typeface="Calibri"/>
                <a:ea typeface="+mn-ea"/>
                <a:cs typeface="+mn-cs"/>
              </a:rPr>
              <a:t> nella casella </a:t>
            </a:r>
            <a:r>
              <a:rPr lang="it-IT" sz="1200" b="1" i="0" baseline="0" noProof="0" dirty="0" smtClean="0">
                <a:solidFill>
                  <a:schemeClr val="tx1"/>
                </a:solidFill>
                <a:effectLst/>
                <a:latin typeface="Calibri"/>
                <a:ea typeface="+mn-ea"/>
                <a:cs typeface="+mn-cs"/>
              </a:rPr>
              <a:t>Larghezza</a:t>
            </a:r>
            <a:r>
              <a:rPr lang="it-IT" sz="1200" b="0" i="0" baseline="0" noProof="0" dirty="0" smtClean="0">
                <a:solidFill>
                  <a:schemeClr val="tx1"/>
                </a:solidFill>
                <a:effectLst/>
                <a:latin typeface="Calibri"/>
                <a:ea typeface="+mn-ea"/>
                <a:cs typeface="+mn-cs"/>
              </a:rPr>
              <a:t>.</a:t>
            </a:r>
          </a:p>
          <a:p>
            <a:pPr marL="228600" marR="0" indent="-228600" algn="l" defTabSz="914400">
              <a:lnSpc>
                <a:spcPct val="100000"/>
              </a:lnSpc>
              <a:spcBef>
                <a:spcPts val="0"/>
              </a:spcBef>
              <a:spcAft>
                <a:spcPts val="0"/>
              </a:spcAft>
              <a:buFont typeface="Calibri"/>
              <a:buAutoNum type="arabicPeriod"/>
            </a:pPr>
            <a:r>
              <a:rPr lang="it-IT" sz="1200" b="0" i="0" baseline="0" noProof="0" dirty="0" smtClean="0">
                <a:solidFill>
                  <a:schemeClr val="tx1"/>
                </a:solidFill>
                <a:effectLst/>
                <a:latin typeface="Calibri"/>
                <a:ea typeface="+mn-ea"/>
                <a:cs typeface="+mn-cs"/>
              </a:rPr>
              <a:t>Sempre in </a:t>
            </a:r>
            <a:r>
              <a:rPr lang="it-IT" sz="1200" b="1" i="0" baseline="0" noProof="0" dirty="0" smtClean="0">
                <a:solidFill>
                  <a:schemeClr val="tx1"/>
                </a:solidFill>
                <a:effectLst/>
                <a:latin typeface="Calibri"/>
                <a:ea typeface="+mn-ea"/>
                <a:cs typeface="+mn-cs"/>
              </a:rPr>
              <a:t>Strumenti SmartArt</a:t>
            </a:r>
            <a:r>
              <a:rPr lang="it-IT" sz="1200" b="0" i="0" baseline="0" noProof="0" dirty="0" smtClean="0">
                <a:solidFill>
                  <a:schemeClr val="tx1"/>
                </a:solidFill>
                <a:effectLst/>
                <a:latin typeface="Calibri"/>
                <a:ea typeface="+mn-ea"/>
                <a:cs typeface="+mn-cs"/>
              </a:rPr>
              <a:t>, nel gruppo </a:t>
            </a:r>
            <a:r>
              <a:rPr lang="it-IT" sz="1200" b="1" i="0" baseline="0" noProof="0" dirty="0" smtClean="0">
                <a:solidFill>
                  <a:schemeClr val="tx1"/>
                </a:solidFill>
                <a:effectLst/>
                <a:latin typeface="Calibri"/>
                <a:ea typeface="+mn-ea"/>
                <a:cs typeface="+mn-cs"/>
              </a:rPr>
              <a:t>Disponi</a:t>
            </a:r>
            <a:r>
              <a:rPr lang="it-IT" sz="1200" b="0" i="0" baseline="0" noProof="0" dirty="0" smtClean="0">
                <a:solidFill>
                  <a:schemeClr val="tx1"/>
                </a:solidFill>
                <a:effectLst/>
                <a:latin typeface="Calibri"/>
                <a:ea typeface="+mn-ea"/>
                <a:cs typeface="+mn-cs"/>
              </a:rPr>
              <a:t> della scheda </a:t>
            </a:r>
            <a:r>
              <a:rPr lang="it-IT" sz="1200" b="1" i="0" baseline="0" noProof="0" dirty="0" smtClean="0">
                <a:solidFill>
                  <a:schemeClr val="tx1"/>
                </a:solidFill>
                <a:effectLst/>
                <a:latin typeface="Calibri"/>
                <a:ea typeface="+mn-ea"/>
                <a:cs typeface="+mn-cs"/>
              </a:rPr>
              <a:t>Formato</a:t>
            </a:r>
            <a:r>
              <a:rPr lang="it-IT" sz="1200" b="0" i="0" baseline="0" noProof="0" dirty="0" smtClean="0">
                <a:solidFill>
                  <a:schemeClr val="tx1"/>
                </a:solidFill>
                <a:effectLst/>
                <a:latin typeface="Calibri"/>
                <a:ea typeface="+mn-ea"/>
                <a:cs typeface="+mn-cs"/>
              </a:rPr>
              <a:t> fare clic su </a:t>
            </a:r>
            <a:r>
              <a:rPr lang="it-IT" sz="1200" b="1" i="0" baseline="0" noProof="0" dirty="0" smtClean="0">
                <a:solidFill>
                  <a:schemeClr val="tx1"/>
                </a:solidFill>
                <a:effectLst/>
                <a:latin typeface="Calibri"/>
                <a:ea typeface="+mn-ea"/>
                <a:cs typeface="+mn-cs"/>
              </a:rPr>
              <a:t>Allinea</a:t>
            </a:r>
            <a:r>
              <a:rPr lang="it-IT" sz="1200" b="0" i="0" baseline="0" noProof="0" dirty="0" smtClean="0">
                <a:solidFill>
                  <a:schemeClr val="tx1"/>
                </a:solidFill>
                <a:effectLst/>
                <a:latin typeface="Calibri"/>
                <a:ea typeface="+mn-ea"/>
                <a:cs typeface="+mn-cs"/>
              </a:rPr>
              <a:t> e quindi eseguire le operazioni seguenti:</a:t>
            </a:r>
          </a:p>
          <a:p>
            <a:pPr marL="685800" marR="0" lvl="1" indent="-228600" algn="l" defTabSz="914400">
              <a:lnSpc>
                <a:spcPct val="100000"/>
              </a:lnSpc>
              <a:spcBef>
                <a:spcPts val="0"/>
              </a:spcBef>
              <a:spcAft>
                <a:spcPts val="0"/>
              </a:spcAft>
              <a:buFont typeface="Calibri"/>
              <a:buAutoNum type="arabicPeriod"/>
            </a:pPr>
            <a:r>
              <a:rPr lang="it-IT" sz="1200" b="0" i="0" baseline="0" noProof="0" dirty="0" smtClean="0">
                <a:solidFill>
                  <a:schemeClr val="tx1"/>
                </a:solidFill>
                <a:effectLst/>
                <a:latin typeface="Calibri"/>
                <a:ea typeface="+mn-ea"/>
                <a:cs typeface="+mn-cs"/>
              </a:rPr>
              <a:t>Fare clic su </a:t>
            </a:r>
            <a:r>
              <a:rPr lang="it-IT" sz="1200" b="1" i="0" baseline="0" noProof="0" dirty="0" smtClean="0">
                <a:solidFill>
                  <a:schemeClr val="tx1"/>
                </a:solidFill>
                <a:effectLst/>
                <a:latin typeface="Calibri"/>
                <a:ea typeface="+mn-ea"/>
                <a:cs typeface="+mn-cs"/>
              </a:rPr>
              <a:t>Allinea rispetto alla diapositiva</a:t>
            </a:r>
            <a:r>
              <a:rPr lang="it-IT" sz="1200" b="0" i="0" baseline="0" noProof="0" dirty="0" smtClean="0">
                <a:solidFill>
                  <a:schemeClr val="tx1"/>
                </a:solidFill>
                <a:effectLst/>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it-IT" sz="1200" b="0" i="0" baseline="0" noProof="0" dirty="0" smtClean="0">
                <a:solidFill>
                  <a:schemeClr val="tx1"/>
                </a:solidFill>
                <a:effectLst/>
                <a:latin typeface="Calibri"/>
                <a:ea typeface="+mn-ea"/>
                <a:cs typeface="+mn-cs"/>
              </a:rPr>
              <a:t>Fare clic su </a:t>
            </a:r>
            <a:r>
              <a:rPr lang="it-IT" sz="1200" b="1" i="0" baseline="0" noProof="0" dirty="0" smtClean="0">
                <a:solidFill>
                  <a:schemeClr val="tx1"/>
                </a:solidFill>
                <a:effectLst/>
                <a:latin typeface="Calibri"/>
                <a:ea typeface="+mn-ea"/>
                <a:cs typeface="+mn-cs"/>
              </a:rPr>
              <a:t>Allinea al centro verticalmente</a:t>
            </a:r>
            <a:r>
              <a:rPr lang="it-IT" sz="1200" b="0" i="0" baseline="0" noProof="0" dirty="0" smtClean="0">
                <a:solidFill>
                  <a:schemeClr val="tx1"/>
                </a:solidFill>
                <a:effectLst/>
                <a:latin typeface="Calibri"/>
                <a:ea typeface="+mn-ea"/>
                <a:cs typeface="+mn-cs"/>
              </a:rPr>
              <a:t>.</a:t>
            </a:r>
          </a:p>
          <a:p>
            <a:pPr marL="685800" marR="0" lvl="1" indent="-228600" algn="l" defTabSz="914400">
              <a:lnSpc>
                <a:spcPct val="100000"/>
              </a:lnSpc>
              <a:spcBef>
                <a:spcPts val="0"/>
              </a:spcBef>
              <a:spcAft>
                <a:spcPts val="0"/>
              </a:spcAft>
              <a:buFont typeface="Calibri"/>
              <a:buAutoNum type="arabicPeriod"/>
            </a:pPr>
            <a:r>
              <a:rPr lang="it-IT" sz="1200" b="0" i="0" baseline="0" noProof="0" dirty="0" smtClean="0">
                <a:solidFill>
                  <a:schemeClr val="tx1"/>
                </a:solidFill>
                <a:effectLst/>
                <a:latin typeface="Calibri"/>
                <a:ea typeface="+mn-ea"/>
                <a:cs typeface="+mn-cs"/>
              </a:rPr>
              <a:t>Fare clic su </a:t>
            </a:r>
            <a:r>
              <a:rPr lang="it-IT" sz="1200" b="1" i="0" baseline="0" noProof="0" dirty="0" smtClean="0">
                <a:solidFill>
                  <a:schemeClr val="tx1"/>
                </a:solidFill>
                <a:effectLst/>
                <a:latin typeface="Calibri"/>
                <a:ea typeface="+mn-ea"/>
                <a:cs typeface="+mn-cs"/>
              </a:rPr>
              <a:t>Allinea al centro orizzontalmente</a:t>
            </a:r>
            <a:r>
              <a:rPr lang="it-IT" sz="1200" b="0" i="0" baseline="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noProof="0" smtClean="0">
                <a:solidFill>
                  <a:schemeClr val="tx1"/>
                </a:solidFill>
                <a:effectLst/>
                <a:latin typeface="Calibri"/>
                <a:ea typeface="+mn-ea"/>
                <a:cs typeface="+mn-cs"/>
              </a:rPr>
              <a:t>Selezionare l’elemento </a:t>
            </a:r>
            <a:r>
              <a:rPr lang="it-IT" sz="1200" b="0" i="0" noProof="0" dirty="0" smtClean="0">
                <a:solidFill>
                  <a:schemeClr val="tx1"/>
                </a:solidFill>
                <a:effectLst/>
                <a:latin typeface="Calibri"/>
                <a:ea typeface="+mn-ea"/>
                <a:cs typeface="+mn-cs"/>
              </a:rPr>
              <a:t>grafico e quindi fare clic su una delle frecce nel bordo sinistro.</a:t>
            </a:r>
            <a:r>
              <a:rPr lang="it-IT" sz="1200" b="0" i="0" noProof="0" dirty="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Immettere il testo desiderato nella finestra di dialogo </a:t>
            </a:r>
            <a:r>
              <a:rPr lang="it-IT" sz="1200" b="1" i="0" noProof="0" dirty="0" smtClean="0">
                <a:solidFill>
                  <a:schemeClr val="tx1"/>
                </a:solidFill>
                <a:effectLst/>
                <a:latin typeface="Calibri"/>
                <a:ea typeface="+mn-ea"/>
                <a:cs typeface="+mn-cs"/>
              </a:rPr>
              <a:t>Digitare qui il testo</a:t>
            </a:r>
            <a:r>
              <a:rPr lang="it-IT"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Premere e tenere premuto CTRL, quindi selezionare tutte le caselle di testo sopra le immagini. </a:t>
            </a:r>
            <a:r>
              <a:rPr lang="it-IT" sz="1200" b="0" i="0" noProof="0" dirty="0" smtClean="0">
                <a:solidFill>
                  <a:schemeClr val="tx1"/>
                </a:solidFill>
                <a:latin typeface="Calibri"/>
                <a:ea typeface="+mn-ea"/>
                <a:cs typeface="+mn-cs"/>
              </a:rPr>
              <a:t>Nel gruppo </a:t>
            </a:r>
            <a:r>
              <a:rPr lang="it-IT" sz="1200" b="1" i="0" noProof="0" dirty="0" smtClean="0">
                <a:solidFill>
                  <a:schemeClr val="tx1"/>
                </a:solidFill>
                <a:effectLst/>
                <a:latin typeface="Calibri"/>
                <a:ea typeface="+mn-ea"/>
                <a:cs typeface="+mn-cs"/>
              </a:rPr>
              <a:t>Carattere</a:t>
            </a:r>
            <a:r>
              <a:rPr lang="it-IT" sz="1200" b="0" i="0" noProof="0" dirty="0" smtClean="0">
                <a:solidFill>
                  <a:schemeClr val="tx1"/>
                </a:solidFill>
                <a:latin typeface="Calibri"/>
                <a:ea typeface="+mn-ea"/>
                <a:cs typeface="+mn-cs"/>
              </a:rPr>
              <a:t> della scheda </a:t>
            </a:r>
            <a:r>
              <a:rPr lang="it-IT" sz="1200" b="1" i="0" noProof="0" dirty="0" smtClean="0">
                <a:solidFill>
                  <a:schemeClr val="tx1"/>
                </a:solidFill>
                <a:effectLst/>
                <a:latin typeface="Calibri"/>
                <a:ea typeface="+mn-ea"/>
                <a:cs typeface="+mn-cs"/>
              </a:rPr>
              <a:t>Home</a:t>
            </a:r>
            <a:r>
              <a:rPr lang="it-IT" sz="1200" b="0" i="0" noProof="0" dirty="0" smtClean="0">
                <a:solidFill>
                  <a:schemeClr val="tx1"/>
                </a:solidFill>
                <a:latin typeface="Calibri"/>
                <a:ea typeface="+mn-ea"/>
                <a:cs typeface="+mn-cs"/>
              </a:rPr>
              <a:t> selezionare </a:t>
            </a:r>
            <a:r>
              <a:rPr lang="it-IT" sz="1200" b="1" i="0" noProof="0" dirty="0" smtClean="0">
                <a:solidFill>
                  <a:schemeClr val="tx1"/>
                </a:solidFill>
                <a:effectLst/>
                <a:latin typeface="Calibri"/>
                <a:ea typeface="+mn-ea"/>
                <a:cs typeface="+mn-cs"/>
              </a:rPr>
              <a:t>Gill Sans </a:t>
            </a:r>
            <a:r>
              <a:rPr lang="it-IT" sz="1200" b="1" i="0" noProof="0" smtClean="0">
                <a:solidFill>
                  <a:schemeClr val="tx1"/>
                </a:solidFill>
                <a:effectLst/>
                <a:latin typeface="Calibri"/>
                <a:ea typeface="+mn-ea"/>
                <a:cs typeface="+mn-cs"/>
              </a:rPr>
              <a:t>MT</a:t>
            </a:r>
            <a:r>
              <a:rPr lang="it-IT" sz="1200" b="0" i="0" noProof="0" smtClean="0">
                <a:solidFill>
                  <a:schemeClr val="tx1"/>
                </a:solidFill>
                <a:latin typeface="Calibri"/>
                <a:ea typeface="+mn-ea"/>
                <a:cs typeface="+mn-cs"/>
              </a:rPr>
              <a:t> nell’elenco </a:t>
            </a:r>
            <a:r>
              <a:rPr lang="it-IT" sz="1200" b="1" i="0" noProof="0" dirty="0" smtClean="0">
                <a:solidFill>
                  <a:schemeClr val="tx1"/>
                </a:solidFill>
                <a:effectLst/>
                <a:latin typeface="Calibri"/>
                <a:ea typeface="+mn-ea"/>
                <a:cs typeface="+mn-cs"/>
              </a:rPr>
              <a:t>Tipo di carattere</a:t>
            </a:r>
            <a:r>
              <a:rPr lang="it-IT" sz="1200" b="0" i="0" noProof="0" dirty="0" smtClean="0">
                <a:solidFill>
                  <a:schemeClr val="tx1"/>
                </a:solidFill>
                <a:latin typeface="Calibri"/>
                <a:ea typeface="+mn-ea"/>
                <a:cs typeface="+mn-cs"/>
              </a:rPr>
              <a:t> e quindi selezionare </a:t>
            </a:r>
            <a:r>
              <a:rPr lang="it-IT" sz="1200" b="1" i="0" noProof="0" dirty="0" smtClean="0">
                <a:solidFill>
                  <a:schemeClr val="tx1"/>
                </a:solidFill>
                <a:effectLst/>
                <a:latin typeface="Calibri"/>
                <a:ea typeface="+mn-ea"/>
                <a:cs typeface="+mn-cs"/>
              </a:rPr>
              <a:t>26</a:t>
            </a:r>
            <a:r>
              <a:rPr lang="it-IT" sz="1200" b="0" i="0" noProof="0" dirty="0" smtClean="0">
                <a:solidFill>
                  <a:schemeClr val="tx1"/>
                </a:solidFill>
                <a:latin typeface="Calibri"/>
                <a:ea typeface="+mn-ea"/>
                <a:cs typeface="+mn-cs"/>
              </a:rPr>
              <a:t> (punti</a:t>
            </a:r>
            <a:r>
              <a:rPr lang="it-IT" sz="1200" b="0" i="0" noProof="0" smtClean="0">
                <a:solidFill>
                  <a:schemeClr val="tx1"/>
                </a:solidFill>
                <a:latin typeface="Calibri"/>
                <a:ea typeface="+mn-ea"/>
                <a:cs typeface="+mn-cs"/>
              </a:rPr>
              <a:t>) nell’elenco </a:t>
            </a:r>
            <a:r>
              <a:rPr lang="it-IT" sz="1200" b="1" i="0" noProof="0" dirty="0" smtClean="0">
                <a:solidFill>
                  <a:schemeClr val="tx1"/>
                </a:solidFill>
                <a:effectLst/>
                <a:latin typeface="Calibri"/>
                <a:ea typeface="+mn-ea"/>
                <a:cs typeface="+mn-cs"/>
              </a:rPr>
              <a:t>Dimensione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carattere</a:t>
            </a:r>
            <a:r>
              <a:rPr lang="it-IT" sz="1200" b="0" i="0" noProof="0" dirty="0" smtClean="0">
                <a:solidFill>
                  <a:schemeClr val="tx1"/>
                </a:solidFill>
                <a:latin typeface="Calibri"/>
                <a:ea typeface="+mn-ea"/>
                <a:cs typeface="+mn-cs"/>
              </a:rPr>
              <a:t>. </a:t>
            </a:r>
            <a:r>
              <a:rPr lang="it-IT" sz="1200" b="0" i="0" baseline="0" noProof="0" dirty="0" smtClean="0">
                <a:solidFill>
                  <a:schemeClr val="tx1"/>
                </a:solidFill>
                <a:latin typeface="Calibri"/>
                <a:ea typeface="+mn-ea"/>
                <a:cs typeface="+mn-cs"/>
              </a:rPr>
              <a:t>Fare clic su </a:t>
            </a:r>
            <a:r>
              <a:rPr lang="it-IT" sz="1200" b="1" i="0" baseline="0" noProof="0" dirty="0" smtClean="0">
                <a:solidFill>
                  <a:schemeClr val="tx1"/>
                </a:solidFill>
                <a:latin typeface="Calibri"/>
                <a:ea typeface="+mn-ea"/>
                <a:cs typeface="+mn-cs"/>
              </a:rPr>
              <a:t>Colore carattere</a:t>
            </a:r>
            <a:r>
              <a:rPr lang="it-IT" sz="1200" b="0" i="0" baseline="0" noProof="0" dirty="0" smtClean="0">
                <a:solidFill>
                  <a:schemeClr val="tx1"/>
                </a:solidFill>
                <a:latin typeface="Calibri"/>
                <a:ea typeface="+mn-ea"/>
                <a:cs typeface="+mn-cs"/>
              </a:rPr>
              <a:t> e selezionare </a:t>
            </a:r>
            <a:r>
              <a:rPr lang="it-IT" sz="1200" b="1" i="0" baseline="0" noProof="0" dirty="0" smtClean="0">
                <a:solidFill>
                  <a:schemeClr val="tx1"/>
                </a:solidFill>
                <a:latin typeface="Calibri"/>
                <a:ea typeface="+mn-ea"/>
                <a:cs typeface="+mn-cs"/>
              </a:rPr>
              <a:t>Bianco, Sfondo 1</a:t>
            </a:r>
            <a:r>
              <a:rPr lang="it-IT"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Premere e tenere premuto CTRL, quindi selezionare tutte le caselle di testo sopra le immagini.</a:t>
            </a:r>
            <a:r>
              <a:rPr lang="it-IT" sz="1200" b="0" i="0" baseline="0" noProof="0" dirty="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In </a:t>
            </a:r>
            <a:r>
              <a:rPr lang="it-IT" sz="1200" b="1" i="0" noProof="0" dirty="0" smtClean="0">
                <a:solidFill>
                  <a:schemeClr val="tx1"/>
                </a:solidFill>
                <a:effectLst/>
                <a:latin typeface="Calibri"/>
                <a:ea typeface="+mn-ea"/>
                <a:cs typeface="+mn-cs"/>
              </a:rPr>
              <a:t>Strumenti SmartArt</a:t>
            </a:r>
            <a:r>
              <a:rPr lang="it-IT" sz="1200" b="0" i="0" noProof="0" dirty="0" smtClean="0">
                <a:solidFill>
                  <a:schemeClr val="tx1"/>
                </a:solidFill>
                <a:effectLst/>
                <a:latin typeface="Calibri"/>
                <a:ea typeface="+mn-ea"/>
                <a:cs typeface="+mn-cs"/>
              </a:rPr>
              <a:t>, nel gruppo </a:t>
            </a:r>
            <a:r>
              <a:rPr lang="it-IT" sz="1200" b="1" i="0" noProof="0" dirty="0" smtClean="0">
                <a:solidFill>
                  <a:schemeClr val="tx1"/>
                </a:solidFill>
                <a:effectLst/>
                <a:latin typeface="Calibri"/>
                <a:ea typeface="+mn-ea"/>
                <a:cs typeface="+mn-cs"/>
              </a:rPr>
              <a:t>Forme</a:t>
            </a:r>
            <a:r>
              <a:rPr lang="it-IT" sz="1200" b="0" i="0" noProof="0" dirty="0" smtClean="0">
                <a:solidFill>
                  <a:schemeClr val="tx1"/>
                </a:solidFill>
                <a:effectLst/>
                <a:latin typeface="Calibri"/>
                <a:ea typeface="+mn-ea"/>
                <a:cs typeface="+mn-cs"/>
              </a:rPr>
              <a:t> della scheda </a:t>
            </a:r>
            <a:r>
              <a:rPr lang="it-IT" sz="1200" b="1" i="0" noProof="0" dirty="0" smtClean="0">
                <a:solidFill>
                  <a:schemeClr val="tx1"/>
                </a:solidFill>
                <a:effectLst/>
                <a:latin typeface="Calibri"/>
                <a:ea typeface="+mn-ea"/>
                <a:cs typeface="+mn-cs"/>
              </a:rPr>
              <a:t>Formato</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Cambia</a:t>
            </a:r>
            <a:r>
              <a:rPr lang="it-IT" sz="1200" b="1" i="0" baseline="0" noProof="0" dirty="0" smtClean="0">
                <a:solidFill>
                  <a:schemeClr val="tx1"/>
                </a:solidFill>
                <a:effectLst/>
                <a:latin typeface="Calibri"/>
                <a:ea typeface="+mn-ea"/>
                <a:cs typeface="+mn-cs"/>
              </a:rPr>
              <a:t> forma</a:t>
            </a:r>
            <a:r>
              <a:rPr lang="it-IT" sz="1200" b="0" i="0" baseline="0" noProof="0" dirty="0" smtClean="0">
                <a:solidFill>
                  <a:schemeClr val="tx1"/>
                </a:solidFill>
                <a:effectLst/>
                <a:latin typeface="Calibri"/>
                <a:ea typeface="+mn-ea"/>
                <a:cs typeface="+mn-cs"/>
              </a:rPr>
              <a:t> e quindi in </a:t>
            </a:r>
            <a:r>
              <a:rPr lang="it-IT" sz="1200" b="1" i="0" baseline="0" noProof="0" dirty="0" smtClean="0">
                <a:solidFill>
                  <a:schemeClr val="tx1"/>
                </a:solidFill>
                <a:effectLst/>
                <a:latin typeface="Calibri"/>
                <a:ea typeface="+mn-ea"/>
                <a:cs typeface="+mn-cs"/>
              </a:rPr>
              <a:t>Rettangoli</a:t>
            </a:r>
            <a:r>
              <a:rPr lang="it-IT" sz="1200" b="0" i="0" baseline="0" noProof="0" dirty="0" smtClean="0">
                <a:solidFill>
                  <a:schemeClr val="tx1"/>
                </a:solidFill>
                <a:effectLst/>
                <a:latin typeface="Calibri"/>
                <a:ea typeface="+mn-ea"/>
                <a:cs typeface="+mn-cs"/>
              </a:rPr>
              <a:t> fare clic su </a:t>
            </a:r>
            <a:r>
              <a:rPr lang="it-IT" sz="1200" b="1" i="0" baseline="0" noProof="0" dirty="0" smtClean="0">
                <a:solidFill>
                  <a:schemeClr val="tx1"/>
                </a:solidFill>
                <a:effectLst/>
                <a:latin typeface="Calibri"/>
                <a:ea typeface="+mn-ea"/>
                <a:cs typeface="+mn-cs"/>
              </a:rPr>
              <a:t>Arrotonda angolo diagonale rettangolo</a:t>
            </a:r>
            <a:r>
              <a:rPr lang="it-IT" sz="1200" b="0" i="0" baseline="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baseline="0" noProof="0" dirty="0" smtClean="0">
                <a:solidFill>
                  <a:schemeClr val="tx1"/>
                </a:solidFill>
                <a:effectLst/>
                <a:latin typeface="Calibri"/>
                <a:ea typeface="+mn-ea"/>
                <a:cs typeface="+mn-cs"/>
              </a:rPr>
              <a:t>Di nuovo in </a:t>
            </a:r>
            <a:r>
              <a:rPr lang="it-IT" sz="1200" b="1" i="0" baseline="0" noProof="0" dirty="0" smtClean="0">
                <a:solidFill>
                  <a:schemeClr val="tx1"/>
                </a:solidFill>
                <a:effectLst/>
                <a:latin typeface="Calibri"/>
                <a:ea typeface="+mn-ea"/>
                <a:cs typeface="+mn-cs"/>
              </a:rPr>
              <a:t>Strumenti SmartArt</a:t>
            </a:r>
            <a:r>
              <a:rPr lang="it-IT" sz="1200" b="0" i="0" baseline="0" noProof="0" dirty="0" smtClean="0">
                <a:solidFill>
                  <a:schemeClr val="tx1"/>
                </a:solidFill>
                <a:effectLst/>
                <a:latin typeface="Calibri"/>
                <a:ea typeface="+mn-ea"/>
                <a:cs typeface="+mn-cs"/>
              </a:rPr>
              <a:t>, nel gruppo </a:t>
            </a:r>
            <a:r>
              <a:rPr lang="it-IT" sz="1200" b="1" i="0" baseline="0" noProof="0" dirty="0" smtClean="0">
                <a:solidFill>
                  <a:schemeClr val="tx1"/>
                </a:solidFill>
                <a:effectLst/>
                <a:latin typeface="Calibri"/>
                <a:ea typeface="+mn-ea"/>
                <a:cs typeface="+mn-cs"/>
              </a:rPr>
              <a:t>Stili forme</a:t>
            </a:r>
            <a:r>
              <a:rPr lang="it-IT" sz="1200" b="0" i="0" baseline="0" noProof="0" dirty="0" smtClean="0">
                <a:solidFill>
                  <a:schemeClr val="tx1"/>
                </a:solidFill>
                <a:effectLst/>
                <a:latin typeface="Calibri"/>
                <a:ea typeface="+mn-ea"/>
                <a:cs typeface="+mn-cs"/>
              </a:rPr>
              <a:t> della scheda </a:t>
            </a:r>
            <a:r>
              <a:rPr lang="it-IT" sz="1200" b="1" i="0" baseline="0" noProof="0" dirty="0" smtClean="0">
                <a:solidFill>
                  <a:schemeClr val="tx1"/>
                </a:solidFill>
                <a:effectLst/>
                <a:latin typeface="Calibri"/>
                <a:ea typeface="+mn-ea"/>
                <a:cs typeface="+mn-cs"/>
              </a:rPr>
              <a:t>Formato</a:t>
            </a:r>
            <a:r>
              <a:rPr lang="it-IT" sz="1200" b="0" i="0" baseline="0" noProof="0" dirty="0" smtClean="0">
                <a:solidFill>
                  <a:schemeClr val="tx1"/>
                </a:solidFill>
                <a:effectLst/>
                <a:latin typeface="Calibri"/>
                <a:ea typeface="+mn-ea"/>
                <a:cs typeface="+mn-cs"/>
              </a:rPr>
              <a:t> fare clic sul pulsante di visualizzazione della finestra di dialogo </a:t>
            </a:r>
            <a:r>
              <a:rPr lang="it-IT" sz="1200" b="1" i="0" baseline="0" noProof="0" dirty="0" smtClean="0">
                <a:solidFill>
                  <a:schemeClr val="tx1"/>
                </a:solidFill>
                <a:effectLst/>
                <a:latin typeface="Calibri"/>
                <a:ea typeface="+mn-ea"/>
                <a:cs typeface="+mn-cs"/>
              </a:rPr>
              <a:t>Formato forma</a:t>
            </a:r>
            <a:r>
              <a:rPr lang="it-IT" sz="1200" b="0" i="0" baseline="0" noProof="0" dirty="0" smtClean="0">
                <a:solidFill>
                  <a:schemeClr val="tx1"/>
                </a:solidFill>
                <a:effectLst/>
                <a:latin typeface="Calibri"/>
                <a:ea typeface="+mn-ea"/>
                <a:cs typeface="+mn-cs"/>
              </a:rPr>
              <a:t>.</a:t>
            </a:r>
            <a:r>
              <a:rPr lang="it-IT" sz="1200" b="0" i="0" baseline="0" noProof="0" dirty="0" smtClean="0">
                <a:solidFill>
                  <a:schemeClr val="tx1"/>
                </a:solidFill>
                <a:latin typeface="Calibri"/>
                <a:ea typeface="+mn-ea"/>
                <a:cs typeface="+mn-cs"/>
              </a:rPr>
              <a:t> </a:t>
            </a:r>
            <a:r>
              <a:rPr lang="it-IT" sz="1200" b="0" i="0" baseline="0" noProof="0" dirty="0" smtClean="0">
                <a:solidFill>
                  <a:schemeClr val="tx1"/>
                </a:solidFill>
                <a:effectLst/>
                <a:latin typeface="Calibri"/>
                <a:ea typeface="+mn-ea"/>
                <a:cs typeface="+mn-cs"/>
              </a:rPr>
              <a:t>Nella finestra di dialogo </a:t>
            </a:r>
            <a:r>
              <a:rPr lang="it-IT" sz="1200" b="1" i="0" baseline="0" noProof="0" dirty="0" smtClean="0">
                <a:solidFill>
                  <a:schemeClr val="tx1"/>
                </a:solidFill>
                <a:effectLst/>
                <a:latin typeface="Calibri"/>
                <a:ea typeface="+mn-ea"/>
                <a:cs typeface="+mn-cs"/>
              </a:rPr>
              <a:t>Formato forma</a:t>
            </a:r>
            <a:r>
              <a:rPr lang="it-IT" sz="1200" b="0" i="0" baseline="0" noProof="0" dirty="0" smtClean="0">
                <a:solidFill>
                  <a:schemeClr val="tx1"/>
                </a:solidFill>
                <a:effectLst/>
                <a:latin typeface="Calibri"/>
                <a:ea typeface="+mn-ea"/>
                <a:cs typeface="+mn-cs"/>
              </a:rPr>
              <a:t>, nel riquadro a sinistra fare clic su </a:t>
            </a:r>
            <a:r>
              <a:rPr lang="it-IT" sz="1200" b="1" i="0" baseline="0" noProof="0" dirty="0" smtClean="0">
                <a:solidFill>
                  <a:schemeClr val="tx1"/>
                </a:solidFill>
                <a:effectLst/>
                <a:latin typeface="Calibri"/>
                <a:ea typeface="+mn-ea"/>
                <a:cs typeface="+mn-cs"/>
              </a:rPr>
              <a:t>Riempimento</a:t>
            </a:r>
            <a:r>
              <a:rPr lang="it-IT" sz="1200" b="0" i="0" baseline="0" noProof="0" dirty="0" smtClean="0">
                <a:solidFill>
                  <a:schemeClr val="tx1"/>
                </a:solidFill>
                <a:effectLst/>
                <a:latin typeface="Calibri"/>
                <a:ea typeface="+mn-ea"/>
                <a:cs typeface="+mn-cs"/>
              </a:rPr>
              <a:t>, nel riquadro </a:t>
            </a:r>
            <a:r>
              <a:rPr lang="it-IT" sz="1200" b="1" i="0" baseline="0" noProof="0" dirty="0" smtClean="0">
                <a:solidFill>
                  <a:schemeClr val="tx1"/>
                </a:solidFill>
                <a:effectLst/>
                <a:latin typeface="Calibri"/>
                <a:ea typeface="+mn-ea"/>
                <a:cs typeface="+mn-cs"/>
              </a:rPr>
              <a:t>Riempimento</a:t>
            </a:r>
            <a:r>
              <a:rPr lang="it-IT" sz="1200" b="0" i="0" baseline="0" noProof="0" dirty="0" smtClean="0">
                <a:solidFill>
                  <a:schemeClr val="tx1"/>
                </a:solidFill>
                <a:effectLst/>
                <a:latin typeface="Calibri"/>
                <a:ea typeface="+mn-ea"/>
                <a:cs typeface="+mn-cs"/>
              </a:rPr>
              <a:t> fare clic su </a:t>
            </a:r>
            <a:r>
              <a:rPr lang="it-IT" sz="1200" b="1" i="0" baseline="0" noProof="0" dirty="0" smtClean="0">
                <a:solidFill>
                  <a:schemeClr val="tx1"/>
                </a:solidFill>
                <a:effectLst/>
                <a:latin typeface="Calibri"/>
                <a:ea typeface="+mn-ea"/>
                <a:cs typeface="+mn-cs"/>
              </a:rPr>
              <a:t>Riempimento a tinta unita</a:t>
            </a:r>
            <a:r>
              <a:rPr lang="it-IT" sz="1200" b="0" i="0" baseline="0" noProof="0" dirty="0" smtClean="0">
                <a:solidFill>
                  <a:schemeClr val="tx1"/>
                </a:solidFill>
                <a:effectLst/>
                <a:latin typeface="Calibri"/>
                <a:ea typeface="+mn-ea"/>
                <a:cs typeface="+mn-cs"/>
              </a:rPr>
              <a:t> e quindi eseguire le operazioni seguenti:</a:t>
            </a:r>
          </a:p>
          <a:p>
            <a:pPr marL="685800" lvl="1" indent="-228600" algn="l" defTabSz="914400">
              <a:buFont typeface="Calibri"/>
              <a:buAutoNum type="arabicPeriod"/>
            </a:pPr>
            <a:r>
              <a:rPr lang="it-IT" sz="1200" b="0" i="0" baseline="0" noProof="0" smtClean="0">
                <a:solidFill>
                  <a:schemeClr val="tx1"/>
                </a:solidFill>
                <a:effectLst/>
                <a:latin typeface="Calibri"/>
                <a:ea typeface="+mn-ea"/>
                <a:cs typeface="+mn-cs"/>
              </a:rPr>
              <a:t>Nell’elenco </a:t>
            </a:r>
            <a:r>
              <a:rPr lang="it-IT" sz="1200" b="1" i="0" baseline="0" noProof="0" dirty="0" smtClean="0">
                <a:solidFill>
                  <a:schemeClr val="tx1"/>
                </a:solidFill>
                <a:effectLst/>
                <a:latin typeface="Calibri"/>
                <a:ea typeface="+mn-ea"/>
                <a:cs typeface="+mn-cs"/>
              </a:rPr>
              <a:t>Tipo</a:t>
            </a:r>
            <a:r>
              <a:rPr lang="it-IT" sz="1200" b="0" i="0" baseline="0" noProof="0" dirty="0" smtClean="0">
                <a:solidFill>
                  <a:schemeClr val="tx1"/>
                </a:solidFill>
                <a:effectLst/>
                <a:latin typeface="Calibri"/>
                <a:ea typeface="+mn-ea"/>
                <a:cs typeface="+mn-cs"/>
              </a:rPr>
              <a:t> selezionare </a:t>
            </a:r>
            <a:r>
              <a:rPr lang="it-IT" sz="1200" b="1" i="0" baseline="0" noProof="0" dirty="0" smtClean="0">
                <a:solidFill>
                  <a:schemeClr val="tx1"/>
                </a:solidFill>
                <a:effectLst/>
                <a:latin typeface="Calibri"/>
                <a:ea typeface="+mn-ea"/>
                <a:cs typeface="+mn-cs"/>
              </a:rPr>
              <a:t>Lineare</a:t>
            </a:r>
            <a:r>
              <a:rPr lang="it-IT" sz="1200" b="0" i="0" baseline="0" noProof="0" dirty="0" smtClean="0">
                <a:solidFill>
                  <a:schemeClr val="tx1"/>
                </a:solidFill>
                <a:effectLst/>
                <a:latin typeface="Calibri"/>
                <a:ea typeface="+mn-ea"/>
                <a:cs typeface="+mn-cs"/>
              </a:rPr>
              <a:t>.</a:t>
            </a:r>
          </a:p>
          <a:p>
            <a:pPr marL="685800" lvl="1" indent="-228600" algn="l" defTabSz="914400">
              <a:buFont typeface="Calibri"/>
              <a:buAutoNum type="arabicPeriod"/>
            </a:pPr>
            <a:r>
              <a:rPr lang="it-IT" sz="1200" b="0" i="0" baseline="0" noProof="0" dirty="0" smtClean="0">
                <a:solidFill>
                  <a:schemeClr val="tx1"/>
                </a:solidFill>
                <a:effectLst/>
                <a:latin typeface="Calibri"/>
                <a:ea typeface="+mn-ea"/>
                <a:cs typeface="+mn-cs"/>
              </a:rPr>
              <a:t>Nella casella </a:t>
            </a:r>
            <a:r>
              <a:rPr lang="it-IT" sz="1200" b="1" i="0" baseline="0" noProof="0" dirty="0" smtClean="0">
                <a:solidFill>
                  <a:schemeClr val="tx1"/>
                </a:solidFill>
                <a:effectLst/>
                <a:latin typeface="Calibri"/>
                <a:ea typeface="+mn-ea"/>
                <a:cs typeface="+mn-cs"/>
              </a:rPr>
              <a:t>Angolo</a:t>
            </a:r>
            <a:r>
              <a:rPr lang="it-IT" sz="1200" b="0" i="0" baseline="0" noProof="0" dirty="0" smtClean="0">
                <a:solidFill>
                  <a:schemeClr val="tx1"/>
                </a:solidFill>
                <a:effectLst/>
                <a:latin typeface="Calibri"/>
                <a:ea typeface="+mn-ea"/>
                <a:cs typeface="+mn-cs"/>
              </a:rPr>
              <a:t> immettere </a:t>
            </a:r>
            <a:r>
              <a:rPr lang="it-IT" sz="1200" b="1" i="0" baseline="0" noProof="0" dirty="0" smtClean="0">
                <a:solidFill>
                  <a:schemeClr val="tx1"/>
                </a:solidFill>
                <a:effectLst/>
                <a:latin typeface="Calibri"/>
                <a:ea typeface="+mn-ea"/>
                <a:cs typeface="+mn-cs"/>
              </a:rPr>
              <a:t>0,3°</a:t>
            </a:r>
            <a:r>
              <a:rPr lang="it-IT" sz="1200" b="0" i="0" baseline="0" noProof="0" dirty="0" smtClean="0">
                <a:solidFill>
                  <a:schemeClr val="tx1"/>
                </a:solidFill>
                <a:effectLst/>
                <a:latin typeface="Calibri"/>
                <a:ea typeface="+mn-ea"/>
                <a:cs typeface="+mn-cs"/>
              </a:rPr>
              <a:t>.</a:t>
            </a:r>
          </a:p>
          <a:p>
            <a:pPr marL="685800" lvl="1" indent="-228600" algn="l" defTabSz="914400">
              <a:buFont typeface="Calibri"/>
              <a:buAutoNum type="arabicPeriod"/>
            </a:pPr>
            <a:r>
              <a:rPr lang="it-IT" sz="1200" b="0" i="0" noProof="0" dirty="0" smtClean="0">
                <a:solidFill>
                  <a:schemeClr val="tx1"/>
                </a:solidFill>
                <a:effectLst/>
                <a:latin typeface="Calibri"/>
                <a:ea typeface="+mn-ea"/>
                <a:cs typeface="+mn-cs"/>
              </a:rPr>
              <a:t>In </a:t>
            </a:r>
            <a:r>
              <a:rPr lang="it-IT" sz="1200" b="1" i="0" noProof="0" dirty="0" smtClean="0">
                <a:solidFill>
                  <a:schemeClr val="tx1"/>
                </a:solidFill>
                <a:effectLst/>
                <a:latin typeface="Calibri"/>
                <a:ea typeface="+mn-ea"/>
                <a:cs typeface="+mn-cs"/>
              </a:rPr>
              <a:t>Interruzioni sfumatura</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Aggiungi interruzione sfumatura</a:t>
            </a:r>
            <a:r>
              <a:rPr lang="it-IT" sz="1200" b="0" i="0" noProof="0" dirty="0" smtClean="0">
                <a:solidFill>
                  <a:schemeClr val="tx1"/>
                </a:solidFill>
                <a:effectLst/>
                <a:latin typeface="Calibri"/>
                <a:ea typeface="+mn-ea"/>
                <a:cs typeface="+mn-cs"/>
              </a:rPr>
              <a:t> o su </a:t>
            </a:r>
            <a:r>
              <a:rPr lang="it-IT" sz="1200" b="1" i="0" noProof="0" dirty="0" smtClean="0">
                <a:solidFill>
                  <a:schemeClr val="tx1"/>
                </a:solidFill>
                <a:effectLst/>
                <a:latin typeface="Calibri"/>
                <a:ea typeface="+mn-ea"/>
                <a:cs typeface="+mn-cs"/>
              </a:rPr>
              <a:t>Rimuovi interruzione sfumatura</a:t>
            </a:r>
            <a:r>
              <a:rPr lang="it-IT" sz="1200" b="0" i="0" noProof="0" dirty="0" smtClean="0">
                <a:solidFill>
                  <a:schemeClr val="tx1"/>
                </a:solidFill>
                <a:effectLst/>
                <a:latin typeface="Calibri"/>
                <a:ea typeface="+mn-ea"/>
                <a:cs typeface="+mn-cs"/>
              </a:rPr>
              <a:t> fino a quando non vengono visualizzate tre interruzioni nel dispositivo di scorrimento.</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Sempre in </a:t>
            </a:r>
            <a:r>
              <a:rPr lang="it-IT" sz="1200" b="1" i="0" noProof="0" dirty="0" smtClean="0">
                <a:solidFill>
                  <a:schemeClr val="tx1"/>
                </a:solidFill>
                <a:effectLst/>
                <a:latin typeface="Calibri"/>
                <a:ea typeface="+mn-ea"/>
                <a:cs typeface="+mn-cs"/>
              </a:rPr>
              <a:t>Interruzioni sfumatura</a:t>
            </a:r>
            <a:r>
              <a:rPr lang="it-IT" sz="1200" b="0" i="0" noProof="0" dirty="0" smtClean="0">
                <a:solidFill>
                  <a:schemeClr val="tx1"/>
                </a:solidFill>
                <a:effectLst/>
                <a:latin typeface="Calibri"/>
                <a:ea typeface="+mn-ea"/>
                <a:cs typeface="+mn-cs"/>
              </a:rPr>
              <a:t> personalizzare le interruzioni sfumatura come indicato di seguito:</a:t>
            </a:r>
          </a:p>
          <a:p>
            <a:pPr marL="630936" lvl="1" indent="-173736" algn="l" defTabSz="914400">
              <a:buClr>
                <a:schemeClr val="tx1"/>
              </a:buClr>
              <a:buFont typeface="Arial"/>
              <a:buChar char="•"/>
            </a:pPr>
            <a:r>
              <a:rPr lang="it-IT" sz="1200" b="0" i="0" noProof="0" dirty="0" smtClean="0">
                <a:solidFill>
                  <a:schemeClr val="tx1"/>
                </a:solidFill>
                <a:effectLst/>
                <a:latin typeface="Calibri"/>
                <a:ea typeface="+mn-ea"/>
                <a:cs typeface="+mn-cs"/>
              </a:rPr>
              <a:t>Selezionare la prima interruzione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77</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28</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27</a:t>
            </a:r>
            <a:r>
              <a:rPr lang="it-IT" sz="1200" b="0" i="0" noProof="0" dirty="0" smtClean="0">
                <a:solidFill>
                  <a:schemeClr val="tx1"/>
                </a:solidFill>
                <a:effectLst/>
                <a:latin typeface="Calibri"/>
                <a:ea typeface="+mn-ea"/>
                <a:cs typeface="+mn-cs"/>
              </a:rPr>
              <a:t>.</a:t>
            </a:r>
          </a:p>
          <a:p>
            <a:pPr marL="630936" lvl="1" indent="-173736" algn="l" defTabSz="914400">
              <a:buClr>
                <a:schemeClr val="tx1"/>
              </a:buClr>
              <a:buFont typeface="Arial"/>
              <a:buChar char="•"/>
            </a:pPr>
            <a:r>
              <a:rPr lang="it-IT" sz="1200" b="0" i="0" noProof="0" smtClean="0">
                <a:solidFill>
                  <a:schemeClr val="tx1"/>
                </a:solidFill>
                <a:effectLst/>
                <a:latin typeface="Calibri"/>
                <a:ea typeface="+mn-ea"/>
                <a:cs typeface="+mn-cs"/>
              </a:rPr>
              <a:t>Selezionare l’interruzione </a:t>
            </a:r>
            <a:r>
              <a:rPr lang="it-IT" sz="1200" b="0" i="0" noProof="0" dirty="0" smtClean="0">
                <a:solidFill>
                  <a:schemeClr val="tx1"/>
                </a:solidFill>
                <a:effectLst/>
                <a:latin typeface="Calibri"/>
                <a:ea typeface="+mn-ea"/>
                <a:cs typeface="+mn-cs"/>
              </a:rPr>
              <a:t>successiva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50%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136</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50</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48</a:t>
            </a:r>
            <a:r>
              <a:rPr lang="it-IT" sz="1200" b="0" i="0" noProof="0" dirty="0" smtClean="0">
                <a:solidFill>
                  <a:schemeClr val="tx1"/>
                </a:solidFill>
                <a:effectLst/>
                <a:latin typeface="Calibri"/>
                <a:ea typeface="+mn-ea"/>
                <a:cs typeface="+mn-cs"/>
              </a:rPr>
              <a:t>.</a:t>
            </a:r>
          </a:p>
          <a:p>
            <a:pPr marL="630936" lvl="1" indent="-173736" algn="l" defTabSz="914400">
              <a:buClr>
                <a:schemeClr val="tx1"/>
              </a:buClr>
              <a:buFont typeface="Arial"/>
              <a:buChar char="•"/>
            </a:pPr>
            <a:r>
              <a:rPr lang="it-IT" sz="1200" b="0" i="0" noProof="0" smtClean="0">
                <a:solidFill>
                  <a:schemeClr val="tx1"/>
                </a:solidFill>
                <a:effectLst/>
                <a:latin typeface="Calibri"/>
                <a:ea typeface="+mn-ea"/>
                <a:cs typeface="+mn-cs"/>
              </a:rPr>
              <a:t>Selezionare l’ultima </a:t>
            </a:r>
            <a:r>
              <a:rPr lang="it-IT" sz="1200" b="0" i="0" noProof="0" dirty="0" smtClean="0">
                <a:solidFill>
                  <a:schemeClr val="tx1"/>
                </a:solidFill>
                <a:effectLst/>
                <a:latin typeface="Calibri"/>
                <a:ea typeface="+mn-ea"/>
                <a:cs typeface="+mn-cs"/>
              </a:rPr>
              <a:t>interruzione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100%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77</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28</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27</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Sempre nella finestra di</a:t>
            </a:r>
            <a:r>
              <a:rPr lang="it-IT" sz="1200" b="0" i="0" baseline="0" noProof="0" dirty="0" smtClean="0">
                <a:solidFill>
                  <a:schemeClr val="tx1"/>
                </a:solidFill>
                <a:effectLst/>
                <a:latin typeface="Calibri"/>
                <a:ea typeface="+mn-ea"/>
                <a:cs typeface="+mn-cs"/>
              </a:rPr>
              <a:t> dialogo </a:t>
            </a:r>
            <a:r>
              <a:rPr lang="it-IT" sz="1200" b="1" i="0" baseline="0" noProof="0" dirty="0" smtClean="0">
                <a:solidFill>
                  <a:schemeClr val="tx1"/>
                </a:solidFill>
                <a:effectLst/>
                <a:latin typeface="Calibri"/>
                <a:ea typeface="+mn-ea"/>
                <a:cs typeface="+mn-cs"/>
              </a:rPr>
              <a:t>Formato forma</a:t>
            </a:r>
            <a:r>
              <a:rPr lang="it-IT" sz="1200" b="0" i="0" baseline="0" noProof="0" dirty="0" smtClean="0">
                <a:solidFill>
                  <a:schemeClr val="tx1"/>
                </a:solidFill>
                <a:effectLst/>
                <a:latin typeface="Calibri"/>
                <a:ea typeface="+mn-ea"/>
                <a:cs typeface="+mn-cs"/>
              </a:rPr>
              <a:t> fare clic su </a:t>
            </a:r>
            <a:r>
              <a:rPr lang="it-IT" sz="1200" b="1" i="0" baseline="0" noProof="0" dirty="0" smtClean="0">
                <a:solidFill>
                  <a:schemeClr val="tx1"/>
                </a:solidFill>
                <a:effectLst/>
                <a:latin typeface="Calibri"/>
                <a:ea typeface="+mn-ea"/>
                <a:cs typeface="+mn-cs"/>
              </a:rPr>
              <a:t>Colore linea</a:t>
            </a:r>
            <a:r>
              <a:rPr lang="it-IT" sz="1200" b="0" i="0" baseline="0" noProof="0" dirty="0" smtClean="0">
                <a:solidFill>
                  <a:schemeClr val="tx1"/>
                </a:solidFill>
                <a:effectLst/>
                <a:latin typeface="Calibri"/>
                <a:ea typeface="+mn-ea"/>
                <a:cs typeface="+mn-cs"/>
              </a:rPr>
              <a:t> nel riquadro sinistro e quindi fare clic su </a:t>
            </a:r>
            <a:r>
              <a:rPr lang="it-IT" sz="1200" b="1" i="0" baseline="0" noProof="0" dirty="0" smtClean="0">
                <a:solidFill>
                  <a:schemeClr val="tx1"/>
                </a:solidFill>
                <a:effectLst/>
                <a:latin typeface="Calibri"/>
                <a:ea typeface="+mn-ea"/>
                <a:cs typeface="+mn-cs"/>
              </a:rPr>
              <a:t>Nessuna linea</a:t>
            </a:r>
            <a:r>
              <a:rPr lang="it-IT" sz="1200" b="0" i="0" baseline="0" noProof="0" dirty="0" smtClean="0">
                <a:solidFill>
                  <a:schemeClr val="tx1"/>
                </a:solidFill>
                <a:effectLst/>
                <a:latin typeface="Calibri"/>
                <a:ea typeface="+mn-ea"/>
                <a:cs typeface="+mn-cs"/>
              </a:rPr>
              <a:t> nel riquadro </a:t>
            </a:r>
            <a:r>
              <a:rPr lang="it-IT" sz="1200" b="1" i="0" baseline="0" noProof="0" dirty="0" smtClean="0">
                <a:solidFill>
                  <a:schemeClr val="tx1"/>
                </a:solidFill>
                <a:effectLst/>
                <a:latin typeface="Calibri"/>
                <a:ea typeface="+mn-ea"/>
                <a:cs typeface="+mn-cs"/>
              </a:rPr>
              <a:t>Colore linea</a:t>
            </a:r>
            <a:r>
              <a:rPr lang="it-IT" sz="1200" b="0" i="0" baseline="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baseline="0" noProof="0" dirty="0" smtClean="0">
                <a:solidFill>
                  <a:schemeClr val="tx1"/>
                </a:solidFill>
                <a:effectLst/>
                <a:latin typeface="Calibri"/>
                <a:ea typeface="+mn-ea"/>
                <a:cs typeface="+mn-cs"/>
              </a:rPr>
              <a:t>Ancora nella finestra di dialogo </a:t>
            </a:r>
            <a:r>
              <a:rPr lang="it-IT" sz="1200" b="1" i="0" baseline="0" noProof="0" dirty="0" smtClean="0">
                <a:solidFill>
                  <a:schemeClr val="tx1"/>
                </a:solidFill>
                <a:effectLst/>
                <a:latin typeface="Calibri"/>
                <a:ea typeface="+mn-ea"/>
                <a:cs typeface="+mn-cs"/>
              </a:rPr>
              <a:t>Formato forma</a:t>
            </a:r>
            <a:r>
              <a:rPr lang="it-IT" sz="1200" b="0" i="0" baseline="0" noProof="0" dirty="0" smtClean="0">
                <a:solidFill>
                  <a:schemeClr val="tx1"/>
                </a:solidFill>
                <a:effectLst/>
                <a:latin typeface="Calibri"/>
                <a:ea typeface="+mn-ea"/>
                <a:cs typeface="+mn-cs"/>
              </a:rPr>
              <a:t> fare clic su </a:t>
            </a:r>
            <a:r>
              <a:rPr lang="it-IT" sz="1200" b="1" i="0" baseline="0" noProof="0" dirty="0" smtClean="0">
                <a:solidFill>
                  <a:schemeClr val="tx1"/>
                </a:solidFill>
                <a:effectLst/>
                <a:latin typeface="Calibri"/>
                <a:ea typeface="+mn-ea"/>
                <a:cs typeface="+mn-cs"/>
              </a:rPr>
              <a:t>Ombreggiatura</a:t>
            </a:r>
            <a:r>
              <a:rPr lang="it-IT" sz="1200" b="0" i="0" baseline="0" noProof="0" dirty="0" smtClean="0">
                <a:solidFill>
                  <a:schemeClr val="tx1"/>
                </a:solidFill>
                <a:effectLst/>
                <a:latin typeface="Calibri"/>
                <a:ea typeface="+mn-ea"/>
                <a:cs typeface="+mn-cs"/>
              </a:rPr>
              <a:t> nel riquadro sinistro, fare clic sul pulsante accanto a </a:t>
            </a:r>
            <a:r>
              <a:rPr lang="it-IT" sz="1200" b="1" i="0" baseline="0" noProof="0" dirty="0" smtClean="0">
                <a:solidFill>
                  <a:schemeClr val="tx1"/>
                </a:solidFill>
                <a:effectLst/>
                <a:latin typeface="Calibri"/>
                <a:ea typeface="+mn-ea"/>
                <a:cs typeface="+mn-cs"/>
              </a:rPr>
              <a:t>Preselezioni</a:t>
            </a:r>
            <a:r>
              <a:rPr lang="it-IT" sz="1200" b="0" i="0" baseline="0" noProof="0" dirty="0" smtClean="0">
                <a:solidFill>
                  <a:schemeClr val="tx1"/>
                </a:solidFill>
                <a:effectLst/>
                <a:latin typeface="Calibri"/>
                <a:ea typeface="+mn-ea"/>
                <a:cs typeface="+mn-cs"/>
              </a:rPr>
              <a:t> nel riquadro </a:t>
            </a:r>
            <a:r>
              <a:rPr lang="it-IT" sz="1200" b="1" i="0" baseline="0" noProof="0" dirty="0" smtClean="0">
                <a:solidFill>
                  <a:schemeClr val="tx1"/>
                </a:solidFill>
                <a:effectLst/>
                <a:latin typeface="Calibri"/>
                <a:ea typeface="+mn-ea"/>
                <a:cs typeface="+mn-cs"/>
              </a:rPr>
              <a:t>Ombreggiatura</a:t>
            </a:r>
            <a:r>
              <a:rPr lang="it-IT" sz="1200" b="0" i="0" baseline="0" noProof="0" dirty="0" smtClean="0">
                <a:solidFill>
                  <a:schemeClr val="tx1"/>
                </a:solidFill>
                <a:effectLst/>
                <a:latin typeface="Calibri"/>
                <a:ea typeface="+mn-ea"/>
                <a:cs typeface="+mn-cs"/>
              </a:rPr>
              <a:t> e quindi fare clic su </a:t>
            </a:r>
            <a:r>
              <a:rPr lang="it-IT" sz="1200" b="1" i="0" baseline="0" noProof="0" dirty="0" smtClean="0">
                <a:solidFill>
                  <a:schemeClr val="tx1"/>
                </a:solidFill>
                <a:effectLst/>
                <a:latin typeface="Calibri"/>
                <a:ea typeface="+mn-ea"/>
                <a:cs typeface="+mn-cs"/>
              </a:rPr>
              <a:t>Scostamento in diagonale in basso a sinistra</a:t>
            </a:r>
            <a:r>
              <a:rPr lang="it-IT" sz="1200" b="0" i="0" baseline="0" noProof="0" dirty="0" smtClean="0">
                <a:solidFill>
                  <a:schemeClr val="tx1"/>
                </a:solidFill>
                <a:effectLst/>
                <a:latin typeface="Calibri"/>
                <a:ea typeface="+mn-ea"/>
                <a:cs typeface="+mn-cs"/>
              </a:rPr>
              <a:t> (prima riga) in </a:t>
            </a:r>
            <a:r>
              <a:rPr lang="it-IT" sz="1200" b="1" i="0" baseline="0" noProof="0" dirty="0" smtClean="0">
                <a:solidFill>
                  <a:schemeClr val="tx1"/>
                </a:solidFill>
                <a:effectLst/>
                <a:latin typeface="Calibri"/>
                <a:ea typeface="+mn-ea"/>
                <a:cs typeface="+mn-cs"/>
              </a:rPr>
              <a:t>Esterna</a:t>
            </a:r>
            <a:r>
              <a:rPr lang="it-IT" sz="1200" b="0" i="0" baseline="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Premere e tenere premuto CTRL, quindi selezionare le tre caselle di testo</a:t>
            </a:r>
            <a:r>
              <a:rPr lang="it-IT" sz="1200" b="0" i="0" baseline="0" noProof="0" dirty="0" smtClean="0">
                <a:solidFill>
                  <a:schemeClr val="tx1"/>
                </a:solidFill>
                <a:effectLst/>
                <a:latin typeface="Calibri"/>
                <a:ea typeface="+mn-ea"/>
                <a:cs typeface="+mn-cs"/>
              </a:rPr>
              <a:t> sotto le immagini.</a:t>
            </a:r>
            <a:r>
              <a:rPr lang="it-IT" sz="1200" b="0" i="0" baseline="0" noProof="0" dirty="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Nel gruppo </a:t>
            </a:r>
            <a:r>
              <a:rPr lang="it-IT" sz="1200" b="1" i="0" noProof="0" dirty="0" smtClean="0">
                <a:solidFill>
                  <a:schemeClr val="tx1"/>
                </a:solidFill>
                <a:effectLst/>
                <a:latin typeface="Calibri"/>
                <a:ea typeface="+mn-ea"/>
                <a:cs typeface="+mn-cs"/>
              </a:rPr>
              <a:t>Carattere</a:t>
            </a:r>
            <a:r>
              <a:rPr lang="it-IT" sz="1200" b="0" i="0" noProof="0" dirty="0" smtClean="0">
                <a:solidFill>
                  <a:schemeClr val="tx1"/>
                </a:solidFill>
                <a:effectLst/>
                <a:latin typeface="Calibri"/>
                <a:ea typeface="+mn-ea"/>
                <a:cs typeface="+mn-cs"/>
              </a:rPr>
              <a:t> della scheda </a:t>
            </a:r>
            <a:r>
              <a:rPr lang="it-IT" sz="1200" b="1" i="0" noProof="0" dirty="0" smtClean="0">
                <a:solidFill>
                  <a:schemeClr val="tx1"/>
                </a:solidFill>
                <a:effectLst/>
                <a:latin typeface="Calibri"/>
                <a:ea typeface="+mn-ea"/>
                <a:cs typeface="+mn-cs"/>
              </a:rPr>
              <a:t>Home</a:t>
            </a:r>
            <a:r>
              <a:rPr lang="it-IT" sz="1200" b="0" i="0" noProof="0" dirty="0" smtClean="0">
                <a:solidFill>
                  <a:schemeClr val="tx1"/>
                </a:solidFill>
                <a:effectLst/>
                <a:latin typeface="Calibri"/>
                <a:ea typeface="+mn-ea"/>
                <a:cs typeface="+mn-cs"/>
              </a:rPr>
              <a:t> selezionare </a:t>
            </a:r>
            <a:r>
              <a:rPr lang="it-IT" sz="1200" b="1" i="0" noProof="0" dirty="0" smtClean="0">
                <a:solidFill>
                  <a:schemeClr val="tx1"/>
                </a:solidFill>
                <a:effectLst/>
                <a:latin typeface="Calibri"/>
                <a:ea typeface="+mn-ea"/>
                <a:cs typeface="+mn-cs"/>
              </a:rPr>
              <a:t>Gill Sans </a:t>
            </a:r>
            <a:r>
              <a:rPr lang="it-IT" sz="1200" b="1" i="0" noProof="0" smtClean="0">
                <a:solidFill>
                  <a:schemeClr val="tx1"/>
                </a:solidFill>
                <a:effectLst/>
                <a:latin typeface="Calibri"/>
                <a:ea typeface="+mn-ea"/>
                <a:cs typeface="+mn-cs"/>
              </a:rPr>
              <a:t>MT</a:t>
            </a:r>
            <a:r>
              <a:rPr lang="it-IT" sz="1200" b="0" i="0" noProof="0" smtClean="0">
                <a:solidFill>
                  <a:schemeClr val="tx1"/>
                </a:solidFill>
                <a:effectLst/>
                <a:latin typeface="Calibri"/>
                <a:ea typeface="+mn-ea"/>
                <a:cs typeface="+mn-cs"/>
              </a:rPr>
              <a:t> nell’elenco </a:t>
            </a:r>
            <a:r>
              <a:rPr lang="it-IT" sz="1200" b="1" i="0" noProof="0" dirty="0" smtClean="0">
                <a:solidFill>
                  <a:schemeClr val="tx1"/>
                </a:solidFill>
                <a:effectLst/>
                <a:latin typeface="Calibri"/>
                <a:ea typeface="+mn-ea"/>
                <a:cs typeface="+mn-cs"/>
              </a:rPr>
              <a:t>Tipo di carattere</a:t>
            </a:r>
            <a:r>
              <a:rPr lang="it-IT" sz="1200" b="0" i="0" noProof="0" dirty="0" smtClean="0">
                <a:solidFill>
                  <a:schemeClr val="tx1"/>
                </a:solidFill>
                <a:effectLst/>
                <a:latin typeface="Calibri"/>
                <a:ea typeface="+mn-ea"/>
                <a:cs typeface="+mn-cs"/>
              </a:rPr>
              <a:t>,</a:t>
            </a:r>
            <a:r>
              <a:rPr lang="it-IT" sz="1200" b="1" i="0" noProof="0" dirty="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selezionare </a:t>
            </a:r>
            <a:r>
              <a:rPr lang="it-IT" sz="1200" b="1" i="0" noProof="0" dirty="0" smtClean="0">
                <a:solidFill>
                  <a:schemeClr val="tx1"/>
                </a:solidFill>
                <a:effectLst/>
                <a:latin typeface="Calibri"/>
                <a:ea typeface="+mn-ea"/>
                <a:cs typeface="+mn-cs"/>
              </a:rPr>
              <a:t>24</a:t>
            </a:r>
            <a:r>
              <a:rPr lang="it-IT" sz="1200" b="0" i="0" noProof="0" dirty="0" smtClean="0">
                <a:solidFill>
                  <a:schemeClr val="tx1"/>
                </a:solidFill>
                <a:effectLst/>
                <a:latin typeface="Calibri"/>
                <a:ea typeface="+mn-ea"/>
                <a:cs typeface="+mn-cs"/>
              </a:rPr>
              <a:t> nella casella </a:t>
            </a:r>
            <a:r>
              <a:rPr lang="it-IT" sz="1200" b="1" i="0" noProof="0" dirty="0" smtClean="0">
                <a:solidFill>
                  <a:schemeClr val="tx1"/>
                </a:solidFill>
                <a:effectLst/>
                <a:latin typeface="Calibri"/>
                <a:ea typeface="+mn-ea"/>
                <a:cs typeface="+mn-cs"/>
              </a:rPr>
              <a:t>Dimensione carattere</a:t>
            </a:r>
            <a:r>
              <a:rPr lang="it-IT" sz="1200" b="0" i="0" noProof="0" dirty="0" smtClean="0">
                <a:solidFill>
                  <a:schemeClr val="tx1"/>
                </a:solidFill>
                <a:effectLst/>
                <a:latin typeface="Calibri"/>
                <a:ea typeface="+mn-ea"/>
                <a:cs typeface="+mn-cs"/>
              </a:rPr>
              <a:t>, quindi fare clic su </a:t>
            </a:r>
            <a:r>
              <a:rPr lang="it-IT" sz="1200" b="1" i="0" noProof="0" dirty="0" smtClean="0">
                <a:solidFill>
                  <a:schemeClr val="tx1"/>
                </a:solidFill>
                <a:effectLst/>
                <a:latin typeface="Calibri"/>
                <a:ea typeface="+mn-ea"/>
                <a:cs typeface="+mn-cs"/>
              </a:rPr>
              <a:t>Colore carattere</a:t>
            </a:r>
            <a:r>
              <a:rPr lang="it-IT" sz="1200" b="0" i="0" noProof="0" dirty="0" smtClean="0">
                <a:solidFill>
                  <a:schemeClr val="tx1"/>
                </a:solidFill>
                <a:effectLst/>
                <a:latin typeface="Calibri"/>
                <a:ea typeface="+mn-ea"/>
                <a:cs typeface="+mn-cs"/>
              </a:rPr>
              <a:t> e selezionare </a:t>
            </a:r>
            <a:r>
              <a:rPr lang="it-IT" sz="1200" b="1" i="0" noProof="0" dirty="0" smtClean="0">
                <a:solidFill>
                  <a:schemeClr val="tx1"/>
                </a:solidFill>
                <a:effectLst/>
                <a:latin typeface="Calibri"/>
                <a:ea typeface="+mn-ea"/>
                <a:cs typeface="+mn-cs"/>
              </a:rPr>
              <a:t>Bianco, Sfondo 1</a:t>
            </a:r>
            <a:r>
              <a:rPr lang="it-IT" sz="1200" b="0" i="0" noProof="0" dirty="0" smtClean="0">
                <a:solidFill>
                  <a:schemeClr val="tx1"/>
                </a:solidFill>
                <a:effectLst/>
                <a:latin typeface="Calibri"/>
                <a:ea typeface="+mn-ea"/>
                <a:cs typeface="+mn-cs"/>
              </a:rPr>
              <a:t>.</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Nel gruppo </a:t>
            </a:r>
            <a:r>
              <a:rPr lang="it-IT" sz="1200" b="1" i="0" baseline="0" noProof="0" dirty="0" smtClean="0">
                <a:solidFill>
                  <a:schemeClr val="tx1"/>
                </a:solidFill>
                <a:latin typeface="Calibri"/>
                <a:ea typeface="+mn-ea"/>
                <a:cs typeface="+mn-cs"/>
              </a:rPr>
              <a:t>Paragrafo</a:t>
            </a:r>
            <a:r>
              <a:rPr lang="it-IT" sz="1200" b="0" i="0" baseline="0" noProof="0" dirty="0" smtClean="0">
                <a:solidFill>
                  <a:schemeClr val="tx1"/>
                </a:solidFill>
                <a:latin typeface="Calibri"/>
                <a:ea typeface="+mn-ea"/>
                <a:cs typeface="+mn-cs"/>
              </a:rPr>
              <a:t> della scheda </a:t>
            </a:r>
            <a:r>
              <a:rPr lang="it-IT" sz="1200" b="1" i="0" baseline="0" noProof="0" dirty="0" smtClean="0">
                <a:solidFill>
                  <a:schemeClr val="tx1"/>
                </a:solidFill>
                <a:latin typeface="Calibri"/>
                <a:ea typeface="+mn-ea"/>
                <a:cs typeface="+mn-cs"/>
              </a:rPr>
              <a:t>Home</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Allinea testo a sinistra</a:t>
            </a:r>
            <a:r>
              <a:rPr lang="it-IT" sz="1200" b="0" i="0" baseline="0" noProof="0" dirty="0" smtClean="0">
                <a:solidFill>
                  <a:schemeClr val="tx1"/>
                </a:solidFill>
                <a:latin typeface="Calibri"/>
                <a:ea typeface="+mn-ea"/>
                <a:cs typeface="+mn-cs"/>
              </a:rPr>
              <a:t>. </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Premere e tenere premuto CTRL, quindi selezionare le tre linee </a:t>
            </a:r>
            <a:r>
              <a:rPr lang="it-IT" sz="1200" b="0" i="0" baseline="0" noProof="0" smtClean="0">
                <a:solidFill>
                  <a:schemeClr val="tx1"/>
                </a:solidFill>
                <a:latin typeface="Calibri"/>
                <a:ea typeface="+mn-ea"/>
                <a:cs typeface="+mn-cs"/>
              </a:rPr>
              <a:t>verticali nell’elemento </a:t>
            </a:r>
            <a:r>
              <a:rPr lang="it-IT" sz="1200" b="0" i="0" baseline="0" noProof="0" dirty="0" smtClean="0">
                <a:solidFill>
                  <a:schemeClr val="tx1"/>
                </a:solidFill>
                <a:latin typeface="Calibri"/>
                <a:ea typeface="+mn-ea"/>
                <a:cs typeface="+mn-cs"/>
              </a:rPr>
              <a:t>grafico SmartArt. In </a:t>
            </a:r>
            <a:r>
              <a:rPr lang="it-IT" sz="1200" b="1" i="0" baseline="0" noProof="0" dirty="0" smtClean="0">
                <a:solidFill>
                  <a:schemeClr val="tx1"/>
                </a:solidFill>
                <a:latin typeface="Calibri"/>
                <a:ea typeface="+mn-ea"/>
                <a:cs typeface="+mn-cs"/>
              </a:rPr>
              <a:t>Strumenti SmartArt</a:t>
            </a:r>
            <a:r>
              <a:rPr lang="it-IT" sz="1200" b="0" i="0" baseline="0" noProof="0" dirty="0" smtClean="0">
                <a:solidFill>
                  <a:schemeClr val="tx1"/>
                </a:solidFill>
                <a:latin typeface="Calibri"/>
                <a:ea typeface="+mn-ea"/>
                <a:cs typeface="+mn-cs"/>
              </a:rPr>
              <a:t> nel gruppo </a:t>
            </a:r>
            <a:r>
              <a:rPr lang="it-IT" sz="1200" b="1" i="0" baseline="0" noProof="0" dirty="0" smtClean="0">
                <a:solidFill>
                  <a:schemeClr val="tx1"/>
                </a:solidFill>
                <a:latin typeface="Calibri"/>
                <a:ea typeface="+mn-ea"/>
                <a:cs typeface="+mn-cs"/>
              </a:rPr>
              <a:t>Stili forme</a:t>
            </a:r>
            <a:r>
              <a:rPr lang="it-IT" sz="1200" b="0" i="0" baseline="0" noProof="0" dirty="0" smtClean="0">
                <a:solidFill>
                  <a:schemeClr val="tx1"/>
                </a:solidFill>
                <a:latin typeface="Calibri"/>
                <a:ea typeface="+mn-ea"/>
                <a:cs typeface="+mn-cs"/>
              </a:rPr>
              <a:t> della scheda </a:t>
            </a:r>
            <a:r>
              <a:rPr lang="it-IT" sz="1200" b="1" i="0" baseline="0" noProof="0" dirty="0" smtClean="0">
                <a:solidFill>
                  <a:schemeClr val="tx1"/>
                </a:solidFill>
                <a:latin typeface="Calibri"/>
                <a:ea typeface="+mn-ea"/>
                <a:cs typeface="+mn-cs"/>
              </a:rPr>
              <a:t>Formato</a:t>
            </a:r>
            <a:r>
              <a:rPr lang="it-IT" sz="1200" b="0" i="0" baseline="0" noProof="0" dirty="0" smtClean="0">
                <a:solidFill>
                  <a:schemeClr val="tx1"/>
                </a:solidFill>
                <a:latin typeface="Calibri"/>
                <a:ea typeface="+mn-ea"/>
                <a:cs typeface="+mn-cs"/>
              </a:rPr>
              <a:t> fare clic sul pulsante di visualizzazione della finestra di dialogo </a:t>
            </a:r>
            <a:r>
              <a:rPr lang="it-IT" sz="1200" b="1" i="0" baseline="0" noProof="0" dirty="0" smtClean="0">
                <a:solidFill>
                  <a:schemeClr val="tx1"/>
                </a:solidFill>
                <a:latin typeface="Calibri"/>
                <a:ea typeface="+mn-ea"/>
                <a:cs typeface="+mn-cs"/>
              </a:rPr>
              <a:t>Formato forma</a:t>
            </a:r>
            <a:r>
              <a:rPr lang="it-IT" sz="1200" b="0" i="0" baseline="0" noProof="0" dirty="0" smtClean="0">
                <a:solidFill>
                  <a:schemeClr val="tx1"/>
                </a:solidFill>
                <a:latin typeface="Calibri"/>
                <a:ea typeface="+mn-ea"/>
                <a:cs typeface="+mn-cs"/>
              </a:rPr>
              <a:t>. Nella finestra di dialogo </a:t>
            </a:r>
            <a:r>
              <a:rPr lang="it-IT" sz="1200" b="1" i="0" baseline="0" noProof="0" dirty="0" smtClean="0">
                <a:solidFill>
                  <a:schemeClr val="tx1"/>
                </a:solidFill>
                <a:latin typeface="Calibri"/>
                <a:ea typeface="+mn-ea"/>
                <a:cs typeface="+mn-cs"/>
              </a:rPr>
              <a:t>Formato forma</a:t>
            </a:r>
            <a:r>
              <a:rPr lang="it-IT" sz="1200" b="0" i="0" baseline="0" noProof="0" dirty="0" smtClean="0">
                <a:solidFill>
                  <a:schemeClr val="tx1"/>
                </a:solidFill>
                <a:latin typeface="Calibri"/>
                <a:ea typeface="+mn-ea"/>
                <a:cs typeface="+mn-cs"/>
              </a:rPr>
              <a:t>, nel riquadro a sinistra fare clic su </a:t>
            </a:r>
            <a:r>
              <a:rPr lang="it-IT" sz="1200" b="1" i="0" baseline="0" noProof="0" dirty="0" smtClean="0">
                <a:solidFill>
                  <a:schemeClr val="tx1"/>
                </a:solidFill>
                <a:latin typeface="Calibri"/>
                <a:ea typeface="+mn-ea"/>
                <a:cs typeface="+mn-cs"/>
              </a:rPr>
              <a:t>Colore linea</a:t>
            </a:r>
            <a:r>
              <a:rPr lang="it-IT" sz="1200" b="0" i="0" baseline="0" noProof="0" dirty="0" smtClean="0">
                <a:solidFill>
                  <a:schemeClr val="tx1"/>
                </a:solidFill>
                <a:latin typeface="Calibri"/>
                <a:ea typeface="+mn-ea"/>
                <a:cs typeface="+mn-cs"/>
              </a:rPr>
              <a:t>, nel riquadro </a:t>
            </a:r>
            <a:r>
              <a:rPr lang="it-IT" sz="1200" b="1" i="0" baseline="0" noProof="0" dirty="0" smtClean="0">
                <a:solidFill>
                  <a:schemeClr val="tx1"/>
                </a:solidFill>
                <a:latin typeface="Calibri"/>
                <a:ea typeface="+mn-ea"/>
                <a:cs typeface="+mn-cs"/>
              </a:rPr>
              <a:t>Colore linea</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Linea sfumata</a:t>
            </a:r>
            <a:r>
              <a:rPr lang="it-IT" sz="1200" b="0" i="0" baseline="0" noProof="0" dirty="0" smtClean="0">
                <a:solidFill>
                  <a:schemeClr val="tx1"/>
                </a:solidFill>
                <a:latin typeface="Calibri"/>
                <a:ea typeface="+mn-ea"/>
                <a:cs typeface="+mn-cs"/>
              </a:rPr>
              <a:t> e quindi eseguire le operazioni seguenti:</a:t>
            </a:r>
          </a:p>
          <a:p>
            <a:pPr marL="685800" lvl="1" indent="-228600" algn="l" defTabSz="914400">
              <a:buFont typeface="Calibri"/>
              <a:buAutoNum type="arabicPeriod"/>
            </a:pPr>
            <a:r>
              <a:rPr lang="it-IT" sz="1200" b="0" i="0" baseline="0" noProof="0" smtClean="0">
                <a:solidFill>
                  <a:schemeClr val="tx1"/>
                </a:solidFill>
                <a:latin typeface="Calibri"/>
                <a:ea typeface="+mn-ea"/>
                <a:cs typeface="+mn-cs"/>
              </a:rPr>
              <a:t>Nell’elenco </a:t>
            </a:r>
            <a:r>
              <a:rPr lang="it-IT" sz="1200" b="1" i="0" baseline="0" noProof="0" dirty="0" smtClean="0">
                <a:solidFill>
                  <a:schemeClr val="tx1"/>
                </a:solidFill>
                <a:latin typeface="Calibri"/>
                <a:ea typeface="+mn-ea"/>
                <a:cs typeface="+mn-cs"/>
              </a:rPr>
              <a:t>Tipo</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Lineare</a:t>
            </a:r>
            <a:r>
              <a:rPr lang="it-IT"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it-IT" sz="1200" b="0" i="0" baseline="0" noProof="0" dirty="0" smtClean="0">
                <a:solidFill>
                  <a:schemeClr val="tx1"/>
                </a:solidFill>
                <a:latin typeface="Calibri"/>
                <a:ea typeface="+mn-ea"/>
                <a:cs typeface="+mn-cs"/>
              </a:rPr>
              <a:t>Nella casella </a:t>
            </a:r>
            <a:r>
              <a:rPr lang="it-IT" sz="1200" b="1" i="0" baseline="0" noProof="0" dirty="0" smtClean="0">
                <a:solidFill>
                  <a:schemeClr val="tx1"/>
                </a:solidFill>
                <a:latin typeface="Calibri"/>
                <a:ea typeface="+mn-ea"/>
                <a:cs typeface="+mn-cs"/>
              </a:rPr>
              <a:t>Angolo</a:t>
            </a:r>
            <a:r>
              <a:rPr lang="it-IT" sz="1200" b="0" i="0" baseline="0" noProof="0" dirty="0" smtClean="0">
                <a:solidFill>
                  <a:schemeClr val="tx1"/>
                </a:solidFill>
                <a:latin typeface="Calibri"/>
                <a:ea typeface="+mn-ea"/>
                <a:cs typeface="+mn-cs"/>
              </a:rPr>
              <a:t> immettere </a:t>
            </a:r>
            <a:r>
              <a:rPr lang="it-IT" sz="1200" b="1" i="0" baseline="0" noProof="0" dirty="0" smtClean="0">
                <a:solidFill>
                  <a:schemeClr val="tx1"/>
                </a:solidFill>
                <a:latin typeface="Calibri"/>
                <a:ea typeface="+mn-ea"/>
                <a:cs typeface="+mn-cs"/>
              </a:rPr>
              <a:t>90</a:t>
            </a:r>
            <a:r>
              <a:rPr lang="it-IT" sz="1200" b="1" i="0" baseline="0" noProof="0" dirty="0" smtClean="0">
                <a:solidFill>
                  <a:schemeClr val="tx1"/>
                </a:solidFill>
                <a:effectLst/>
                <a:latin typeface="Calibri"/>
                <a:ea typeface="+mn-ea"/>
                <a:cs typeface="+mn-cs"/>
              </a:rPr>
              <a:t>°</a:t>
            </a:r>
            <a:r>
              <a:rPr lang="it-IT"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it-IT" sz="1200" b="0" i="0" noProof="0" dirty="0" smtClean="0">
                <a:solidFill>
                  <a:schemeClr val="tx1"/>
                </a:solidFill>
                <a:effectLst/>
                <a:latin typeface="Calibri"/>
                <a:ea typeface="+mn-ea"/>
                <a:cs typeface="+mn-cs"/>
              </a:rPr>
              <a:t>In </a:t>
            </a:r>
            <a:r>
              <a:rPr lang="it-IT" sz="1200" b="1" i="0" noProof="0" dirty="0" smtClean="0">
                <a:solidFill>
                  <a:schemeClr val="tx1"/>
                </a:solidFill>
                <a:effectLst/>
                <a:latin typeface="Calibri"/>
                <a:ea typeface="+mn-ea"/>
                <a:cs typeface="+mn-cs"/>
              </a:rPr>
              <a:t>Interruzioni sfumatura</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Aggiungi interruzione sfumatura</a:t>
            </a:r>
            <a:r>
              <a:rPr lang="it-IT" sz="1200" b="0" i="0" noProof="0" dirty="0" smtClean="0">
                <a:solidFill>
                  <a:schemeClr val="tx1"/>
                </a:solidFill>
                <a:effectLst/>
                <a:latin typeface="Calibri"/>
                <a:ea typeface="+mn-ea"/>
                <a:cs typeface="+mn-cs"/>
              </a:rPr>
              <a:t> o su </a:t>
            </a:r>
            <a:r>
              <a:rPr lang="it-IT" sz="1200" b="1" i="0" noProof="0" dirty="0" smtClean="0">
                <a:solidFill>
                  <a:schemeClr val="tx1"/>
                </a:solidFill>
                <a:effectLst/>
                <a:latin typeface="Calibri"/>
                <a:ea typeface="+mn-ea"/>
                <a:cs typeface="+mn-cs"/>
              </a:rPr>
              <a:t>Rimuovi interruzione sfumatura</a:t>
            </a:r>
            <a:r>
              <a:rPr lang="it-IT" sz="1200" b="0" i="0" noProof="0" dirty="0" smtClean="0">
                <a:solidFill>
                  <a:schemeClr val="tx1"/>
                </a:solidFill>
                <a:effectLst/>
                <a:latin typeface="Calibri"/>
                <a:ea typeface="+mn-ea"/>
                <a:cs typeface="+mn-cs"/>
              </a:rPr>
              <a:t> fino a quando non vengono visualizzate due interruzioni nel dispositivo di scorrimento.</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Sempre in </a:t>
            </a:r>
            <a:r>
              <a:rPr lang="it-IT" sz="1200" b="1" i="0" noProof="0" dirty="0" smtClean="0">
                <a:solidFill>
                  <a:schemeClr val="tx1"/>
                </a:solidFill>
                <a:effectLst/>
                <a:latin typeface="Calibri"/>
                <a:ea typeface="+mn-ea"/>
                <a:cs typeface="+mn-cs"/>
              </a:rPr>
              <a:t>Interruzioni sfumatura</a:t>
            </a:r>
            <a:r>
              <a:rPr lang="it-IT" sz="1200" b="0" i="0" noProof="0" dirty="0" smtClean="0">
                <a:solidFill>
                  <a:schemeClr val="tx1"/>
                </a:solidFill>
                <a:effectLst/>
                <a:latin typeface="Calibri"/>
                <a:ea typeface="+mn-ea"/>
                <a:cs typeface="+mn-cs"/>
              </a:rPr>
              <a:t> personalizzare le interruzioni sfumatura come indicato di seguito:</a:t>
            </a:r>
          </a:p>
          <a:p>
            <a:pPr marL="630936" lvl="1" indent="-173736" algn="l" defTabSz="914400">
              <a:buClr>
                <a:schemeClr val="tx1"/>
              </a:buClr>
              <a:buFont typeface="Arial"/>
              <a:buChar char="•"/>
            </a:pPr>
            <a:r>
              <a:rPr lang="it-IT" sz="1200" b="0" i="0" noProof="0" dirty="0" smtClean="0">
                <a:solidFill>
                  <a:schemeClr val="tx1"/>
                </a:solidFill>
                <a:effectLst/>
                <a:latin typeface="Calibri"/>
                <a:ea typeface="+mn-ea"/>
                <a:cs typeface="+mn-cs"/>
              </a:rPr>
              <a:t>Selezionare la prima interruzione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46%</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40</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15</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14</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Trasparenza</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0%</a:t>
            </a:r>
            <a:r>
              <a:rPr lang="it-IT" sz="1200" b="0" i="0" noProof="0" dirty="0" smtClean="0">
                <a:solidFill>
                  <a:schemeClr val="tx1"/>
                </a:solidFill>
                <a:effectLst/>
                <a:latin typeface="Calibri"/>
                <a:ea typeface="+mn-ea"/>
                <a:cs typeface="+mn-cs"/>
              </a:rPr>
              <a:t>.</a:t>
            </a:r>
            <a:r>
              <a:rPr lang="it-IT" sz="1200" b="0" i="0" noProof="0" dirty="0" smtClean="0">
                <a:solidFill>
                  <a:schemeClr val="tx1"/>
                </a:solidFill>
                <a:latin typeface="Calibri"/>
                <a:ea typeface="+mn-ea"/>
                <a:cs typeface="+mn-cs"/>
              </a:rPr>
              <a:t> </a:t>
            </a:r>
          </a:p>
          <a:p>
            <a:pPr marL="630936" lvl="1" indent="-173736" algn="l" defTabSz="914400">
              <a:buClr>
                <a:schemeClr val="tx1"/>
              </a:buClr>
              <a:buFont typeface="Arial"/>
              <a:buChar char="•"/>
            </a:pPr>
            <a:r>
              <a:rPr lang="it-IT" sz="1200" b="0" i="0" noProof="0" smtClean="0">
                <a:solidFill>
                  <a:schemeClr val="tx1"/>
                </a:solidFill>
                <a:effectLst/>
                <a:latin typeface="Calibri"/>
                <a:ea typeface="+mn-ea"/>
                <a:cs typeface="+mn-cs"/>
              </a:rPr>
              <a:t>Selezionare l’ultima</a:t>
            </a:r>
            <a:r>
              <a:rPr lang="it-IT" sz="1200" b="0" i="0" baseline="0" noProof="0" smtClean="0">
                <a:solidFill>
                  <a:schemeClr val="tx1"/>
                </a:solidFill>
                <a:latin typeface="Calibri"/>
                <a:ea typeface="+mn-ea"/>
                <a:cs typeface="+mn-cs"/>
              </a:rPr>
              <a:t> </a:t>
            </a:r>
            <a:r>
              <a:rPr lang="it-IT" sz="1200" b="0" i="0" noProof="0" dirty="0" smtClean="0">
                <a:solidFill>
                  <a:schemeClr val="tx1"/>
                </a:solidFill>
                <a:effectLst/>
                <a:latin typeface="Calibri"/>
                <a:ea typeface="+mn-ea"/>
                <a:cs typeface="+mn-cs"/>
              </a:rPr>
              <a:t>interruzione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100%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e quindi in </a:t>
            </a:r>
            <a:r>
              <a:rPr lang="it-IT" sz="1200" b="1" i="0" noProof="0" dirty="0" smtClean="0">
                <a:solidFill>
                  <a:schemeClr val="tx1"/>
                </a:solidFill>
                <a:effectLst/>
                <a:latin typeface="Calibri"/>
                <a:ea typeface="+mn-ea"/>
                <a:cs typeface="+mn-cs"/>
              </a:rPr>
              <a:t>Colori tema</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Nero, Testo 1 </a:t>
            </a:r>
            <a:r>
              <a:rPr lang="it-IT" sz="1200" b="0" i="0" noProof="0" dirty="0" smtClean="0">
                <a:solidFill>
                  <a:schemeClr val="tx1"/>
                </a:solidFill>
                <a:effectLst/>
                <a:latin typeface="Calibri"/>
                <a:ea typeface="+mn-ea"/>
                <a:cs typeface="+mn-cs"/>
              </a:rPr>
              <a:t>(prima riga).</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Trasparenza</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100%</a:t>
            </a:r>
            <a:r>
              <a:rPr lang="it-IT" sz="1200" b="0" i="0" noProof="0" dirty="0" smtClean="0">
                <a:solidFill>
                  <a:schemeClr val="tx1"/>
                </a:solidFill>
                <a:effectLst/>
                <a:latin typeface="Calibri"/>
                <a:ea typeface="+mn-ea"/>
                <a:cs typeface="+mn-cs"/>
              </a:rPr>
              <a:t>.</a:t>
            </a:r>
            <a:r>
              <a:rPr lang="it-IT" sz="1200" b="0" i="0" noProof="0" dirty="0" smtClean="0">
                <a:solidFill>
                  <a:schemeClr val="tx1"/>
                </a:solidFill>
                <a:latin typeface="Calibri"/>
                <a:ea typeface="+mn-ea"/>
                <a:cs typeface="+mn-cs"/>
              </a:rPr>
              <a:t> </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Premere e tenere premuto CTRL, quindi selezionare tutte e tre le immagini. In </a:t>
            </a:r>
            <a:r>
              <a:rPr lang="it-IT" sz="1200" b="1" i="0" baseline="0" noProof="0" dirty="0" smtClean="0">
                <a:solidFill>
                  <a:schemeClr val="tx1"/>
                </a:solidFill>
                <a:latin typeface="Calibri"/>
                <a:ea typeface="+mn-ea"/>
                <a:cs typeface="+mn-cs"/>
              </a:rPr>
              <a:t>Strumenti SmartArt</a:t>
            </a:r>
            <a:r>
              <a:rPr lang="it-IT" sz="1200" b="0" i="0" baseline="0" noProof="0" dirty="0" smtClean="0">
                <a:solidFill>
                  <a:schemeClr val="tx1"/>
                </a:solidFill>
                <a:latin typeface="Calibri"/>
                <a:ea typeface="+mn-ea"/>
                <a:cs typeface="+mn-cs"/>
              </a:rPr>
              <a:t>, nel gruppo </a:t>
            </a:r>
            <a:r>
              <a:rPr lang="it-IT" sz="1200" b="1" i="0" baseline="0" noProof="0" dirty="0" smtClean="0">
                <a:solidFill>
                  <a:schemeClr val="tx1"/>
                </a:solidFill>
                <a:latin typeface="Calibri"/>
                <a:ea typeface="+mn-ea"/>
                <a:cs typeface="+mn-cs"/>
              </a:rPr>
              <a:t>Forme</a:t>
            </a:r>
            <a:r>
              <a:rPr lang="it-IT" sz="1200" b="0" i="0" baseline="0" noProof="0" dirty="0" smtClean="0">
                <a:solidFill>
                  <a:schemeClr val="tx1"/>
                </a:solidFill>
                <a:latin typeface="Calibri"/>
                <a:ea typeface="+mn-ea"/>
                <a:cs typeface="+mn-cs"/>
              </a:rPr>
              <a:t> della scheda </a:t>
            </a:r>
            <a:r>
              <a:rPr lang="it-IT" sz="1200" b="1" i="0" baseline="0" noProof="0" dirty="0" smtClean="0">
                <a:solidFill>
                  <a:schemeClr val="tx1"/>
                </a:solidFill>
                <a:latin typeface="Calibri"/>
                <a:ea typeface="+mn-ea"/>
                <a:cs typeface="+mn-cs"/>
              </a:rPr>
              <a:t>Formato</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Cambia forma</a:t>
            </a:r>
            <a:r>
              <a:rPr lang="it-IT" sz="1200" b="0" i="0" baseline="0" noProof="0" dirty="0" smtClean="0">
                <a:solidFill>
                  <a:schemeClr val="tx1"/>
                </a:solidFill>
                <a:latin typeface="Calibri"/>
                <a:ea typeface="+mn-ea"/>
                <a:cs typeface="+mn-cs"/>
              </a:rPr>
              <a:t> e quindi in </a:t>
            </a:r>
            <a:r>
              <a:rPr lang="it-IT" sz="1200" b="1" i="0" baseline="0" noProof="0" dirty="0" smtClean="0">
                <a:solidFill>
                  <a:schemeClr val="tx1"/>
                </a:solidFill>
                <a:latin typeface="Calibri"/>
                <a:ea typeface="+mn-ea"/>
                <a:cs typeface="+mn-cs"/>
              </a:rPr>
              <a:t>Rettangoli</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Rettangolo con singolo angolo arrotondato</a:t>
            </a:r>
            <a:r>
              <a:rPr lang="it-IT"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In </a:t>
            </a:r>
            <a:r>
              <a:rPr lang="it-IT" sz="1200" b="1" i="0" baseline="0" noProof="0" dirty="0" smtClean="0">
                <a:solidFill>
                  <a:schemeClr val="tx1"/>
                </a:solidFill>
                <a:latin typeface="Calibri"/>
                <a:ea typeface="+mn-ea"/>
                <a:cs typeface="+mn-cs"/>
              </a:rPr>
              <a:t>Strumenti immagine</a:t>
            </a:r>
            <a:r>
              <a:rPr lang="it-IT" sz="1200" b="0" i="0" baseline="0" noProof="0" dirty="0" smtClean="0">
                <a:solidFill>
                  <a:schemeClr val="tx1"/>
                </a:solidFill>
                <a:latin typeface="Calibri"/>
                <a:ea typeface="+mn-ea"/>
                <a:cs typeface="+mn-cs"/>
              </a:rPr>
              <a:t>, nel gruppo </a:t>
            </a:r>
            <a:r>
              <a:rPr lang="it-IT" sz="1200" b="1" i="0" baseline="0" noProof="0" dirty="0" smtClean="0">
                <a:solidFill>
                  <a:schemeClr val="tx1"/>
                </a:solidFill>
                <a:latin typeface="Calibri"/>
                <a:ea typeface="+mn-ea"/>
                <a:cs typeface="+mn-cs"/>
              </a:rPr>
              <a:t>Stili immagini</a:t>
            </a:r>
            <a:r>
              <a:rPr lang="it-IT" sz="1200" b="0" i="0" baseline="0" noProof="0" dirty="0" smtClean="0">
                <a:solidFill>
                  <a:schemeClr val="tx1"/>
                </a:solidFill>
                <a:latin typeface="Calibri"/>
                <a:ea typeface="+mn-ea"/>
                <a:cs typeface="+mn-cs"/>
              </a:rPr>
              <a:t> della scheda </a:t>
            </a:r>
            <a:r>
              <a:rPr lang="it-IT" sz="1200" b="1" i="0" baseline="0" noProof="0" dirty="0" smtClean="0">
                <a:solidFill>
                  <a:schemeClr val="tx1"/>
                </a:solidFill>
                <a:latin typeface="Calibri"/>
                <a:ea typeface="+mn-ea"/>
                <a:cs typeface="+mn-cs"/>
              </a:rPr>
              <a:t>Formato</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Effetti immagine</a:t>
            </a:r>
            <a:r>
              <a:rPr lang="it-IT" sz="1200" b="0" i="0" baseline="0" noProof="0" dirty="0" smtClean="0">
                <a:solidFill>
                  <a:schemeClr val="tx1"/>
                </a:solidFill>
                <a:latin typeface="Calibri"/>
                <a:ea typeface="+mn-ea"/>
                <a:cs typeface="+mn-cs"/>
              </a:rPr>
              <a:t>, posizionare il puntatore del mouse su </a:t>
            </a:r>
            <a:r>
              <a:rPr lang="it-IT" sz="1200" b="1" i="0" baseline="0" noProof="0" dirty="0" smtClean="0">
                <a:solidFill>
                  <a:schemeClr val="tx1"/>
                </a:solidFill>
                <a:latin typeface="Calibri"/>
                <a:ea typeface="+mn-ea"/>
                <a:cs typeface="+mn-cs"/>
              </a:rPr>
              <a:t>Ombreggiatura</a:t>
            </a:r>
            <a:r>
              <a:rPr lang="it-IT" sz="1200" b="0" i="0" baseline="0" noProof="0" dirty="0" smtClean="0">
                <a:solidFill>
                  <a:schemeClr val="tx1"/>
                </a:solidFill>
                <a:latin typeface="Calibri"/>
                <a:ea typeface="+mn-ea"/>
                <a:cs typeface="+mn-cs"/>
              </a:rPr>
              <a:t> e quindi in </a:t>
            </a:r>
            <a:r>
              <a:rPr lang="it-IT" sz="1200" b="1" i="0" baseline="0" noProof="0" dirty="0" smtClean="0">
                <a:solidFill>
                  <a:schemeClr val="tx1"/>
                </a:solidFill>
                <a:latin typeface="Calibri"/>
                <a:ea typeface="+mn-ea"/>
                <a:cs typeface="+mn-cs"/>
              </a:rPr>
              <a:t>Interna</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Interna diagonale in alto a destra</a:t>
            </a:r>
            <a:r>
              <a:rPr lang="it-IT" sz="1200" b="0" i="0" baseline="0" noProof="0" dirty="0" smtClean="0">
                <a:solidFill>
                  <a:schemeClr val="tx1"/>
                </a:solidFill>
                <a:latin typeface="Calibri"/>
                <a:ea typeface="+mn-ea"/>
                <a:cs typeface="+mn-cs"/>
              </a:rPr>
              <a:t>.</a:t>
            </a:r>
          </a:p>
          <a:p>
            <a:pPr marL="228600" indent="-228600" algn="l" defTabSz="914400">
              <a:buFont typeface="Calibri"/>
              <a:buAutoNum type="arabicPeriod"/>
            </a:pPr>
            <a:r>
              <a:rPr lang="it-IT" sz="1200" b="0" i="0" baseline="0" noProof="0" dirty="0" smtClean="0">
                <a:solidFill>
                  <a:schemeClr val="tx1"/>
                </a:solidFill>
                <a:latin typeface="Calibri"/>
                <a:ea typeface="+mn-ea"/>
                <a:cs typeface="+mn-cs"/>
              </a:rPr>
              <a:t>Ancora in </a:t>
            </a:r>
            <a:r>
              <a:rPr lang="it-IT" sz="1200" b="1" i="0" baseline="0" noProof="0" dirty="0" smtClean="0">
                <a:solidFill>
                  <a:schemeClr val="tx1"/>
                </a:solidFill>
                <a:latin typeface="Calibri"/>
                <a:ea typeface="+mn-ea"/>
                <a:cs typeface="+mn-cs"/>
              </a:rPr>
              <a:t>Strumenti</a:t>
            </a:r>
            <a:r>
              <a:rPr lang="it-IT" sz="1200" b="0" i="0" baseline="0" noProof="0" dirty="0" smtClean="0">
                <a:solidFill>
                  <a:schemeClr val="tx1"/>
                </a:solidFill>
                <a:latin typeface="Calibri"/>
                <a:ea typeface="+mn-ea"/>
                <a:cs typeface="+mn-cs"/>
              </a:rPr>
              <a:t> </a:t>
            </a:r>
            <a:r>
              <a:rPr lang="it-IT" sz="1200" b="1" i="0" baseline="0" noProof="0" dirty="0" smtClean="0">
                <a:solidFill>
                  <a:schemeClr val="tx1"/>
                </a:solidFill>
                <a:latin typeface="Calibri"/>
                <a:ea typeface="+mn-ea"/>
                <a:cs typeface="+mn-cs"/>
              </a:rPr>
              <a:t>immagine</a:t>
            </a:r>
            <a:r>
              <a:rPr lang="it-IT" sz="1200" b="0" i="0" baseline="0" noProof="0" dirty="0" smtClean="0">
                <a:solidFill>
                  <a:schemeClr val="tx1"/>
                </a:solidFill>
                <a:latin typeface="Calibri"/>
                <a:ea typeface="+mn-ea"/>
                <a:cs typeface="+mn-cs"/>
              </a:rPr>
              <a:t>, nel gruppo </a:t>
            </a:r>
            <a:r>
              <a:rPr lang="it-IT" sz="1200" b="1" i="0" baseline="0" noProof="0" dirty="0" smtClean="0">
                <a:solidFill>
                  <a:schemeClr val="tx1"/>
                </a:solidFill>
                <a:latin typeface="Calibri"/>
                <a:ea typeface="+mn-ea"/>
                <a:cs typeface="+mn-cs"/>
              </a:rPr>
              <a:t>Stili immagini</a:t>
            </a:r>
            <a:r>
              <a:rPr lang="it-IT" sz="1200" b="0" i="0" baseline="0" noProof="0" dirty="0" smtClean="0">
                <a:solidFill>
                  <a:schemeClr val="tx1"/>
                </a:solidFill>
                <a:latin typeface="Calibri"/>
                <a:ea typeface="+mn-ea"/>
                <a:cs typeface="+mn-cs"/>
              </a:rPr>
              <a:t> della scheda </a:t>
            </a:r>
            <a:r>
              <a:rPr lang="it-IT" sz="1200" b="1" i="0" baseline="0" noProof="0" dirty="0" smtClean="0">
                <a:solidFill>
                  <a:schemeClr val="tx1"/>
                </a:solidFill>
                <a:latin typeface="Calibri"/>
                <a:ea typeface="+mn-ea"/>
                <a:cs typeface="+mn-cs"/>
              </a:rPr>
              <a:t>Formato</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Bordo immagine</a:t>
            </a:r>
            <a:r>
              <a:rPr lang="it-IT" sz="1200" b="0" i="0" baseline="0" noProof="0" dirty="0" smtClean="0">
                <a:solidFill>
                  <a:schemeClr val="tx1"/>
                </a:solidFill>
                <a:latin typeface="Calibri"/>
                <a:ea typeface="+mn-ea"/>
                <a:cs typeface="+mn-cs"/>
              </a:rPr>
              <a:t> e quindi su </a:t>
            </a:r>
            <a:r>
              <a:rPr lang="it-IT" sz="1200" b="1" i="0" baseline="0" noProof="0" dirty="0" smtClean="0">
                <a:solidFill>
                  <a:schemeClr val="tx1"/>
                </a:solidFill>
                <a:latin typeface="Calibri"/>
                <a:ea typeface="+mn-ea"/>
                <a:cs typeface="+mn-cs"/>
              </a:rPr>
              <a:t>Nessun contorno</a:t>
            </a:r>
            <a:r>
              <a:rPr lang="it-IT" sz="1200" b="0" i="0" baseline="0" noProof="0" dirty="0" smtClean="0">
                <a:solidFill>
                  <a:schemeClr val="tx1"/>
                </a:solidFill>
                <a:latin typeface="Calibri"/>
                <a:ea typeface="+mn-ea"/>
                <a:cs typeface="+mn-cs"/>
              </a:rPr>
              <a:t>.</a:t>
            </a:r>
          </a:p>
          <a:p>
            <a:pPr marL="0" algn="l" defTabSz="914400">
              <a:buNone/>
            </a:pPr>
            <a:endParaRPr lang="it-IT" noProof="0" dirty="0" smtClean="0"/>
          </a:p>
          <a:p>
            <a:pPr marL="0" algn="l" defTabSz="914400">
              <a:buNone/>
            </a:pPr>
            <a:endParaRPr lang="it-IT" noProof="0" dirty="0" smtClean="0"/>
          </a:p>
          <a:p>
            <a:pPr marL="0" algn="l" defTabSz="914400">
              <a:buNone/>
            </a:pPr>
            <a:r>
              <a:rPr lang="it-IT" sz="1200" b="0" i="0" noProof="0" dirty="0" smtClean="0">
                <a:solidFill>
                  <a:schemeClr val="tx1"/>
                </a:solidFill>
                <a:latin typeface="Calibri"/>
                <a:ea typeface="+mn-ea"/>
                <a:cs typeface="+mn-cs"/>
              </a:rPr>
              <a:t>Per riprodurre gli effetti dello sfondo</a:t>
            </a:r>
            <a:r>
              <a:rPr lang="it-IT" sz="1200" b="0" i="0" baseline="0" noProof="0" dirty="0" smtClean="0">
                <a:solidFill>
                  <a:schemeClr val="tx1"/>
                </a:solidFill>
                <a:latin typeface="Calibri"/>
                <a:ea typeface="+mn-ea"/>
                <a:cs typeface="+mn-cs"/>
              </a:rPr>
              <a:t> in questa diapositiva, eseguire le operazioni seguenti:</a:t>
            </a:r>
          </a:p>
          <a:p>
            <a:pPr marL="228600" indent="-228600" algn="l" defTabSz="914400">
              <a:buFont typeface="Calibri"/>
              <a:buAutoNum type="arabicPeriod"/>
            </a:pPr>
            <a:r>
              <a:rPr lang="it-IT" sz="1200" b="0" i="0" noProof="0" dirty="0" smtClean="0">
                <a:solidFill>
                  <a:schemeClr val="tx1"/>
                </a:solidFill>
                <a:latin typeface="Calibri"/>
                <a:ea typeface="+mn-ea"/>
                <a:cs typeface="+mn-cs"/>
              </a:rPr>
              <a:t>Nel gruppo </a:t>
            </a:r>
            <a:r>
              <a:rPr lang="it-IT" sz="1200" b="1" i="0" noProof="0" dirty="0" smtClean="0">
                <a:solidFill>
                  <a:schemeClr val="tx1"/>
                </a:solidFill>
                <a:latin typeface="Calibri"/>
                <a:ea typeface="+mn-ea"/>
                <a:cs typeface="+mn-cs"/>
              </a:rPr>
              <a:t>Sfondo</a:t>
            </a:r>
            <a:r>
              <a:rPr lang="it-IT" sz="1200" b="0" i="0" noProof="0" dirty="0" smtClean="0">
                <a:solidFill>
                  <a:schemeClr val="tx1"/>
                </a:solidFill>
                <a:latin typeface="Calibri"/>
                <a:ea typeface="+mn-ea"/>
                <a:cs typeface="+mn-cs"/>
              </a:rPr>
              <a:t> della scheda </a:t>
            </a:r>
            <a:r>
              <a:rPr lang="it-IT" sz="1200" b="1" i="0" noProof="0" dirty="0" smtClean="0">
                <a:solidFill>
                  <a:schemeClr val="tx1"/>
                </a:solidFill>
                <a:latin typeface="Calibri"/>
                <a:ea typeface="+mn-ea"/>
                <a:cs typeface="+mn-cs"/>
              </a:rPr>
              <a:t>Progettazione</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Stili</a:t>
            </a:r>
            <a:r>
              <a:rPr lang="it-IT" sz="1200" b="0" i="0" baseline="0" noProof="0" dirty="0" smtClean="0">
                <a:solidFill>
                  <a:schemeClr val="tx1"/>
                </a:solidFill>
                <a:latin typeface="Calibri"/>
                <a:ea typeface="+mn-ea"/>
                <a:cs typeface="+mn-cs"/>
              </a:rPr>
              <a:t> </a:t>
            </a:r>
            <a:r>
              <a:rPr lang="it-IT" sz="1200" b="1" i="0" baseline="0" noProof="0" dirty="0" smtClean="0">
                <a:solidFill>
                  <a:schemeClr val="tx1"/>
                </a:solidFill>
                <a:latin typeface="Calibri"/>
                <a:ea typeface="+mn-ea"/>
                <a:cs typeface="+mn-cs"/>
              </a:rPr>
              <a:t>sfondo</a:t>
            </a:r>
            <a:r>
              <a:rPr lang="it-IT" sz="1200" b="0" i="0" baseline="0" noProof="0" dirty="0" smtClean="0">
                <a:solidFill>
                  <a:schemeClr val="tx1"/>
                </a:solidFill>
                <a:latin typeface="Calibri"/>
                <a:ea typeface="+mn-ea"/>
                <a:cs typeface="+mn-cs"/>
              </a:rPr>
              <a:t> e quindi su </a:t>
            </a:r>
            <a:r>
              <a:rPr lang="it-IT" sz="1200" b="1" i="0" baseline="0" noProof="0" dirty="0" smtClean="0">
                <a:solidFill>
                  <a:schemeClr val="tx1"/>
                </a:solidFill>
                <a:latin typeface="Calibri"/>
                <a:ea typeface="+mn-ea"/>
                <a:cs typeface="+mn-cs"/>
              </a:rPr>
              <a:t>Formato sfondo</a:t>
            </a:r>
            <a:r>
              <a:rPr lang="it-IT" sz="1200" b="0" i="0" baseline="0" noProof="0" dirty="0" smtClean="0">
                <a:solidFill>
                  <a:schemeClr val="tx1"/>
                </a:solidFill>
                <a:latin typeface="Calibri"/>
                <a:ea typeface="+mn-ea"/>
                <a:cs typeface="+mn-cs"/>
              </a:rPr>
              <a:t>. Nella finestra di dialogo </a:t>
            </a:r>
            <a:r>
              <a:rPr lang="it-IT" sz="1200" b="1" i="0" baseline="0" noProof="0" dirty="0" smtClean="0">
                <a:solidFill>
                  <a:schemeClr val="tx1"/>
                </a:solidFill>
                <a:latin typeface="Calibri"/>
                <a:ea typeface="+mn-ea"/>
                <a:cs typeface="+mn-cs"/>
              </a:rPr>
              <a:t>Formato</a:t>
            </a:r>
            <a:r>
              <a:rPr lang="it-IT" sz="1200" b="0" i="0" baseline="0" noProof="0" dirty="0" smtClean="0">
                <a:solidFill>
                  <a:schemeClr val="tx1"/>
                </a:solidFill>
                <a:latin typeface="Calibri"/>
                <a:ea typeface="+mn-ea"/>
                <a:cs typeface="+mn-cs"/>
              </a:rPr>
              <a:t> </a:t>
            </a:r>
            <a:r>
              <a:rPr lang="it-IT" sz="1200" b="1" i="0" baseline="0" noProof="0" dirty="0" smtClean="0">
                <a:solidFill>
                  <a:schemeClr val="tx1"/>
                </a:solidFill>
                <a:latin typeface="Calibri"/>
                <a:ea typeface="+mn-ea"/>
                <a:cs typeface="+mn-cs"/>
              </a:rPr>
              <a:t>sfondo</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Riempimento sfumato</a:t>
            </a:r>
            <a:r>
              <a:rPr lang="it-IT" sz="1200" b="0" i="0" baseline="0" noProof="0" dirty="0" smtClean="0">
                <a:solidFill>
                  <a:schemeClr val="tx1"/>
                </a:solidFill>
                <a:latin typeface="Calibri"/>
                <a:ea typeface="+mn-ea"/>
                <a:cs typeface="+mn-cs"/>
              </a:rPr>
              <a:t> e quindi eseguire le operazioni seguenti:</a:t>
            </a:r>
          </a:p>
          <a:p>
            <a:pPr marL="685800" lvl="1" indent="-228600" algn="l" defTabSz="914400">
              <a:buFont typeface="Calibri"/>
              <a:buAutoNum type="arabicPeriod"/>
            </a:pPr>
            <a:r>
              <a:rPr lang="it-IT" sz="1200" b="0" i="0" baseline="0" noProof="0" smtClean="0">
                <a:solidFill>
                  <a:schemeClr val="tx1"/>
                </a:solidFill>
                <a:latin typeface="Calibri"/>
                <a:ea typeface="+mn-ea"/>
                <a:cs typeface="+mn-cs"/>
              </a:rPr>
              <a:t>Nell’elenco </a:t>
            </a:r>
            <a:r>
              <a:rPr lang="it-IT" sz="1200" b="1" i="0" baseline="0" noProof="0" dirty="0" smtClean="0">
                <a:solidFill>
                  <a:schemeClr val="tx1"/>
                </a:solidFill>
                <a:latin typeface="Calibri"/>
                <a:ea typeface="+mn-ea"/>
                <a:cs typeface="+mn-cs"/>
              </a:rPr>
              <a:t>Tipo</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Radiale</a:t>
            </a:r>
            <a:r>
              <a:rPr lang="it-IT"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it-IT" sz="1200" b="0" i="0" baseline="0" noProof="0" smtClean="0">
                <a:solidFill>
                  <a:schemeClr val="tx1"/>
                </a:solidFill>
                <a:latin typeface="Calibri"/>
                <a:ea typeface="+mn-ea"/>
                <a:cs typeface="+mn-cs"/>
              </a:rPr>
              <a:t>Nell’elenco </a:t>
            </a:r>
            <a:r>
              <a:rPr lang="it-IT" sz="1200" b="1" i="0" baseline="0" noProof="0" dirty="0" smtClean="0">
                <a:solidFill>
                  <a:schemeClr val="tx1"/>
                </a:solidFill>
                <a:latin typeface="Calibri"/>
                <a:ea typeface="+mn-ea"/>
                <a:cs typeface="+mn-cs"/>
              </a:rPr>
              <a:t>Direzione</a:t>
            </a:r>
            <a:r>
              <a:rPr lang="it-IT" sz="1200" b="0" i="0" baseline="0" noProof="0" dirty="0" smtClean="0">
                <a:solidFill>
                  <a:schemeClr val="tx1"/>
                </a:solidFill>
                <a:latin typeface="Calibri"/>
                <a:ea typeface="+mn-ea"/>
                <a:cs typeface="+mn-cs"/>
              </a:rPr>
              <a:t> fare clic su </a:t>
            </a:r>
            <a:r>
              <a:rPr lang="it-IT" sz="1200" b="1" i="0" baseline="0" noProof="0" dirty="0" smtClean="0">
                <a:solidFill>
                  <a:schemeClr val="tx1"/>
                </a:solidFill>
                <a:latin typeface="Calibri"/>
                <a:ea typeface="+mn-ea"/>
                <a:cs typeface="+mn-cs"/>
              </a:rPr>
              <a:t>Dal centro</a:t>
            </a:r>
            <a:r>
              <a:rPr lang="it-IT" sz="1200" b="0" i="0" baseline="0" noProof="0" dirty="0" smtClean="0">
                <a:solidFill>
                  <a:schemeClr val="tx1"/>
                </a:solidFill>
                <a:latin typeface="Calibri"/>
                <a:ea typeface="+mn-ea"/>
                <a:cs typeface="+mn-cs"/>
              </a:rPr>
              <a:t>.</a:t>
            </a:r>
          </a:p>
          <a:p>
            <a:pPr marL="685800" lvl="1" indent="-228600" algn="l" defTabSz="914400">
              <a:buFont typeface="Calibri"/>
              <a:buAutoNum type="arabicPeriod"/>
            </a:pPr>
            <a:r>
              <a:rPr lang="it-IT" sz="1200" b="0" i="0" noProof="0" dirty="0" smtClean="0">
                <a:solidFill>
                  <a:schemeClr val="tx1"/>
                </a:solidFill>
                <a:effectLst/>
                <a:latin typeface="Calibri"/>
                <a:ea typeface="+mn-ea"/>
                <a:cs typeface="+mn-cs"/>
              </a:rPr>
              <a:t>In </a:t>
            </a:r>
            <a:r>
              <a:rPr lang="it-IT" sz="1200" b="1" i="0" noProof="0" dirty="0" smtClean="0">
                <a:solidFill>
                  <a:schemeClr val="tx1"/>
                </a:solidFill>
                <a:effectLst/>
                <a:latin typeface="Calibri"/>
                <a:ea typeface="+mn-ea"/>
                <a:cs typeface="+mn-cs"/>
              </a:rPr>
              <a:t>Interruzioni sfumatura</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Aggiungi interruzione sfumatura</a:t>
            </a:r>
            <a:r>
              <a:rPr lang="it-IT" sz="1200" b="0" i="0" noProof="0" dirty="0" smtClean="0">
                <a:solidFill>
                  <a:schemeClr val="tx1"/>
                </a:solidFill>
                <a:effectLst/>
                <a:latin typeface="Calibri"/>
                <a:ea typeface="+mn-ea"/>
                <a:cs typeface="+mn-cs"/>
              </a:rPr>
              <a:t> o su </a:t>
            </a:r>
            <a:r>
              <a:rPr lang="it-IT" sz="1200" b="1" i="0" noProof="0" dirty="0" smtClean="0">
                <a:solidFill>
                  <a:schemeClr val="tx1"/>
                </a:solidFill>
                <a:effectLst/>
                <a:latin typeface="Calibri"/>
                <a:ea typeface="+mn-ea"/>
                <a:cs typeface="+mn-cs"/>
              </a:rPr>
              <a:t>Rimuovi interruzione sfumatura</a:t>
            </a:r>
            <a:r>
              <a:rPr lang="it-IT" sz="1200" b="0" i="0" noProof="0" dirty="0" smtClean="0">
                <a:solidFill>
                  <a:schemeClr val="tx1"/>
                </a:solidFill>
                <a:effectLst/>
                <a:latin typeface="Calibri"/>
                <a:ea typeface="+mn-ea"/>
                <a:cs typeface="+mn-cs"/>
              </a:rPr>
              <a:t> fino a quando non vengono visualizzate tre interruzioni nel dispositivo di scorrimento.</a:t>
            </a:r>
          </a:p>
          <a:p>
            <a:pPr marL="228600" indent="-228600" algn="l" defTabSz="914400">
              <a:buFont typeface="Calibri"/>
              <a:buAutoNum type="arabicPeriod"/>
            </a:pPr>
            <a:r>
              <a:rPr lang="it-IT" sz="1200" b="0" i="0" noProof="0" dirty="0" smtClean="0">
                <a:solidFill>
                  <a:schemeClr val="tx1"/>
                </a:solidFill>
                <a:effectLst/>
                <a:latin typeface="Calibri"/>
                <a:ea typeface="+mn-ea"/>
                <a:cs typeface="+mn-cs"/>
              </a:rPr>
              <a:t>Sempre in </a:t>
            </a:r>
            <a:r>
              <a:rPr lang="it-IT" sz="1200" b="1" i="0" noProof="0" dirty="0" smtClean="0">
                <a:solidFill>
                  <a:schemeClr val="tx1"/>
                </a:solidFill>
                <a:effectLst/>
                <a:latin typeface="Calibri"/>
                <a:ea typeface="+mn-ea"/>
                <a:cs typeface="+mn-cs"/>
              </a:rPr>
              <a:t>Interruzioni sfumatura</a:t>
            </a:r>
            <a:r>
              <a:rPr lang="it-IT" sz="1200" b="0" i="0" noProof="0" dirty="0" smtClean="0">
                <a:solidFill>
                  <a:schemeClr val="tx1"/>
                </a:solidFill>
                <a:effectLst/>
                <a:latin typeface="Calibri"/>
                <a:ea typeface="+mn-ea"/>
                <a:cs typeface="+mn-cs"/>
              </a:rPr>
              <a:t> personalizzare le interruzioni sfumatura come indicato di seguito:</a:t>
            </a:r>
          </a:p>
          <a:p>
            <a:pPr marL="630936" lvl="1" indent="-173736" algn="l" defTabSz="914400">
              <a:buClr>
                <a:schemeClr val="tx1"/>
              </a:buClr>
              <a:buFont typeface="Arial"/>
              <a:buChar char="•"/>
            </a:pPr>
            <a:r>
              <a:rPr lang="it-IT" sz="1200" b="0" i="0" noProof="0" dirty="0" smtClean="0">
                <a:solidFill>
                  <a:schemeClr val="tx1"/>
                </a:solidFill>
                <a:effectLst/>
                <a:latin typeface="Calibri"/>
                <a:ea typeface="+mn-ea"/>
                <a:cs typeface="+mn-cs"/>
              </a:rPr>
              <a:t>Selezionare la prima interruzione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153</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57</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55</a:t>
            </a:r>
            <a:r>
              <a:rPr lang="it-IT" sz="1200" b="0" i="0" noProof="0" dirty="0" smtClean="0">
                <a:solidFill>
                  <a:schemeClr val="tx1"/>
                </a:solidFill>
                <a:effectLst/>
                <a:latin typeface="Calibri"/>
                <a:ea typeface="+mn-ea"/>
                <a:cs typeface="+mn-cs"/>
              </a:rPr>
              <a:t>.</a:t>
            </a:r>
          </a:p>
          <a:p>
            <a:pPr marL="630936" lvl="1" indent="-173736" algn="l" defTabSz="914400">
              <a:buClr>
                <a:schemeClr val="tx1"/>
              </a:buClr>
              <a:buFont typeface="Arial"/>
              <a:buChar char="•"/>
            </a:pPr>
            <a:r>
              <a:rPr lang="it-IT" sz="1200" b="0" i="0" noProof="0" smtClean="0">
                <a:solidFill>
                  <a:schemeClr val="tx1"/>
                </a:solidFill>
                <a:effectLst/>
                <a:latin typeface="Calibri"/>
                <a:ea typeface="+mn-ea"/>
                <a:cs typeface="+mn-cs"/>
              </a:rPr>
              <a:t>Selezionare l’interruzione </a:t>
            </a:r>
            <a:r>
              <a:rPr lang="it-IT" sz="1200" b="0" i="0" noProof="0" dirty="0" smtClean="0">
                <a:solidFill>
                  <a:schemeClr val="tx1"/>
                </a:solidFill>
                <a:effectLst/>
                <a:latin typeface="Calibri"/>
                <a:ea typeface="+mn-ea"/>
                <a:cs typeface="+mn-cs"/>
              </a:rPr>
              <a:t>successiva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50%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114</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42</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40</a:t>
            </a:r>
            <a:r>
              <a:rPr lang="it-IT" sz="1200" b="0" i="0" noProof="0" dirty="0" smtClean="0">
                <a:solidFill>
                  <a:schemeClr val="tx1"/>
                </a:solidFill>
                <a:effectLst/>
                <a:latin typeface="Calibri"/>
                <a:ea typeface="+mn-ea"/>
                <a:cs typeface="+mn-cs"/>
              </a:rPr>
              <a:t>.</a:t>
            </a:r>
          </a:p>
          <a:p>
            <a:pPr marL="630936" lvl="1" indent="-173736" algn="l" defTabSz="914400">
              <a:buClr>
                <a:schemeClr val="tx1"/>
              </a:buClr>
              <a:buFont typeface="Arial"/>
              <a:buChar char="•"/>
            </a:pPr>
            <a:r>
              <a:rPr lang="it-IT" sz="1200" b="0" i="0" noProof="0" smtClean="0">
                <a:solidFill>
                  <a:schemeClr val="tx1"/>
                </a:solidFill>
                <a:effectLst/>
                <a:latin typeface="Calibri"/>
                <a:ea typeface="+mn-ea"/>
                <a:cs typeface="+mn-cs"/>
              </a:rPr>
              <a:t>Selezionare l’ultima </a:t>
            </a:r>
            <a:r>
              <a:rPr lang="it-IT" sz="1200" b="0" i="0" noProof="0" dirty="0" smtClean="0">
                <a:solidFill>
                  <a:schemeClr val="tx1"/>
                </a:solidFill>
                <a:effectLst/>
                <a:latin typeface="Calibri"/>
                <a:ea typeface="+mn-ea"/>
                <a:cs typeface="+mn-cs"/>
              </a:rPr>
              <a:t>interruzione nel dispositivo di scorrimento e quindi eseguire le operazioni seguenti:</a:t>
            </a:r>
            <a:r>
              <a:rPr lang="it-IT" sz="1200" b="0" i="0" noProof="0" dirty="0" smtClean="0">
                <a:solidFill>
                  <a:schemeClr val="tx1"/>
                </a:solidFill>
                <a:latin typeface="Calibri"/>
                <a:ea typeface="+mn-ea"/>
                <a:cs typeface="+mn-cs"/>
              </a:rPr>
              <a:t> </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Nella casella </a:t>
            </a:r>
            <a:r>
              <a:rPr lang="it-IT" sz="1200" b="1" i="0" noProof="0" dirty="0" smtClean="0">
                <a:solidFill>
                  <a:schemeClr val="tx1"/>
                </a:solidFill>
                <a:effectLst/>
                <a:latin typeface="Calibri"/>
                <a:ea typeface="+mn-ea"/>
                <a:cs typeface="+mn-cs"/>
              </a:rPr>
              <a:t>Posizione</a:t>
            </a:r>
            <a:r>
              <a:rPr lang="it-IT" sz="1200" b="0" i="0" noProof="0" dirty="0" smtClean="0">
                <a:solidFill>
                  <a:schemeClr val="tx1"/>
                </a:solidFill>
                <a:effectLst/>
                <a:latin typeface="Calibri"/>
                <a:ea typeface="+mn-ea"/>
                <a:cs typeface="+mn-cs"/>
              </a:rPr>
              <a:t> immettere </a:t>
            </a:r>
            <a:r>
              <a:rPr lang="it-IT" sz="1200" b="1" i="0" noProof="0" dirty="0" smtClean="0">
                <a:solidFill>
                  <a:schemeClr val="tx1"/>
                </a:solidFill>
                <a:effectLst/>
                <a:latin typeface="Calibri"/>
                <a:ea typeface="+mn-ea"/>
                <a:cs typeface="+mn-cs"/>
              </a:rPr>
              <a:t>100%</a:t>
            </a:r>
            <a:r>
              <a:rPr lang="it-IT" sz="1200" b="0" i="0" noProof="0" dirty="0" smtClean="0">
                <a:solidFill>
                  <a:schemeClr val="tx1"/>
                </a:solidFill>
                <a:effectLst/>
                <a:latin typeface="Calibri"/>
                <a:ea typeface="+mn-ea"/>
                <a:cs typeface="+mn-cs"/>
              </a:rPr>
              <a:t>.</a:t>
            </a:r>
          </a:p>
          <a:p>
            <a:pPr marL="1088136" lvl="2" indent="-173736" algn="l" defTabSz="914400">
              <a:buClr>
                <a:schemeClr val="tx1"/>
              </a:buClr>
              <a:buFont typeface="Arial"/>
              <a:buChar char="•"/>
            </a:pPr>
            <a:r>
              <a:rPr lang="it-IT" sz="1200" b="0" i="0" noProof="0" dirty="0" smtClean="0">
                <a:solidFill>
                  <a:schemeClr val="tx1"/>
                </a:solidFill>
                <a:effectLst/>
                <a:latin typeface="Calibri"/>
                <a:ea typeface="+mn-ea"/>
                <a:cs typeface="+mn-cs"/>
              </a:rPr>
              <a:t>Fare clic sul pulsante accanto a </a:t>
            </a:r>
            <a:r>
              <a:rPr lang="it-IT" sz="1200" b="1" i="0" noProof="0" dirty="0" smtClean="0">
                <a:solidFill>
                  <a:schemeClr val="tx1"/>
                </a:solidFill>
                <a:effectLst/>
                <a:latin typeface="Calibri"/>
                <a:ea typeface="+mn-ea"/>
                <a:cs typeface="+mn-cs"/>
              </a:rPr>
              <a:t>Colore</a:t>
            </a:r>
            <a:r>
              <a:rPr lang="it-IT" sz="1200" b="0" i="0" noProof="0" dirty="0" smtClean="0">
                <a:solidFill>
                  <a:schemeClr val="tx1"/>
                </a:solidFill>
                <a:effectLst/>
                <a:latin typeface="Calibri"/>
                <a:ea typeface="+mn-ea"/>
                <a:cs typeface="+mn-cs"/>
              </a:rPr>
              <a:t>, fare clic su </a:t>
            </a:r>
            <a:r>
              <a:rPr lang="it-IT" sz="1200" b="1" i="0" noProof="0" dirty="0" smtClean="0">
                <a:solidFill>
                  <a:schemeClr val="tx1"/>
                </a:solidFill>
                <a:effectLst/>
                <a:latin typeface="Calibri"/>
                <a:ea typeface="+mn-ea"/>
                <a:cs typeface="+mn-cs"/>
              </a:rPr>
              <a:t>Altri colori</a:t>
            </a:r>
            <a:r>
              <a:rPr lang="it-IT" sz="1200" b="0" i="0" noProof="0" dirty="0" smtClean="0">
                <a:solidFill>
                  <a:schemeClr val="tx1"/>
                </a:solidFill>
                <a:effectLst/>
                <a:latin typeface="Calibri"/>
                <a:ea typeface="+mn-ea"/>
                <a:cs typeface="+mn-cs"/>
              </a:rPr>
              <a:t> e nella scheda </a:t>
            </a:r>
            <a:r>
              <a:rPr lang="it-IT" sz="1200" b="1" i="0" noProof="0" dirty="0" smtClean="0">
                <a:solidFill>
                  <a:schemeClr val="tx1"/>
                </a:solidFill>
                <a:effectLst/>
                <a:latin typeface="Calibri"/>
                <a:ea typeface="+mn-ea"/>
                <a:cs typeface="+mn-cs"/>
              </a:rPr>
              <a:t>Personalizzati</a:t>
            </a:r>
            <a:r>
              <a:rPr lang="it-IT" sz="1200" b="0" i="0" noProof="0" dirty="0" smtClean="0">
                <a:solidFill>
                  <a:schemeClr val="tx1"/>
                </a:solidFill>
                <a:effectLst/>
                <a:latin typeface="Calibri"/>
                <a:ea typeface="+mn-ea"/>
                <a:cs typeface="+mn-cs"/>
              </a:rPr>
              <a:t> della finestra di dialogo </a:t>
            </a:r>
            <a:r>
              <a:rPr lang="it-IT" sz="1200" b="1" i="0" noProof="0" dirty="0" smtClean="0">
                <a:solidFill>
                  <a:schemeClr val="tx1"/>
                </a:solidFill>
                <a:effectLst/>
                <a:latin typeface="Calibri"/>
                <a:ea typeface="+mn-ea"/>
                <a:cs typeface="+mn-cs"/>
              </a:rPr>
              <a:t>Colori</a:t>
            </a:r>
            <a:r>
              <a:rPr lang="it-IT" sz="1200" b="0" i="0" noProof="0" dirty="0" smtClean="0">
                <a:solidFill>
                  <a:schemeClr val="tx1"/>
                </a:solidFill>
                <a:effectLst/>
                <a:latin typeface="Calibri"/>
                <a:ea typeface="+mn-ea"/>
                <a:cs typeface="+mn-cs"/>
              </a:rPr>
              <a:t> immettere i valori Rosso:</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40</a:t>
            </a:r>
            <a:r>
              <a:rPr lang="it-IT" sz="1200" b="0" i="0" noProof="0" dirty="0" smtClean="0">
                <a:solidFill>
                  <a:schemeClr val="tx1"/>
                </a:solidFill>
                <a:effectLst/>
                <a:latin typeface="Calibri"/>
                <a:ea typeface="+mn-ea"/>
                <a:cs typeface="+mn-cs"/>
              </a:rPr>
              <a:t>, Verde:</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15</a:t>
            </a:r>
            <a:r>
              <a:rPr lang="it-IT" sz="1200" b="0" i="0" noProof="0" dirty="0" smtClean="0">
                <a:solidFill>
                  <a:schemeClr val="tx1"/>
                </a:solidFill>
                <a:effectLst/>
                <a:latin typeface="Calibri"/>
                <a:ea typeface="+mn-ea"/>
                <a:cs typeface="+mn-cs"/>
              </a:rPr>
              <a:t> e Blu:</a:t>
            </a:r>
            <a:r>
              <a:rPr lang="it-IT" sz="1200" b="0" i="0" noProof="0" dirty="0" smtClean="0">
                <a:solidFill>
                  <a:schemeClr val="tx1"/>
                </a:solidFill>
                <a:latin typeface="Calibri"/>
                <a:ea typeface="+mn-ea"/>
                <a:cs typeface="+mn-cs"/>
              </a:rPr>
              <a:t> </a:t>
            </a:r>
            <a:r>
              <a:rPr lang="it-IT" sz="1200" b="1" i="0" noProof="0" dirty="0" smtClean="0">
                <a:solidFill>
                  <a:schemeClr val="tx1"/>
                </a:solidFill>
                <a:effectLst/>
                <a:latin typeface="Calibri"/>
                <a:ea typeface="+mn-ea"/>
                <a:cs typeface="+mn-cs"/>
              </a:rPr>
              <a:t>14</a:t>
            </a:r>
            <a:r>
              <a:rPr lang="it-IT" sz="1200" b="0" i="0" noProof="0" dirty="0" smtClean="0">
                <a:solidFill>
                  <a:schemeClr val="tx1"/>
                </a:solidFill>
                <a:effectLst/>
                <a:latin typeface="Calibri"/>
                <a:ea typeface="+mn-ea"/>
                <a:cs typeface="+mn-cs"/>
              </a:rPr>
              <a:t>.</a:t>
            </a:r>
            <a:endParaRPr lang="it-IT" sz="1200" b="0" i="0" noProof="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095DBE89-0D3A-4930-9130-5796A18168FD}" type="slidenum">
              <a:rPr lang="en-US" sz="1200" b="0" i="0">
                <a:latin typeface="Calibri"/>
                <a:ea typeface="+mn-ea"/>
                <a:cs typeface="+mn-cs"/>
              </a:rPr>
              <a:pPr algn="r" defTabSz="914400">
                <a:buNone/>
              </a:pPr>
              <a:t>7</a:t>
            </a:fld>
            <a:endParaRPr lang="en-US" sz="1200" b="0" i="0">
              <a:latin typeface="Calibri"/>
              <a:ea typeface="+mn-ea"/>
              <a:cs typeface="+mn-cs"/>
            </a:endParaRPr>
          </a:p>
        </p:txBody>
      </p:sp>
    </p:spTree>
    <p:extLst>
      <p:ext uri="{BB962C8B-B14F-4D97-AF65-F5344CB8AC3E}">
        <p14:creationId xmlns:p14="http://schemas.microsoft.com/office/powerpoint/2010/main" xmlns="" val="67990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382588" y="695325"/>
            <a:ext cx="6091237" cy="3427413"/>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382588" y="695325"/>
            <a:ext cx="6091237" cy="3427413"/>
          </a:xfrm>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04DE825-E8F2-4337-BA6C-F7B66498096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8A1AA547-8153-45BA-9303-F5420FBF6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C183C2C7-A468-42B0-97F4-A0F6F6362F29}"/>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5" name="Segnaposto piè di pagina 4">
            <a:extLst>
              <a:ext uri="{FF2B5EF4-FFF2-40B4-BE49-F238E27FC236}">
                <a16:creationId xmlns="" xmlns:a16="http://schemas.microsoft.com/office/drawing/2014/main" id="{53D2B131-FB5C-4BD5-8A91-59FB457F40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94510CC-7F52-4ED1-8F62-B88562D4EDEB}"/>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2496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5C83C08-04AF-40FA-9E53-5B7D3DC09F0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B72059BD-4F4A-4737-9B6F-DABAAE83516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AFDB28B4-0381-409A-A9F2-428DDDAF989F}"/>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5" name="Segnaposto piè di pagina 4">
            <a:extLst>
              <a:ext uri="{FF2B5EF4-FFF2-40B4-BE49-F238E27FC236}">
                <a16:creationId xmlns="" xmlns:a16="http://schemas.microsoft.com/office/drawing/2014/main" id="{6F4EFB0F-4E41-4839-92BD-24B3819CAC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43D25C7-BDA9-4F11-BF3F-E0EB0B37BE72}"/>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329059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45E71663-338E-4FA0-B36A-2E7F6889823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0DDD1211-716B-499E-AC9B-E9D4B8F367B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DCF88F6-CB8C-4291-9219-5A72FBA8D687}"/>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5" name="Segnaposto piè di pagina 4">
            <a:extLst>
              <a:ext uri="{FF2B5EF4-FFF2-40B4-BE49-F238E27FC236}">
                <a16:creationId xmlns="" xmlns:a16="http://schemas.microsoft.com/office/drawing/2014/main" id="{D608EB51-0C79-4B63-9A58-C8CEA4E10C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37F4682-6ED0-4F5F-891B-BA794A68DF14}"/>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7613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titolo con immagini">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533400" y="5084483"/>
            <a:ext cx="11125200" cy="914400"/>
          </a:xfrm>
        </p:spPr>
        <p:txBody>
          <a:bodyPr rtlCol="0" anchor="b">
            <a:normAutofit/>
          </a:bodyPr>
          <a:lstStyle>
            <a:lvl1pPr algn="ctr">
              <a:defRPr sz="4400" spc="-50" baseline="0">
                <a:solidFill>
                  <a:schemeClr val="bg1"/>
                </a:solidFill>
              </a:defRPr>
            </a:lvl1pPr>
          </a:lstStyle>
          <a:p>
            <a:pPr rtl="0"/>
            <a:r>
              <a:rPr lang="it-IT" noProof="0" smtClean="0"/>
              <a:t>Fare clic per modificare lo stile del titolo</a:t>
            </a:r>
            <a:endParaRPr lang="it-IT" noProof="0" dirty="0"/>
          </a:p>
        </p:txBody>
      </p:sp>
      <p:sp>
        <p:nvSpPr>
          <p:cNvPr id="9" name="Segnaposto immagine 2" descr="Segnaposto vuoto per aggiungere un'immagine. Fare clic sul segnaposto e selezionare l'immagine che si vuole aggiungere"/>
          <p:cNvSpPr>
            <a:spLocks noGrp="1"/>
          </p:cNvSpPr>
          <p:nvPr>
            <p:ph type="pic" idx="10"/>
          </p:nvPr>
        </p:nvSpPr>
        <p:spPr>
          <a:xfrm>
            <a:off x="1" y="1"/>
            <a:ext cx="4023360" cy="4745736"/>
          </a:xfrm>
        </p:spPr>
        <p:txBody>
          <a:bodyPr tIns="457200" rtlCol="0">
            <a:normAutofit/>
          </a:bodyPr>
          <a:lstStyle>
            <a:lvl1pPr marL="0" indent="0" algn="ctr" rtl="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smtClean="0"/>
          </a:p>
        </p:txBody>
      </p:sp>
      <p:sp>
        <p:nvSpPr>
          <p:cNvPr id="13" name="Segnaposto immagine 2" descr="Segnaposto vuoto per aggiungere un'immagine. Fare clic sul segnaposto e selezionare l'immagine che si vuole aggiungere"/>
          <p:cNvSpPr>
            <a:spLocks noGrp="1"/>
          </p:cNvSpPr>
          <p:nvPr>
            <p:ph type="pic" idx="11"/>
          </p:nvPr>
        </p:nvSpPr>
        <p:spPr>
          <a:xfrm>
            <a:off x="4084320" y="1"/>
            <a:ext cx="4023360" cy="4745736"/>
          </a:xfrm>
        </p:spPr>
        <p:txBody>
          <a:bodyPr tIns="457200" rtlCol="0">
            <a:normAutofit/>
          </a:bodyPr>
          <a:lstStyle>
            <a:lvl1pPr marL="0" indent="0" algn="ctr" rtl="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smtClean="0"/>
          </a:p>
        </p:txBody>
      </p:sp>
      <p:sp>
        <p:nvSpPr>
          <p:cNvPr id="14" name="Segnaposto immagine 2" descr="Segnaposto vuoto per aggiungere un'immagine. Fare clic sul segnaposto e selezionare l'immagine che si vuole aggiungere"/>
          <p:cNvSpPr>
            <a:spLocks noGrp="1"/>
          </p:cNvSpPr>
          <p:nvPr>
            <p:ph type="pic" idx="12"/>
          </p:nvPr>
        </p:nvSpPr>
        <p:spPr>
          <a:xfrm>
            <a:off x="8168640" y="1"/>
            <a:ext cx="4023360" cy="4745736"/>
          </a:xfrm>
        </p:spPr>
        <p:txBody>
          <a:bodyPr tIns="457200" rtlCol="0">
            <a:normAutofit/>
          </a:bodyPr>
          <a:lstStyle>
            <a:lvl1pPr marL="0" indent="0" algn="ctr" rtl="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smtClean="0"/>
          </a:p>
        </p:txBody>
      </p:sp>
      <p:sp>
        <p:nvSpPr>
          <p:cNvPr id="3" name="Sottotitolo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smtClean="0"/>
              <a:t>Fare clic per modificare lo stile del sottotitolo dello schema</a:t>
            </a:r>
            <a:endParaRPr lang="it-IT" noProof="0" dirty="0"/>
          </a:p>
        </p:txBody>
      </p:sp>
    </p:spTree>
    <p:extLst>
      <p:ext uri="{BB962C8B-B14F-4D97-AF65-F5344CB8AC3E}">
        <p14:creationId xmlns=""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820736A-32CB-4A04-BB11-12D062C21A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D3DAB0E-D498-438C-AA05-D729A23243D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3ED29B3A-0AF3-4DF8-8FD8-6FCE57DF1A3F}"/>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5" name="Segnaposto piè di pagina 4">
            <a:extLst>
              <a:ext uri="{FF2B5EF4-FFF2-40B4-BE49-F238E27FC236}">
                <a16:creationId xmlns="" xmlns:a16="http://schemas.microsoft.com/office/drawing/2014/main" id="{8CC173E8-841D-4EA7-9F93-AFE1D740EF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95DFF8D-83A2-4524-B406-220C645E58E4}"/>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23104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28ED682-368A-4FE1-BE50-CBCF90B2C61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41CF739F-DE4B-4B4F-94AC-7C0B6AC69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CE3379AB-8BC2-4AB1-924B-69AFCADBD871}"/>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5" name="Segnaposto piè di pagina 4">
            <a:extLst>
              <a:ext uri="{FF2B5EF4-FFF2-40B4-BE49-F238E27FC236}">
                <a16:creationId xmlns="" xmlns:a16="http://schemas.microsoft.com/office/drawing/2014/main" id="{CB467918-FADD-41B0-8B13-9A8C5CE7FF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6932ED4-DE7F-4B7D-9572-F2B93C8B3300}"/>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48352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7BEFE33-DC4E-4D41-89DA-5DE13E00EC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81423411-D9C2-4379-BEC5-86C558079C52}"/>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37B49BD4-9729-48EC-9889-9C08081A7B66}"/>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FFB300C9-3153-4460-9DAF-D0008D760BD0}"/>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6" name="Segnaposto piè di pagina 5">
            <a:extLst>
              <a:ext uri="{FF2B5EF4-FFF2-40B4-BE49-F238E27FC236}">
                <a16:creationId xmlns="" xmlns:a16="http://schemas.microsoft.com/office/drawing/2014/main" id="{6C9CC095-323D-4F6D-ABD4-6F8FD11A92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623EEAC5-9351-4492-8212-F0469E0AEB5C}"/>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189691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81FFAF-30E4-429B-9FCC-02EFD10A083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CC9687D-7036-4EE3-BE8E-74F258038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09D146B7-8DC3-4C6B-AE91-823A36F9EDB6}"/>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5C592DEB-8717-4A5F-8019-652AE2DD3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F3923414-CEE1-42D8-868D-5B1472AA1F93}"/>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9A00EE0D-D657-4B04-9452-51AB57456951}"/>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8" name="Segnaposto piè di pagina 7">
            <a:extLst>
              <a:ext uri="{FF2B5EF4-FFF2-40B4-BE49-F238E27FC236}">
                <a16:creationId xmlns="" xmlns:a16="http://schemas.microsoft.com/office/drawing/2014/main" id="{AFE6B47D-9A44-4337-B301-8D8BE01701C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5483BCD7-C340-4820-8D5A-22595191F8A5}"/>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181479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588DD61-A42C-498F-8A76-63BCB052A81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AB677BE0-1EB2-4467-A426-9B409B34A018}"/>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4" name="Segnaposto piè di pagina 3">
            <a:extLst>
              <a:ext uri="{FF2B5EF4-FFF2-40B4-BE49-F238E27FC236}">
                <a16:creationId xmlns="" xmlns:a16="http://schemas.microsoft.com/office/drawing/2014/main" id="{A81B60A0-336B-43AE-8744-7FFCE7AD053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060A9B5-BB10-4A96-9A02-AC270447B439}"/>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291866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849B759D-74D1-4BEC-BC9D-F072FCDDB2FB}"/>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3" name="Segnaposto piè di pagina 2">
            <a:extLst>
              <a:ext uri="{FF2B5EF4-FFF2-40B4-BE49-F238E27FC236}">
                <a16:creationId xmlns="" xmlns:a16="http://schemas.microsoft.com/office/drawing/2014/main" id="{981EA3AC-91DF-4390-BD4D-9ECA4C9098A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AFEEF5EB-0C12-4C42-B3EE-EF39E947784E}"/>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395023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62E36DF-97F1-4891-8311-843BC5DE29B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C8CD9819-BDE2-46D5-8953-57D94123A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A602A92-524B-40CF-A72D-31FFBF477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DF166339-D93A-4965-85EE-05AD09FBB244}"/>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6" name="Segnaposto piè di pagina 5">
            <a:extLst>
              <a:ext uri="{FF2B5EF4-FFF2-40B4-BE49-F238E27FC236}">
                <a16:creationId xmlns="" xmlns:a16="http://schemas.microsoft.com/office/drawing/2014/main" id="{45D8D42B-7D4F-4B38-824D-D98D341F0B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6A5009-3181-4F0C-8F92-833105B0EE36}"/>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32020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5A90ED2-3057-4FB5-8544-0DAFB5FB427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EDBEE16E-C363-4518-933F-B193530FF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484073A3-E9CD-47F2-9912-B31DD33E7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25391DFD-5879-4581-A0C0-28DAF3896E53}"/>
              </a:ext>
            </a:extLst>
          </p:cNvPr>
          <p:cNvSpPr>
            <a:spLocks noGrp="1"/>
          </p:cNvSpPr>
          <p:nvPr>
            <p:ph type="dt" sz="half" idx="10"/>
          </p:nvPr>
        </p:nvSpPr>
        <p:spPr/>
        <p:txBody>
          <a:bodyPr/>
          <a:lstStyle/>
          <a:p>
            <a:fld id="{4AC58419-BC7C-4EAE-9396-09AB7820506C}" type="datetimeFigureOut">
              <a:rPr lang="it-IT" smtClean="0"/>
              <a:pPr/>
              <a:t>18/11/2017</a:t>
            </a:fld>
            <a:endParaRPr lang="it-IT"/>
          </a:p>
        </p:txBody>
      </p:sp>
      <p:sp>
        <p:nvSpPr>
          <p:cNvPr id="6" name="Segnaposto piè di pagina 5">
            <a:extLst>
              <a:ext uri="{FF2B5EF4-FFF2-40B4-BE49-F238E27FC236}">
                <a16:creationId xmlns="" xmlns:a16="http://schemas.microsoft.com/office/drawing/2014/main" id="{37EC31E3-BE1C-4C91-B8AF-BD7C7F6CAF4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F0129F6-863D-4B24-BA19-7B4158BE09C3}"/>
              </a:ext>
            </a:extLst>
          </p:cNvPr>
          <p:cNvSpPr>
            <a:spLocks noGrp="1"/>
          </p:cNvSpPr>
          <p:nvPr>
            <p:ph type="sldNum" sz="quarter" idx="12"/>
          </p:nvPr>
        </p:nvSpPr>
        <p:spPr/>
        <p:txBody>
          <a:body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59073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2BA9FB16-DDA2-4429-8829-A0238D70E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5D04DC9-18BE-43FA-81A0-9E485F1DC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567A85ED-60D2-4815-8625-359B79AD7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58419-BC7C-4EAE-9396-09AB7820506C}" type="datetimeFigureOut">
              <a:rPr lang="it-IT" smtClean="0"/>
              <a:pPr/>
              <a:t>18/11/2017</a:t>
            </a:fld>
            <a:endParaRPr lang="it-IT"/>
          </a:p>
        </p:txBody>
      </p:sp>
      <p:sp>
        <p:nvSpPr>
          <p:cNvPr id="5" name="Segnaposto piè di pagina 4">
            <a:extLst>
              <a:ext uri="{FF2B5EF4-FFF2-40B4-BE49-F238E27FC236}">
                <a16:creationId xmlns="" xmlns:a16="http://schemas.microsoft.com/office/drawing/2014/main" id="{4E74846E-9117-48FC-A568-50B44C41C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E8AB929E-5C26-4A96-926F-96AE0FC88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81D96-7A61-43FA-99A5-325DAA46941D}" type="slidenum">
              <a:rPr lang="it-IT" smtClean="0"/>
              <a:pPr/>
              <a:t>‹N›</a:t>
            </a:fld>
            <a:endParaRPr lang="it-IT"/>
          </a:p>
        </p:txBody>
      </p:sp>
    </p:spTree>
    <p:extLst>
      <p:ext uri="{BB962C8B-B14F-4D97-AF65-F5344CB8AC3E}">
        <p14:creationId xmlns="" xmlns:p14="http://schemas.microsoft.com/office/powerpoint/2010/main" val="386362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image" Target="../media/image2.jpeg"/><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9D1B"/>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20700" y="4889499"/>
            <a:ext cx="11125200" cy="753783"/>
          </a:xfrm>
        </p:spPr>
        <p:txBody>
          <a:bodyPr>
            <a:normAutofit fontScale="90000"/>
          </a:bodyPr>
          <a:lstStyle/>
          <a:p>
            <a:r>
              <a:rPr lang="it-IT" b="1" dirty="0" smtClean="0">
                <a:solidFill>
                  <a:schemeClr val="tx1"/>
                </a:solidFill>
                <a:latin typeface="Times New Roman" pitchFamily="18" charset="0"/>
                <a:cs typeface="Times New Roman" pitchFamily="18" charset="0"/>
              </a:rPr>
              <a:t>Temi di comunione e contrasto nella tragedia greca</a:t>
            </a:r>
            <a:endParaRPr lang="it-IT" dirty="0">
              <a:solidFill>
                <a:schemeClr val="tx1"/>
              </a:solidFill>
            </a:endParaRPr>
          </a:p>
        </p:txBody>
      </p:sp>
      <p:pic>
        <p:nvPicPr>
          <p:cNvPr id="19" name="Segnaposto immagine 18">
            <a:hlinkClick r:id="rId2" action="ppaction://hlinksldjump"/>
          </p:cNvPr>
          <p:cNvPicPr>
            <a:picLocks noGrp="1" noChangeAspect="1"/>
          </p:cNvPicPr>
          <p:nvPr>
            <p:ph type="pic" idx="10"/>
          </p:nvPr>
        </p:nvPicPr>
        <p:blipFill>
          <a:blip r:embed="rId3" cstate="print">
            <a:extLst>
              <a:ext uri="{28A0092B-C50C-407E-A947-70E740481C1C}">
                <a14:useLocalDpi xmlns="" xmlns:a14="http://schemas.microsoft.com/office/drawing/2010/main" val="0"/>
              </a:ext>
            </a:extLst>
          </a:blip>
          <a:srcRect t="2324" b="2324"/>
          <a:stretch>
            <a:fillRect/>
          </a:stretch>
        </p:blipFill>
        <p:spPr/>
      </p:pic>
      <p:pic>
        <p:nvPicPr>
          <p:cNvPr id="21" name="Segnaposto immagine 20">
            <a:hlinkClick r:id="rId4" action="ppaction://hlinksldjump"/>
          </p:cNvPr>
          <p:cNvPicPr>
            <a:picLocks noGrp="1" noChangeAspect="1"/>
          </p:cNvPicPr>
          <p:nvPr>
            <p:ph type="pic" idx="11"/>
          </p:nvPr>
        </p:nvPicPr>
        <p:blipFill>
          <a:blip r:embed="rId5" cstate="print">
            <a:extLst>
              <a:ext uri="{28A0092B-C50C-407E-A947-70E740481C1C}">
                <a14:useLocalDpi xmlns="" xmlns:a14="http://schemas.microsoft.com/office/drawing/2010/main" val="0"/>
              </a:ext>
            </a:extLst>
          </a:blip>
          <a:srcRect t="6575" b="6575"/>
          <a:stretch>
            <a:fillRect/>
          </a:stretch>
        </p:blipFill>
        <p:spPr/>
      </p:pic>
      <p:pic>
        <p:nvPicPr>
          <p:cNvPr id="15" name="Segnaposto immagine 14">
            <a:hlinkClick r:id="rId6" action="ppaction://hlinksldjump"/>
          </p:cNvPr>
          <p:cNvPicPr>
            <a:picLocks noGrp="1" noChangeAspect="1"/>
          </p:cNvPicPr>
          <p:nvPr>
            <p:ph type="pic" idx="12"/>
          </p:nvPr>
        </p:nvPicPr>
        <p:blipFill>
          <a:blip r:embed="rId7" cstate="print">
            <a:extLst>
              <a:ext uri="{28A0092B-C50C-407E-A947-70E740481C1C}">
                <a14:useLocalDpi xmlns="" xmlns:a14="http://schemas.microsoft.com/office/drawing/2010/main" val="0"/>
              </a:ext>
            </a:extLst>
          </a:blip>
          <a:srcRect l="7362" r="7362"/>
          <a:stretch>
            <a:fillRect/>
          </a:stretch>
        </p:blipFill>
        <p:spPr/>
      </p:pic>
      <p:sp>
        <p:nvSpPr>
          <p:cNvPr id="6" name="Sottotitolo 5"/>
          <p:cNvSpPr>
            <a:spLocks noGrp="1"/>
          </p:cNvSpPr>
          <p:nvPr>
            <p:ph type="subTitle" idx="1"/>
          </p:nvPr>
        </p:nvSpPr>
        <p:spPr>
          <a:xfrm>
            <a:off x="533400" y="5575300"/>
            <a:ext cx="11239500" cy="1054100"/>
          </a:xfrm>
        </p:spPr>
        <p:txBody>
          <a:bodyPr>
            <a:noAutofit/>
          </a:bodyPr>
          <a:lstStyle/>
          <a:p>
            <a:pPr lvl="0">
              <a:lnSpc>
                <a:spcPct val="100000"/>
              </a:lnSpc>
              <a:spcBef>
                <a:spcPct val="20000"/>
              </a:spcBef>
            </a:pPr>
            <a:r>
              <a:rPr lang="it-IT" cap="none" spc="0" dirty="0" smtClean="0">
                <a:solidFill>
                  <a:prstClr val="black"/>
                </a:solidFill>
                <a:latin typeface="Times New Roman" pitchFamily="18" charset="0"/>
                <a:cs typeface="Times New Roman" pitchFamily="18" charset="0"/>
              </a:rPr>
              <a:t>A cura di</a:t>
            </a:r>
          </a:p>
          <a:p>
            <a:pPr lvl="0">
              <a:lnSpc>
                <a:spcPct val="100000"/>
              </a:lnSpc>
              <a:spcBef>
                <a:spcPct val="20000"/>
              </a:spcBef>
            </a:pPr>
            <a:r>
              <a:rPr lang="it-IT" cap="none" spc="0" dirty="0" smtClean="0">
                <a:solidFill>
                  <a:prstClr val="black"/>
                </a:solidFill>
                <a:latin typeface="Times New Roman" pitchFamily="18" charset="0"/>
                <a:cs typeface="Times New Roman" pitchFamily="18" charset="0"/>
              </a:rPr>
              <a:t>Chiara De Benedetti, Marco </a:t>
            </a:r>
            <a:r>
              <a:rPr lang="it-IT" cap="none" spc="0" dirty="0" err="1" smtClean="0">
                <a:solidFill>
                  <a:prstClr val="black"/>
                </a:solidFill>
                <a:latin typeface="Times New Roman" pitchFamily="18" charset="0"/>
                <a:cs typeface="Times New Roman" pitchFamily="18" charset="0"/>
              </a:rPr>
              <a:t>Inzerillo</a:t>
            </a:r>
            <a:r>
              <a:rPr lang="it-IT" cap="none" spc="0" dirty="0" smtClean="0">
                <a:solidFill>
                  <a:prstClr val="black"/>
                </a:solidFill>
                <a:latin typeface="Times New Roman" pitchFamily="18" charset="0"/>
                <a:cs typeface="Times New Roman" pitchFamily="18" charset="0"/>
              </a:rPr>
              <a:t>, Flavia </a:t>
            </a:r>
            <a:r>
              <a:rPr lang="it-IT" cap="none" spc="0" dirty="0" err="1" smtClean="0">
                <a:solidFill>
                  <a:prstClr val="black"/>
                </a:solidFill>
                <a:latin typeface="Times New Roman" pitchFamily="18" charset="0"/>
                <a:cs typeface="Times New Roman" pitchFamily="18" charset="0"/>
              </a:rPr>
              <a:t>Leban</a:t>
            </a:r>
            <a:r>
              <a:rPr lang="it-IT" cap="none" spc="0" dirty="0" smtClean="0">
                <a:solidFill>
                  <a:prstClr val="black"/>
                </a:solidFill>
                <a:latin typeface="Times New Roman" pitchFamily="18" charset="0"/>
                <a:cs typeface="Times New Roman" pitchFamily="18" charset="0"/>
              </a:rPr>
              <a:t> e Francesca Morante</a:t>
            </a:r>
          </a:p>
          <a:p>
            <a:pPr lvl="0">
              <a:lnSpc>
                <a:spcPct val="100000"/>
              </a:lnSpc>
              <a:spcBef>
                <a:spcPct val="20000"/>
              </a:spcBef>
            </a:pPr>
            <a:r>
              <a:rPr lang="it-IT" cap="none" spc="0" dirty="0" smtClean="0">
                <a:solidFill>
                  <a:prstClr val="black"/>
                </a:solidFill>
                <a:latin typeface="Times New Roman" pitchFamily="18" charset="0"/>
                <a:cs typeface="Times New Roman" pitchFamily="18" charset="0"/>
              </a:rPr>
              <a:t>Classe IIE Liceo Giulio Cesare A.S. 2017/2018</a:t>
            </a:r>
          </a:p>
          <a:p>
            <a:endParaRPr lang="it-IT" sz="1800" dirty="0"/>
          </a:p>
        </p:txBody>
      </p:sp>
    </p:spTree>
    <p:extLst>
      <p:ext uri="{BB962C8B-B14F-4D97-AF65-F5344CB8AC3E}">
        <p14:creationId xmlns="" xmlns:p14="http://schemas.microsoft.com/office/powerpoint/2010/main" val="3127788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8A5E5FA1-8A80-482B-822F-C82557FAFBB5}"/>
              </a:ext>
            </a:extLst>
          </p:cNvPr>
          <p:cNvSpPr txBox="1"/>
          <p:nvPr/>
        </p:nvSpPr>
        <p:spPr>
          <a:xfrm>
            <a:off x="0" y="0"/>
            <a:ext cx="12192000" cy="584775"/>
          </a:xfrm>
          <a:prstGeom prst="rect">
            <a:avLst/>
          </a:prstGeom>
          <a:noFill/>
        </p:spPr>
        <p:txBody>
          <a:bodyPr wrap="square" rtlCol="0">
            <a:spAutoFit/>
          </a:bodyPr>
          <a:lstStyle/>
          <a:p>
            <a:pPr algn="ctr"/>
            <a:r>
              <a:rPr lang="it-IT" sz="3200" b="1" dirty="0" smtClean="0">
                <a:latin typeface="Times New Roman" panose="02020603050405020304" pitchFamily="18" charset="0"/>
                <a:cs typeface="Times New Roman" panose="02020603050405020304" pitchFamily="18" charset="0"/>
              </a:rPr>
              <a:t>La donna, avversaria dell’uomo tragico</a:t>
            </a:r>
            <a:endParaRPr lang="it-IT" sz="3200" b="1" dirty="0">
              <a:latin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 xmlns:a16="http://schemas.microsoft.com/office/drawing/2014/main" id="{075FE7F7-62EF-4B78-B767-0677819D1A2A}"/>
              </a:ext>
            </a:extLst>
          </p:cNvPr>
          <p:cNvSpPr txBox="1"/>
          <p:nvPr/>
        </p:nvSpPr>
        <p:spPr>
          <a:xfrm>
            <a:off x="5915441" y="888578"/>
            <a:ext cx="1217544" cy="461665"/>
          </a:xfrm>
          <a:prstGeom prst="rect">
            <a:avLst/>
          </a:prstGeom>
          <a:solidFill>
            <a:srgbClr val="E59D1B"/>
          </a:solidFill>
        </p:spPr>
        <p:txBody>
          <a:bodyPr wrap="square" rtlCol="0">
            <a:spAutoFit/>
          </a:bodyPr>
          <a:lstStyle/>
          <a:p>
            <a:r>
              <a:rPr lang="it-IT" sz="2400" b="1" i="1" dirty="0">
                <a:latin typeface="Times New Roman" panose="02020603050405020304" pitchFamily="18" charset="0"/>
                <a:cs typeface="Times New Roman" panose="02020603050405020304" pitchFamily="18" charset="0"/>
              </a:rPr>
              <a:t>Donna</a:t>
            </a:r>
          </a:p>
        </p:txBody>
      </p:sp>
      <p:sp>
        <p:nvSpPr>
          <p:cNvPr id="5" name="CasellaDiTesto 4">
            <a:extLst>
              <a:ext uri="{FF2B5EF4-FFF2-40B4-BE49-F238E27FC236}">
                <a16:creationId xmlns="" xmlns:a16="http://schemas.microsoft.com/office/drawing/2014/main" id="{6F7D66B8-1B46-4C41-AB0A-1D79C896E91F}"/>
              </a:ext>
            </a:extLst>
          </p:cNvPr>
          <p:cNvSpPr txBox="1"/>
          <p:nvPr/>
        </p:nvSpPr>
        <p:spPr>
          <a:xfrm>
            <a:off x="3282823" y="888578"/>
            <a:ext cx="1026414" cy="461665"/>
          </a:xfrm>
          <a:prstGeom prst="rect">
            <a:avLst/>
          </a:prstGeom>
          <a:solidFill>
            <a:schemeClr val="tx1"/>
          </a:solidFill>
        </p:spPr>
        <p:txBody>
          <a:bodyPr wrap="square" rtlCol="0">
            <a:spAutoFit/>
          </a:bodyPr>
          <a:lstStyle/>
          <a:p>
            <a:r>
              <a:rPr lang="it-IT" sz="2400" b="1" i="1" dirty="0">
                <a:solidFill>
                  <a:srgbClr val="E59D1B"/>
                </a:solidFill>
                <a:latin typeface="Times New Roman" panose="02020603050405020304" pitchFamily="18" charset="0"/>
                <a:cs typeface="Times New Roman" panose="02020603050405020304" pitchFamily="18" charset="0"/>
              </a:rPr>
              <a:t>Uomo</a:t>
            </a:r>
          </a:p>
        </p:txBody>
      </p:sp>
      <p:sp>
        <p:nvSpPr>
          <p:cNvPr id="6" name="CasellaDiTesto 5">
            <a:extLst>
              <a:ext uri="{FF2B5EF4-FFF2-40B4-BE49-F238E27FC236}">
                <a16:creationId xmlns="" xmlns:a16="http://schemas.microsoft.com/office/drawing/2014/main" id="{B09CC5D3-33FF-482F-BC8B-BC4B318891A7}"/>
              </a:ext>
            </a:extLst>
          </p:cNvPr>
          <p:cNvSpPr txBox="1"/>
          <p:nvPr/>
        </p:nvSpPr>
        <p:spPr>
          <a:xfrm>
            <a:off x="5335000" y="1574912"/>
            <a:ext cx="2589800" cy="3785652"/>
          </a:xfrm>
          <a:prstGeom prst="rect">
            <a:avLst/>
          </a:prstGeom>
          <a:noFill/>
        </p:spPr>
        <p:txBody>
          <a:bodyPr wrap="square" rtlCol="0">
            <a:spAutoFit/>
          </a:bodyPr>
          <a:lstStyle/>
          <a:p>
            <a:pPr marL="285750" indent="-285750">
              <a:buFontTx/>
              <a:buChar char="-"/>
            </a:pPr>
            <a:r>
              <a:rPr lang="it-IT" sz="2400" dirty="0">
                <a:latin typeface="Times New Roman" panose="02020603050405020304" pitchFamily="18" charset="0"/>
                <a:cs typeface="Times New Roman" panose="02020603050405020304" pitchFamily="18" charset="0"/>
              </a:rPr>
              <a:t>Morte priva di virtù eroica.</a:t>
            </a:r>
          </a:p>
          <a:p>
            <a:pPr marL="285750" indent="-285750">
              <a:buFontTx/>
              <a:buChar char="-"/>
            </a:pPr>
            <a:endParaRPr lang="it-IT" sz="2400" dirty="0">
              <a:latin typeface="Times New Roman" panose="02020603050405020304" pitchFamily="18" charset="0"/>
              <a:cs typeface="Times New Roman" panose="02020603050405020304" pitchFamily="18" charset="0"/>
            </a:endParaRPr>
          </a:p>
          <a:p>
            <a:pPr marL="285750" indent="-285750">
              <a:buFontTx/>
              <a:buChar char="-"/>
            </a:pPr>
            <a:r>
              <a:rPr lang="it-IT" sz="2400" dirty="0">
                <a:latin typeface="Times New Roman" panose="02020603050405020304" pitchFamily="18" charset="0"/>
                <a:cs typeface="Times New Roman" panose="02020603050405020304" pitchFamily="18" charset="0"/>
              </a:rPr>
              <a:t>Clan familiare </a:t>
            </a:r>
            <a:r>
              <a:rPr lang="it-IT" sz="2400" dirty="0" smtClean="0">
                <a:latin typeface="Times New Roman" panose="02020603050405020304" pitchFamily="18" charset="0"/>
                <a:cs typeface="Times New Roman" panose="02020603050405020304" pitchFamily="18" charset="0"/>
              </a:rPr>
              <a:t>(</a:t>
            </a:r>
            <a:r>
              <a:rPr lang="el-GR" sz="2400" dirty="0" smtClean="0">
                <a:latin typeface="Times New Roman" pitchFamily="18" charset="0"/>
                <a:cs typeface="Times New Roman" pitchFamily="18" charset="0"/>
              </a:rPr>
              <a:t>οἶκος</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marL="285750" indent="-285750">
              <a:buFontTx/>
              <a:buChar char="-"/>
            </a:pPr>
            <a:endParaRPr lang="it-IT" sz="2400" dirty="0">
              <a:latin typeface="Times New Roman" panose="02020603050405020304" pitchFamily="18" charset="0"/>
              <a:cs typeface="Times New Roman" panose="02020603050405020304" pitchFamily="18" charset="0"/>
            </a:endParaRPr>
          </a:p>
          <a:p>
            <a:pPr marL="285750" indent="-285750">
              <a:buFontTx/>
              <a:buChar char="-"/>
            </a:pPr>
            <a:r>
              <a:rPr lang="it-IT" sz="2400" dirty="0">
                <a:latin typeface="Times New Roman" panose="02020603050405020304" pitchFamily="18" charset="0"/>
                <a:cs typeface="Times New Roman" panose="02020603050405020304" pitchFamily="18" charset="0"/>
              </a:rPr>
              <a:t>Natura </a:t>
            </a:r>
            <a:r>
              <a:rPr lang="it-IT" sz="2400" dirty="0" smtClean="0">
                <a:latin typeface="Times New Roman" panose="02020603050405020304" pitchFamily="18" charset="0"/>
                <a:cs typeface="Times New Roman" panose="02020603050405020304" pitchFamily="18" charset="0"/>
              </a:rPr>
              <a:t>(</a:t>
            </a:r>
            <a:r>
              <a:rPr lang="el-GR" sz="2400" dirty="0" smtClean="0">
                <a:latin typeface="Times New Roman" pitchFamily="18" charset="0"/>
                <a:cs typeface="Times New Roman" pitchFamily="18" charset="0"/>
              </a:rPr>
              <a:t>φ</a:t>
            </a:r>
            <a:r>
              <a:rPr lang="el-GR" sz="2400" dirty="0" smtClean="0"/>
              <a:t>ύσις</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marL="285750" indent="-285750">
              <a:buFontTx/>
              <a:buChar char="-"/>
            </a:pPr>
            <a:endParaRPr lang="it-IT" sz="2400" dirty="0">
              <a:latin typeface="Times New Roman" panose="02020603050405020304" pitchFamily="18" charset="0"/>
              <a:cs typeface="Times New Roman" panose="02020603050405020304" pitchFamily="18" charset="0"/>
            </a:endParaRPr>
          </a:p>
          <a:p>
            <a:pPr marL="285750" indent="-285750">
              <a:buFontTx/>
              <a:buChar char="-"/>
            </a:pPr>
            <a:r>
              <a:rPr lang="it-IT" sz="2400" dirty="0">
                <a:latin typeface="Times New Roman" panose="02020603050405020304" pitchFamily="18" charset="0"/>
                <a:cs typeface="Times New Roman" panose="02020603050405020304" pitchFamily="18" charset="0"/>
              </a:rPr>
              <a:t>Irrazionalità.</a:t>
            </a:r>
          </a:p>
          <a:p>
            <a:pPr marL="285750" indent="-285750">
              <a:buFontTx/>
              <a:buChar char="-"/>
            </a:pPr>
            <a:endParaRPr lang="it-IT" sz="2400" dirty="0"/>
          </a:p>
        </p:txBody>
      </p:sp>
      <p:sp>
        <p:nvSpPr>
          <p:cNvPr id="7" name="CasellaDiTesto 6">
            <a:extLst>
              <a:ext uri="{FF2B5EF4-FFF2-40B4-BE49-F238E27FC236}">
                <a16:creationId xmlns="" xmlns:a16="http://schemas.microsoft.com/office/drawing/2014/main" id="{081BC94A-6AFD-4ED2-A88B-D5581A1785A1}"/>
              </a:ext>
            </a:extLst>
          </p:cNvPr>
          <p:cNvSpPr txBox="1"/>
          <p:nvPr/>
        </p:nvSpPr>
        <p:spPr>
          <a:xfrm>
            <a:off x="2887869" y="1651112"/>
            <a:ext cx="2128631" cy="3785652"/>
          </a:xfrm>
          <a:prstGeom prst="rect">
            <a:avLst/>
          </a:prstGeom>
          <a:noFill/>
        </p:spPr>
        <p:txBody>
          <a:bodyPr wrap="square" rtlCol="0">
            <a:spAutoFit/>
          </a:bodyPr>
          <a:lstStyle/>
          <a:p>
            <a:pPr marL="285750" indent="-285750">
              <a:buFontTx/>
              <a:buChar char="-"/>
            </a:pPr>
            <a:r>
              <a:rPr lang="it-IT" sz="2400" dirty="0">
                <a:latin typeface="Times New Roman" panose="02020603050405020304" pitchFamily="18" charset="0"/>
                <a:cs typeface="Times New Roman" panose="02020603050405020304" pitchFamily="18" charset="0"/>
              </a:rPr>
              <a:t>Morte </a:t>
            </a:r>
            <a:r>
              <a:rPr lang="it-IT" sz="2400" dirty="0" smtClean="0">
                <a:latin typeface="Times New Roman" panose="02020603050405020304" pitchFamily="18" charset="0"/>
                <a:cs typeface="Times New Roman" panose="02020603050405020304" pitchFamily="18" charset="0"/>
              </a:rPr>
              <a:t>pubblica e </a:t>
            </a:r>
            <a:r>
              <a:rPr lang="it-IT" sz="2400" dirty="0">
                <a:latin typeface="Times New Roman" panose="02020603050405020304" pitchFamily="18" charset="0"/>
                <a:cs typeface="Times New Roman" panose="02020603050405020304" pitchFamily="18" charset="0"/>
              </a:rPr>
              <a:t>gloriosa.</a:t>
            </a:r>
          </a:p>
          <a:p>
            <a:pPr marL="285750" indent="-285750" algn="just">
              <a:buFontTx/>
              <a:buChar char="-"/>
            </a:pPr>
            <a:endParaRPr lang="it-IT" sz="2400" dirty="0">
              <a:latin typeface="Times New Roman" panose="02020603050405020304" pitchFamily="18" charset="0"/>
              <a:cs typeface="Times New Roman" panose="02020603050405020304" pitchFamily="18" charset="0"/>
            </a:endParaRPr>
          </a:p>
          <a:p>
            <a:pPr marL="285750" indent="-285750" algn="just">
              <a:buFontTx/>
              <a:buChar char="-"/>
            </a:pPr>
            <a:r>
              <a:rPr lang="it-IT" sz="2400" dirty="0">
                <a:latin typeface="Times New Roman" panose="02020603050405020304" pitchFamily="18" charset="0"/>
                <a:cs typeface="Times New Roman" panose="02020603050405020304" pitchFamily="18" charset="0"/>
              </a:rPr>
              <a:t>Città </a:t>
            </a:r>
            <a:r>
              <a:rPr lang="it-IT" sz="2400" dirty="0" smtClean="0">
                <a:latin typeface="Times New Roman" panose="02020603050405020304" pitchFamily="18" charset="0"/>
                <a:cs typeface="Times New Roman" panose="02020603050405020304" pitchFamily="18" charset="0"/>
              </a:rPr>
              <a:t>(</a:t>
            </a:r>
            <a:r>
              <a:rPr lang="el-GR" sz="2400" dirty="0" smtClean="0">
                <a:latin typeface="Times New Roman" pitchFamily="18" charset="0"/>
                <a:cs typeface="Times New Roman" pitchFamily="18" charset="0"/>
              </a:rPr>
              <a:t>πόλις</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marL="285750" indent="-285750" algn="just">
              <a:buFontTx/>
              <a:buChar char="-"/>
            </a:pPr>
            <a:endParaRPr lang="it-IT" sz="2400" dirty="0">
              <a:latin typeface="Times New Roman" panose="02020603050405020304" pitchFamily="18" charset="0"/>
              <a:cs typeface="Times New Roman" panose="02020603050405020304" pitchFamily="18" charset="0"/>
            </a:endParaRPr>
          </a:p>
          <a:p>
            <a:pPr marL="285750" indent="-285750" algn="just">
              <a:buFontTx/>
              <a:buChar char="-"/>
            </a:pPr>
            <a:r>
              <a:rPr lang="it-IT" sz="2400" dirty="0">
                <a:latin typeface="Times New Roman" panose="02020603050405020304" pitchFamily="18" charset="0"/>
                <a:cs typeface="Times New Roman" panose="02020603050405020304" pitchFamily="18" charset="0"/>
              </a:rPr>
              <a:t>Cultura </a:t>
            </a:r>
            <a:r>
              <a:rPr lang="it-IT" sz="2400" dirty="0" smtClean="0">
                <a:latin typeface="Times New Roman" panose="02020603050405020304" pitchFamily="18" charset="0"/>
                <a:cs typeface="Times New Roman" panose="02020603050405020304" pitchFamily="18" charset="0"/>
              </a:rPr>
              <a:t>(</a:t>
            </a:r>
            <a:r>
              <a:rPr lang="el-GR" sz="2400" dirty="0" smtClean="0">
                <a:latin typeface="Times New Roman" pitchFamily="18" charset="0"/>
                <a:cs typeface="Times New Roman" pitchFamily="18" charset="0"/>
              </a:rPr>
              <a:t>νόμος</a:t>
            </a:r>
            <a:r>
              <a:rPr lang="it-IT" sz="2400" dirty="0" smtClean="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a:p>
            <a:pPr marL="285750" indent="-285750" algn="just">
              <a:buFontTx/>
              <a:buChar char="-"/>
            </a:pPr>
            <a:endParaRPr lang="it-IT" sz="2400" dirty="0">
              <a:latin typeface="Times New Roman" panose="02020603050405020304" pitchFamily="18" charset="0"/>
              <a:cs typeface="Times New Roman" panose="02020603050405020304" pitchFamily="18" charset="0"/>
            </a:endParaRPr>
          </a:p>
          <a:p>
            <a:pPr marL="285750" indent="-285750" algn="just">
              <a:buFontTx/>
              <a:buChar char="-"/>
            </a:pPr>
            <a:r>
              <a:rPr lang="it-IT" sz="2400" dirty="0">
                <a:latin typeface="Times New Roman" panose="02020603050405020304" pitchFamily="18" charset="0"/>
                <a:cs typeface="Times New Roman" panose="02020603050405020304" pitchFamily="18" charset="0"/>
              </a:rPr>
              <a:t>Ragione.</a:t>
            </a:r>
          </a:p>
        </p:txBody>
      </p:sp>
      <p:sp>
        <p:nvSpPr>
          <p:cNvPr id="8" name="CasellaDiTesto 7">
            <a:extLst>
              <a:ext uri="{FF2B5EF4-FFF2-40B4-BE49-F238E27FC236}">
                <a16:creationId xmlns="" xmlns:a16="http://schemas.microsoft.com/office/drawing/2014/main" id="{FCD33FC0-6998-475B-8FC3-6638BF1939DC}"/>
              </a:ext>
            </a:extLst>
          </p:cNvPr>
          <p:cNvSpPr txBox="1"/>
          <p:nvPr/>
        </p:nvSpPr>
        <p:spPr>
          <a:xfrm>
            <a:off x="3081130" y="2949614"/>
            <a:ext cx="1441174" cy="369332"/>
          </a:xfrm>
          <a:prstGeom prst="rect">
            <a:avLst/>
          </a:prstGeom>
          <a:noFill/>
        </p:spPr>
        <p:txBody>
          <a:bodyPr wrap="square" rtlCol="0">
            <a:spAutoFit/>
          </a:bodyPr>
          <a:lstStyle/>
          <a:p>
            <a:endParaRPr lang="it-IT" dirty="0"/>
          </a:p>
        </p:txBody>
      </p:sp>
      <p:pic>
        <p:nvPicPr>
          <p:cNvPr id="11" name="Immagine 10">
            <a:extLst>
              <a:ext uri="{FF2B5EF4-FFF2-40B4-BE49-F238E27FC236}">
                <a16:creationId xmlns="" xmlns:a16="http://schemas.microsoft.com/office/drawing/2014/main" id="{75BC1F6F-5379-49B6-8A98-C49EC7CF9B9D}"/>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4420" r="-376"/>
          <a:stretch/>
        </p:blipFill>
        <p:spPr>
          <a:xfrm>
            <a:off x="7992198" y="760701"/>
            <a:ext cx="4034702" cy="4903018"/>
          </a:xfrm>
          <a:prstGeom prst="rect">
            <a:avLst/>
          </a:prstGeom>
        </p:spPr>
      </p:pic>
      <p:pic>
        <p:nvPicPr>
          <p:cNvPr id="13" name="Immagine 12">
            <a:extLst>
              <a:ext uri="{FF2B5EF4-FFF2-40B4-BE49-F238E27FC236}">
                <a16:creationId xmlns="" xmlns:a16="http://schemas.microsoft.com/office/drawing/2014/main" id="{0DDFC023-CA73-4430-8843-3D685AFCBD9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9292" y="798801"/>
            <a:ext cx="2690680" cy="5440714"/>
          </a:xfrm>
          <a:prstGeom prst="rect">
            <a:avLst/>
          </a:prstGeom>
        </p:spPr>
      </p:pic>
      <p:sp>
        <p:nvSpPr>
          <p:cNvPr id="14" name="CasellaDiTesto 13">
            <a:extLst>
              <a:ext uri="{FF2B5EF4-FFF2-40B4-BE49-F238E27FC236}">
                <a16:creationId xmlns="" xmlns:a16="http://schemas.microsoft.com/office/drawing/2014/main" id="{647559FB-EB27-43D9-A955-4FA11C4DCB0E}"/>
              </a:ext>
            </a:extLst>
          </p:cNvPr>
          <p:cNvSpPr txBox="1"/>
          <p:nvPr/>
        </p:nvSpPr>
        <p:spPr>
          <a:xfrm>
            <a:off x="80548" y="6263557"/>
            <a:ext cx="5367131" cy="276999"/>
          </a:xfrm>
          <a:prstGeom prst="rect">
            <a:avLst/>
          </a:prstGeom>
          <a:noFill/>
        </p:spPr>
        <p:txBody>
          <a:bodyPr wrap="square" rtlCol="0">
            <a:spAutoFit/>
          </a:bodyPr>
          <a:lstStyle/>
          <a:p>
            <a:r>
              <a:rPr lang="it-IT" sz="1200" dirty="0">
                <a:latin typeface="Times New Roman" panose="02020603050405020304" pitchFamily="18" charset="0"/>
                <a:cs typeface="Times New Roman" panose="02020603050405020304" pitchFamily="18" charset="0"/>
              </a:rPr>
              <a:t>Edipo e la Sfinge, Moreau Gustave, 1864.</a:t>
            </a:r>
          </a:p>
        </p:txBody>
      </p:sp>
      <p:sp>
        <p:nvSpPr>
          <p:cNvPr id="15" name="Rettangolo 14">
            <a:extLst>
              <a:ext uri="{FF2B5EF4-FFF2-40B4-BE49-F238E27FC236}">
                <a16:creationId xmlns="" xmlns:a16="http://schemas.microsoft.com/office/drawing/2014/main" id="{310BEBFA-9598-45F3-AAC1-105583060405}"/>
              </a:ext>
            </a:extLst>
          </p:cNvPr>
          <p:cNvSpPr/>
          <p:nvPr/>
        </p:nvSpPr>
        <p:spPr>
          <a:xfrm>
            <a:off x="7958006" y="5729122"/>
            <a:ext cx="3965701" cy="369332"/>
          </a:xfrm>
          <a:prstGeom prst="rect">
            <a:avLst/>
          </a:prstGeom>
        </p:spPr>
        <p:txBody>
          <a:bodyPr wrap="none">
            <a:spAutoFit/>
          </a:bodyPr>
          <a:lstStyle/>
          <a:p>
            <a:r>
              <a:rPr lang="fr-FR" dirty="0"/>
              <a:t> </a:t>
            </a:r>
            <a:r>
              <a:rPr lang="fr-FR" sz="1200" dirty="0">
                <a:latin typeface="Times New Roman" panose="02020603050405020304" pitchFamily="18" charset="0"/>
                <a:cs typeface="Times New Roman" panose="02020603050405020304" pitchFamily="18" charset="0"/>
              </a:rPr>
              <a:t>Sébastien </a:t>
            </a:r>
            <a:r>
              <a:rPr lang="fr-FR" sz="1200" dirty="0" err="1">
                <a:latin typeface="Times New Roman" panose="02020603050405020304" pitchFamily="18" charset="0"/>
                <a:cs typeface="Times New Roman" panose="02020603050405020304" pitchFamily="18" charset="0"/>
              </a:rPr>
              <a:t>Norblin</a:t>
            </a:r>
            <a:r>
              <a:rPr lang="fr-FR" sz="1200" dirty="0">
                <a:latin typeface="Times New Roman" panose="02020603050405020304" pitchFamily="18" charset="0"/>
                <a:cs typeface="Times New Roman" panose="02020603050405020304" pitchFamily="18" charset="0"/>
              </a:rPr>
              <a:t>, Antigone donnant la sépulture à Polynice</a:t>
            </a:r>
            <a:endParaRPr lang="it-IT" sz="1200" dirty="0"/>
          </a:p>
        </p:txBody>
      </p:sp>
      <p:cxnSp>
        <p:nvCxnSpPr>
          <p:cNvPr id="17" name="Connettore diritto 16">
            <a:extLst>
              <a:ext uri="{FF2B5EF4-FFF2-40B4-BE49-F238E27FC236}">
                <a16:creationId xmlns="" xmlns:a16="http://schemas.microsoft.com/office/drawing/2014/main" id="{BB4F2A44-879D-49C9-8407-63F6ADEFEE73}"/>
              </a:ext>
            </a:extLst>
          </p:cNvPr>
          <p:cNvCxnSpPr>
            <a:cxnSpLocks/>
          </p:cNvCxnSpPr>
          <p:nvPr/>
        </p:nvCxnSpPr>
        <p:spPr>
          <a:xfrm>
            <a:off x="5059017" y="741271"/>
            <a:ext cx="0" cy="496054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684598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0900" y="0"/>
            <a:ext cx="10515600" cy="1325563"/>
          </a:xfrm>
        </p:spPr>
        <p:txBody>
          <a:bodyPr>
            <a:normAutofit/>
          </a:bodyPr>
          <a:lstStyle/>
          <a:p>
            <a:pPr algn="ctr"/>
            <a:r>
              <a:rPr lang="it-IT" sz="3600" b="1" dirty="0" smtClean="0">
                <a:latin typeface="Times New Roman" pitchFamily="18" charset="0"/>
                <a:cs typeface="Times New Roman" pitchFamily="18" charset="0"/>
              </a:rPr>
              <a:t>Evoluzione della figura femminile</a:t>
            </a:r>
            <a:endParaRPr lang="it-IT" sz="3600" b="1" dirty="0">
              <a:latin typeface="Times New Roman" pitchFamily="18" charset="0"/>
              <a:cs typeface="Times New Roman" pitchFamily="18" charset="0"/>
            </a:endParaRPr>
          </a:p>
        </p:txBody>
      </p:sp>
      <p:graphicFrame>
        <p:nvGraphicFramePr>
          <p:cNvPr id="4" name="Tabella 3"/>
          <p:cNvGraphicFramePr>
            <a:graphicFrameLocks noGrp="1"/>
          </p:cNvGraphicFramePr>
          <p:nvPr/>
        </p:nvGraphicFramePr>
        <p:xfrm>
          <a:off x="901699" y="1341967"/>
          <a:ext cx="10236201" cy="3867573"/>
        </p:xfrm>
        <a:graphic>
          <a:graphicData uri="http://schemas.openxmlformats.org/drawingml/2006/table">
            <a:tbl>
              <a:tblPr firstRow="1" bandRow="1">
                <a:tableStyleId>{00A15C55-8517-42AA-B614-E9B94910E393}</a:tableStyleId>
              </a:tblPr>
              <a:tblGrid>
                <a:gridCol w="2870201"/>
                <a:gridCol w="4127500"/>
                <a:gridCol w="3238500"/>
              </a:tblGrid>
              <a:tr h="506498">
                <a:tc>
                  <a:txBody>
                    <a:bodyPr/>
                    <a:lstStyle/>
                    <a:p>
                      <a:pPr algn="ctr"/>
                      <a:r>
                        <a:rPr lang="it-IT" sz="2000" dirty="0" smtClean="0">
                          <a:solidFill>
                            <a:schemeClr val="tx1"/>
                          </a:solidFill>
                          <a:latin typeface="Times New Roman" pitchFamily="18" charset="0"/>
                          <a:cs typeface="Times New Roman" pitchFamily="18" charset="0"/>
                        </a:rPr>
                        <a:t>Ne “I sette</a:t>
                      </a:r>
                      <a:r>
                        <a:rPr lang="it-IT" sz="2000" baseline="0" dirty="0" smtClean="0">
                          <a:solidFill>
                            <a:schemeClr val="tx1"/>
                          </a:solidFill>
                          <a:latin typeface="Times New Roman" pitchFamily="18" charset="0"/>
                          <a:cs typeface="Times New Roman" pitchFamily="18" charset="0"/>
                        </a:rPr>
                        <a:t> contro Tebe”</a:t>
                      </a:r>
                      <a:endParaRPr lang="it-IT" sz="2000" dirty="0">
                        <a:solidFill>
                          <a:schemeClr val="tx1"/>
                        </a:solidFill>
                        <a:latin typeface="Times New Roman" pitchFamily="18" charset="0"/>
                        <a:cs typeface="Times New Roman" pitchFamily="18" charset="0"/>
                      </a:endParaRPr>
                    </a:p>
                  </a:txBody>
                  <a:tcPr>
                    <a:solidFill>
                      <a:srgbClr val="E59D1B"/>
                    </a:solidFill>
                  </a:tcPr>
                </a:tc>
                <a:tc>
                  <a:txBody>
                    <a:bodyPr/>
                    <a:lstStyle/>
                    <a:p>
                      <a:pPr algn="ctr"/>
                      <a:r>
                        <a:rPr lang="it-IT" sz="2000" dirty="0" smtClean="0">
                          <a:solidFill>
                            <a:schemeClr val="tx1"/>
                          </a:solidFill>
                          <a:latin typeface="Times New Roman" pitchFamily="18" charset="0"/>
                          <a:cs typeface="Times New Roman" pitchFamily="18" charset="0"/>
                        </a:rPr>
                        <a:t>In</a:t>
                      </a:r>
                      <a:r>
                        <a:rPr lang="it-IT" sz="2000" baseline="0" dirty="0" smtClean="0">
                          <a:solidFill>
                            <a:schemeClr val="tx1"/>
                          </a:solidFill>
                          <a:latin typeface="Times New Roman" pitchFamily="18" charset="0"/>
                          <a:cs typeface="Times New Roman" pitchFamily="18" charset="0"/>
                        </a:rPr>
                        <a:t> “Antigone”</a:t>
                      </a:r>
                      <a:endParaRPr lang="it-IT" sz="2000" dirty="0">
                        <a:solidFill>
                          <a:schemeClr val="tx1"/>
                        </a:solidFill>
                        <a:latin typeface="Times New Roman" pitchFamily="18" charset="0"/>
                        <a:cs typeface="Times New Roman" pitchFamily="18" charset="0"/>
                      </a:endParaRPr>
                    </a:p>
                  </a:txBody>
                  <a:tcPr>
                    <a:solidFill>
                      <a:srgbClr val="E59D1B"/>
                    </a:solidFill>
                  </a:tcPr>
                </a:tc>
                <a:tc>
                  <a:txBody>
                    <a:bodyPr/>
                    <a:lstStyle/>
                    <a:p>
                      <a:pPr algn="ctr"/>
                      <a:r>
                        <a:rPr lang="it-IT" sz="2000" dirty="0" smtClean="0">
                          <a:solidFill>
                            <a:schemeClr val="tx1"/>
                          </a:solidFill>
                          <a:latin typeface="Times New Roman" pitchFamily="18" charset="0"/>
                          <a:cs typeface="Times New Roman" pitchFamily="18" charset="0"/>
                        </a:rPr>
                        <a:t>In</a:t>
                      </a:r>
                      <a:r>
                        <a:rPr lang="it-IT" sz="2000" baseline="0" dirty="0" smtClean="0">
                          <a:solidFill>
                            <a:schemeClr val="tx1"/>
                          </a:solidFill>
                          <a:latin typeface="Times New Roman" pitchFamily="18" charset="0"/>
                          <a:cs typeface="Times New Roman" pitchFamily="18" charset="0"/>
                        </a:rPr>
                        <a:t> “Elettra”</a:t>
                      </a:r>
                      <a:endParaRPr lang="it-IT" sz="2000" dirty="0">
                        <a:solidFill>
                          <a:schemeClr val="tx1"/>
                        </a:solidFill>
                        <a:latin typeface="Times New Roman" pitchFamily="18" charset="0"/>
                        <a:cs typeface="Times New Roman" pitchFamily="18" charset="0"/>
                      </a:endParaRPr>
                    </a:p>
                  </a:txBody>
                  <a:tcPr>
                    <a:solidFill>
                      <a:srgbClr val="E59D1B"/>
                    </a:solidFill>
                  </a:tcPr>
                </a:tc>
              </a:tr>
              <a:tr h="526435">
                <a:tc>
                  <a:txBody>
                    <a:bodyPr/>
                    <a:lstStyle/>
                    <a:p>
                      <a:pPr algn="ctr"/>
                      <a:r>
                        <a:rPr lang="it-IT" sz="2000" dirty="0" smtClean="0">
                          <a:latin typeface="Times New Roman" pitchFamily="18" charset="0"/>
                          <a:cs typeface="Times New Roman" pitchFamily="18" charset="0"/>
                        </a:rPr>
                        <a:t> Donna “passiva”</a:t>
                      </a:r>
                      <a:endParaRPr lang="it-IT"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 Donna “attiva”</a:t>
                      </a:r>
                      <a:endParaRPr lang="it-IT" sz="2000" dirty="0">
                        <a:latin typeface="Times New Roman" pitchFamily="18" charset="0"/>
                        <a:cs typeface="Times New Roman" pitchFamily="18" charset="0"/>
                      </a:endParaRPr>
                    </a:p>
                  </a:txBody>
                  <a:tcPr/>
                </a:tc>
                <a:tc>
                  <a:txBody>
                    <a:bodyPr/>
                    <a:lstStyle/>
                    <a:p>
                      <a:pPr algn="ctr"/>
                      <a:r>
                        <a:rPr lang="it-IT" sz="2000" dirty="0" smtClean="0">
                          <a:latin typeface="Times New Roman" pitchFamily="18" charset="0"/>
                          <a:cs typeface="Times New Roman" pitchFamily="18" charset="0"/>
                        </a:rPr>
                        <a:t> Donna “attiva”</a:t>
                      </a:r>
                      <a:endParaRPr lang="it-IT" sz="2000" dirty="0">
                        <a:latin typeface="Times New Roman" pitchFamily="18" charset="0"/>
                        <a:cs typeface="Times New Roman" pitchFamily="18" charset="0"/>
                      </a:endParaRPr>
                    </a:p>
                  </a:txBody>
                  <a:tcPr/>
                </a:tc>
              </a:tr>
              <a:tr h="2196217">
                <a:tc>
                  <a:txBody>
                    <a:bodyPr/>
                    <a:lstStyle/>
                    <a:p>
                      <a:pPr algn="ctr"/>
                      <a:endParaRPr lang="it-IT" sz="2000" dirty="0" smtClean="0">
                        <a:latin typeface="Times New Roman" pitchFamily="18" charset="0"/>
                        <a:cs typeface="Times New Roman" pitchFamily="18" charset="0"/>
                      </a:endParaRPr>
                    </a:p>
                    <a:p>
                      <a:pPr algn="ctr"/>
                      <a:endParaRPr lang="it-IT" sz="2000" dirty="0" smtClean="0">
                        <a:latin typeface="Times New Roman" pitchFamily="18" charset="0"/>
                        <a:cs typeface="Times New Roman" pitchFamily="18" charset="0"/>
                      </a:endParaRPr>
                    </a:p>
                    <a:p>
                      <a:pPr algn="ctr"/>
                      <a:endParaRPr lang="it-IT" sz="2000" dirty="0" smtClean="0">
                        <a:latin typeface="Times New Roman" pitchFamily="18" charset="0"/>
                        <a:cs typeface="Times New Roman" pitchFamily="18" charset="0"/>
                      </a:endParaRPr>
                    </a:p>
                    <a:p>
                      <a:pPr algn="ctr"/>
                      <a:r>
                        <a:rPr lang="it-IT" sz="2000" dirty="0" smtClean="0">
                          <a:latin typeface="Times New Roman" pitchFamily="18" charset="0"/>
                          <a:cs typeface="Times New Roman" pitchFamily="18" charset="0"/>
                        </a:rPr>
                        <a:t>Misoginia</a:t>
                      </a:r>
                      <a:r>
                        <a:rPr lang="it-IT" sz="2000" baseline="0" dirty="0" smtClean="0">
                          <a:latin typeface="Times New Roman" pitchFamily="18" charset="0"/>
                          <a:cs typeface="Times New Roman" pitchFamily="18" charset="0"/>
                        </a:rPr>
                        <a:t> di Eteocle nei confronti del coro femminile</a:t>
                      </a:r>
                      <a:endParaRPr lang="it-IT" sz="2000" dirty="0">
                        <a:latin typeface="Times New Roman" pitchFamily="18" charset="0"/>
                        <a:cs typeface="Times New Roman" pitchFamily="18" charset="0"/>
                      </a:endParaRPr>
                    </a:p>
                  </a:txBody>
                  <a:tcPr/>
                </a:tc>
                <a:tc>
                  <a:txBody>
                    <a:bodyPr/>
                    <a:lstStyle/>
                    <a:p>
                      <a:pPr marL="285750" indent="-285750">
                        <a:buFontTx/>
                        <a:buChar char="-"/>
                      </a:pPr>
                      <a:r>
                        <a:rPr lang="it-IT" sz="2000" dirty="0" smtClean="0">
                          <a:latin typeface="Times New Roman" pitchFamily="18" charset="0"/>
                          <a:cs typeface="Times New Roman" pitchFamily="18" charset="0"/>
                        </a:rPr>
                        <a:t>Animo prettamente maschile.</a:t>
                      </a:r>
                    </a:p>
                    <a:p>
                      <a:pPr marL="285750" indent="-285750">
                        <a:buFontTx/>
                        <a:buChar char="-"/>
                      </a:pPr>
                      <a:r>
                        <a:rPr lang="it-IT" sz="2000" dirty="0" smtClean="0">
                          <a:latin typeface="Times New Roman" pitchFamily="18" charset="0"/>
                          <a:cs typeface="Times New Roman" pitchFamily="18" charset="0"/>
                        </a:rPr>
                        <a:t>Carattere forte evidenziato per contrasto dall’animo debole di Ismene.</a:t>
                      </a:r>
                    </a:p>
                    <a:p>
                      <a:pPr marL="285750" indent="-285750">
                        <a:buFontTx/>
                        <a:buChar char="-"/>
                      </a:pPr>
                      <a:r>
                        <a:rPr lang="it-IT" sz="2000" dirty="0" smtClean="0">
                          <a:latin typeface="Times New Roman" pitchFamily="18" charset="0"/>
                          <a:cs typeface="Times New Roman" pitchFamily="18" charset="0"/>
                        </a:rPr>
                        <a:t>Spinta</a:t>
                      </a:r>
                      <a:r>
                        <a:rPr lang="it-IT" sz="2000" baseline="0" dirty="0" smtClean="0">
                          <a:latin typeface="Times New Roman" pitchFamily="18" charset="0"/>
                          <a:cs typeface="Times New Roman" pitchFamily="18" charset="0"/>
                        </a:rPr>
                        <a:t> ad agire dall’affetto fraterno</a:t>
                      </a:r>
                    </a:p>
                    <a:p>
                      <a:pPr marL="285750" indent="-285750">
                        <a:buFontTx/>
                        <a:buChar char="-"/>
                      </a:pPr>
                      <a:r>
                        <a:rPr lang="it-IT" sz="2000" baseline="0" dirty="0" smtClean="0">
                          <a:latin typeface="Times New Roman" pitchFamily="18" charset="0"/>
                          <a:cs typeface="Times New Roman" pitchFamily="18" charset="0"/>
                        </a:rPr>
                        <a:t>Ha come avversario le istituzioni governative  (Creonte)</a:t>
                      </a:r>
                      <a:endParaRPr lang="it-IT" sz="2000" dirty="0" smtClean="0">
                        <a:latin typeface="Times New Roman" pitchFamily="18" charset="0"/>
                        <a:cs typeface="Times New Roman" pitchFamily="18" charset="0"/>
                      </a:endParaRPr>
                    </a:p>
                  </a:txBody>
                  <a:tcPr/>
                </a:tc>
                <a:tc>
                  <a:txBody>
                    <a:bodyPr/>
                    <a:lstStyle/>
                    <a:p>
                      <a:pPr marL="285750" indent="-285750">
                        <a:buFontTx/>
                        <a:buChar char="-"/>
                      </a:pPr>
                      <a:r>
                        <a:rPr lang="it-IT" sz="2000" dirty="0" smtClean="0">
                          <a:latin typeface="Times New Roman" pitchFamily="18" charset="0"/>
                          <a:cs typeface="Times New Roman" pitchFamily="18" charset="0"/>
                        </a:rPr>
                        <a:t>Animo prettamente maschile.</a:t>
                      </a:r>
                    </a:p>
                    <a:p>
                      <a:pPr marL="285750" indent="-285750">
                        <a:buFontTx/>
                        <a:buNone/>
                      </a:pPr>
                      <a:r>
                        <a:rPr lang="it-IT" sz="2000" dirty="0" smtClean="0">
                          <a:latin typeface="Times New Roman" pitchFamily="18" charset="0"/>
                          <a:cs typeface="Times New Roman" pitchFamily="18" charset="0"/>
                        </a:rPr>
                        <a:t>-</a:t>
                      </a:r>
                      <a:r>
                        <a:rPr lang="it-IT" sz="2000" baseline="0"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Carattere deciso evidenziato per contrasto dall’animo titubante di Oreste.</a:t>
                      </a:r>
                    </a:p>
                    <a:p>
                      <a:pPr marL="285750" indent="-285750">
                        <a:buFontTx/>
                        <a:buChar char="-"/>
                      </a:pPr>
                      <a:r>
                        <a:rPr lang="it-IT" sz="2000" dirty="0" smtClean="0">
                          <a:latin typeface="Times New Roman" pitchFamily="18" charset="0"/>
                          <a:cs typeface="Times New Roman" pitchFamily="18" charset="0"/>
                        </a:rPr>
                        <a:t>Mossa</a:t>
                      </a:r>
                      <a:r>
                        <a:rPr lang="it-IT" sz="2000" baseline="0" dirty="0" smtClean="0">
                          <a:latin typeface="Times New Roman" pitchFamily="18" charset="0"/>
                          <a:cs typeface="Times New Roman" pitchFamily="18" charset="0"/>
                        </a:rPr>
                        <a:t> dalla vendetta</a:t>
                      </a:r>
                    </a:p>
                    <a:p>
                      <a:pPr marL="285750" indent="-285750">
                        <a:buFontTx/>
                        <a:buChar char="-"/>
                      </a:pPr>
                      <a:endParaRPr lang="it-IT" sz="2000" dirty="0" smtClean="0">
                        <a:latin typeface="Times New Roman" pitchFamily="18" charset="0"/>
                        <a:cs typeface="Times New Roman" pitchFamily="18" charset="0"/>
                      </a:endParaRPr>
                    </a:p>
                    <a:p>
                      <a:endParaRPr lang="it-IT" sz="2000" dirty="0">
                        <a:latin typeface="Times New Roman" pitchFamily="18" charset="0"/>
                        <a:cs typeface="Times New Roman" pitchFamily="18" charset="0"/>
                      </a:endParaRPr>
                    </a:p>
                  </a:txBody>
                  <a:tcPr/>
                </a:tc>
              </a:tr>
            </a:tbl>
          </a:graphicData>
        </a:graphic>
      </p:graphicFrame>
      <p:sp>
        <p:nvSpPr>
          <p:cNvPr id="5" name="Parentesi graffa aperta 4">
            <a:extLst>
              <a:ext uri="{FF2B5EF4-FFF2-40B4-BE49-F238E27FC236}">
                <a16:creationId xmlns="" xmlns:a16="http://schemas.microsoft.com/office/drawing/2014/main" id="{C49BAB5C-10DB-4BD2-806F-07407CEE416D}"/>
              </a:ext>
            </a:extLst>
          </p:cNvPr>
          <p:cNvSpPr/>
          <p:nvPr/>
        </p:nvSpPr>
        <p:spPr>
          <a:xfrm rot="16200000">
            <a:off x="7499333" y="3331339"/>
            <a:ext cx="860882" cy="3528382"/>
          </a:xfrm>
          <a:prstGeom prst="lef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7" name="Rettangolo 6"/>
          <p:cNvSpPr/>
          <p:nvPr/>
        </p:nvSpPr>
        <p:spPr>
          <a:xfrm>
            <a:off x="4622800" y="5685135"/>
            <a:ext cx="6489700" cy="1015663"/>
          </a:xfrm>
          <a:prstGeom prst="rect">
            <a:avLst/>
          </a:prstGeom>
        </p:spPr>
        <p:txBody>
          <a:bodyPr wrap="square">
            <a:spAutoFit/>
          </a:bodyPr>
          <a:lstStyle/>
          <a:p>
            <a:pPr algn="ctr"/>
            <a:r>
              <a:rPr lang="it-IT" sz="2000" dirty="0" smtClean="0">
                <a:latin typeface="Times New Roman" panose="02020603050405020304" pitchFamily="18" charset="0"/>
                <a:cs typeface="Times New Roman" panose="02020603050405020304" pitchFamily="18" charset="0"/>
              </a:rPr>
              <a:t>La donna come elemento destabilizzante dell’ordine precostituito, in quanto portatrice della forza inarrestabile  degli affetti e dell’istinto.</a:t>
            </a:r>
            <a:endParaRPr lang="it-IT"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4819B588-35D6-4224-8681-998FAF68590C}"/>
              </a:ext>
            </a:extLst>
          </p:cNvPr>
          <p:cNvSpPr txBox="1"/>
          <p:nvPr/>
        </p:nvSpPr>
        <p:spPr>
          <a:xfrm>
            <a:off x="129208" y="988910"/>
            <a:ext cx="5088834" cy="1538883"/>
          </a:xfrm>
          <a:prstGeom prst="rect">
            <a:avLst/>
          </a:prstGeom>
          <a:noFill/>
        </p:spPr>
        <p:txBody>
          <a:bodyPr wrap="square" rtlCol="0">
            <a:spAutoFit/>
          </a:bodyPr>
          <a:lstStyle/>
          <a:p>
            <a:r>
              <a:rPr lang="it-IT" b="1" i="1" dirty="0">
                <a:latin typeface="Times New Roman" panose="02020603050405020304" pitchFamily="18" charset="0"/>
                <a:cs typeface="Times New Roman" panose="02020603050405020304" pitchFamily="18" charset="0"/>
              </a:rPr>
              <a:t>ESCHILO</a:t>
            </a:r>
          </a:p>
          <a:p>
            <a:r>
              <a:rPr lang="it-IT" b="1" i="1" dirty="0">
                <a:latin typeface="Times New Roman" panose="02020603050405020304" pitchFamily="18" charset="0"/>
                <a:cs typeface="Times New Roman" panose="02020603050405020304" pitchFamily="18" charset="0"/>
              </a:rPr>
              <a:t>7 contro Tebe</a:t>
            </a:r>
          </a:p>
          <a:p>
            <a:pPr algn="just"/>
            <a:r>
              <a:rPr lang="it-IT" sz="2000" dirty="0">
                <a:latin typeface="Times New Roman" panose="02020603050405020304" pitchFamily="18" charset="0"/>
                <a:cs typeface="Times New Roman" panose="02020603050405020304" pitchFamily="18" charset="0"/>
              </a:rPr>
              <a:t>I personaggi sono soggiogati </a:t>
            </a:r>
            <a:r>
              <a:rPr lang="it-IT" sz="2000" dirty="0" smtClean="0">
                <a:latin typeface="Times New Roman" panose="02020603050405020304" pitchFamily="18" charset="0"/>
                <a:cs typeface="Times New Roman" panose="02020603050405020304" pitchFamily="18" charset="0"/>
              </a:rPr>
              <a:t>dal </a:t>
            </a:r>
            <a:r>
              <a:rPr lang="it-IT" sz="2000" dirty="0">
                <a:latin typeface="Times New Roman" panose="02020603050405020304" pitchFamily="18" charset="0"/>
                <a:cs typeface="Times New Roman" panose="02020603050405020304" pitchFamily="18" charset="0"/>
              </a:rPr>
              <a:t>destino, e non possono fare nulla per cambiarlo.</a:t>
            </a:r>
          </a:p>
          <a:p>
            <a:endParaRPr lang="it-IT" dirty="0"/>
          </a:p>
        </p:txBody>
      </p:sp>
      <p:sp>
        <p:nvSpPr>
          <p:cNvPr id="6" name="CasellaDiTesto 5">
            <a:extLst>
              <a:ext uri="{FF2B5EF4-FFF2-40B4-BE49-F238E27FC236}">
                <a16:creationId xmlns="" xmlns:a16="http://schemas.microsoft.com/office/drawing/2014/main" id="{4C4B6CD0-CE97-4B50-A2A8-27E705B579D0}"/>
              </a:ext>
            </a:extLst>
          </p:cNvPr>
          <p:cNvSpPr txBox="1"/>
          <p:nvPr/>
        </p:nvSpPr>
        <p:spPr>
          <a:xfrm>
            <a:off x="129208" y="2621050"/>
            <a:ext cx="5640971" cy="1569660"/>
          </a:xfrm>
          <a:prstGeom prst="rect">
            <a:avLst/>
          </a:prstGeom>
          <a:noFill/>
        </p:spPr>
        <p:txBody>
          <a:bodyPr wrap="square" rtlCol="0">
            <a:spAutoFit/>
          </a:bodyPr>
          <a:lstStyle/>
          <a:p>
            <a:pPr algn="just"/>
            <a:r>
              <a:rPr lang="it-IT" b="1" i="1" dirty="0">
                <a:latin typeface="Times New Roman" panose="02020603050405020304" pitchFamily="18" charset="0"/>
                <a:cs typeface="Times New Roman" panose="02020603050405020304" pitchFamily="18" charset="0"/>
              </a:rPr>
              <a:t>SOFOCLE</a:t>
            </a:r>
          </a:p>
          <a:p>
            <a:pPr algn="just"/>
            <a:r>
              <a:rPr lang="it-IT" b="1" i="1" dirty="0">
                <a:latin typeface="Times New Roman" panose="02020603050405020304" pitchFamily="18" charset="0"/>
                <a:cs typeface="Times New Roman" panose="02020603050405020304" pitchFamily="18" charset="0"/>
              </a:rPr>
              <a:t>Antigone</a:t>
            </a:r>
          </a:p>
          <a:p>
            <a:pPr algn="just"/>
            <a:r>
              <a:rPr lang="it-IT" sz="2000" dirty="0">
                <a:latin typeface="Times New Roman" panose="02020603050405020304" pitchFamily="18" charset="0"/>
                <a:cs typeface="Times New Roman" panose="02020603050405020304" pitchFamily="18" charset="0"/>
              </a:rPr>
              <a:t>I personaggi non sono mai completamente </a:t>
            </a:r>
            <a:r>
              <a:rPr lang="it-IT" sz="2000" dirty="0" smtClean="0">
                <a:latin typeface="Times New Roman" panose="02020603050405020304" pitchFamily="18" charset="0"/>
                <a:cs typeface="Times New Roman" panose="02020603050405020304" pitchFamily="18" charset="0"/>
              </a:rPr>
              <a:t>schiavi del </a:t>
            </a:r>
            <a:r>
              <a:rPr lang="it-IT" sz="2000" dirty="0">
                <a:latin typeface="Times New Roman" panose="02020603050405020304" pitchFamily="18" charset="0"/>
                <a:cs typeface="Times New Roman" panose="02020603050405020304" pitchFamily="18" charset="0"/>
              </a:rPr>
              <a:t>fato, e proprio nella vana lotta contro di esso, ricevono una dimensione umana.</a:t>
            </a:r>
          </a:p>
        </p:txBody>
      </p:sp>
      <p:sp>
        <p:nvSpPr>
          <p:cNvPr id="9" name="CasellaDiTesto 8">
            <a:extLst>
              <a:ext uri="{FF2B5EF4-FFF2-40B4-BE49-F238E27FC236}">
                <a16:creationId xmlns="" xmlns:a16="http://schemas.microsoft.com/office/drawing/2014/main" id="{36BBA6AF-3B3A-4145-9BCF-9B169F38A296}"/>
              </a:ext>
            </a:extLst>
          </p:cNvPr>
          <p:cNvSpPr txBox="1"/>
          <p:nvPr/>
        </p:nvSpPr>
        <p:spPr>
          <a:xfrm>
            <a:off x="129208" y="190500"/>
            <a:ext cx="11770692" cy="646331"/>
          </a:xfrm>
          <a:prstGeom prst="rect">
            <a:avLst/>
          </a:prstGeom>
          <a:noFill/>
        </p:spPr>
        <p:txBody>
          <a:bodyPr wrap="square" rtlCol="0">
            <a:spAutoFit/>
          </a:bodyPr>
          <a:lstStyle/>
          <a:p>
            <a:pPr algn="ctr"/>
            <a:r>
              <a:rPr lang="it-IT" sz="3600" b="1" dirty="0" smtClean="0">
                <a:latin typeface="Times New Roman" panose="02020603050405020304" pitchFamily="18" charset="0"/>
                <a:cs typeface="Times New Roman" panose="02020603050405020304" pitchFamily="18" charset="0"/>
              </a:rPr>
              <a:t>Rimpianto e pentimento</a:t>
            </a:r>
            <a:endParaRPr lang="it-IT" sz="3600" b="1" dirty="0">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 xmlns:a16="http://schemas.microsoft.com/office/drawing/2014/main" id="{EA8A4694-E026-4DC9-AE18-E09627A87E55}"/>
              </a:ext>
            </a:extLst>
          </p:cNvPr>
          <p:cNvSpPr txBox="1"/>
          <p:nvPr/>
        </p:nvSpPr>
        <p:spPr>
          <a:xfrm>
            <a:off x="6096000" y="3236985"/>
            <a:ext cx="3329609" cy="400110"/>
          </a:xfrm>
          <a:prstGeom prst="rect">
            <a:avLst/>
          </a:prstGeom>
          <a:noFill/>
        </p:spPr>
        <p:txBody>
          <a:bodyPr wrap="square" rtlCol="0">
            <a:spAutoFit/>
          </a:bodyPr>
          <a:lstStyle/>
          <a:p>
            <a:r>
              <a:rPr lang="it-IT" sz="2000" b="1" dirty="0">
                <a:solidFill>
                  <a:srgbClr val="A50B30"/>
                </a:solidFill>
                <a:latin typeface="Times New Roman" panose="02020603050405020304" pitchFamily="18" charset="0"/>
                <a:cs typeface="Times New Roman" panose="02020603050405020304" pitchFamily="18" charset="0"/>
              </a:rPr>
              <a:t>CREONTE</a:t>
            </a:r>
            <a:r>
              <a:rPr lang="it-IT" dirty="0"/>
              <a:t>                                      </a:t>
            </a:r>
          </a:p>
        </p:txBody>
      </p:sp>
      <p:sp>
        <p:nvSpPr>
          <p:cNvPr id="11" name="CasellaDiTesto 10">
            <a:extLst>
              <a:ext uri="{FF2B5EF4-FFF2-40B4-BE49-F238E27FC236}">
                <a16:creationId xmlns="" xmlns:a16="http://schemas.microsoft.com/office/drawing/2014/main" id="{4E584F57-2E59-4F1B-A3AC-23E64C126242}"/>
              </a:ext>
            </a:extLst>
          </p:cNvPr>
          <p:cNvSpPr txBox="1"/>
          <p:nvPr/>
        </p:nvSpPr>
        <p:spPr>
          <a:xfrm>
            <a:off x="8755117" y="3072991"/>
            <a:ext cx="3627783"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Si pente di esser stato tanto intransigente riguardo le leggi.</a:t>
            </a:r>
          </a:p>
        </p:txBody>
      </p:sp>
      <p:cxnSp>
        <p:nvCxnSpPr>
          <p:cNvPr id="13" name="Connettore 2 12">
            <a:extLst>
              <a:ext uri="{FF2B5EF4-FFF2-40B4-BE49-F238E27FC236}">
                <a16:creationId xmlns="" xmlns:a16="http://schemas.microsoft.com/office/drawing/2014/main" id="{638FDCD5-A2A5-4FDF-8067-6CCA4D41337A}"/>
              </a:ext>
            </a:extLst>
          </p:cNvPr>
          <p:cNvCxnSpPr>
            <a:cxnSpLocks/>
          </p:cNvCxnSpPr>
          <p:nvPr/>
        </p:nvCxnSpPr>
        <p:spPr>
          <a:xfrm>
            <a:off x="7659241" y="3429000"/>
            <a:ext cx="1052082" cy="0"/>
          </a:xfrm>
          <a:prstGeom prst="straightConnector1">
            <a:avLst/>
          </a:prstGeom>
          <a:ln w="25400" cmpd="sng">
            <a:solidFill>
              <a:srgbClr val="A50B30"/>
            </a:solidFill>
            <a:headEnd w="lg" len="med"/>
            <a:tailEnd type="triangle" w="lg" len="med"/>
          </a:ln>
        </p:spPr>
        <p:style>
          <a:lnRef idx="3">
            <a:schemeClr val="dk1"/>
          </a:lnRef>
          <a:fillRef idx="0">
            <a:schemeClr val="dk1"/>
          </a:fillRef>
          <a:effectRef idx="2">
            <a:schemeClr val="dk1"/>
          </a:effectRef>
          <a:fontRef idx="minor">
            <a:schemeClr val="tx1"/>
          </a:fontRef>
        </p:style>
      </p:cxnSp>
      <p:sp>
        <p:nvSpPr>
          <p:cNvPr id="15" name="CasellaDiTesto 14">
            <a:extLst>
              <a:ext uri="{FF2B5EF4-FFF2-40B4-BE49-F238E27FC236}">
                <a16:creationId xmlns="" xmlns:a16="http://schemas.microsoft.com/office/drawing/2014/main" id="{C28BDA84-1325-4C10-9CD4-CC3B4755BCEB}"/>
              </a:ext>
            </a:extLst>
          </p:cNvPr>
          <p:cNvSpPr txBox="1"/>
          <p:nvPr/>
        </p:nvSpPr>
        <p:spPr>
          <a:xfrm>
            <a:off x="5861972" y="1431141"/>
            <a:ext cx="2249214" cy="400110"/>
          </a:xfrm>
          <a:prstGeom prst="rect">
            <a:avLst/>
          </a:prstGeom>
          <a:noFill/>
        </p:spPr>
        <p:txBody>
          <a:bodyPr wrap="square" rtlCol="0">
            <a:spAutoFit/>
          </a:bodyPr>
          <a:lstStyle/>
          <a:p>
            <a:r>
              <a:rPr lang="it-IT" sz="2000" b="1" dirty="0">
                <a:solidFill>
                  <a:schemeClr val="accent6">
                    <a:lumMod val="50000"/>
                  </a:schemeClr>
                </a:solidFill>
                <a:latin typeface="Times New Roman" panose="02020603050405020304" pitchFamily="18" charset="0"/>
                <a:cs typeface="Times New Roman" panose="02020603050405020304" pitchFamily="18" charset="0"/>
              </a:rPr>
              <a:t>ETEOCLE</a:t>
            </a:r>
          </a:p>
        </p:txBody>
      </p:sp>
      <p:sp>
        <p:nvSpPr>
          <p:cNvPr id="16" name="CasellaDiTesto 15">
            <a:extLst>
              <a:ext uri="{FF2B5EF4-FFF2-40B4-BE49-F238E27FC236}">
                <a16:creationId xmlns="" xmlns:a16="http://schemas.microsoft.com/office/drawing/2014/main" id="{F4A424D6-AEE7-44B8-968C-946B3762A9FB}"/>
              </a:ext>
            </a:extLst>
          </p:cNvPr>
          <p:cNvSpPr txBox="1"/>
          <p:nvPr/>
        </p:nvSpPr>
        <p:spPr>
          <a:xfrm>
            <a:off x="8755117" y="1261241"/>
            <a:ext cx="2890345" cy="923330"/>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Non si pente perché sa che uccidendo il fratello realizzerà il proprio destino.</a:t>
            </a:r>
          </a:p>
        </p:txBody>
      </p:sp>
      <p:sp>
        <p:nvSpPr>
          <p:cNvPr id="17" name="CasellaDiTesto 16">
            <a:extLst>
              <a:ext uri="{FF2B5EF4-FFF2-40B4-BE49-F238E27FC236}">
                <a16:creationId xmlns="" xmlns:a16="http://schemas.microsoft.com/office/drawing/2014/main" id="{AB940A02-9895-40D7-BD11-B69B7588E961}"/>
              </a:ext>
            </a:extLst>
          </p:cNvPr>
          <p:cNvSpPr txBox="1"/>
          <p:nvPr/>
        </p:nvSpPr>
        <p:spPr>
          <a:xfrm>
            <a:off x="129607" y="4569190"/>
            <a:ext cx="4960883" cy="1569660"/>
          </a:xfrm>
          <a:prstGeom prst="rect">
            <a:avLst/>
          </a:prstGeom>
          <a:noFill/>
        </p:spPr>
        <p:txBody>
          <a:bodyPr wrap="square" rtlCol="0">
            <a:spAutoFit/>
          </a:bodyPr>
          <a:lstStyle/>
          <a:p>
            <a:r>
              <a:rPr lang="it-IT" b="1" i="1" dirty="0">
                <a:latin typeface="Times New Roman" panose="02020603050405020304" pitchFamily="18" charset="0"/>
                <a:cs typeface="Times New Roman" panose="02020603050405020304" pitchFamily="18" charset="0"/>
              </a:rPr>
              <a:t>EURIPIDE</a:t>
            </a:r>
          </a:p>
          <a:p>
            <a:r>
              <a:rPr lang="it-IT" b="1" i="1" dirty="0">
                <a:latin typeface="Times New Roman" panose="02020603050405020304" pitchFamily="18" charset="0"/>
                <a:cs typeface="Times New Roman" panose="02020603050405020304" pitchFamily="18" charset="0"/>
              </a:rPr>
              <a:t>Elettra</a:t>
            </a:r>
          </a:p>
          <a:p>
            <a:r>
              <a:rPr lang="it-IT" sz="2000" dirty="0">
                <a:latin typeface="Times New Roman" panose="02020603050405020304" pitchFamily="18" charset="0"/>
                <a:cs typeface="Times New Roman" panose="02020603050405020304" pitchFamily="18" charset="0"/>
              </a:rPr>
              <a:t>I personaggi non sono più immersi nel </a:t>
            </a:r>
            <a:r>
              <a:rPr lang="it-IT" sz="2000" dirty="0" smtClean="0">
                <a:latin typeface="Times New Roman" panose="02020603050405020304" pitchFamily="18" charset="0"/>
                <a:cs typeface="Times New Roman" panose="02020603050405020304" pitchFamily="18" charset="0"/>
              </a:rPr>
              <a:t>mito </a:t>
            </a:r>
            <a:r>
              <a:rPr lang="it-IT" sz="2000" dirty="0">
                <a:latin typeface="Times New Roman" panose="02020603050405020304" pitchFamily="18" charset="0"/>
                <a:cs typeface="Times New Roman" panose="02020603050405020304" pitchFamily="18" charset="0"/>
              </a:rPr>
              <a:t>perciò godono di una totale autonomia che ne umanizza completamente il carattere.</a:t>
            </a:r>
          </a:p>
        </p:txBody>
      </p:sp>
      <p:sp>
        <p:nvSpPr>
          <p:cNvPr id="18" name="CasellaDiTesto 17">
            <a:extLst>
              <a:ext uri="{FF2B5EF4-FFF2-40B4-BE49-F238E27FC236}">
                <a16:creationId xmlns="" xmlns:a16="http://schemas.microsoft.com/office/drawing/2014/main" id="{0EE42EAB-7CCE-4E28-B414-5F8623ED6CE6}"/>
              </a:ext>
            </a:extLst>
          </p:cNvPr>
          <p:cNvSpPr txBox="1"/>
          <p:nvPr/>
        </p:nvSpPr>
        <p:spPr>
          <a:xfrm>
            <a:off x="6061212" y="4673429"/>
            <a:ext cx="3024809" cy="400110"/>
          </a:xfrm>
          <a:prstGeom prst="rect">
            <a:avLst/>
          </a:prstGeom>
          <a:noFill/>
        </p:spPr>
        <p:txBody>
          <a:bodyPr wrap="square" rtlCol="0">
            <a:spAutoFit/>
          </a:bodyPr>
          <a:lstStyle/>
          <a:p>
            <a:r>
              <a:rPr lang="it-IT" sz="2000" b="1" dirty="0">
                <a:solidFill>
                  <a:srgbClr val="A50B30"/>
                </a:solidFill>
                <a:latin typeface="Times New Roman" panose="02020603050405020304" pitchFamily="18" charset="0"/>
                <a:cs typeface="Times New Roman" panose="02020603050405020304" pitchFamily="18" charset="0"/>
              </a:rPr>
              <a:t>ORESTE</a:t>
            </a:r>
          </a:p>
        </p:txBody>
      </p:sp>
      <p:sp>
        <p:nvSpPr>
          <p:cNvPr id="19" name="CasellaDiTesto 18">
            <a:extLst>
              <a:ext uri="{FF2B5EF4-FFF2-40B4-BE49-F238E27FC236}">
                <a16:creationId xmlns="" xmlns:a16="http://schemas.microsoft.com/office/drawing/2014/main" id="{CFA95B5A-4D7F-42E6-90FB-FAB57892A859}"/>
              </a:ext>
            </a:extLst>
          </p:cNvPr>
          <p:cNvSpPr txBox="1"/>
          <p:nvPr/>
        </p:nvSpPr>
        <p:spPr>
          <a:xfrm>
            <a:off x="8559951" y="4688818"/>
            <a:ext cx="3632049"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Uccide la madre provando rimorso.</a:t>
            </a:r>
          </a:p>
        </p:txBody>
      </p:sp>
      <p:sp>
        <p:nvSpPr>
          <p:cNvPr id="21" name="CasellaDiTesto 20">
            <a:extLst>
              <a:ext uri="{FF2B5EF4-FFF2-40B4-BE49-F238E27FC236}">
                <a16:creationId xmlns="" xmlns:a16="http://schemas.microsoft.com/office/drawing/2014/main" id="{CC1B5383-936C-4AF3-844C-1139C7C12576}"/>
              </a:ext>
            </a:extLst>
          </p:cNvPr>
          <p:cNvSpPr txBox="1"/>
          <p:nvPr/>
        </p:nvSpPr>
        <p:spPr>
          <a:xfrm>
            <a:off x="5835012" y="5748581"/>
            <a:ext cx="2303134" cy="369332"/>
          </a:xfrm>
          <a:prstGeom prst="rect">
            <a:avLst/>
          </a:prstGeom>
          <a:noFill/>
        </p:spPr>
        <p:txBody>
          <a:bodyPr wrap="square" rtlCol="0">
            <a:spAutoFit/>
          </a:bodyPr>
          <a:lstStyle/>
          <a:p>
            <a:r>
              <a:rPr lang="it-IT" b="1" dirty="0" smtClean="0">
                <a:solidFill>
                  <a:srgbClr val="A50B30"/>
                </a:solidFill>
                <a:latin typeface="Times New Roman" panose="02020603050405020304" pitchFamily="18" charset="0"/>
                <a:cs typeface="Times New Roman" panose="02020603050405020304" pitchFamily="18" charset="0"/>
              </a:rPr>
              <a:t>CLITENNESTRA</a:t>
            </a:r>
            <a:r>
              <a:rPr lang="it-IT" dirty="0" smtClean="0">
                <a:solidFill>
                  <a:srgbClr val="A50B30"/>
                </a:solidFill>
              </a:rPr>
              <a:t> </a:t>
            </a:r>
            <a:endParaRPr lang="it-IT" dirty="0">
              <a:solidFill>
                <a:srgbClr val="A50B30"/>
              </a:solidFill>
            </a:endParaRPr>
          </a:p>
        </p:txBody>
      </p:sp>
      <p:sp>
        <p:nvSpPr>
          <p:cNvPr id="22" name="CasellaDiTesto 21">
            <a:extLst>
              <a:ext uri="{FF2B5EF4-FFF2-40B4-BE49-F238E27FC236}">
                <a16:creationId xmlns="" xmlns:a16="http://schemas.microsoft.com/office/drawing/2014/main" id="{03FAC53E-B67E-4B2F-860A-6CCE35ABF9AE}"/>
              </a:ext>
            </a:extLst>
          </p:cNvPr>
          <p:cNvSpPr txBox="1"/>
          <p:nvPr/>
        </p:nvSpPr>
        <p:spPr>
          <a:xfrm>
            <a:off x="8625510" y="5431624"/>
            <a:ext cx="3436883" cy="933425"/>
          </a:xfrm>
          <a:prstGeom prst="rect">
            <a:avLst/>
          </a:prstGeom>
          <a:noFill/>
        </p:spPr>
        <p:txBody>
          <a:bodyPr wrap="square" rtlCol="0">
            <a:spAutoFit/>
          </a:bodyPr>
          <a:lstStyle/>
          <a:p>
            <a:pPr algn="just"/>
            <a:r>
              <a:rPr lang="it-IT" dirty="0">
                <a:latin typeface="Times New Roman" panose="02020603050405020304" pitchFamily="18" charset="0"/>
                <a:cs typeface="Times New Roman" panose="02020603050405020304" pitchFamily="18" charset="0"/>
              </a:rPr>
              <a:t>Riconosce di essere stata ingiusta al momento di abbandono di Oreste ed Elettra.</a:t>
            </a:r>
          </a:p>
        </p:txBody>
      </p:sp>
      <p:cxnSp>
        <p:nvCxnSpPr>
          <p:cNvPr id="24" name="Connettore 2 23">
            <a:extLst>
              <a:ext uri="{FF2B5EF4-FFF2-40B4-BE49-F238E27FC236}">
                <a16:creationId xmlns="" xmlns:a16="http://schemas.microsoft.com/office/drawing/2014/main" id="{55AEEB39-A88C-4FF0-8046-8185B29086DE}"/>
              </a:ext>
            </a:extLst>
          </p:cNvPr>
          <p:cNvCxnSpPr/>
          <p:nvPr/>
        </p:nvCxnSpPr>
        <p:spPr>
          <a:xfrm>
            <a:off x="7378262" y="1631196"/>
            <a:ext cx="1052082" cy="0"/>
          </a:xfrm>
          <a:prstGeom prst="straightConnector1">
            <a:avLst/>
          </a:prstGeom>
          <a:ln w="22225">
            <a:solidFill>
              <a:schemeClr val="accent6">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 xmlns:a16="http://schemas.microsoft.com/office/drawing/2014/main" id="{A82838BE-9391-4365-B8F9-C3B705BA9316}"/>
              </a:ext>
            </a:extLst>
          </p:cNvPr>
          <p:cNvCxnSpPr/>
          <p:nvPr/>
        </p:nvCxnSpPr>
        <p:spPr>
          <a:xfrm>
            <a:off x="7364950" y="4873484"/>
            <a:ext cx="1052083" cy="0"/>
          </a:xfrm>
          <a:prstGeom prst="straightConnector1">
            <a:avLst/>
          </a:prstGeom>
          <a:ln w="25400">
            <a:solidFill>
              <a:srgbClr val="A50B3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 xmlns:a16="http://schemas.microsoft.com/office/drawing/2014/main" id="{781D8933-F1A5-4307-8705-E1C81AE26564}"/>
              </a:ext>
            </a:extLst>
          </p:cNvPr>
          <p:cNvCxnSpPr/>
          <p:nvPr/>
        </p:nvCxnSpPr>
        <p:spPr>
          <a:xfrm>
            <a:off x="7904303" y="5933247"/>
            <a:ext cx="512730" cy="0"/>
          </a:xfrm>
          <a:prstGeom prst="straightConnector1">
            <a:avLst/>
          </a:prstGeom>
          <a:ln w="25400">
            <a:solidFill>
              <a:srgbClr val="A50B3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 xmlns:a16="http://schemas.microsoft.com/office/drawing/2014/main" id="{6E46A8BA-7D6F-456F-8322-D529DB35C931}"/>
              </a:ext>
            </a:extLst>
          </p:cNvPr>
          <p:cNvCxnSpPr/>
          <p:nvPr/>
        </p:nvCxnSpPr>
        <p:spPr>
          <a:xfrm>
            <a:off x="228427" y="2392666"/>
            <a:ext cx="1126709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60180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661988" y="322263"/>
            <a:ext cx="5157787" cy="823912"/>
          </a:xfrm>
        </p:spPr>
        <p:txBody>
          <a:bodyPr anchor="ctr">
            <a:normAutofit/>
          </a:bodyPr>
          <a:lstStyle/>
          <a:p>
            <a:pPr algn="ctr"/>
            <a:r>
              <a:rPr lang="it-IT" sz="3600" dirty="0" smtClean="0">
                <a:latin typeface="Times New Roman" pitchFamily="18" charset="0"/>
                <a:cs typeface="Times New Roman" pitchFamily="18" charset="0"/>
              </a:rPr>
              <a:t>Bibliografia</a:t>
            </a:r>
            <a:endParaRPr lang="it-IT" sz="3600" dirty="0">
              <a:latin typeface="Times New Roman" pitchFamily="18" charset="0"/>
              <a:cs typeface="Times New Roman" pitchFamily="18" charset="0"/>
            </a:endParaRPr>
          </a:p>
        </p:txBody>
      </p:sp>
      <p:sp>
        <p:nvSpPr>
          <p:cNvPr id="5" name="Segnaposto contenuto 4"/>
          <p:cNvSpPr>
            <a:spLocks noGrp="1"/>
          </p:cNvSpPr>
          <p:nvPr>
            <p:ph sz="half" idx="2"/>
          </p:nvPr>
        </p:nvSpPr>
        <p:spPr>
          <a:xfrm>
            <a:off x="469900" y="1374774"/>
            <a:ext cx="11417300" cy="4530725"/>
          </a:xfrm>
        </p:spPr>
        <p:txBody>
          <a:bodyPr>
            <a:normAutofit/>
          </a:bodyPr>
          <a:lstStyle/>
          <a:p>
            <a:r>
              <a:rPr lang="it-IT" dirty="0" smtClean="0"/>
              <a:t>Carlo Diano, </a:t>
            </a:r>
            <a:r>
              <a:rPr lang="it-IT" i="1" dirty="0" smtClean="0"/>
              <a:t>Il teatro greco – tutte le tragedie</a:t>
            </a:r>
            <a:r>
              <a:rPr lang="it-IT" dirty="0" smtClean="0"/>
              <a:t>.</a:t>
            </a:r>
          </a:p>
          <a:p>
            <a:r>
              <a:rPr lang="it-IT" dirty="0" smtClean="0"/>
              <a:t>Stefano Rodotà, </a:t>
            </a:r>
            <a:r>
              <a:rPr lang="it-IT" i="1" dirty="0" smtClean="0"/>
              <a:t>Lectio </a:t>
            </a:r>
            <a:r>
              <a:rPr lang="it-IT" i="1" dirty="0" err="1" smtClean="0"/>
              <a:t>magistralis</a:t>
            </a:r>
            <a:r>
              <a:rPr lang="it-IT" i="1" dirty="0" smtClean="0"/>
              <a:t> – Antigone e le leggi.</a:t>
            </a:r>
          </a:p>
          <a:p>
            <a:r>
              <a:rPr lang="it-IT" dirty="0" smtClean="0"/>
              <a:t>Jacqueline de </a:t>
            </a:r>
            <a:r>
              <a:rPr lang="it-IT" dirty="0" err="1" smtClean="0"/>
              <a:t>Romilly</a:t>
            </a:r>
            <a:r>
              <a:rPr lang="it-IT" dirty="0" smtClean="0"/>
              <a:t>, </a:t>
            </a:r>
            <a:r>
              <a:rPr lang="it-IT" i="1" dirty="0" smtClean="0"/>
              <a:t>La tragedia greca, </a:t>
            </a:r>
            <a:r>
              <a:rPr lang="it-IT" dirty="0" smtClean="0"/>
              <a:t>1970.</a:t>
            </a:r>
          </a:p>
          <a:p>
            <a:r>
              <a:rPr lang="it-IT" dirty="0" smtClean="0"/>
              <a:t>Eschilo, </a:t>
            </a:r>
            <a:r>
              <a:rPr lang="it-IT" i="1" dirty="0" smtClean="0"/>
              <a:t>Sette contro Tebe.</a:t>
            </a:r>
          </a:p>
          <a:p>
            <a:r>
              <a:rPr lang="it-IT" dirty="0" smtClean="0"/>
              <a:t>Sofocle</a:t>
            </a:r>
            <a:r>
              <a:rPr lang="it-IT" i="1" dirty="0" smtClean="0"/>
              <a:t>, Antigone.</a:t>
            </a:r>
          </a:p>
          <a:p>
            <a:r>
              <a:rPr lang="it-IT" dirty="0" smtClean="0"/>
              <a:t>Euripide</a:t>
            </a:r>
            <a:r>
              <a:rPr lang="it-IT" i="1" dirty="0" smtClean="0"/>
              <a:t>, Elettra.</a:t>
            </a:r>
          </a:p>
          <a:p>
            <a:r>
              <a:rPr lang="it-IT" dirty="0" smtClean="0"/>
              <a:t>Casertano – </a:t>
            </a:r>
            <a:r>
              <a:rPr lang="it-IT" dirty="0" err="1" smtClean="0"/>
              <a:t>Nuzzo</a:t>
            </a:r>
            <a:r>
              <a:rPr lang="it-IT" dirty="0" smtClean="0"/>
              <a:t>, </a:t>
            </a:r>
            <a:r>
              <a:rPr lang="it-IT" i="1" dirty="0" smtClean="0"/>
              <a:t>Storie e testi della letteratura greca.</a:t>
            </a:r>
            <a:endParaRPr lang="it-IT" dirty="0" smtClean="0"/>
          </a:p>
          <a:p>
            <a:r>
              <a:rPr lang="it-IT" dirty="0" smtClean="0"/>
              <a:t>Dario del Corno, </a:t>
            </a:r>
            <a:r>
              <a:rPr lang="it-IT" i="1" dirty="0" smtClean="0"/>
              <a:t>Letteratura greca.</a:t>
            </a:r>
            <a:endParaRPr lang="it-IT" dirty="0" smtClean="0"/>
          </a:p>
          <a:p>
            <a:pPr>
              <a:buNone/>
            </a:pPr>
            <a:endParaRPr lang="it-IT"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A4E9A1-C411-4C5D-83B2-03526B4580F2}"/>
              </a:ext>
            </a:extLst>
          </p:cNvPr>
          <p:cNvSpPr>
            <a:spLocks noGrp="1"/>
          </p:cNvSpPr>
          <p:nvPr>
            <p:ph type="title"/>
          </p:nvPr>
        </p:nvSpPr>
        <p:spPr>
          <a:xfrm>
            <a:off x="812800" y="0"/>
            <a:ext cx="5270500" cy="1092200"/>
          </a:xfrm>
        </p:spPr>
        <p:txBody>
          <a:bodyPr>
            <a:normAutofit/>
          </a:bodyPr>
          <a:lstStyle/>
          <a:p>
            <a:r>
              <a:rPr lang="it-IT" sz="3600" dirty="0" smtClean="0">
                <a:latin typeface="Times New Roman" pitchFamily="18" charset="0"/>
                <a:ea typeface="+mn-ea"/>
                <a:cs typeface="Times New Roman" pitchFamily="18" charset="0"/>
              </a:rPr>
              <a:t>Struttura del teatro eschileo</a:t>
            </a:r>
            <a:endParaRPr lang="it-IT" sz="3600" dirty="0">
              <a:latin typeface="Times New Roman" pitchFamily="18" charset="0"/>
              <a:ea typeface="+mn-ea"/>
              <a:cs typeface="Times New Roman" pitchFamily="18" charset="0"/>
            </a:endParaRPr>
          </a:p>
        </p:txBody>
      </p:sp>
      <p:sp>
        <p:nvSpPr>
          <p:cNvPr id="3" name="Segnaposto contenuto 2">
            <a:extLst>
              <a:ext uri="{FF2B5EF4-FFF2-40B4-BE49-F238E27FC236}">
                <a16:creationId xmlns:a16="http://schemas.microsoft.com/office/drawing/2014/main" xmlns="" id="{C868CC2E-9C0D-4EFF-B7E7-4E1EF666570F}"/>
              </a:ext>
            </a:extLst>
          </p:cNvPr>
          <p:cNvSpPr>
            <a:spLocks noGrp="1"/>
          </p:cNvSpPr>
          <p:nvPr>
            <p:ph sz="half" idx="1"/>
          </p:nvPr>
        </p:nvSpPr>
        <p:spPr>
          <a:xfrm>
            <a:off x="288786" y="1054942"/>
            <a:ext cx="5654813" cy="5282358"/>
          </a:xfrm>
        </p:spPr>
        <p:txBody>
          <a:bodyPr>
            <a:normAutofit lnSpcReduction="10000"/>
          </a:bodyPr>
          <a:lstStyle/>
          <a:p>
            <a:r>
              <a:rPr lang="it-IT" sz="2200" dirty="0" smtClean="0">
                <a:latin typeface="Times New Roman" pitchFamily="18" charset="0"/>
                <a:ea typeface="Microsoft YaHei" pitchFamily="2"/>
                <a:cs typeface="Times New Roman" pitchFamily="18" charset="0"/>
              </a:rPr>
              <a:t>Dodici coreuti</a:t>
            </a:r>
          </a:p>
          <a:p>
            <a:endParaRPr lang="it-IT" sz="2200" dirty="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Due attori</a:t>
            </a:r>
          </a:p>
          <a:p>
            <a:endParaRPr lang="it-IT" sz="2200" dirty="0">
              <a:latin typeface="Times New Roman" pitchFamily="18" charset="0"/>
              <a:ea typeface="Microsoft YaHei" pitchFamily="2"/>
              <a:cs typeface="Times New Roman" pitchFamily="18" charset="0"/>
            </a:endParaRPr>
          </a:p>
          <a:p>
            <a:r>
              <a:rPr lang="it-IT" sz="2200" dirty="0">
                <a:latin typeface="Times New Roman" pitchFamily="18" charset="0"/>
                <a:ea typeface="Microsoft YaHei" pitchFamily="2"/>
                <a:cs typeface="Times New Roman" pitchFamily="18" charset="0"/>
              </a:rPr>
              <a:t>Ampie parti </a:t>
            </a:r>
            <a:r>
              <a:rPr lang="it-IT" sz="2200" dirty="0" smtClean="0">
                <a:latin typeface="Times New Roman" pitchFamily="18" charset="0"/>
                <a:ea typeface="Microsoft YaHei" pitchFamily="2"/>
                <a:cs typeface="Times New Roman" pitchFamily="18" charset="0"/>
              </a:rPr>
              <a:t>corali, all’interno delle quali viene commentata la situazione del protagonista</a:t>
            </a:r>
          </a:p>
          <a:p>
            <a:endParaRPr lang="it-IT" sz="2200" dirty="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Presenza di lunghi monologhi</a:t>
            </a:r>
          </a:p>
          <a:p>
            <a:endParaRPr lang="it-IT" sz="2200" dirty="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Preferisce analizzare, attraverso la trilogia, la dinastia piuttosto che il singolo</a:t>
            </a:r>
          </a:p>
          <a:p>
            <a:endParaRPr lang="it-IT" sz="2200" dirty="0" smtClean="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Personaggi “statici”</a:t>
            </a:r>
            <a:endParaRPr lang="it-IT" sz="2200" dirty="0">
              <a:latin typeface="Times New Roman" pitchFamily="18" charset="0"/>
              <a:ea typeface="Microsoft YaHei" pitchFamily="2"/>
              <a:cs typeface="Times New Roman" pitchFamily="18" charset="0"/>
            </a:endParaRPr>
          </a:p>
        </p:txBody>
      </p:sp>
      <p:pic>
        <p:nvPicPr>
          <p:cNvPr id="11" name="Immagine 10">
            <a:extLst>
              <a:ext uri="{FF2B5EF4-FFF2-40B4-BE49-F238E27FC236}">
                <a16:creationId xmlns:a16="http://schemas.microsoft.com/office/drawing/2014/main" xmlns="" id="{6285BD02-9890-42DB-BA99-C830DA7DD3D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84273" y="1061901"/>
            <a:ext cx="3909077" cy="4835798"/>
          </a:xfrm>
          <a:prstGeom prst="rect">
            <a:avLst/>
          </a:prstGeom>
        </p:spPr>
      </p:pic>
      <p:sp>
        <p:nvSpPr>
          <p:cNvPr id="7" name="Ritorno 6">
            <a:hlinkClick r:id="rId3" action="ppaction://hlinksldjump" highlightClick="1"/>
          </p:cNvPr>
          <p:cNvSpPr/>
          <p:nvPr/>
        </p:nvSpPr>
        <p:spPr>
          <a:xfrm>
            <a:off x="11442700" y="6134100"/>
            <a:ext cx="584200" cy="546100"/>
          </a:xfrm>
          <a:prstGeom prst="actionButtonReturn">
            <a:avLst/>
          </a:prstGeom>
          <a:solidFill>
            <a:srgbClr val="E59D1B"/>
          </a:solidFill>
          <a:ln>
            <a:solidFill>
              <a:srgbClr val="E59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6811190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D4D31826-8C6D-4080-BE84-FA5C44168B5B}"/>
              </a:ext>
            </a:extLst>
          </p:cNvPr>
          <p:cNvSpPr>
            <a:spLocks noGrp="1"/>
          </p:cNvSpPr>
          <p:nvPr>
            <p:ph type="title"/>
          </p:nvPr>
        </p:nvSpPr>
        <p:spPr>
          <a:xfrm>
            <a:off x="1104900" y="1"/>
            <a:ext cx="10515600" cy="838200"/>
          </a:xfrm>
        </p:spPr>
        <p:txBody>
          <a:bodyPr>
            <a:normAutofit/>
          </a:bodyPr>
          <a:lstStyle/>
          <a:p>
            <a:r>
              <a:rPr lang="it-IT" sz="3600" dirty="0" smtClean="0">
                <a:latin typeface="Times New Roman" pitchFamily="18" charset="0"/>
                <a:ea typeface="+mn-ea"/>
                <a:cs typeface="Times New Roman" pitchFamily="18" charset="0"/>
              </a:rPr>
              <a:t>Struttura del teatro sofocleo</a:t>
            </a:r>
            <a:endParaRPr lang="it-IT" sz="3600" dirty="0">
              <a:latin typeface="Times New Roman" pitchFamily="18" charset="0"/>
              <a:ea typeface="+mn-ea"/>
              <a:cs typeface="Times New Roman" pitchFamily="18" charset="0"/>
            </a:endParaRPr>
          </a:p>
        </p:txBody>
      </p:sp>
      <p:sp>
        <p:nvSpPr>
          <p:cNvPr id="4" name="Segnaposto contenuto 3">
            <a:extLst>
              <a:ext uri="{FF2B5EF4-FFF2-40B4-BE49-F238E27FC236}">
                <a16:creationId xmlns:a16="http://schemas.microsoft.com/office/drawing/2014/main" xmlns="" id="{3FD5134E-488F-468E-81CF-B21395EF7432}"/>
              </a:ext>
            </a:extLst>
          </p:cNvPr>
          <p:cNvSpPr>
            <a:spLocks noGrp="1"/>
          </p:cNvSpPr>
          <p:nvPr>
            <p:ph sz="half" idx="1"/>
          </p:nvPr>
        </p:nvSpPr>
        <p:spPr>
          <a:xfrm>
            <a:off x="304800" y="1041400"/>
            <a:ext cx="6858000" cy="5549900"/>
          </a:xfrm>
        </p:spPr>
        <p:txBody>
          <a:bodyPr>
            <a:noAutofit/>
          </a:bodyPr>
          <a:lstStyle/>
          <a:p>
            <a:r>
              <a:rPr lang="it-IT" sz="2000" dirty="0" smtClean="0">
                <a:latin typeface="Times New Roman" pitchFamily="18" charset="0"/>
                <a:ea typeface="Microsoft YaHei" pitchFamily="2"/>
                <a:cs typeface="Times New Roman" pitchFamily="18" charset="0"/>
              </a:rPr>
              <a:t>Aumento del numero dei coreuti a quindici e introduzione del terzo attore</a:t>
            </a:r>
          </a:p>
          <a:p>
            <a:endParaRPr lang="it-IT" sz="2000" dirty="0" smtClean="0">
              <a:latin typeface="Times New Roman" pitchFamily="18" charset="0"/>
              <a:ea typeface="Microsoft YaHei" pitchFamily="2"/>
              <a:cs typeface="Times New Roman" pitchFamily="18" charset="0"/>
            </a:endParaRPr>
          </a:p>
          <a:p>
            <a:r>
              <a:rPr lang="it-IT" sz="2000" dirty="0" smtClean="0">
                <a:latin typeface="Times New Roman" pitchFamily="18" charset="0"/>
                <a:ea typeface="Microsoft YaHei" pitchFamily="2"/>
                <a:cs typeface="Times New Roman" pitchFamily="18" charset="0"/>
              </a:rPr>
              <a:t>Centralità dell’uomo</a:t>
            </a:r>
          </a:p>
          <a:p>
            <a:endParaRPr lang="it-IT" sz="2000" dirty="0" smtClean="0">
              <a:latin typeface="Times New Roman" pitchFamily="18" charset="0"/>
              <a:ea typeface="Microsoft YaHei" pitchFamily="2"/>
              <a:cs typeface="Times New Roman" pitchFamily="18" charset="0"/>
            </a:endParaRPr>
          </a:p>
          <a:p>
            <a:r>
              <a:rPr lang="it-IT" sz="2000" dirty="0" smtClean="0">
                <a:latin typeface="Times New Roman" pitchFamily="18" charset="0"/>
                <a:ea typeface="Microsoft YaHei" pitchFamily="2"/>
                <a:cs typeface="Times New Roman" pitchFamily="18" charset="0"/>
              </a:rPr>
              <a:t>Rappresentazione di un contrasto di carattere etico sulla scena e presenza dei “</a:t>
            </a:r>
            <a:r>
              <a:rPr lang="el-GR" sz="2000" dirty="0" smtClean="0"/>
              <a:t>δ</a:t>
            </a:r>
            <a:r>
              <a:rPr lang="it-IT" sz="2000" dirty="0" err="1" smtClean="0">
                <a:latin typeface="Symbol" pitchFamily="18" charset="2"/>
                <a:ea typeface="Times New Roman"/>
                <a:cs typeface="Times New Roman"/>
              </a:rPr>
              <a:t>issoi</a:t>
            </a:r>
            <a:r>
              <a:rPr lang="it-IT" sz="2000" dirty="0" smtClean="0">
                <a:latin typeface="Symbol" pitchFamily="18" charset="2"/>
                <a:ea typeface="Times New Roman"/>
                <a:cs typeface="Times New Roman"/>
              </a:rPr>
              <a:t> </a:t>
            </a:r>
            <a:r>
              <a:rPr lang="it-IT" sz="2000" dirty="0" err="1" smtClean="0">
                <a:latin typeface="Symbol" pitchFamily="18" charset="2"/>
                <a:ea typeface="Times New Roman"/>
                <a:cs typeface="Times New Roman"/>
              </a:rPr>
              <a:t>logoi</a:t>
            </a:r>
            <a:r>
              <a:rPr lang="it-IT" sz="2000" dirty="0" smtClean="0">
                <a:latin typeface="Times New Roman" pitchFamily="18" charset="0"/>
                <a:ea typeface="Times New Roman"/>
                <a:cs typeface="Times New Roman" pitchFamily="18" charset="0"/>
              </a:rPr>
              <a:t>”</a:t>
            </a:r>
            <a:endParaRPr lang="it-IT" sz="2000" dirty="0" smtClean="0">
              <a:latin typeface="Symbol" pitchFamily="18" charset="2"/>
              <a:ea typeface="Microsoft YaHei" pitchFamily="2"/>
              <a:cs typeface="Times New Roman" pitchFamily="18" charset="0"/>
            </a:endParaRPr>
          </a:p>
          <a:p>
            <a:endParaRPr lang="it-IT" sz="2000" dirty="0">
              <a:latin typeface="Times New Roman" pitchFamily="18" charset="0"/>
              <a:ea typeface="Microsoft YaHei" pitchFamily="2"/>
              <a:cs typeface="Times New Roman" pitchFamily="18" charset="0"/>
            </a:endParaRPr>
          </a:p>
          <a:p>
            <a:r>
              <a:rPr lang="it-IT" sz="2000" dirty="0">
                <a:latin typeface="Times New Roman" pitchFamily="18" charset="0"/>
                <a:ea typeface="Microsoft YaHei" pitchFamily="2"/>
                <a:cs typeface="Times New Roman" pitchFamily="18" charset="0"/>
              </a:rPr>
              <a:t>Scioglimento </a:t>
            </a:r>
            <a:r>
              <a:rPr lang="it-IT" sz="2000" dirty="0" smtClean="0">
                <a:latin typeface="Times New Roman" pitchFamily="18" charset="0"/>
                <a:ea typeface="Microsoft YaHei" pitchFamily="2"/>
                <a:cs typeface="Times New Roman" pitchFamily="18" charset="0"/>
              </a:rPr>
              <a:t>della trilogia a favore dell’individualismo</a:t>
            </a:r>
          </a:p>
          <a:p>
            <a:pPr>
              <a:buNone/>
            </a:pPr>
            <a:endParaRPr lang="it-IT" sz="2000" dirty="0" smtClean="0">
              <a:latin typeface="Times New Roman" pitchFamily="18" charset="0"/>
              <a:ea typeface="Microsoft YaHei" pitchFamily="2"/>
              <a:cs typeface="Times New Roman" pitchFamily="18" charset="0"/>
            </a:endParaRPr>
          </a:p>
          <a:p>
            <a:r>
              <a:rPr lang="it-IT" sz="2000" dirty="0" smtClean="0">
                <a:latin typeface="Times New Roman" pitchFamily="18" charset="0"/>
                <a:ea typeface="Microsoft YaHei" pitchFamily="2"/>
                <a:cs typeface="Times New Roman" pitchFamily="18" charset="0"/>
              </a:rPr>
              <a:t>Per la prima volta il pubblico, assistendo alla rappresentazione, è spinto a porsi delle domande</a:t>
            </a:r>
          </a:p>
          <a:p>
            <a:endParaRPr lang="it-IT" sz="2000" dirty="0">
              <a:latin typeface="Times New Roman" pitchFamily="18" charset="0"/>
              <a:ea typeface="Microsoft YaHei" pitchFamily="2"/>
              <a:cs typeface="Times New Roman" pitchFamily="18" charset="0"/>
            </a:endParaRPr>
          </a:p>
          <a:p>
            <a:r>
              <a:rPr lang="it-IT" sz="2000" dirty="0" smtClean="0">
                <a:latin typeface="Times New Roman" pitchFamily="18" charset="0"/>
                <a:ea typeface="Microsoft YaHei" pitchFamily="2"/>
                <a:cs typeface="Times New Roman" pitchFamily="18" charset="0"/>
              </a:rPr>
              <a:t>“</a:t>
            </a:r>
            <a:r>
              <a:rPr lang="it-IT" sz="2000" dirty="0" err="1" smtClean="0">
                <a:latin typeface="Times New Roman" pitchFamily="18" charset="0"/>
                <a:ea typeface="Microsoft YaHei" pitchFamily="2"/>
                <a:cs typeface="Times New Roman" pitchFamily="18" charset="0"/>
              </a:rPr>
              <a:t>-ismo</a:t>
            </a:r>
            <a:r>
              <a:rPr lang="it-IT" sz="2000" dirty="0" smtClean="0">
                <a:latin typeface="Times New Roman" pitchFamily="18" charset="0"/>
                <a:ea typeface="Microsoft YaHei" pitchFamily="2"/>
                <a:cs typeface="Times New Roman" pitchFamily="18" charset="0"/>
              </a:rPr>
              <a:t>”</a:t>
            </a:r>
            <a:endParaRPr lang="it-IT" sz="2000" dirty="0">
              <a:latin typeface="Times New Roman" pitchFamily="18" charset="0"/>
              <a:ea typeface="Microsoft YaHei" pitchFamily="2"/>
              <a:cs typeface="Times New Roman" pitchFamily="18" charset="0"/>
            </a:endParaRPr>
          </a:p>
        </p:txBody>
      </p:sp>
      <p:pic>
        <p:nvPicPr>
          <p:cNvPr id="9" name="Segnaposto contenuto 8">
            <a:extLst>
              <a:ext uri="{FF2B5EF4-FFF2-40B4-BE49-F238E27FC236}">
                <a16:creationId xmlns:a16="http://schemas.microsoft.com/office/drawing/2014/main" xmlns="" id="{B92F1D53-49F7-4A3A-AB26-0A34901EE117}"/>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189472" y="808010"/>
            <a:ext cx="3987798" cy="5419780"/>
          </a:xfrm>
        </p:spPr>
      </p:pic>
      <p:sp>
        <p:nvSpPr>
          <p:cNvPr id="6" name="Ritorno 5">
            <a:hlinkClick r:id="rId3" action="ppaction://hlinksldjump" highlightClick="1"/>
            <a:extLst>
              <a:ext uri="{FF2B5EF4-FFF2-40B4-BE49-F238E27FC236}">
                <a16:creationId xmlns:a16="http://schemas.microsoft.com/office/drawing/2014/main" xmlns="" id="{ECC52552-2864-4425-9FBD-69981A5446FD}"/>
              </a:ext>
            </a:extLst>
          </p:cNvPr>
          <p:cNvSpPr/>
          <p:nvPr/>
        </p:nvSpPr>
        <p:spPr>
          <a:xfrm>
            <a:off x="11372022" y="6096000"/>
            <a:ext cx="604078" cy="595796"/>
          </a:xfrm>
          <a:prstGeom prst="actionButtonReturn">
            <a:avLst/>
          </a:prstGeom>
          <a:solidFill>
            <a:srgbClr val="E59D1B"/>
          </a:solidFill>
          <a:ln>
            <a:solidFill>
              <a:srgbClr val="E59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7087213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4D136D-4268-4542-8139-FCFA4745A608}"/>
              </a:ext>
            </a:extLst>
          </p:cNvPr>
          <p:cNvSpPr>
            <a:spLocks noGrp="1"/>
          </p:cNvSpPr>
          <p:nvPr>
            <p:ph type="title"/>
          </p:nvPr>
        </p:nvSpPr>
        <p:spPr>
          <a:xfrm>
            <a:off x="444500" y="0"/>
            <a:ext cx="10515600" cy="1020417"/>
          </a:xfrm>
        </p:spPr>
        <p:txBody>
          <a:bodyPr>
            <a:normAutofit/>
          </a:bodyPr>
          <a:lstStyle/>
          <a:p>
            <a:r>
              <a:rPr lang="it-IT" sz="3600" dirty="0" smtClean="0">
                <a:latin typeface="Times New Roman" pitchFamily="18" charset="0"/>
                <a:ea typeface="+mn-ea"/>
                <a:cs typeface="Times New Roman" pitchFamily="18" charset="0"/>
              </a:rPr>
              <a:t>Struttura del teatro euripideo</a:t>
            </a:r>
            <a:endParaRPr lang="it-IT" sz="3600" dirty="0">
              <a:latin typeface="Times New Roman" pitchFamily="18" charset="0"/>
              <a:ea typeface="+mn-ea"/>
              <a:cs typeface="Times New Roman" pitchFamily="18" charset="0"/>
            </a:endParaRPr>
          </a:p>
        </p:txBody>
      </p:sp>
      <p:sp>
        <p:nvSpPr>
          <p:cNvPr id="3" name="Segnaposto contenuto 2">
            <a:extLst>
              <a:ext uri="{FF2B5EF4-FFF2-40B4-BE49-F238E27FC236}">
                <a16:creationId xmlns:a16="http://schemas.microsoft.com/office/drawing/2014/main" xmlns="" id="{1CE6ECE7-FD55-4454-8914-55A4E070259C}"/>
              </a:ext>
            </a:extLst>
          </p:cNvPr>
          <p:cNvSpPr>
            <a:spLocks noGrp="1"/>
          </p:cNvSpPr>
          <p:nvPr>
            <p:ph sz="half" idx="1"/>
          </p:nvPr>
        </p:nvSpPr>
        <p:spPr>
          <a:xfrm>
            <a:off x="342900" y="1193800"/>
            <a:ext cx="6197600" cy="5664200"/>
          </a:xfrm>
        </p:spPr>
        <p:txBody>
          <a:bodyPr>
            <a:normAutofit/>
          </a:bodyPr>
          <a:lstStyle/>
          <a:p>
            <a:r>
              <a:rPr lang="it-IT" sz="2200" dirty="0" smtClean="0">
                <a:latin typeface="Times New Roman" pitchFamily="18" charset="0"/>
                <a:ea typeface="Microsoft YaHei" pitchFamily="2"/>
                <a:cs typeface="Times New Roman" pitchFamily="18" charset="0"/>
              </a:rPr>
              <a:t>Introduzione di lunghi prologhi espositivi</a:t>
            </a:r>
          </a:p>
          <a:p>
            <a:pPr>
              <a:buNone/>
            </a:pPr>
            <a:r>
              <a:rPr lang="it-IT" sz="2200" dirty="0" smtClean="0">
                <a:latin typeface="Times New Roman" pitchFamily="18" charset="0"/>
                <a:ea typeface="Microsoft YaHei" pitchFamily="2"/>
                <a:cs typeface="Times New Roman" pitchFamily="18" charset="0"/>
              </a:rPr>
              <a:t> </a:t>
            </a:r>
          </a:p>
          <a:p>
            <a:r>
              <a:rPr lang="it-IT" sz="2200" dirty="0" smtClean="0">
                <a:latin typeface="Times New Roman" pitchFamily="18" charset="0"/>
                <a:ea typeface="Microsoft YaHei" pitchFamily="2"/>
                <a:cs typeface="Times New Roman" pitchFamily="18" charset="0"/>
              </a:rPr>
              <a:t>“Deus </a:t>
            </a:r>
            <a:r>
              <a:rPr lang="it-IT" sz="2200" dirty="0">
                <a:latin typeface="Times New Roman" pitchFamily="18" charset="0"/>
                <a:ea typeface="Microsoft YaHei" pitchFamily="2"/>
                <a:cs typeface="Times New Roman" pitchFamily="18" charset="0"/>
              </a:rPr>
              <a:t>ex </a:t>
            </a:r>
            <a:r>
              <a:rPr lang="it-IT" sz="2200" dirty="0" err="1" smtClean="0">
                <a:latin typeface="Times New Roman" pitchFamily="18" charset="0"/>
                <a:ea typeface="Microsoft YaHei" pitchFamily="2"/>
                <a:cs typeface="Times New Roman" pitchFamily="18" charset="0"/>
              </a:rPr>
              <a:t>machina</a:t>
            </a:r>
            <a:r>
              <a:rPr lang="it-IT" sz="2200" dirty="0" smtClean="0">
                <a:latin typeface="Times New Roman" pitchFamily="18" charset="0"/>
                <a:ea typeface="Microsoft YaHei" pitchFamily="2"/>
                <a:cs typeface="Times New Roman" pitchFamily="18" charset="0"/>
              </a:rPr>
              <a:t>”</a:t>
            </a:r>
          </a:p>
          <a:p>
            <a:pPr>
              <a:buNone/>
            </a:pPr>
            <a:endParaRPr lang="it-IT" sz="2200" dirty="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Critica dei valori convenzionali</a:t>
            </a:r>
          </a:p>
          <a:p>
            <a:endParaRPr lang="it-IT" sz="2200" dirty="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Maggiore importanza dei personaggi femminili</a:t>
            </a:r>
          </a:p>
          <a:p>
            <a:endParaRPr lang="it-IT" sz="2200" dirty="0">
              <a:latin typeface="Times New Roman" pitchFamily="18" charset="0"/>
              <a:ea typeface="Microsoft YaHei" pitchFamily="2"/>
              <a:cs typeface="Times New Roman" pitchFamily="18" charset="0"/>
            </a:endParaRPr>
          </a:p>
          <a:p>
            <a:r>
              <a:rPr lang="it-IT" sz="2200" dirty="0" smtClean="0">
                <a:latin typeface="Times New Roman" pitchFamily="18" charset="0"/>
                <a:ea typeface="Microsoft YaHei" pitchFamily="2"/>
                <a:cs typeface="Times New Roman" pitchFamily="18" charset="0"/>
              </a:rPr>
              <a:t>Creazione di un dibattito</a:t>
            </a:r>
          </a:p>
          <a:p>
            <a:endParaRPr lang="it-IT" sz="2200" dirty="0">
              <a:latin typeface="Times New Roman" pitchFamily="18" charset="0"/>
              <a:ea typeface="Microsoft YaHei" pitchFamily="2"/>
              <a:cs typeface="Times New Roman" pitchFamily="18" charset="0"/>
            </a:endParaRPr>
          </a:p>
          <a:p>
            <a:r>
              <a:rPr lang="it-IT" sz="2200" dirty="0">
                <a:latin typeface="Times New Roman" pitchFamily="18" charset="0"/>
                <a:ea typeface="Microsoft YaHei" pitchFamily="2"/>
                <a:cs typeface="Times New Roman" pitchFamily="18" charset="0"/>
              </a:rPr>
              <a:t>Psicologia </a:t>
            </a:r>
            <a:r>
              <a:rPr lang="it-IT" sz="2200" dirty="0" smtClean="0">
                <a:latin typeface="Times New Roman" pitchFamily="18" charset="0"/>
                <a:ea typeface="Microsoft YaHei" pitchFamily="2"/>
                <a:cs typeface="Times New Roman" pitchFamily="18" charset="0"/>
              </a:rPr>
              <a:t>approfondita,  figlio della sofistica</a:t>
            </a:r>
          </a:p>
          <a:p>
            <a:pPr>
              <a:buNone/>
            </a:pPr>
            <a:endParaRPr lang="it-IT" sz="2200" dirty="0" smtClean="0">
              <a:latin typeface="Times New Roman" pitchFamily="18" charset="0"/>
              <a:ea typeface="Microsoft YaHei" pitchFamily="2"/>
              <a:cs typeface="Times New Roman" pitchFamily="18" charset="0"/>
            </a:endParaRPr>
          </a:p>
        </p:txBody>
      </p:sp>
      <p:pic>
        <p:nvPicPr>
          <p:cNvPr id="9" name="Segnaposto contenuto 8">
            <a:extLst>
              <a:ext uri="{FF2B5EF4-FFF2-40B4-BE49-F238E27FC236}">
                <a16:creationId xmlns:a16="http://schemas.microsoft.com/office/drawing/2014/main" xmlns="" id="{1F494E1F-7E1C-457D-B7AC-79334393FE1A}"/>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6885884" y="1147418"/>
            <a:ext cx="3793160" cy="4659701"/>
          </a:xfrm>
        </p:spPr>
      </p:pic>
      <p:sp>
        <p:nvSpPr>
          <p:cNvPr id="5" name="Ritorno 4">
            <a:hlinkClick r:id="rId3" action="ppaction://hlinksldjump" highlightClick="1"/>
            <a:extLst>
              <a:ext uri="{FF2B5EF4-FFF2-40B4-BE49-F238E27FC236}">
                <a16:creationId xmlns:a16="http://schemas.microsoft.com/office/drawing/2014/main" xmlns="" id="{0D9A82A7-59AA-4206-A60E-145FDE001E01}"/>
              </a:ext>
            </a:extLst>
          </p:cNvPr>
          <p:cNvSpPr/>
          <p:nvPr/>
        </p:nvSpPr>
        <p:spPr>
          <a:xfrm>
            <a:off x="11430000" y="6108700"/>
            <a:ext cx="596900" cy="520148"/>
          </a:xfrm>
          <a:prstGeom prst="actionButtonReturn">
            <a:avLst/>
          </a:prstGeom>
          <a:solidFill>
            <a:srgbClr val="E59D1B"/>
          </a:solidFill>
          <a:ln>
            <a:solidFill>
              <a:srgbClr val="E59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9521273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0" y="0"/>
            <a:ext cx="12192000" cy="769441"/>
          </a:xfrm>
          <a:prstGeom prst="rect">
            <a:avLst/>
          </a:prstGeom>
          <a:noFill/>
        </p:spPr>
        <p:txBody>
          <a:bodyPr wrap="square" rtlCol="0">
            <a:spAutoFit/>
          </a:bodyPr>
          <a:lstStyle/>
          <a:p>
            <a:pPr algn="ctr"/>
            <a:r>
              <a:rPr lang="it-IT" sz="4400" b="1" dirty="0" smtClean="0">
                <a:latin typeface="Times New Roman" pitchFamily="18" charset="0"/>
                <a:cs typeface="Times New Roman" pitchFamily="18" charset="0"/>
              </a:rPr>
              <a:t>Le trame</a:t>
            </a:r>
            <a:endParaRPr lang="it-IT" sz="4400" b="1" dirty="0">
              <a:latin typeface="Times New Roman" pitchFamily="18" charset="0"/>
              <a:cs typeface="Times New Roman" pitchFamily="18" charset="0"/>
            </a:endParaRPr>
          </a:p>
        </p:txBody>
      </p:sp>
      <p:graphicFrame>
        <p:nvGraphicFramePr>
          <p:cNvPr id="17" name="Segnaposto contenuto 16"/>
          <p:cNvGraphicFramePr>
            <a:graphicFrameLocks noGrp="1"/>
          </p:cNvGraphicFramePr>
          <p:nvPr>
            <p:ph sz="half" idx="1"/>
          </p:nvPr>
        </p:nvGraphicFramePr>
        <p:xfrm>
          <a:off x="177799" y="762001"/>
          <a:ext cx="11772900" cy="5750559"/>
        </p:xfrm>
        <a:graphic>
          <a:graphicData uri="http://schemas.openxmlformats.org/drawingml/2006/table">
            <a:tbl>
              <a:tblPr>
                <a:tableStyleId>{5C22544A-7EE6-4342-B048-85BDC9FD1C3A}</a:tableStyleId>
              </a:tblPr>
              <a:tblGrid>
                <a:gridCol w="3924300"/>
                <a:gridCol w="3759201"/>
                <a:gridCol w="4089399"/>
              </a:tblGrid>
              <a:tr h="711199">
                <a:tc>
                  <a:txBody>
                    <a:bodyPr/>
                    <a:lstStyle/>
                    <a:p>
                      <a:pPr algn="ctr"/>
                      <a:r>
                        <a:rPr lang="it-IT" sz="2400" i="1" dirty="0" smtClean="0">
                          <a:latin typeface="Times New Roman" pitchFamily="18" charset="0"/>
                          <a:cs typeface="Times New Roman" pitchFamily="18" charset="0"/>
                        </a:rPr>
                        <a:t>Eschilo</a:t>
                      </a:r>
                      <a:r>
                        <a:rPr lang="it-IT" sz="2400" i="0" dirty="0" smtClean="0">
                          <a:latin typeface="Times New Roman" pitchFamily="18" charset="0"/>
                          <a:cs typeface="Times New Roman" pitchFamily="18" charset="0"/>
                        </a:rPr>
                        <a:t> (525-445 a.C.)</a:t>
                      </a:r>
                      <a:endParaRPr lang="it-IT" sz="2400" i="0" dirty="0">
                        <a:latin typeface="Times New Roman" pitchFamily="18" charset="0"/>
                        <a:cs typeface="Times New Roman" pitchFamily="18" charset="0"/>
                      </a:endParaRPr>
                    </a:p>
                  </a:txBody>
                  <a:tcPr>
                    <a:solidFill>
                      <a:srgbClr val="E59D1B"/>
                    </a:solidFill>
                  </a:tcPr>
                </a:tc>
                <a:tc>
                  <a:txBody>
                    <a:bodyPr/>
                    <a:lstStyle/>
                    <a:p>
                      <a:pPr algn="ctr"/>
                      <a:r>
                        <a:rPr lang="it-IT" sz="2400" i="1" dirty="0" smtClean="0">
                          <a:latin typeface="Times New Roman" pitchFamily="18" charset="0"/>
                          <a:cs typeface="Times New Roman" pitchFamily="18" charset="0"/>
                        </a:rPr>
                        <a:t>Sofocle</a:t>
                      </a:r>
                      <a:r>
                        <a:rPr lang="it-IT" sz="2400" dirty="0" smtClean="0">
                          <a:latin typeface="Times New Roman" pitchFamily="18" charset="0"/>
                          <a:cs typeface="Times New Roman" pitchFamily="18" charset="0"/>
                        </a:rPr>
                        <a:t> (495-405</a:t>
                      </a:r>
                      <a:r>
                        <a:rPr lang="it-IT" sz="2400" baseline="0" dirty="0" smtClean="0">
                          <a:latin typeface="Times New Roman" pitchFamily="18" charset="0"/>
                          <a:cs typeface="Times New Roman" pitchFamily="18" charset="0"/>
                        </a:rPr>
                        <a:t> a.C.)</a:t>
                      </a:r>
                      <a:endParaRPr lang="it-IT" sz="2400" dirty="0">
                        <a:latin typeface="Times New Roman" pitchFamily="18" charset="0"/>
                        <a:cs typeface="Times New Roman" pitchFamily="18" charset="0"/>
                      </a:endParaRPr>
                    </a:p>
                  </a:txBody>
                  <a:tcPr>
                    <a:solidFill>
                      <a:srgbClr val="E59D1B"/>
                    </a:solidFill>
                  </a:tcPr>
                </a:tc>
                <a:tc>
                  <a:txBody>
                    <a:bodyPr/>
                    <a:lstStyle/>
                    <a:p>
                      <a:pPr algn="ctr"/>
                      <a:r>
                        <a:rPr lang="it-IT" sz="2400" i="1" dirty="0" smtClean="0">
                          <a:latin typeface="Times New Roman" pitchFamily="18" charset="0"/>
                          <a:cs typeface="Times New Roman" pitchFamily="18" charset="0"/>
                        </a:rPr>
                        <a:t>Euripide </a:t>
                      </a:r>
                      <a:r>
                        <a:rPr lang="it-IT" sz="2400" dirty="0" smtClean="0">
                          <a:latin typeface="Times New Roman" pitchFamily="18" charset="0"/>
                          <a:cs typeface="Times New Roman" pitchFamily="18" charset="0"/>
                        </a:rPr>
                        <a:t>(ca.</a:t>
                      </a:r>
                      <a:r>
                        <a:rPr lang="it-IT" sz="2400" baseline="0" dirty="0" smtClean="0">
                          <a:latin typeface="Times New Roman" pitchFamily="18" charset="0"/>
                          <a:cs typeface="Times New Roman" pitchFamily="18" charset="0"/>
                        </a:rPr>
                        <a:t> 480-405 a.C.)</a:t>
                      </a:r>
                      <a:endParaRPr lang="it-IT" sz="2400" dirty="0">
                        <a:latin typeface="Times New Roman" pitchFamily="18" charset="0"/>
                        <a:cs typeface="Times New Roman" pitchFamily="18" charset="0"/>
                      </a:endParaRPr>
                    </a:p>
                  </a:txBody>
                  <a:tcPr>
                    <a:solidFill>
                      <a:srgbClr val="E59D1B"/>
                    </a:solidFill>
                  </a:tcPr>
                </a:tc>
              </a:tr>
              <a:tr h="558800">
                <a:tc>
                  <a:txBody>
                    <a:bodyPr/>
                    <a:lstStyle/>
                    <a:p>
                      <a:pPr algn="ctr"/>
                      <a:r>
                        <a:rPr lang="it-IT" sz="2200" b="1" i="0" u="sng" dirty="0" smtClean="0">
                          <a:latin typeface="Times New Roman" pitchFamily="18" charset="0"/>
                          <a:cs typeface="Times New Roman" pitchFamily="18" charset="0"/>
                        </a:rPr>
                        <a:t> I</a:t>
                      </a:r>
                      <a:r>
                        <a:rPr lang="it-IT" sz="2200" b="1" i="0" u="sng" baseline="0" dirty="0" smtClean="0">
                          <a:latin typeface="Times New Roman" pitchFamily="18" charset="0"/>
                          <a:cs typeface="Times New Roman" pitchFamily="18" charset="0"/>
                        </a:rPr>
                        <a:t> sette contro Tebe (467 a.C.)</a:t>
                      </a:r>
                      <a:endParaRPr lang="it-IT" sz="2200" b="1" i="0" u="sng" dirty="0">
                        <a:latin typeface="Times New Roman" pitchFamily="18" charset="0"/>
                        <a:cs typeface="Times New Roman" pitchFamily="18" charset="0"/>
                      </a:endParaRPr>
                    </a:p>
                  </a:txBody>
                  <a:tcPr>
                    <a:solidFill>
                      <a:schemeClr val="bg1"/>
                    </a:solidFill>
                  </a:tcPr>
                </a:tc>
                <a:tc>
                  <a:txBody>
                    <a:bodyPr/>
                    <a:lstStyle/>
                    <a:p>
                      <a:pPr algn="ctr"/>
                      <a:r>
                        <a:rPr lang="it-IT" sz="2400" b="1" u="sng" dirty="0" smtClean="0">
                          <a:latin typeface="Times New Roman" pitchFamily="18" charset="0"/>
                          <a:cs typeface="Times New Roman" pitchFamily="18" charset="0"/>
                        </a:rPr>
                        <a:t>Antigone (442 </a:t>
                      </a:r>
                      <a:r>
                        <a:rPr lang="it-IT" sz="2400" b="1" u="sng" dirty="0" err="1" smtClean="0">
                          <a:latin typeface="Times New Roman" pitchFamily="18" charset="0"/>
                          <a:cs typeface="Times New Roman" pitchFamily="18" charset="0"/>
                        </a:rPr>
                        <a:t>a.C</a:t>
                      </a:r>
                      <a:r>
                        <a:rPr lang="it-IT" sz="2400" b="1" u="sng" dirty="0" smtClean="0">
                          <a:latin typeface="Times New Roman" pitchFamily="18" charset="0"/>
                          <a:cs typeface="Times New Roman" pitchFamily="18" charset="0"/>
                        </a:rPr>
                        <a:t>)</a:t>
                      </a:r>
                      <a:endParaRPr lang="it-IT" sz="2400" b="1" u="sng" dirty="0">
                        <a:latin typeface="Times New Roman" pitchFamily="18" charset="0"/>
                        <a:cs typeface="Times New Roman" pitchFamily="18" charset="0"/>
                      </a:endParaRPr>
                    </a:p>
                  </a:txBody>
                  <a:tcPr>
                    <a:solidFill>
                      <a:schemeClr val="bg1"/>
                    </a:solidFill>
                  </a:tcPr>
                </a:tc>
                <a:tc>
                  <a:txBody>
                    <a:bodyPr/>
                    <a:lstStyle/>
                    <a:p>
                      <a:pPr algn="ctr"/>
                      <a:r>
                        <a:rPr lang="it-IT" sz="2400" b="1" u="sng" dirty="0" smtClean="0">
                          <a:latin typeface="Times New Roman" pitchFamily="18" charset="0"/>
                          <a:cs typeface="Times New Roman" pitchFamily="18" charset="0"/>
                        </a:rPr>
                        <a:t>Elettra (413 </a:t>
                      </a:r>
                      <a:r>
                        <a:rPr lang="it-IT" sz="2400" b="1" u="sng" dirty="0" err="1" smtClean="0">
                          <a:latin typeface="Times New Roman" pitchFamily="18" charset="0"/>
                          <a:cs typeface="Times New Roman" pitchFamily="18" charset="0"/>
                        </a:rPr>
                        <a:t>a.C</a:t>
                      </a:r>
                      <a:r>
                        <a:rPr lang="it-IT" sz="2400" b="1" u="sng" dirty="0" smtClean="0">
                          <a:latin typeface="Times New Roman" pitchFamily="18" charset="0"/>
                          <a:cs typeface="Times New Roman" pitchFamily="18" charset="0"/>
                        </a:rPr>
                        <a:t>)</a:t>
                      </a:r>
                      <a:endParaRPr lang="it-IT" sz="2400" b="1" u="sng" dirty="0">
                        <a:latin typeface="Times New Roman" pitchFamily="18" charset="0"/>
                        <a:cs typeface="Times New Roman" pitchFamily="18" charset="0"/>
                      </a:endParaRPr>
                    </a:p>
                  </a:txBody>
                  <a:tcPr>
                    <a:solidFill>
                      <a:schemeClr val="bg1"/>
                    </a:solidFill>
                  </a:tcPr>
                </a:tc>
              </a:tr>
              <a:tr h="2900947">
                <a:tc>
                  <a:txBody>
                    <a:bodyPr/>
                    <a:lstStyle/>
                    <a:p>
                      <a:r>
                        <a:rPr lang="it-IT" dirty="0" smtClean="0">
                          <a:latin typeface="Times New Roman" pitchFamily="18" charset="0"/>
                          <a:cs typeface="Times New Roman" pitchFamily="18" charset="0"/>
                        </a:rPr>
                        <a:t>L’azione si apre con l’imminente attacco di Polinice e dei suoi</a:t>
                      </a:r>
                      <a:r>
                        <a:rPr lang="it-IT" baseline="0" dirty="0" smtClean="0">
                          <a:latin typeface="Times New Roman" pitchFamily="18" charset="0"/>
                          <a:cs typeface="Times New Roman" pitchFamily="18" charset="0"/>
                        </a:rPr>
                        <a:t> alleati contro Tebe, la città </a:t>
                      </a:r>
                      <a:r>
                        <a:rPr lang="it-IT" baseline="0" dirty="0" err="1" smtClean="0">
                          <a:latin typeface="Times New Roman" pitchFamily="18" charset="0"/>
                          <a:cs typeface="Times New Roman" pitchFamily="18" charset="0"/>
                        </a:rPr>
                        <a:t>cadmea</a:t>
                      </a:r>
                      <a:r>
                        <a:rPr lang="it-IT" baseline="0" dirty="0" smtClean="0">
                          <a:latin typeface="Times New Roman" pitchFamily="18" charset="0"/>
                          <a:cs typeface="Times New Roman" pitchFamily="18" charset="0"/>
                        </a:rPr>
                        <a:t> dalle sette porte. Un messaggero inviato in precedenza torna da Eteocle annunciando l’esito del sorteggio col quale i sette condottieri hanno scelto ciascuno un porta della città. Man mano che il messaggero descrive gli eroi argivi, Eteocle individua un eroe tebano in grado di fronteggiare ognuno di quelli. A Polinice contrappone se stesso, compiendo così la maledizione paterna. Le preghiere del coro non servono a nulla: i due fratelli cadono dandosi reciprocamente la morte.</a:t>
                      </a:r>
                      <a:endParaRPr lang="it-IT" dirty="0">
                        <a:latin typeface="Times New Roman" pitchFamily="18" charset="0"/>
                        <a:cs typeface="Times New Roman" pitchFamily="18" charset="0"/>
                      </a:endParaRPr>
                    </a:p>
                  </a:txBody>
                  <a:tcPr>
                    <a:solidFill>
                      <a:schemeClr val="bg1"/>
                    </a:solidFill>
                  </a:tcPr>
                </a:tc>
                <a:tc>
                  <a:txBody>
                    <a:bodyPr/>
                    <a:lstStyle/>
                    <a:p>
                      <a:r>
                        <a:rPr lang="it-IT" baseline="0" dirty="0" smtClean="0">
                          <a:latin typeface="Times New Roman" pitchFamily="18" charset="0"/>
                          <a:cs typeface="Times New Roman" pitchFamily="18" charset="0"/>
                        </a:rPr>
                        <a:t>Antigone, sorella di Polinice, trasgredisce l’ordine del re di lasciare insepolto il corpo fraterno, pur sapendo di andare incontro alla morte. Infatti, arrestata e ben lontana dal pentimento, viene condotta a morte. </a:t>
                      </a:r>
                      <a:r>
                        <a:rPr lang="it-IT" baseline="0" dirty="0" err="1" smtClean="0">
                          <a:latin typeface="Times New Roman" pitchFamily="18" charset="0"/>
                          <a:cs typeface="Times New Roman" pitchFamily="18" charset="0"/>
                        </a:rPr>
                        <a:t>Emone</a:t>
                      </a:r>
                      <a:r>
                        <a:rPr lang="it-IT" baseline="0" dirty="0" smtClean="0">
                          <a:latin typeface="Times New Roman" pitchFamily="18" charset="0"/>
                          <a:cs typeface="Times New Roman" pitchFamily="18" charset="0"/>
                        </a:rPr>
                        <a:t>, figlio di Creonte e promesso sposo di Antigone, insieme all’indovino </a:t>
                      </a:r>
                      <a:r>
                        <a:rPr lang="it-IT" baseline="0" dirty="0" err="1" smtClean="0">
                          <a:latin typeface="Times New Roman" pitchFamily="18" charset="0"/>
                          <a:cs typeface="Times New Roman" pitchFamily="18" charset="0"/>
                        </a:rPr>
                        <a:t>Tiresia</a:t>
                      </a:r>
                      <a:r>
                        <a:rPr lang="it-IT" baseline="0" dirty="0" smtClean="0">
                          <a:latin typeface="Times New Roman" pitchFamily="18" charset="0"/>
                          <a:cs typeface="Times New Roman" pitchFamily="18" charset="0"/>
                        </a:rPr>
                        <a:t>, cerca di smuovere il padre dalla sua decisione funesta. Poco dopo il coro riesce a convincere il re, ma è troppo tardi: Antigone ha anticipato la morte per fame impiccandosi. </a:t>
                      </a:r>
                      <a:r>
                        <a:rPr lang="it-IT" baseline="0" dirty="0" err="1" smtClean="0">
                          <a:latin typeface="Times New Roman" pitchFamily="18" charset="0"/>
                          <a:cs typeface="Times New Roman" pitchFamily="18" charset="0"/>
                        </a:rPr>
                        <a:t>Emone</a:t>
                      </a:r>
                      <a:r>
                        <a:rPr lang="it-IT" baseline="0" dirty="0" smtClean="0">
                          <a:latin typeface="Times New Roman" pitchFamily="18" charset="0"/>
                          <a:cs typeface="Times New Roman" pitchFamily="18" charset="0"/>
                        </a:rPr>
                        <a:t>, folle di rabbia, si suicida sul cadavere di Antigone. </a:t>
                      </a:r>
                      <a:endParaRPr lang="it-IT" dirty="0">
                        <a:latin typeface="Times New Roman" pitchFamily="18" charset="0"/>
                        <a:cs typeface="Times New Roman" pitchFamily="18" charset="0"/>
                      </a:endParaRPr>
                    </a:p>
                  </a:txBody>
                  <a:tcPr>
                    <a:solidFill>
                      <a:schemeClr val="bg1"/>
                    </a:solidFill>
                  </a:tcPr>
                </a:tc>
                <a:tc>
                  <a:txBody>
                    <a:bodyPr/>
                    <a:lstStyle/>
                    <a:p>
                      <a:r>
                        <a:rPr lang="it-IT" dirty="0" smtClean="0">
                          <a:latin typeface="Times New Roman" pitchFamily="18" charset="0"/>
                          <a:cs typeface="Times New Roman" pitchFamily="18" charset="0"/>
                        </a:rPr>
                        <a:t>Dopo l’assassinio di Agamennone,</a:t>
                      </a:r>
                      <a:r>
                        <a:rPr lang="it-IT" baseline="0" dirty="0" smtClean="0">
                          <a:latin typeface="Times New Roman" pitchFamily="18" charset="0"/>
                          <a:cs typeface="Times New Roman" pitchFamily="18" charset="0"/>
                        </a:rPr>
                        <a:t> </a:t>
                      </a:r>
                      <a:r>
                        <a:rPr lang="it-IT" baseline="0" dirty="0" err="1" smtClean="0">
                          <a:latin typeface="Times New Roman" pitchFamily="18" charset="0"/>
                          <a:cs typeface="Times New Roman" pitchFamily="18" charset="0"/>
                        </a:rPr>
                        <a:t>Egisto</a:t>
                      </a:r>
                      <a:r>
                        <a:rPr lang="it-IT" baseline="0" dirty="0" smtClean="0">
                          <a:latin typeface="Times New Roman" pitchFamily="18" charset="0"/>
                          <a:cs typeface="Times New Roman" pitchFamily="18" charset="0"/>
                        </a:rPr>
                        <a:t> e </a:t>
                      </a:r>
                      <a:r>
                        <a:rPr lang="it-IT" baseline="0" dirty="0" err="1" smtClean="0">
                          <a:latin typeface="Times New Roman" pitchFamily="18" charset="0"/>
                          <a:cs typeface="Times New Roman" pitchFamily="18" charset="0"/>
                        </a:rPr>
                        <a:t>Clitennestra</a:t>
                      </a:r>
                      <a:r>
                        <a:rPr lang="it-IT" baseline="0" dirty="0" smtClean="0">
                          <a:latin typeface="Times New Roman" pitchFamily="18" charset="0"/>
                          <a:cs typeface="Times New Roman" pitchFamily="18" charset="0"/>
                        </a:rPr>
                        <a:t> allontanano da casa Oreste e danno Elettra in moglie a un umile contadino. Quest’ultima non può far altro che aspettare il ritorno del fratello, ormai abbastanza adulto per vendicare il padre. Presto Oreste torna in patria sotto mentite spoglie e, imbattutosi nella sorella, pianifica la vendetta. </a:t>
                      </a:r>
                      <a:r>
                        <a:rPr lang="it-IT" baseline="0" dirty="0" err="1" smtClean="0">
                          <a:latin typeface="Times New Roman" pitchFamily="18" charset="0"/>
                          <a:cs typeface="Times New Roman" pitchFamily="18" charset="0"/>
                        </a:rPr>
                        <a:t>Egisto</a:t>
                      </a:r>
                      <a:r>
                        <a:rPr lang="it-IT" baseline="0" dirty="0" smtClean="0">
                          <a:latin typeface="Times New Roman" pitchFamily="18" charset="0"/>
                          <a:cs typeface="Times New Roman" pitchFamily="18" charset="0"/>
                        </a:rPr>
                        <a:t> viene ucciso subito mentre </a:t>
                      </a:r>
                      <a:r>
                        <a:rPr lang="it-IT" baseline="0" dirty="0" err="1" smtClean="0">
                          <a:latin typeface="Times New Roman" pitchFamily="18" charset="0"/>
                          <a:cs typeface="Times New Roman" pitchFamily="18" charset="0"/>
                        </a:rPr>
                        <a:t>Clitennestra</a:t>
                      </a:r>
                      <a:r>
                        <a:rPr lang="it-IT" baseline="0" dirty="0" smtClean="0">
                          <a:latin typeface="Times New Roman" pitchFamily="18" charset="0"/>
                          <a:cs typeface="Times New Roman" pitchFamily="18" charset="0"/>
                        </a:rPr>
                        <a:t>,convocata da Elettra nella sua povera casa, viene uccisa da Oreste. Il dramma si chiude con l’apparizione dei </a:t>
                      </a:r>
                      <a:r>
                        <a:rPr lang="it-IT" baseline="0" dirty="0" err="1" smtClean="0">
                          <a:latin typeface="Times New Roman" pitchFamily="18" charset="0"/>
                          <a:cs typeface="Times New Roman" pitchFamily="18" charset="0"/>
                        </a:rPr>
                        <a:t>Dioscuri</a:t>
                      </a:r>
                      <a:r>
                        <a:rPr lang="it-IT" baseline="0" dirty="0" smtClean="0">
                          <a:latin typeface="Times New Roman" pitchFamily="18" charset="0"/>
                          <a:cs typeface="Times New Roman" pitchFamily="18" charset="0"/>
                        </a:rPr>
                        <a:t> che predicono ad Oreste la futura assoluzione dal matricidio.</a:t>
                      </a:r>
                      <a:endParaRPr lang="it-IT" dirty="0">
                        <a:latin typeface="Times New Roman" pitchFamily="18" charset="0"/>
                        <a:cs typeface="Times New Roman" pitchFamily="18"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431371" y="188640"/>
          <a:ext cx="11425269"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406400" y="939800"/>
            <a:ext cx="3848100" cy="677108"/>
          </a:xfrm>
          <a:prstGeom prst="rect">
            <a:avLst/>
          </a:prstGeom>
          <a:noFill/>
        </p:spPr>
        <p:txBody>
          <a:bodyPr wrap="square" rtlCol="0">
            <a:spAutoFit/>
          </a:bodyPr>
          <a:lstStyle/>
          <a:p>
            <a:pPr lvl="0" algn="ctr"/>
            <a:r>
              <a:rPr lang="it-IT" sz="2000" b="1" dirty="0" smtClean="0">
                <a:solidFill>
                  <a:prstClr val="black"/>
                </a:solidFill>
              </a:rPr>
              <a:t>Ne “I sette contro Tebe”</a:t>
            </a:r>
          </a:p>
          <a:p>
            <a:endParaRPr lang="it-IT" dirty="0"/>
          </a:p>
        </p:txBody>
      </p:sp>
      <p:sp>
        <p:nvSpPr>
          <p:cNvPr id="6" name="CasellaDiTesto 5"/>
          <p:cNvSpPr txBox="1"/>
          <p:nvPr/>
        </p:nvSpPr>
        <p:spPr>
          <a:xfrm>
            <a:off x="4292600" y="914400"/>
            <a:ext cx="3721100" cy="677108"/>
          </a:xfrm>
          <a:prstGeom prst="rect">
            <a:avLst/>
          </a:prstGeom>
          <a:noFill/>
        </p:spPr>
        <p:txBody>
          <a:bodyPr wrap="square" rtlCol="0">
            <a:spAutoFit/>
          </a:bodyPr>
          <a:lstStyle/>
          <a:p>
            <a:pPr lvl="0" algn="ctr"/>
            <a:r>
              <a:rPr lang="it-IT" sz="2000" b="1" dirty="0" smtClean="0">
                <a:solidFill>
                  <a:prstClr val="black"/>
                </a:solidFill>
              </a:rPr>
              <a:t>In “Antigone”</a:t>
            </a:r>
          </a:p>
          <a:p>
            <a:endParaRPr lang="it-IT" dirty="0"/>
          </a:p>
        </p:txBody>
      </p:sp>
      <p:sp>
        <p:nvSpPr>
          <p:cNvPr id="7" name="CasellaDiTesto 6"/>
          <p:cNvSpPr txBox="1"/>
          <p:nvPr/>
        </p:nvSpPr>
        <p:spPr>
          <a:xfrm>
            <a:off x="8077200" y="927100"/>
            <a:ext cx="3771900" cy="677108"/>
          </a:xfrm>
          <a:prstGeom prst="rect">
            <a:avLst/>
          </a:prstGeom>
          <a:noFill/>
        </p:spPr>
        <p:txBody>
          <a:bodyPr wrap="square" rtlCol="0">
            <a:spAutoFit/>
          </a:bodyPr>
          <a:lstStyle/>
          <a:p>
            <a:pPr lvl="0" algn="ctr"/>
            <a:r>
              <a:rPr lang="it-IT" sz="2000" b="1" dirty="0" smtClean="0">
                <a:solidFill>
                  <a:prstClr val="black"/>
                </a:solidFill>
              </a:rPr>
              <a:t>In “Elettra”</a:t>
            </a:r>
          </a:p>
          <a:p>
            <a:endParaRPr lang="it-IT" dirty="0"/>
          </a:p>
        </p:txBody>
      </p:sp>
      <p:sp>
        <p:nvSpPr>
          <p:cNvPr id="9" name="CasellaDiTesto 8"/>
          <p:cNvSpPr txBox="1"/>
          <p:nvPr/>
        </p:nvSpPr>
        <p:spPr>
          <a:xfrm>
            <a:off x="444500" y="1344138"/>
            <a:ext cx="3784600" cy="4339650"/>
          </a:xfrm>
          <a:prstGeom prst="rect">
            <a:avLst/>
          </a:prstGeom>
          <a:noFill/>
        </p:spPr>
        <p:txBody>
          <a:bodyPr wrap="square" rtlCol="0" anchor="ctr">
            <a:spAutoFit/>
          </a:bodyPr>
          <a:lstStyle/>
          <a:p>
            <a:pPr marL="400050" indent="-400050">
              <a:buFont typeface="+mj-lt"/>
              <a:buAutoNum type="romanUcPeriod"/>
            </a:pPr>
            <a:endParaRPr lang="it-IT" dirty="0" smtClean="0"/>
          </a:p>
          <a:p>
            <a:pPr marL="400050" indent="-400050">
              <a:buFont typeface="+mj-lt"/>
              <a:buAutoNum type="romanUcPeriod"/>
            </a:pPr>
            <a:r>
              <a:rPr lang="it-IT" sz="2000" dirty="0" err="1" smtClean="0">
                <a:latin typeface="Times New Roman" pitchFamily="18" charset="0"/>
                <a:cs typeface="Times New Roman" pitchFamily="18" charset="0"/>
              </a:rPr>
              <a:t>Themis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Dike</a:t>
            </a:r>
            <a:r>
              <a:rPr lang="it-IT" sz="2000" dirty="0" smtClean="0">
                <a:latin typeface="Times New Roman" pitchFamily="18" charset="0"/>
                <a:cs typeface="Times New Roman" pitchFamily="18" charset="0"/>
              </a:rPr>
              <a:t> e il </a:t>
            </a:r>
            <a:r>
              <a:rPr lang="el-GR" sz="2000" dirty="0" smtClean="0">
                <a:latin typeface="Times New Roman" pitchFamily="18" charset="0"/>
                <a:cs typeface="Times New Roman" pitchFamily="18" charset="0"/>
              </a:rPr>
              <a:t>νόμος</a:t>
            </a:r>
            <a:endParaRPr lang="it-IT" sz="2000" dirty="0" smtClean="0">
              <a:latin typeface="Times New Roman" pitchFamily="18" charset="0"/>
              <a:cs typeface="Times New Roman" pitchFamily="18" charset="0"/>
            </a:endParaRPr>
          </a:p>
          <a:p>
            <a:pPr marL="400050" indent="-400050">
              <a:buFont typeface="+mj-lt"/>
              <a:buAutoNum type="romanUcPeriod"/>
            </a:pPr>
            <a:endParaRPr lang="it-IT" sz="2000" dirty="0" smtClean="0">
              <a:latin typeface="Times New Roman" pitchFamily="18" charset="0"/>
              <a:cs typeface="Times New Roman" pitchFamily="18" charset="0"/>
            </a:endParaRPr>
          </a:p>
          <a:p>
            <a:pPr marL="400050" indent="-400050">
              <a:buFont typeface="+mj-lt"/>
              <a:buAutoNum type="romanUcPeriod"/>
            </a:pPr>
            <a:r>
              <a:rPr lang="it-IT" sz="2000" dirty="0" smtClean="0">
                <a:latin typeface="Times New Roman" pitchFamily="18" charset="0"/>
                <a:cs typeface="Times New Roman" pitchFamily="18" charset="0"/>
              </a:rPr>
              <a:t>L’atteggiamento dei personaggi dimostra che tutto è deciso dagli dei</a:t>
            </a:r>
          </a:p>
          <a:p>
            <a:pPr marL="400050" indent="-400050">
              <a:buFont typeface="+mj-lt"/>
              <a:buAutoNum type="romanUcPeriod"/>
            </a:pPr>
            <a:endParaRPr lang="it-IT" sz="2000" dirty="0" smtClean="0">
              <a:latin typeface="Times New Roman" pitchFamily="18" charset="0"/>
              <a:cs typeface="Times New Roman" pitchFamily="18" charset="0"/>
            </a:endParaRPr>
          </a:p>
          <a:p>
            <a:pPr marL="400050" indent="-400050">
              <a:buFont typeface="+mj-lt"/>
              <a:buAutoNum type="romanUcPeriod"/>
            </a:pPr>
            <a:r>
              <a:rPr lang="it-IT" sz="2000" dirty="0" smtClean="0">
                <a:latin typeface="Times New Roman" pitchFamily="18" charset="0"/>
                <a:cs typeface="Times New Roman" pitchFamily="18" charset="0"/>
              </a:rPr>
              <a:t>Giustizia divina che punisce i colpevoli nella loro discendenza</a:t>
            </a:r>
          </a:p>
          <a:p>
            <a:pPr marL="400050" indent="-400050">
              <a:buFont typeface="+mj-lt"/>
              <a:buAutoNum type="romanUcPeriod"/>
            </a:pPr>
            <a:endParaRPr lang="it-IT" sz="2000" dirty="0" smtClean="0">
              <a:latin typeface="Times New Roman" pitchFamily="18" charset="0"/>
              <a:cs typeface="Times New Roman" pitchFamily="18" charset="0"/>
            </a:endParaRPr>
          </a:p>
          <a:p>
            <a:pPr marL="400050" indent="-400050">
              <a:buFont typeface="+mj-lt"/>
              <a:buAutoNum type="romanUcPeriod"/>
            </a:pPr>
            <a:r>
              <a:rPr lang="it-IT" sz="2000" dirty="0" smtClean="0">
                <a:latin typeface="Times New Roman" pitchFamily="18" charset="0"/>
                <a:cs typeface="Times New Roman" pitchFamily="18" charset="0"/>
              </a:rPr>
              <a:t>L’eroe eschileo è davvero esente da colpe?</a:t>
            </a:r>
          </a:p>
          <a:p>
            <a:pPr marL="400050" indent="-400050">
              <a:buFont typeface="+mj-lt"/>
              <a:buAutoNum type="romanUcPeriod"/>
            </a:pPr>
            <a:endParaRPr lang="it-IT" dirty="0"/>
          </a:p>
        </p:txBody>
      </p:sp>
      <p:sp>
        <p:nvSpPr>
          <p:cNvPr id="10" name="CasellaDiTesto 9"/>
          <p:cNvSpPr txBox="1"/>
          <p:nvPr/>
        </p:nvSpPr>
        <p:spPr>
          <a:xfrm>
            <a:off x="4330700" y="1373743"/>
            <a:ext cx="3771900" cy="5293757"/>
          </a:xfrm>
          <a:prstGeom prst="rect">
            <a:avLst/>
          </a:prstGeom>
          <a:noFill/>
        </p:spPr>
        <p:txBody>
          <a:bodyPr wrap="square" rtlCol="0">
            <a:spAutoFit/>
          </a:bodyPr>
          <a:lstStyle/>
          <a:p>
            <a:pPr marL="400050" indent="-400050">
              <a:buFont typeface="+mj-lt"/>
              <a:buAutoNum type="romanUcPeriod"/>
            </a:pPr>
            <a:r>
              <a:rPr lang="it-IT" sz="2000" dirty="0" smtClean="0"/>
              <a:t>Gli dei sono sempre presenti ma la loro influenza è minore</a:t>
            </a:r>
          </a:p>
          <a:p>
            <a:pPr marL="400050" indent="-400050">
              <a:buFont typeface="+mj-lt"/>
              <a:buAutoNum type="romanUcPeriod"/>
            </a:pPr>
            <a:endParaRPr lang="it-IT" sz="2000" dirty="0" smtClean="0"/>
          </a:p>
          <a:p>
            <a:pPr marL="400050" indent="-400050">
              <a:buFont typeface="+mj-lt"/>
              <a:buAutoNum type="romanUcPeriod"/>
            </a:pPr>
            <a:r>
              <a:rPr lang="it-IT" sz="2000" dirty="0" smtClean="0"/>
              <a:t>Le regole morali,di origine divina, sovrastano quelle umane</a:t>
            </a:r>
          </a:p>
          <a:p>
            <a:pPr marL="400050" indent="-400050">
              <a:buFont typeface="+mj-lt"/>
              <a:buAutoNum type="romanUcPeriod"/>
            </a:pPr>
            <a:endParaRPr lang="it-IT" sz="2000" dirty="0" smtClean="0"/>
          </a:p>
          <a:p>
            <a:pPr marL="400050" indent="-400050">
              <a:buFont typeface="+mj-lt"/>
              <a:buAutoNum type="romanUcPeriod"/>
            </a:pPr>
            <a:r>
              <a:rPr lang="it-IT" sz="2000" dirty="0" smtClean="0"/>
              <a:t>Contrasto tra serenità divina ed instabilità umana</a:t>
            </a:r>
          </a:p>
          <a:p>
            <a:pPr marL="400050" indent="-400050">
              <a:buFont typeface="+mj-lt"/>
              <a:buAutoNum type="romanUcPeriod"/>
            </a:pPr>
            <a:endParaRPr lang="it-IT" sz="2000" dirty="0" smtClean="0"/>
          </a:p>
          <a:p>
            <a:pPr marL="400050" indent="-400050">
              <a:buFont typeface="+mj-lt"/>
              <a:buAutoNum type="romanUcPeriod"/>
            </a:pPr>
            <a:r>
              <a:rPr lang="it-IT" sz="2000" dirty="0" smtClean="0"/>
              <a:t>Gli eroi sono padroni delle proprie scelte, ma non della propria sorte</a:t>
            </a:r>
          </a:p>
          <a:p>
            <a:pPr marL="400050" indent="-400050">
              <a:buFont typeface="+mj-lt"/>
              <a:buAutoNum type="romanUcPeriod"/>
            </a:pPr>
            <a:endParaRPr lang="it-IT" sz="2000" dirty="0" smtClean="0"/>
          </a:p>
          <a:p>
            <a:pPr marL="400050" indent="-400050">
              <a:buFont typeface="+mj-lt"/>
              <a:buAutoNum type="romanUcPeriod"/>
            </a:pPr>
            <a:r>
              <a:rPr lang="it-IT" sz="2000" dirty="0" smtClean="0"/>
              <a:t>Ironia tragica</a:t>
            </a:r>
          </a:p>
          <a:p>
            <a:pPr marL="400050" indent="-400050">
              <a:buFont typeface="+mj-lt"/>
              <a:buAutoNum type="romanUcPeriod"/>
            </a:pPr>
            <a:endParaRPr lang="it-IT" sz="2000" dirty="0" smtClean="0"/>
          </a:p>
          <a:p>
            <a:pPr marL="400050" indent="-400050">
              <a:buFont typeface="+mj-lt"/>
              <a:buAutoNum type="romanUcPeriod"/>
            </a:pPr>
            <a:endParaRPr lang="it-IT" dirty="0"/>
          </a:p>
        </p:txBody>
      </p:sp>
      <p:sp>
        <p:nvSpPr>
          <p:cNvPr id="11" name="CasellaDiTesto 10"/>
          <p:cNvSpPr txBox="1"/>
          <p:nvPr/>
        </p:nvSpPr>
        <p:spPr>
          <a:xfrm>
            <a:off x="8191500" y="1765300"/>
            <a:ext cx="3594100" cy="3785652"/>
          </a:xfrm>
          <a:prstGeom prst="rect">
            <a:avLst/>
          </a:prstGeom>
          <a:noFill/>
        </p:spPr>
        <p:txBody>
          <a:bodyPr wrap="square" rtlCol="0">
            <a:spAutoFit/>
          </a:bodyPr>
          <a:lstStyle/>
          <a:p>
            <a:pPr marL="400050" indent="-400050">
              <a:buFont typeface="+mj-lt"/>
              <a:buAutoNum type="romanUcPeriod"/>
            </a:pPr>
            <a:r>
              <a:rPr lang="it-IT" sz="2000" dirty="0" smtClean="0"/>
              <a:t>Gli dei vengono sottoposti a giudizio, non sono immuni da critiche</a:t>
            </a:r>
          </a:p>
          <a:p>
            <a:pPr marL="400050" indent="-400050">
              <a:buFont typeface="+mj-lt"/>
              <a:buAutoNum type="romanUcPeriod"/>
            </a:pPr>
            <a:endParaRPr lang="it-IT" sz="2000" dirty="0" smtClean="0"/>
          </a:p>
          <a:p>
            <a:pPr marL="400050" indent="-400050">
              <a:buFont typeface="+mj-lt"/>
              <a:buAutoNum type="romanUcPeriod"/>
            </a:pPr>
            <a:r>
              <a:rPr lang="it-IT" sz="2000" dirty="0" smtClean="0"/>
              <a:t>Gli uomini sono in balia di avvenimenti inaspettati e gli dei non vengono mai chiamati in causa</a:t>
            </a:r>
          </a:p>
          <a:p>
            <a:pPr marL="400050" indent="-400050">
              <a:buFont typeface="+mj-lt"/>
              <a:buAutoNum type="romanUcPeriod"/>
            </a:pPr>
            <a:endParaRPr lang="it-IT" sz="2000" dirty="0" smtClean="0"/>
          </a:p>
          <a:p>
            <a:pPr marL="400050" indent="-400050">
              <a:buFont typeface="+mj-lt"/>
              <a:buAutoNum type="romanUcPeriod"/>
            </a:pPr>
            <a:r>
              <a:rPr lang="it-IT" sz="2000" dirty="0" smtClean="0"/>
              <a:t>Le divinità euripidee sono individuali (agiscono secondo le proprie passioni)</a:t>
            </a:r>
            <a:endParaRPr lang="it-IT"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670693837"/>
              </p:ext>
            </p:extLst>
          </p:nvPr>
        </p:nvGraphicFramePr>
        <p:xfrm>
          <a:off x="0" y="635000"/>
          <a:ext cx="12192000" cy="6057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0" y="0"/>
            <a:ext cx="12192000" cy="646331"/>
          </a:xfrm>
          <a:prstGeom prst="rect">
            <a:avLst/>
          </a:prstGeom>
          <a:noFill/>
        </p:spPr>
        <p:txBody>
          <a:bodyPr wrap="square" rtlCol="0">
            <a:spAutoFit/>
          </a:bodyPr>
          <a:lstStyle/>
          <a:p>
            <a:pPr algn="ctr"/>
            <a:r>
              <a:rPr lang="it-IT" sz="3600" b="1" dirty="0" smtClean="0">
                <a:latin typeface="Times New Roman" pitchFamily="18" charset="0"/>
                <a:cs typeface="Times New Roman" pitchFamily="18" charset="0"/>
              </a:rPr>
              <a:t>Il rapporto con la patria e le leggi </a:t>
            </a:r>
            <a:endParaRPr lang="it-IT" sz="3600" dirty="0">
              <a:latin typeface="Times New Roman" pitchFamily="18" charset="0"/>
              <a:cs typeface="Times New Roman" pitchFamily="18" charset="0"/>
            </a:endParaRPr>
          </a:p>
        </p:txBody>
      </p:sp>
      <p:sp>
        <p:nvSpPr>
          <p:cNvPr id="8" name="CasellaDiTesto 7"/>
          <p:cNvSpPr txBox="1"/>
          <p:nvPr/>
        </p:nvSpPr>
        <p:spPr>
          <a:xfrm>
            <a:off x="495300" y="2654300"/>
            <a:ext cx="3289300" cy="4093428"/>
          </a:xfrm>
          <a:prstGeom prst="rect">
            <a:avLst/>
          </a:prstGeom>
          <a:noFill/>
        </p:spPr>
        <p:txBody>
          <a:bodyPr wrap="square" rtlCol="0">
            <a:spAutoFit/>
          </a:bodyPr>
          <a:lstStyle/>
          <a:p>
            <a:pPr lvl="0" algn="ctr"/>
            <a:r>
              <a:rPr lang="it-IT" sz="2000" i="1" u="sng" dirty="0" smtClean="0">
                <a:latin typeface="Times New Roman" pitchFamily="18" charset="0"/>
                <a:ea typeface="Microsoft YaHei" pitchFamily="2"/>
                <a:cs typeface="Times New Roman" pitchFamily="18" charset="0"/>
              </a:rPr>
              <a:t>Eteocle</a:t>
            </a:r>
            <a:r>
              <a:rPr lang="it-IT" sz="2000" i="1" dirty="0" smtClean="0">
                <a:latin typeface="Times New Roman" pitchFamily="18" charset="0"/>
                <a:ea typeface="Microsoft YaHei" pitchFamily="2"/>
                <a:cs typeface="Times New Roman" pitchFamily="18" charset="0"/>
              </a:rPr>
              <a:t>:</a:t>
            </a:r>
          </a:p>
          <a:p>
            <a:pPr marL="514350" lvl="0" indent="-514350">
              <a:buFont typeface="+mj-lt"/>
              <a:buAutoNum type="romanUcPeriod"/>
            </a:pPr>
            <a:r>
              <a:rPr lang="it-IT" sz="2000" dirty="0" smtClean="0">
                <a:latin typeface="Times New Roman" pitchFamily="18" charset="0"/>
                <a:ea typeface="Microsoft YaHei" pitchFamily="2"/>
                <a:cs typeface="Times New Roman" pitchFamily="18" charset="0"/>
              </a:rPr>
              <a:t>In lui rivive l’ideale dell’oplita dedito alla Patria</a:t>
            </a:r>
          </a:p>
          <a:p>
            <a:pPr marL="514350" lvl="0" indent="-514350">
              <a:buFont typeface="+mj-lt"/>
              <a:buAutoNum type="romanUcPeriod"/>
            </a:pPr>
            <a:endParaRPr lang="it-IT" sz="2000" dirty="0" smtClean="0">
              <a:latin typeface="Times New Roman" pitchFamily="18" charset="0"/>
              <a:ea typeface="Microsoft YaHei" pitchFamily="2"/>
              <a:cs typeface="Times New Roman" pitchFamily="18" charset="0"/>
            </a:endParaRPr>
          </a:p>
          <a:p>
            <a:pPr marL="514350" lvl="0" indent="-514350">
              <a:buFont typeface="+mj-lt"/>
              <a:buAutoNum type="romanUcPeriod"/>
            </a:pPr>
            <a:r>
              <a:rPr lang="it-IT" sz="2000" dirty="0" smtClean="0">
                <a:latin typeface="Times New Roman" pitchFamily="18" charset="0"/>
                <a:ea typeface="Microsoft YaHei" pitchFamily="2"/>
                <a:cs typeface="Times New Roman" pitchFamily="18" charset="0"/>
              </a:rPr>
              <a:t>Esente da colpe personali, rappresentato nel momento di massima sciagura</a:t>
            </a:r>
          </a:p>
          <a:p>
            <a:pPr marL="514350" lvl="0" indent="-514350">
              <a:buFont typeface="+mj-lt"/>
              <a:buAutoNum type="romanUcPeriod"/>
            </a:pPr>
            <a:endParaRPr lang="it-IT" sz="2000" dirty="0" smtClean="0">
              <a:latin typeface="Times New Roman" pitchFamily="18" charset="0"/>
              <a:ea typeface="Microsoft YaHei" pitchFamily="2"/>
              <a:cs typeface="Times New Roman" pitchFamily="18" charset="0"/>
            </a:endParaRPr>
          </a:p>
          <a:p>
            <a:pPr marL="514350" lvl="0" indent="-514350">
              <a:buFont typeface="+mj-lt"/>
              <a:buAutoNum type="romanUcPeriod"/>
            </a:pPr>
            <a:r>
              <a:rPr lang="it-IT" sz="2000" dirty="0" smtClean="0">
                <a:latin typeface="Times New Roman" pitchFamily="18" charset="0"/>
                <a:ea typeface="Microsoft YaHei" pitchFamily="2"/>
                <a:cs typeface="Times New Roman" pitchFamily="18" charset="0"/>
              </a:rPr>
              <a:t>Sicuro della morte, non si sottrae al suo destino</a:t>
            </a:r>
          </a:p>
          <a:p>
            <a:pPr lvl="0">
              <a:buFont typeface="Arial" pitchFamily="34" charset="0"/>
              <a:buChar char="•"/>
            </a:pPr>
            <a:endParaRPr lang="it-IT" sz="2000" dirty="0" smtClean="0">
              <a:latin typeface="Times New Roman" pitchFamily="18" charset="0"/>
              <a:ea typeface="Microsoft YaHei" pitchFamily="2"/>
              <a:cs typeface="Times New Roman" pitchFamily="18" charset="0"/>
            </a:endParaRPr>
          </a:p>
        </p:txBody>
      </p:sp>
      <p:sp>
        <p:nvSpPr>
          <p:cNvPr id="10" name="CasellaDiTesto 9"/>
          <p:cNvSpPr txBox="1"/>
          <p:nvPr/>
        </p:nvSpPr>
        <p:spPr>
          <a:xfrm>
            <a:off x="4572000" y="1016000"/>
            <a:ext cx="3390900" cy="5632311"/>
          </a:xfrm>
          <a:prstGeom prst="rect">
            <a:avLst/>
          </a:prstGeom>
          <a:noFill/>
        </p:spPr>
        <p:txBody>
          <a:bodyPr wrap="square" rtlCol="0" anchor="t">
            <a:spAutoFit/>
          </a:bodyPr>
          <a:lstStyle/>
          <a:p>
            <a:pPr lvl="0" algn="ctr"/>
            <a:r>
              <a:rPr lang="it-IT" sz="2000" dirty="0" smtClean="0">
                <a:latin typeface="Times New Roman" pitchFamily="18" charset="0"/>
                <a:ea typeface="Microsoft YaHei" pitchFamily="2"/>
                <a:cs typeface="Times New Roman" pitchFamily="18" charset="0"/>
              </a:rPr>
              <a:t>    Conflitto fra </a:t>
            </a:r>
            <a:r>
              <a:rPr lang="el-GR" sz="2000" dirty="0" smtClean="0">
                <a:latin typeface="Times New Roman" pitchFamily="18" charset="0"/>
                <a:cs typeface="Times New Roman" pitchFamily="18" charset="0"/>
              </a:rPr>
              <a:t>γένος</a:t>
            </a:r>
            <a:r>
              <a:rPr lang="it-IT" sz="2000" dirty="0" smtClean="0">
                <a:latin typeface="Times New Roman" pitchFamily="18" charset="0"/>
                <a:cs typeface="Times New Roman" pitchFamily="18" charset="0"/>
              </a:rPr>
              <a:t> </a:t>
            </a:r>
            <a:r>
              <a:rPr lang="it-IT" sz="2000" dirty="0" smtClean="0">
                <a:latin typeface="Times New Roman" pitchFamily="18" charset="0"/>
                <a:ea typeface="Microsoft YaHei" pitchFamily="2"/>
                <a:cs typeface="Times New Roman" pitchFamily="18" charset="0"/>
              </a:rPr>
              <a:t>e stato, quindi tra etica della famiglia e dello stato</a:t>
            </a:r>
          </a:p>
          <a:p>
            <a:pPr lvl="0" algn="ctr"/>
            <a:endParaRPr lang="it-IT" sz="2000" dirty="0" smtClean="0">
              <a:latin typeface="Times New Roman" pitchFamily="18" charset="0"/>
              <a:ea typeface="Microsoft YaHei" pitchFamily="2"/>
              <a:cs typeface="Times New Roman" pitchFamily="18" charset="0"/>
            </a:endParaRPr>
          </a:p>
          <a:p>
            <a:pPr lvl="0" algn="ctr"/>
            <a:r>
              <a:rPr lang="it-IT" sz="2000" dirty="0" smtClean="0">
                <a:latin typeface="Times New Roman" pitchFamily="18" charset="0"/>
                <a:ea typeface="Microsoft YaHei" pitchFamily="2"/>
                <a:cs typeface="Times New Roman" pitchFamily="18" charset="0"/>
              </a:rPr>
              <a:t>Conflitto fra leggi umane e divine</a:t>
            </a:r>
          </a:p>
          <a:p>
            <a:pPr lvl="0"/>
            <a:endParaRPr lang="it-IT" sz="2000" dirty="0" smtClean="0">
              <a:latin typeface="Times New Roman" pitchFamily="18" charset="0"/>
              <a:ea typeface="Microsoft YaHei" pitchFamily="2"/>
              <a:cs typeface="Times New Roman" pitchFamily="18" charset="0"/>
            </a:endParaRPr>
          </a:p>
          <a:p>
            <a:pPr lvl="0" algn="ctr"/>
            <a:r>
              <a:rPr lang="it-IT" sz="2000" i="1" dirty="0" smtClean="0">
                <a:latin typeface="Times New Roman" pitchFamily="18" charset="0"/>
                <a:ea typeface="Microsoft YaHei" pitchFamily="2"/>
                <a:cs typeface="Times New Roman" pitchFamily="18" charset="0"/>
              </a:rPr>
              <a:t>Antigone:</a:t>
            </a:r>
          </a:p>
          <a:p>
            <a:pPr marL="514350" lvl="0" indent="-514350">
              <a:buFont typeface="+mj-lt"/>
              <a:buAutoNum type="romanUcPeriod"/>
            </a:pPr>
            <a:r>
              <a:rPr lang="it-IT" sz="2000" dirty="0" smtClean="0">
                <a:latin typeface="Times New Roman" pitchFamily="18" charset="0"/>
                <a:ea typeface="Microsoft YaHei" pitchFamily="2"/>
                <a:cs typeface="Times New Roman" pitchFamily="18" charset="0"/>
              </a:rPr>
              <a:t>Sfida le leggi e di conseguenza lo stato</a:t>
            </a:r>
          </a:p>
          <a:p>
            <a:pPr marL="514350" lvl="0" indent="-514350">
              <a:buFont typeface="+mj-lt"/>
              <a:buAutoNum type="romanUcPeriod"/>
            </a:pPr>
            <a:endParaRPr lang="it-IT" sz="2000" dirty="0" smtClean="0">
              <a:latin typeface="Times New Roman" pitchFamily="18" charset="0"/>
              <a:ea typeface="Microsoft YaHei" pitchFamily="2"/>
              <a:cs typeface="Times New Roman" pitchFamily="18" charset="0"/>
            </a:endParaRPr>
          </a:p>
          <a:p>
            <a:pPr marL="514350" indent="-514350">
              <a:buFont typeface="+mj-lt"/>
              <a:buAutoNum type="romanUcPeriod"/>
            </a:pPr>
            <a:r>
              <a:rPr lang="it-IT" sz="2000" dirty="0" smtClean="0">
                <a:latin typeface="Times New Roman" pitchFamily="18" charset="0"/>
                <a:ea typeface="Microsoft YaHei" pitchFamily="2"/>
                <a:cs typeface="Times New Roman" pitchFamily="18" charset="0"/>
              </a:rPr>
              <a:t>Non vive per l’odio ma per l’amore</a:t>
            </a:r>
          </a:p>
          <a:p>
            <a:pPr marL="514350" indent="-514350">
              <a:buFont typeface="+mj-lt"/>
              <a:buAutoNum type="romanUcPeriod"/>
            </a:pPr>
            <a:endParaRPr lang="it-IT" sz="2000" dirty="0" smtClean="0">
              <a:latin typeface="Times New Roman" pitchFamily="18" charset="0"/>
              <a:ea typeface="Microsoft YaHei" pitchFamily="2"/>
              <a:cs typeface="Times New Roman" pitchFamily="18" charset="0"/>
            </a:endParaRPr>
          </a:p>
          <a:p>
            <a:pPr marL="514350" lvl="0" indent="-514350">
              <a:buFont typeface="+mj-lt"/>
              <a:buAutoNum type="romanUcPeriod"/>
            </a:pPr>
            <a:r>
              <a:rPr lang="it-IT" sz="2000" dirty="0" smtClean="0">
                <a:latin typeface="Times New Roman" pitchFamily="18" charset="0"/>
                <a:ea typeface="Microsoft YaHei" pitchFamily="2"/>
                <a:cs typeface="Times New Roman" pitchFamily="18" charset="0"/>
              </a:rPr>
              <a:t>Eroe tragico</a:t>
            </a:r>
          </a:p>
          <a:p>
            <a:pPr marL="400050" lvl="0" indent="-400050">
              <a:buFont typeface="+mj-lt"/>
              <a:buAutoNum type="romanUcPeriod"/>
            </a:pPr>
            <a:endParaRPr lang="it-IT" sz="2000" dirty="0" smtClean="0">
              <a:latin typeface="Times New Roman" pitchFamily="18" charset="0"/>
              <a:ea typeface="Microsoft YaHei" pitchFamily="2"/>
              <a:cs typeface="Times New Roman" pitchFamily="18" charset="0"/>
            </a:endParaRPr>
          </a:p>
          <a:p>
            <a:pPr algn="ctr"/>
            <a:r>
              <a:rPr lang="it-IT" sz="2000" dirty="0" err="1" smtClean="0">
                <a:latin typeface="Times New Roman" pitchFamily="18" charset="0"/>
                <a:ea typeface="Microsoft YaHei" pitchFamily="2"/>
                <a:cs typeface="Times New Roman" pitchFamily="18" charset="0"/>
              </a:rPr>
              <a:t>Creonte</a:t>
            </a:r>
            <a:r>
              <a:rPr lang="it-IT" sz="2000" dirty="0" smtClean="0">
                <a:latin typeface="Times New Roman" pitchFamily="18" charset="0"/>
                <a:ea typeface="Microsoft YaHei" pitchFamily="2"/>
                <a:cs typeface="Times New Roman" pitchFamily="18" charset="0"/>
              </a:rPr>
              <a:t> </a:t>
            </a:r>
            <a:r>
              <a:rPr lang="el-GR" sz="2000" dirty="0" smtClean="0">
                <a:latin typeface="Times New Roman" pitchFamily="18" charset="0"/>
                <a:cs typeface="Times New Roman" pitchFamily="18" charset="0"/>
              </a:rPr>
              <a:t>ὑβριστής</a:t>
            </a:r>
            <a:r>
              <a:rPr lang="it-IT" sz="2000" dirty="0" smtClean="0">
                <a:latin typeface="Times New Roman" pitchFamily="18" charset="0"/>
                <a:cs typeface="Times New Roman" pitchFamily="18" charset="0"/>
              </a:rPr>
              <a:t>” in nome  di un principio umano</a:t>
            </a:r>
            <a:endParaRPr lang="el-GR" sz="2000" dirty="0" smtClean="0">
              <a:latin typeface="Times New Roman" pitchFamily="18" charset="0"/>
              <a:cs typeface="Times New Roman" pitchFamily="18" charset="0"/>
            </a:endParaRPr>
          </a:p>
        </p:txBody>
      </p:sp>
      <p:sp>
        <p:nvSpPr>
          <p:cNvPr id="11" name="CasellaDiTesto 10"/>
          <p:cNvSpPr txBox="1"/>
          <p:nvPr/>
        </p:nvSpPr>
        <p:spPr>
          <a:xfrm>
            <a:off x="8559800" y="1210300"/>
            <a:ext cx="3263900" cy="5647700"/>
          </a:xfrm>
          <a:prstGeom prst="rect">
            <a:avLst/>
          </a:prstGeom>
          <a:noFill/>
        </p:spPr>
        <p:txBody>
          <a:bodyPr wrap="square" rtlCol="0" anchor="ctr">
            <a:spAutoFit/>
          </a:bodyPr>
          <a:lstStyle/>
          <a:p>
            <a:pPr lvl="0" algn="r"/>
            <a:r>
              <a:rPr lang="it-IT" sz="1900" dirty="0" smtClean="0">
                <a:latin typeface="Times New Roman" pitchFamily="18" charset="0"/>
                <a:ea typeface="Microsoft YaHei" pitchFamily="2"/>
                <a:cs typeface="Times New Roman" pitchFamily="18" charset="0"/>
              </a:rPr>
              <a:t>Lo spirito della tragedia è antieroico e polemico </a:t>
            </a:r>
          </a:p>
          <a:p>
            <a:pPr lvl="0">
              <a:buFont typeface="Arial" pitchFamily="34" charset="0"/>
              <a:buChar char="•"/>
            </a:pPr>
            <a:endParaRPr lang="it-IT" sz="1900" dirty="0" smtClean="0">
              <a:latin typeface="Times New Roman" pitchFamily="18" charset="0"/>
              <a:ea typeface="Microsoft YaHei" pitchFamily="2"/>
              <a:cs typeface="Times New Roman" pitchFamily="18" charset="0"/>
            </a:endParaRPr>
          </a:p>
          <a:p>
            <a:pPr lvl="0" algn="ctr"/>
            <a:r>
              <a:rPr lang="it-IT" sz="1900" dirty="0" smtClean="0">
                <a:latin typeface="Times New Roman" pitchFamily="18" charset="0"/>
                <a:ea typeface="Microsoft YaHei" pitchFamily="2"/>
                <a:cs typeface="Times New Roman" pitchFamily="18" charset="0"/>
              </a:rPr>
              <a:t>Tragedia come messaggio di carattere politico</a:t>
            </a:r>
          </a:p>
          <a:p>
            <a:pPr lvl="0"/>
            <a:endParaRPr lang="it-IT" sz="1900" dirty="0" smtClean="0">
              <a:latin typeface="Times New Roman" pitchFamily="18" charset="0"/>
              <a:ea typeface="Microsoft YaHei" pitchFamily="2"/>
              <a:cs typeface="Times New Roman" pitchFamily="18" charset="0"/>
            </a:endParaRPr>
          </a:p>
          <a:p>
            <a:pPr lvl="0" algn="ctr"/>
            <a:r>
              <a:rPr lang="it-IT" sz="1900" i="1" dirty="0" smtClean="0">
                <a:latin typeface="Times New Roman" pitchFamily="18" charset="0"/>
                <a:ea typeface="Microsoft YaHei" pitchFamily="2"/>
                <a:cs typeface="Times New Roman" pitchFamily="18" charset="0"/>
              </a:rPr>
              <a:t>Elettra</a:t>
            </a:r>
            <a:r>
              <a:rPr lang="it-IT" sz="1900" dirty="0" smtClean="0">
                <a:latin typeface="Times New Roman" pitchFamily="18" charset="0"/>
                <a:ea typeface="Microsoft YaHei" pitchFamily="2"/>
                <a:cs typeface="Times New Roman" pitchFamily="18" charset="0"/>
              </a:rPr>
              <a:t>:</a:t>
            </a:r>
          </a:p>
          <a:p>
            <a:pPr marL="514350" lvl="0" indent="-514350">
              <a:buFont typeface="+mj-lt"/>
              <a:buAutoNum type="romanUcPeriod"/>
            </a:pPr>
            <a:r>
              <a:rPr lang="it-IT" sz="1900" dirty="0" smtClean="0">
                <a:latin typeface="Times New Roman" pitchFamily="18" charset="0"/>
                <a:ea typeface="Microsoft YaHei" pitchFamily="2"/>
                <a:cs typeface="Times New Roman" pitchFamily="18" charset="0"/>
              </a:rPr>
              <a:t>Vede in Agamennone l’ideale dell’eroe antico ed è convinta che la morte del padre comporti quella dei valori</a:t>
            </a:r>
          </a:p>
          <a:p>
            <a:pPr marL="514350" indent="-514350">
              <a:buFont typeface="+mj-lt"/>
              <a:buAutoNum type="romanUcPeriod"/>
            </a:pPr>
            <a:endParaRPr lang="it-IT" sz="1900" dirty="0" smtClean="0">
              <a:latin typeface="Times New Roman" pitchFamily="18" charset="0"/>
              <a:ea typeface="Microsoft YaHei" pitchFamily="2"/>
              <a:cs typeface="Times New Roman" pitchFamily="18" charset="0"/>
            </a:endParaRPr>
          </a:p>
          <a:p>
            <a:pPr marL="514350" indent="-514350">
              <a:buFont typeface="+mj-lt"/>
              <a:buAutoNum type="romanUcPeriod"/>
            </a:pPr>
            <a:r>
              <a:rPr lang="it-IT" sz="1900" dirty="0" smtClean="0">
                <a:latin typeface="Times New Roman" pitchFamily="18" charset="0"/>
                <a:ea typeface="Microsoft YaHei" pitchFamily="2"/>
                <a:cs typeface="Times New Roman" pitchFamily="18" charset="0"/>
              </a:rPr>
              <a:t>Uccide la madre in nome del padre, non per volere degli dei ma per vendetta</a:t>
            </a:r>
          </a:p>
          <a:p>
            <a:pPr marL="514350" lvl="0" indent="-514350">
              <a:buFont typeface="+mj-lt"/>
              <a:buAutoNum type="romanUcPeriod"/>
            </a:pPr>
            <a:endParaRPr lang="it-IT" sz="1900" dirty="0" smtClean="0">
              <a:latin typeface="Times New Roman" pitchFamily="18" charset="0"/>
              <a:ea typeface="Microsoft YaHei" pitchFamily="2"/>
              <a:cs typeface="Times New Roman" pitchFamily="18" charset="0"/>
            </a:endParaRPr>
          </a:p>
          <a:p>
            <a:pPr marL="514350" lvl="0" indent="-514350">
              <a:buFont typeface="+mj-lt"/>
              <a:buAutoNum type="romanUcPeriod"/>
            </a:pPr>
            <a:endParaRPr lang="it-IT" sz="1900" dirty="0" smtClean="0">
              <a:latin typeface="Times New Roman" pitchFamily="18" charset="0"/>
              <a:ea typeface="Microsoft YaHei" pitchFamily="2"/>
              <a:cs typeface="Times New Roman" pitchFamily="18" charset="0"/>
            </a:endParaRPr>
          </a:p>
          <a:p>
            <a:pPr lvl="0"/>
            <a:endParaRPr lang="it-IT" sz="1900" dirty="0" smtClean="0">
              <a:latin typeface="Times New Roman" pitchFamily="18" charset="0"/>
              <a:ea typeface="Microsoft YaHei" pitchFamily="2"/>
              <a:cs typeface="Times New Roman" pitchFamily="18" charset="0"/>
            </a:endParaRPr>
          </a:p>
        </p:txBody>
      </p:sp>
      <p:sp>
        <p:nvSpPr>
          <p:cNvPr id="12" name="CasellaDiTesto 11"/>
          <p:cNvSpPr txBox="1"/>
          <p:nvPr/>
        </p:nvSpPr>
        <p:spPr>
          <a:xfrm>
            <a:off x="419100" y="1231900"/>
            <a:ext cx="3238500" cy="1631216"/>
          </a:xfrm>
          <a:prstGeom prst="rect">
            <a:avLst/>
          </a:prstGeom>
          <a:noFill/>
        </p:spPr>
        <p:txBody>
          <a:bodyPr wrap="square" rtlCol="0">
            <a:spAutoFit/>
          </a:bodyPr>
          <a:lstStyle/>
          <a:p>
            <a:pPr algn="ctr"/>
            <a:r>
              <a:rPr lang="it-IT" dirty="0" smtClean="0">
                <a:latin typeface="Times New Roman" pitchFamily="18" charset="0"/>
                <a:ea typeface="Microsoft YaHei" pitchFamily="2"/>
                <a:cs typeface="Times New Roman" pitchFamily="18" charset="0"/>
              </a:rPr>
              <a:t>         </a:t>
            </a:r>
            <a:r>
              <a:rPr lang="it-IT" sz="2000" dirty="0" smtClean="0">
                <a:latin typeface="Times New Roman" pitchFamily="18" charset="0"/>
                <a:ea typeface="Microsoft YaHei" pitchFamily="2"/>
                <a:cs typeface="Times New Roman" pitchFamily="18" charset="0"/>
              </a:rPr>
              <a:t>Tragedia “piena di Ares”</a:t>
            </a:r>
          </a:p>
          <a:p>
            <a:pPr lvl="0" algn="ctr"/>
            <a:endParaRPr lang="it-IT" sz="2000" dirty="0" smtClean="0">
              <a:latin typeface="Times New Roman" pitchFamily="18" charset="0"/>
              <a:cs typeface="Times New Roman" pitchFamily="18" charset="0"/>
            </a:endParaRPr>
          </a:p>
          <a:p>
            <a:pPr lvl="0" algn="ctr"/>
            <a:r>
              <a:rPr lang="it-IT" sz="2000" dirty="0" smtClean="0">
                <a:latin typeface="Times New Roman" pitchFamily="18" charset="0"/>
                <a:cs typeface="Times New Roman" pitchFamily="18" charset="0"/>
              </a:rPr>
              <a:t>La salvezza della patria è più importante di quella del</a:t>
            </a:r>
            <a:r>
              <a:rPr lang="el-GR" sz="2000" dirty="0" smtClean="0">
                <a:latin typeface="Times New Roman" pitchFamily="18" charset="0"/>
                <a:cs typeface="Times New Roman" pitchFamily="18" charset="0"/>
              </a:rPr>
              <a:t> γένος</a:t>
            </a:r>
            <a:endParaRPr lang="it-IT" sz="2000" dirty="0" smtClean="0">
              <a:latin typeface="Times New Roman" pitchFamily="18" charset="0"/>
              <a:ea typeface="Microsoft YaHei" pitchFamily="2"/>
              <a:cs typeface="Times New Roman" pitchFamily="18" charset="0"/>
            </a:endParaRPr>
          </a:p>
          <a:p>
            <a:pPr lvl="0" algn="ctr"/>
            <a:endParaRPr lang="it-IT" sz="2000" dirty="0" smtClean="0">
              <a:latin typeface="Times New Roman" pitchFamily="18" charset="0"/>
              <a:ea typeface="Microsoft YaHei" pitchFamily="2"/>
              <a:cs typeface="Times New Roman" pitchFamily="18" charset="0"/>
            </a:endParaRPr>
          </a:p>
        </p:txBody>
      </p:sp>
    </p:spTree>
    <p:extLst>
      <p:ext uri="{BB962C8B-B14F-4D97-AF65-F5344CB8AC3E}">
        <p14:creationId xmlns:p14="http://schemas.microsoft.com/office/powerpoint/2010/main" xmlns="" val="2937533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0" y="1482725"/>
            <a:ext cx="4964113" cy="5894388"/>
          </a:xfrm>
        </p:spPr>
        <p:txBody>
          <a:bodyPr/>
          <a:lstStyle>
            <a:defPPr marL="432000" marR="0" lvl="0" indent="-324000">
              <a:spcBef>
                <a:spcPts val="0"/>
              </a:spcBef>
              <a:spcAft>
                <a:spcPts val="1414"/>
              </a:spcAft>
              <a:buSzPct val="45000"/>
              <a:buFont typeface="StarSymbol"/>
              <a:buNone/>
              <a:defRPr lang="it-IT"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it-IT"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9pPr>
          </a:lstStyle>
          <a:p>
            <a:pPr lvl="0"/>
            <a:r>
              <a:rPr lang="it-IT" sz="2200" dirty="0">
                <a:latin typeface="Times New Roman" pitchFamily="18" charset="0"/>
                <a:cs typeface="Times New Roman" pitchFamily="18" charset="0"/>
              </a:rPr>
              <a:t>Nelle tragedie tutte le relazioni fondamentali sono messe in discussione</a:t>
            </a:r>
          </a:p>
          <a:p>
            <a:pPr lvl="0"/>
            <a:r>
              <a:rPr lang="it-IT" sz="2200" dirty="0">
                <a:latin typeface="Times New Roman" pitchFamily="18" charset="0"/>
                <a:cs typeface="Times New Roman" pitchFamily="18" charset="0"/>
              </a:rPr>
              <a:t>Sono tragedie familiari il cui dramma si consuma all'interno della famiglia</a:t>
            </a:r>
          </a:p>
          <a:p>
            <a:pPr lvl="0"/>
            <a:r>
              <a:rPr lang="it-IT" sz="2200" dirty="0">
                <a:latin typeface="Times New Roman" pitchFamily="18" charset="0"/>
                <a:cs typeface="Times New Roman" pitchFamily="18" charset="0"/>
              </a:rPr>
              <a:t> Il </a:t>
            </a:r>
            <a:r>
              <a:rPr lang="it-IT" sz="2200" i="1" dirty="0">
                <a:latin typeface="Times New Roman" pitchFamily="18" charset="0"/>
                <a:cs typeface="Times New Roman" pitchFamily="18" charset="0"/>
              </a:rPr>
              <a:t>pathos</a:t>
            </a:r>
            <a:r>
              <a:rPr lang="it-IT" sz="2200" dirty="0">
                <a:latin typeface="Times New Roman" pitchFamily="18" charset="0"/>
                <a:cs typeface="Times New Roman" pitchFamily="18" charset="0"/>
              </a:rPr>
              <a:t> si </a:t>
            </a:r>
            <a:r>
              <a:rPr lang="it-IT" sz="2200" dirty="0" smtClean="0">
                <a:latin typeface="Times New Roman" pitchFamily="18" charset="0"/>
                <a:cs typeface="Times New Roman" pitchFamily="18" charset="0"/>
              </a:rPr>
              <a:t>genera </a:t>
            </a:r>
            <a:r>
              <a:rPr lang="it-IT" sz="2200" dirty="0">
                <a:latin typeface="Times New Roman" pitchFamily="18" charset="0"/>
                <a:cs typeface="Times New Roman" pitchFamily="18" charset="0"/>
              </a:rPr>
              <a:t>nell'ambito degli affetti</a:t>
            </a:r>
          </a:p>
          <a:p>
            <a:pPr lvl="0"/>
            <a:r>
              <a:rPr lang="it-IT" sz="2200" dirty="0">
                <a:latin typeface="Times New Roman" pitchFamily="18" charset="0"/>
                <a:cs typeface="Times New Roman" pitchFamily="18" charset="0"/>
              </a:rPr>
              <a:t>Il dissidio familiare aiuta a precisare i principi </a:t>
            </a:r>
            <a:r>
              <a:rPr lang="it-IT" sz="2200" dirty="0" smtClean="0">
                <a:latin typeface="Times New Roman" pitchFamily="18" charset="0"/>
                <a:cs typeface="Times New Roman" pitchFamily="18" charset="0"/>
              </a:rPr>
              <a:t>dell'azione</a:t>
            </a:r>
            <a:endParaRPr lang="it-IT" sz="2200" dirty="0">
              <a:latin typeface="Times New Roman" pitchFamily="18" charset="0"/>
              <a:cs typeface="Times New Roman" pitchFamily="18" charset="0"/>
            </a:endParaRPr>
          </a:p>
        </p:txBody>
      </p:sp>
      <p:pic>
        <p:nvPicPr>
          <p:cNvPr id="3" name="Immagine 2"/>
          <p:cNvPicPr>
            <a:picLocks noChangeAspect="1"/>
          </p:cNvPicPr>
          <p:nvPr/>
        </p:nvPicPr>
        <p:blipFill>
          <a:blip r:embed="rId3" cstate="print">
            <a:alphaModFix/>
            <a:lum/>
          </a:blip>
          <a:srcRect/>
          <a:stretch>
            <a:fillRect/>
          </a:stretch>
        </p:blipFill>
        <p:spPr>
          <a:xfrm>
            <a:off x="5179440" y="1504170"/>
            <a:ext cx="6527105" cy="3331171"/>
          </a:xfrm>
          <a:prstGeom prst="rect">
            <a:avLst/>
          </a:prstGeom>
          <a:noFill/>
          <a:ln>
            <a:noFill/>
          </a:ln>
        </p:spPr>
      </p:pic>
      <p:sp>
        <p:nvSpPr>
          <p:cNvPr id="4" name="CasellaDiTesto 3"/>
          <p:cNvSpPr txBox="1"/>
          <p:nvPr/>
        </p:nvSpPr>
        <p:spPr>
          <a:xfrm>
            <a:off x="889000" y="279400"/>
            <a:ext cx="9791700" cy="646331"/>
          </a:xfrm>
          <a:prstGeom prst="rect">
            <a:avLst/>
          </a:prstGeom>
          <a:noFill/>
        </p:spPr>
        <p:txBody>
          <a:bodyPr wrap="square" rtlCol="0">
            <a:spAutoFit/>
          </a:bodyPr>
          <a:lstStyle/>
          <a:p>
            <a:pPr algn="ctr"/>
            <a:r>
              <a:rPr lang="it-IT" sz="3600" b="1" dirty="0" smtClean="0">
                <a:latin typeface="Times New Roman" pitchFamily="18" charset="0"/>
                <a:cs typeface="Times New Roman" pitchFamily="18" charset="0"/>
              </a:rPr>
              <a:t>I rapporti familiari</a:t>
            </a:r>
          </a:p>
        </p:txBody>
      </p:sp>
      <p:sp>
        <p:nvSpPr>
          <p:cNvPr id="5" name="CasellaDiTesto 4"/>
          <p:cNvSpPr txBox="1"/>
          <p:nvPr/>
        </p:nvSpPr>
        <p:spPr>
          <a:xfrm>
            <a:off x="0" y="5105400"/>
            <a:ext cx="11722100" cy="881267"/>
          </a:xfrm>
          <a:prstGeom prst="rect">
            <a:avLst/>
          </a:prstGeom>
          <a:noFill/>
        </p:spPr>
        <p:txBody>
          <a:bodyPr wrap="square" rtlCol="0">
            <a:spAutoFit/>
          </a:bodyPr>
          <a:lstStyle/>
          <a:p>
            <a:pPr marL="432000" indent="-324000">
              <a:lnSpc>
                <a:spcPct val="90000"/>
              </a:lnSpc>
              <a:spcAft>
                <a:spcPts val="1414"/>
              </a:spcAft>
              <a:buSzPct val="45000"/>
              <a:buFont typeface="StarSymbol"/>
              <a:buChar char="●"/>
            </a:pPr>
            <a:r>
              <a:rPr lang="it-IT" sz="2200" dirty="0" smtClean="0">
                <a:latin typeface="Times New Roman" pitchFamily="18" charset="0"/>
                <a:ea typeface="Microsoft YaHei" pitchFamily="2"/>
                <a:cs typeface="Times New Roman" pitchFamily="18" charset="0"/>
              </a:rPr>
              <a:t>Antigone ed Elettra compiono i loro gesti spinte dall'amore per Polinice e per Agamennone</a:t>
            </a:r>
          </a:p>
          <a:p>
            <a:pPr marL="432000" indent="-324000">
              <a:lnSpc>
                <a:spcPct val="90000"/>
              </a:lnSpc>
              <a:spcAft>
                <a:spcPts val="1414"/>
              </a:spcAft>
              <a:buSzPct val="45000"/>
              <a:buFont typeface="StarSymbol"/>
              <a:buChar char="●"/>
            </a:pPr>
            <a:r>
              <a:rPr lang="it-IT" sz="2200" dirty="0" smtClean="0">
                <a:latin typeface="Times New Roman" pitchFamily="18" charset="0"/>
                <a:ea typeface="Microsoft YaHei" pitchFamily="2"/>
                <a:cs typeface="Times New Roman" pitchFamily="18" charset="0"/>
              </a:rPr>
              <a:t>Lo scontro tra Creonte e Antigone si fa veicolo del contrasto </a:t>
            </a:r>
            <a:r>
              <a:rPr lang="it-IT" sz="2200" dirty="0" smtClean="0">
                <a:latin typeface="Times New Roman" pitchFamily="18" charset="0"/>
                <a:cs typeface="Times New Roman" pitchFamily="18" charset="0"/>
              </a:rPr>
              <a:t>tra ragion di Stato e doveri familiari</a:t>
            </a:r>
            <a:endParaRPr lang="it-IT"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03200" y="184150"/>
            <a:ext cx="4443413" cy="1146175"/>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3600" b="1" dirty="0">
                <a:latin typeface="Times New Roman" pitchFamily="18" charset="0"/>
                <a:cs typeface="Times New Roman" pitchFamily="18" charset="0"/>
              </a:rPr>
              <a:t>La colpa paterna</a:t>
            </a:r>
          </a:p>
        </p:txBody>
      </p:sp>
      <p:sp>
        <p:nvSpPr>
          <p:cNvPr id="3" name="Segnaposto testo 2"/>
          <p:cNvSpPr txBox="1">
            <a:spLocks noGrp="1"/>
          </p:cNvSpPr>
          <p:nvPr>
            <p:ph type="body" idx="4294967295"/>
          </p:nvPr>
        </p:nvSpPr>
        <p:spPr>
          <a:xfrm>
            <a:off x="5154613" y="552450"/>
            <a:ext cx="6884987" cy="2609850"/>
          </a:xfrm>
        </p:spPr>
        <p:txBody>
          <a:bodyPr/>
          <a:lstStyle>
            <a:defPPr marL="432000" marR="0" lvl="0" indent="-324000">
              <a:spcBef>
                <a:spcPts val="0"/>
              </a:spcBef>
              <a:spcAft>
                <a:spcPts val="1414"/>
              </a:spcAft>
              <a:buSzPct val="45000"/>
              <a:buFont typeface="StarSymbol"/>
              <a:buNone/>
              <a:defRPr lang="it-IT" sz="3200" b="0" i="0" u="none" strike="noStrike" kern="1200">
                <a:ln>
                  <a:noFill/>
                </a:ln>
                <a:latin typeface="Arial" pitchFamily="18"/>
                <a:ea typeface="Microsoft YaHei" pitchFamily="2"/>
                <a:cs typeface="Arial" pitchFamily="2"/>
              </a:defRPr>
            </a:defPPr>
            <a:lvl1pPr marL="432000" marR="0" lvl="0" indent="-324000">
              <a:spcBef>
                <a:spcPts val="0"/>
              </a:spcBef>
              <a:spcAft>
                <a:spcPts val="1414"/>
              </a:spcAft>
              <a:buSzPct val="45000"/>
              <a:buFont typeface="StarSymbol"/>
              <a:buChar char="●"/>
              <a:defRPr lang="it-IT" sz="3200" b="0" i="0" u="none" strike="noStrike" kern="1200">
                <a:ln>
                  <a:noFill/>
                </a:ln>
                <a:latin typeface="Arial" pitchFamily="18"/>
                <a:ea typeface="Microsoft YaHei" pitchFamily="2"/>
                <a:cs typeface="Arial" pitchFamily="2"/>
              </a:defRPr>
            </a:lvl1pPr>
            <a:lvl2pPr marL="864000" marR="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Arial" pitchFamily="2"/>
              </a:defRPr>
            </a:lvl2pPr>
            <a:lvl3pPr marL="1295999" marR="0"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Arial" pitchFamily="2"/>
              </a:defRPr>
            </a:lvl3pPr>
            <a:lvl4pPr marL="1728000" marR="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Arial" pitchFamily="2"/>
              </a:defRPr>
            </a:lvl4pPr>
            <a:lvl5pPr marL="2160000" marR="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5pPr>
            <a:lvl6pPr marL="2592000" marR="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6pPr>
            <a:lvl7pPr marL="3024000" marR="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7pPr>
            <a:lvl8pPr marL="3456000" marR="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8pPr>
            <a:lvl9pPr marL="3887999" marR="0"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Arial" pitchFamily="2"/>
              </a:defRPr>
            </a:lvl9pPr>
          </a:lstStyle>
          <a:p>
            <a:pPr lvl="0"/>
            <a:r>
              <a:rPr lang="it-IT" sz="2200" dirty="0">
                <a:latin typeface="Times New Roman" pitchFamily="18" charset="0"/>
                <a:cs typeface="Times New Roman" pitchFamily="18" charset="0"/>
              </a:rPr>
              <a:t>Le colpe dei padri ricadono sui figli</a:t>
            </a:r>
          </a:p>
          <a:p>
            <a:pPr lvl="0"/>
            <a:r>
              <a:rPr lang="it-IT" sz="2200" dirty="0">
                <a:latin typeface="Times New Roman" pitchFamily="18" charset="0"/>
                <a:cs typeface="Times New Roman" pitchFamily="18" charset="0"/>
              </a:rPr>
              <a:t>I figli sono destinati a rivivere lo stesso percorso</a:t>
            </a:r>
          </a:p>
          <a:p>
            <a:pPr lvl="0"/>
            <a:r>
              <a:rPr lang="it-IT" sz="2200" dirty="0">
                <a:latin typeface="Times New Roman" pitchFamily="18" charset="0"/>
                <a:cs typeface="Times New Roman" pitchFamily="18" charset="0"/>
              </a:rPr>
              <a:t>La famiglia dei </a:t>
            </a:r>
            <a:r>
              <a:rPr lang="it-IT" sz="2200" dirty="0" err="1" smtClean="0">
                <a:latin typeface="Times New Roman" pitchFamily="18" charset="0"/>
                <a:cs typeface="Times New Roman" pitchFamily="18" charset="0"/>
              </a:rPr>
              <a:t>Labdacidi</a:t>
            </a:r>
            <a:r>
              <a:rPr lang="it-IT" sz="2200" dirty="0" smtClean="0">
                <a:latin typeface="Times New Roman" pitchFamily="18" charset="0"/>
                <a:cs typeface="Times New Roman" pitchFamily="18" charset="0"/>
              </a:rPr>
              <a:t> </a:t>
            </a:r>
            <a:r>
              <a:rPr lang="it-IT" sz="2200" dirty="0">
                <a:latin typeface="Times New Roman" pitchFamily="18" charset="0"/>
                <a:cs typeface="Times New Roman" pitchFamily="18" charset="0"/>
              </a:rPr>
              <a:t>e degli </a:t>
            </a:r>
            <a:r>
              <a:rPr lang="it-IT" sz="2200" dirty="0" err="1" smtClean="0">
                <a:latin typeface="Times New Roman" pitchFamily="18" charset="0"/>
                <a:cs typeface="Times New Roman" pitchFamily="18" charset="0"/>
              </a:rPr>
              <a:t>Atridi</a:t>
            </a:r>
            <a:r>
              <a:rPr lang="it-IT" sz="2200" dirty="0" smtClean="0">
                <a:latin typeface="Times New Roman" pitchFamily="18" charset="0"/>
                <a:cs typeface="Times New Roman" pitchFamily="18" charset="0"/>
              </a:rPr>
              <a:t> </a:t>
            </a:r>
            <a:r>
              <a:rPr lang="it-IT" sz="2200" dirty="0">
                <a:latin typeface="Times New Roman" pitchFamily="18" charset="0"/>
                <a:cs typeface="Times New Roman" pitchFamily="18" charset="0"/>
              </a:rPr>
              <a:t>ne sono due massime esponenti</a:t>
            </a:r>
          </a:p>
          <a:p>
            <a:pPr lvl="0"/>
            <a:r>
              <a:rPr lang="it-IT" sz="2200" dirty="0">
                <a:latin typeface="Times New Roman" pitchFamily="18" charset="0"/>
                <a:cs typeface="Times New Roman" pitchFamily="18" charset="0"/>
              </a:rPr>
              <a:t>La colpa paterna può essere “saldata” solo con uno spargimento di </a:t>
            </a:r>
            <a:r>
              <a:rPr lang="it-IT" sz="2200" dirty="0" smtClean="0">
                <a:latin typeface="Times New Roman" pitchFamily="18" charset="0"/>
                <a:cs typeface="Times New Roman" pitchFamily="18" charset="0"/>
              </a:rPr>
              <a:t>sangue</a:t>
            </a:r>
            <a:endParaRPr lang="it-IT" sz="2200" dirty="0">
              <a:latin typeface="Times New Roman" pitchFamily="18" charset="0"/>
              <a:cs typeface="Times New Roman" pitchFamily="18" charset="0"/>
            </a:endParaRPr>
          </a:p>
        </p:txBody>
      </p:sp>
      <p:pic>
        <p:nvPicPr>
          <p:cNvPr id="14" name="Immagine 13"/>
          <p:cNvPicPr>
            <a:picLocks noChangeAspect="1"/>
          </p:cNvPicPr>
          <p:nvPr/>
        </p:nvPicPr>
        <p:blipFill>
          <a:blip r:embed="rId3" cstate="print">
            <a:alphaModFix/>
            <a:lum/>
          </a:blip>
          <a:srcRect/>
          <a:stretch>
            <a:fillRect/>
          </a:stretch>
        </p:blipFill>
        <p:spPr>
          <a:xfrm>
            <a:off x="5420982" y="3264659"/>
            <a:ext cx="5894718" cy="3283593"/>
          </a:xfrm>
          <a:prstGeom prst="rect">
            <a:avLst/>
          </a:prstGeom>
          <a:noFill/>
          <a:ln>
            <a:noFill/>
          </a:ln>
        </p:spPr>
      </p:pic>
      <p:graphicFrame>
        <p:nvGraphicFramePr>
          <p:cNvPr id="20" name="Diagramma 19"/>
          <p:cNvGraphicFramePr/>
          <p:nvPr/>
        </p:nvGraphicFramePr>
        <p:xfrm>
          <a:off x="406400" y="1193800"/>
          <a:ext cx="4571999" cy="5168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Personalizzato 2">
      <a:dk1>
        <a:sysClr val="windowText" lastClr="000000"/>
      </a:dk1>
      <a:lt1>
        <a:sysClr val="window" lastClr="FFFFFF"/>
      </a:lt1>
      <a:dk2>
        <a:srgbClr val="323232"/>
      </a:dk2>
      <a:lt2>
        <a:srgbClr val="E3DED1"/>
      </a:lt2>
      <a:accent1>
        <a:srgbClr val="FF99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4221</TotalTime>
  <Words>2629</Words>
  <Application>Microsoft Office PowerPoint</Application>
  <PresentationFormat>Personalizzato</PresentationFormat>
  <Paragraphs>263</Paragraphs>
  <Slides>13</Slides>
  <Notes>3</Notes>
  <HiddenSlides>3</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Temi di comunione e contrasto nella tragedia greca</vt:lpstr>
      <vt:lpstr>Struttura del teatro eschileo</vt:lpstr>
      <vt:lpstr>Struttura del teatro sofocleo</vt:lpstr>
      <vt:lpstr>Struttura del teatro euripideo</vt:lpstr>
      <vt:lpstr>Diapositiva 5</vt:lpstr>
      <vt:lpstr>Diapositiva 6</vt:lpstr>
      <vt:lpstr>Diapositiva 7</vt:lpstr>
      <vt:lpstr>Diapositiva 8</vt:lpstr>
      <vt:lpstr>La colpa paterna</vt:lpstr>
      <vt:lpstr>Diapositiva 10</vt:lpstr>
      <vt:lpstr>Evoluzione della figura femminile</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Leban</dc:creator>
  <cp:lastModifiedBy>aula 1</cp:lastModifiedBy>
  <cp:revision>53</cp:revision>
  <dcterms:created xsi:type="dcterms:W3CDTF">2017-11-12T12:00:34Z</dcterms:created>
  <dcterms:modified xsi:type="dcterms:W3CDTF">2017-11-18T08:55:26Z</dcterms:modified>
</cp:coreProperties>
</file>