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1" r:id="rId3"/>
    <p:sldId id="262" r:id="rId4"/>
    <p:sldId id="263" r:id="rId5"/>
    <p:sldId id="264" r:id="rId6"/>
    <p:sldId id="266" r:id="rId7"/>
    <p:sldId id="265" r:id="rId8"/>
    <p:sldId id="258" r:id="rId9"/>
    <p:sldId id="260" r:id="rId10"/>
    <p:sldId id="259" r:id="rId11"/>
    <p:sldId id="267" r:id="rId12"/>
    <p:sldId id="25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olo isosce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B6055F8-1D02-4417-9241-55C834FD9970}" type="datetimeFigureOut">
              <a:rPr lang="it-IT" smtClean="0"/>
              <a:pPr/>
              <a:t>20/10/2019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olo rettango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olo isosce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20/10/2019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20/10/2019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20/10/2019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20/10/2019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20/10/2019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B6055F8-1D02-4417-9241-55C834FD9970}" type="datetimeFigureOut">
              <a:rPr lang="it-IT" smtClean="0"/>
              <a:pPr/>
              <a:t>20/10/2019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B6055F8-1D02-4417-9241-55C834FD9970}" type="datetimeFigureOut">
              <a:rPr lang="it-IT" smtClean="0"/>
              <a:pPr/>
              <a:t>20/10/2019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olo rettango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20/10/2019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.youtube.com/watch?feature=youtu.be&amp;v=iECBMZABaD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logo Liceo Artistico Enzo Ros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782144"/>
            <a:ext cx="5328592" cy="4663507"/>
          </a:xfrm>
          <a:prstGeom prst="rect">
            <a:avLst/>
          </a:prstGeo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1547664" y="5733256"/>
            <a:ext cx="5626968" cy="86409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4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 EMOZIONI</a:t>
            </a:r>
            <a:endParaRPr kumimoji="0" lang="it-IT" sz="54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Il laboratorio teatrale integrato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40 alunni hanno partecipato allo spettacolo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40 alunni, ognuno con la sua storia, che sul palco diventano attori facendo venir meno le diversità.</a:t>
            </a:r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laboratorio teatrale integrato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Video n1: tematiche affrontate – l’identità, omologarsi o diventare se stessi?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Video n </a:t>
            </a:r>
            <a:r>
              <a:rPr lang="it-IT" dirty="0" smtClean="0"/>
              <a:t>2: tematiche affrontate – la disabilità, la diversità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Allora? Perché </a:t>
            </a:r>
            <a:r>
              <a:rPr lang="it-IT" dirty="0" smtClean="0"/>
              <a:t>una </a:t>
            </a:r>
            <a:r>
              <a:rPr lang="it-IT" dirty="0" err="1" smtClean="0"/>
              <a:t>Masterclass</a:t>
            </a:r>
            <a:r>
              <a:rPr lang="it-IT" dirty="0" smtClean="0"/>
              <a:t> sulle Emozioni?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Attraverso il contributo dei ragazzi, emergono con forza i bisogni più impellenti e noi adulti non ci possiamo sottrarre, non ci possiamo far spaventare di fronte a ciò che spaventa loro.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Temi trattati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Perché una </a:t>
            </a:r>
            <a:r>
              <a:rPr lang="it-IT" dirty="0" err="1" smtClean="0"/>
              <a:t>Masterclass</a:t>
            </a:r>
            <a:r>
              <a:rPr lang="it-IT" dirty="0" smtClean="0"/>
              <a:t> sulle Emozioni?</a:t>
            </a:r>
          </a:p>
          <a:p>
            <a:r>
              <a:rPr lang="it-IT" dirty="0" smtClean="0"/>
              <a:t>Le esigenze di una scuola secondaria di secondo grado</a:t>
            </a:r>
            <a:endParaRPr lang="it-IT" dirty="0" smtClean="0"/>
          </a:p>
          <a:p>
            <a:r>
              <a:rPr lang="it-IT" dirty="0" smtClean="0"/>
              <a:t>Le esigenze di una scuola inclusiva</a:t>
            </a:r>
          </a:p>
          <a:p>
            <a:r>
              <a:rPr lang="it-IT" dirty="0" smtClean="0"/>
              <a:t>Ciò che abbiamo fatto, facciamo e faremo</a:t>
            </a:r>
          </a:p>
          <a:p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Perché </a:t>
            </a:r>
            <a:r>
              <a:rPr lang="it-IT" dirty="0" smtClean="0"/>
              <a:t>una </a:t>
            </a:r>
            <a:r>
              <a:rPr lang="it-IT" dirty="0" err="1" smtClean="0"/>
              <a:t>Masterclass</a:t>
            </a:r>
            <a:r>
              <a:rPr lang="it-IT" dirty="0" smtClean="0"/>
              <a:t> sulle Emozioni?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rispondere a questa domanda è necessario rispondere ad altri interrogativi, vedere come li abbiamo </a:t>
            </a:r>
            <a:r>
              <a:rPr lang="it-IT" dirty="0" err="1" smtClean="0"/>
              <a:t>affrontati…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Le esigenze di una scuola secondaria di secondo grado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Prima o seconda “alfabetizzazione” sul tema bullismo</a:t>
            </a:r>
          </a:p>
          <a:p>
            <a:r>
              <a:rPr lang="it-IT" dirty="0" smtClean="0"/>
              <a:t>Adolescenza come ricerca della propria identità:</a:t>
            </a:r>
          </a:p>
          <a:p>
            <a:pPr lvl="1"/>
            <a:r>
              <a:rPr lang="it-IT" dirty="0" smtClean="0"/>
              <a:t>C</a:t>
            </a:r>
            <a:r>
              <a:rPr lang="it-IT" dirty="0" smtClean="0"/>
              <a:t>ome affrontare i pregiudizi degli altri</a:t>
            </a:r>
          </a:p>
          <a:p>
            <a:pPr lvl="1"/>
            <a:r>
              <a:rPr lang="it-IT" dirty="0" smtClean="0"/>
              <a:t>C</a:t>
            </a:r>
            <a:r>
              <a:rPr lang="it-IT" dirty="0" smtClean="0"/>
              <a:t>ome affrontare i pregiudizi su se stessi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Le esigenze di una scuola inclusiva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Necessario lavoro su:</a:t>
            </a:r>
          </a:p>
          <a:p>
            <a:pPr lvl="1"/>
            <a:r>
              <a:rPr lang="it-IT" dirty="0" smtClean="0"/>
              <a:t>Differenze</a:t>
            </a:r>
          </a:p>
          <a:p>
            <a:pPr lvl="1"/>
            <a:r>
              <a:rPr lang="it-IT" dirty="0" smtClean="0"/>
              <a:t>Diversità</a:t>
            </a:r>
          </a:p>
          <a:p>
            <a:pPr lvl="1"/>
            <a:r>
              <a:rPr lang="it-IT" dirty="0" smtClean="0"/>
              <a:t>Uguaglianza </a:t>
            </a:r>
          </a:p>
          <a:p>
            <a:r>
              <a:rPr lang="it-IT" dirty="0" smtClean="0"/>
              <a:t>A stretto contatto con tematiche di Cittadinanza e Costituzione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7733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Le esigenze </a:t>
            </a:r>
            <a:r>
              <a:rPr lang="it-IT" dirty="0" smtClean="0"/>
              <a:t>del Liceo Artistico Enzo Rossi come scuola </a:t>
            </a:r>
            <a:r>
              <a:rPr lang="it-IT" dirty="0" smtClean="0"/>
              <a:t>inclusiva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Nello </a:t>
            </a:r>
            <a:r>
              <a:rPr lang="it-IT" dirty="0" smtClean="0"/>
              <a:t>specifico della nostra scuola, che </a:t>
            </a:r>
            <a:r>
              <a:rPr lang="it-IT" dirty="0" smtClean="0"/>
              <a:t>vanta una </a:t>
            </a:r>
            <a:r>
              <a:rPr lang="it-IT" dirty="0" smtClean="0"/>
              <a:t>lunga tradizione nel campo dell’inclusione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Scuola inclusiva </a:t>
            </a:r>
            <a:br>
              <a:rPr lang="it-IT" dirty="0" smtClean="0"/>
            </a:br>
            <a:r>
              <a:rPr lang="it-IT" dirty="0" smtClean="0"/>
              <a:t>I numeri del Liceo </a:t>
            </a:r>
            <a:r>
              <a:rPr lang="it-IT" dirty="0" err="1" smtClean="0"/>
              <a:t>E.Rossi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19256" cy="4572000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827584" y="1772816"/>
          <a:ext cx="7344816" cy="48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7597"/>
                <a:gridCol w="1937219"/>
              </a:tblGrid>
              <a:tr h="562419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Alunni Bes - Dati PAI </a:t>
                      </a:r>
                      <a:r>
                        <a:rPr lang="it-IT" sz="2400" dirty="0" err="1" smtClean="0"/>
                        <a:t>a.s.</a:t>
                      </a:r>
                      <a:r>
                        <a:rPr lang="it-IT" sz="2400" dirty="0" smtClean="0"/>
                        <a:t> 2018/2019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5624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/>
                        <a:t>Tot alunni disabilità legge 104: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46</a:t>
                      </a:r>
                      <a:endParaRPr lang="it-IT" dirty="0"/>
                    </a:p>
                  </a:txBody>
                  <a:tcPr/>
                </a:tc>
              </a:tr>
              <a:tr h="970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/>
                        <a:t>Tot alunni DSA:</a:t>
                      </a:r>
                    </a:p>
                    <a:p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118</a:t>
                      </a:r>
                      <a:endParaRPr lang="it-IT" dirty="0"/>
                    </a:p>
                  </a:txBody>
                  <a:tcPr/>
                </a:tc>
              </a:tr>
              <a:tr h="1386786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Tot alunni svantaggio(socio-economico, linguistico, comportamentale): 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44</a:t>
                      </a:r>
                      <a:endParaRPr lang="it-IT" dirty="0"/>
                    </a:p>
                  </a:txBody>
                  <a:tcPr/>
                </a:tc>
              </a:tr>
              <a:tr h="1386786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Tot</a:t>
                      </a:r>
                    </a:p>
                    <a:p>
                      <a:r>
                        <a:rPr lang="it-IT" sz="2400" dirty="0" smtClean="0"/>
                        <a:t>Percentuale su popolazione scolastica (945)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208</a:t>
                      </a:r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22%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Ciò che abbiamo fatto e che facciamo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Sportello bullismo</a:t>
            </a:r>
          </a:p>
          <a:p>
            <a:r>
              <a:rPr lang="it-IT" dirty="0" smtClean="0"/>
              <a:t>Lavori sul gruppo classe </a:t>
            </a:r>
            <a:r>
              <a:rPr lang="it-IT" dirty="0" err="1" smtClean="0"/>
              <a:t>Safer</a:t>
            </a:r>
            <a:r>
              <a:rPr lang="it-IT" dirty="0" smtClean="0"/>
              <a:t> Internet </a:t>
            </a:r>
            <a:r>
              <a:rPr lang="it-IT" dirty="0" err="1" smtClean="0"/>
              <a:t>Day</a:t>
            </a:r>
            <a:endParaRPr lang="it-IT" dirty="0" smtClean="0"/>
          </a:p>
          <a:p>
            <a:r>
              <a:rPr lang="it-IT" dirty="0" smtClean="0"/>
              <a:t>Incontri con forze dell’ordine (es. Polizia di Stato)</a:t>
            </a:r>
          </a:p>
          <a:p>
            <a:r>
              <a:rPr lang="it-IT" dirty="0" smtClean="0"/>
              <a:t>Incontri associazioni (</a:t>
            </a:r>
            <a:r>
              <a:rPr lang="it-IT" dirty="0" err="1" smtClean="0"/>
              <a:t>Agedo</a:t>
            </a:r>
            <a:r>
              <a:rPr lang="it-IT" dirty="0" smtClean="0"/>
              <a:t>, Arcigay)</a:t>
            </a:r>
          </a:p>
          <a:p>
            <a:r>
              <a:rPr lang="it-IT" dirty="0" smtClean="0"/>
              <a:t>Incontri con rappresentanti società civile</a:t>
            </a:r>
          </a:p>
          <a:p>
            <a:r>
              <a:rPr lang="it-IT" dirty="0" smtClean="0"/>
              <a:t>Rappresentanti civici degli studenti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Come affrontare e dare valore?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endParaRPr lang="it-IT" dirty="0" smtClean="0"/>
          </a:p>
          <a:p>
            <a:pPr algn="ctr">
              <a:buNone/>
            </a:pPr>
            <a:r>
              <a:rPr lang="it-IT" dirty="0" smtClean="0"/>
              <a:t>Un esempio: </a:t>
            </a:r>
          </a:p>
          <a:p>
            <a:pPr algn="ctr">
              <a:buNone/>
            </a:pPr>
            <a:r>
              <a:rPr lang="it-IT" dirty="0" smtClean="0"/>
              <a:t> il Laboratorio teatrale integrato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u="sng" dirty="0" smtClean="0">
                <a:hlinkClick r:id="rId2"/>
              </a:rPr>
              <a:t>https://m.youtube.com/watch?feature=youtu.be&amp;v=iECBMZABaD4</a:t>
            </a:r>
            <a:r>
              <a:rPr lang="it-IT" dirty="0" smtClean="0"/>
              <a:t> </a:t>
            </a:r>
            <a:endParaRPr lang="it-IT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277</TotalTime>
  <Words>340</Words>
  <Application>Microsoft Office PowerPoint</Application>
  <PresentationFormat>Presentazione su schermo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Verve</vt:lpstr>
      <vt:lpstr>Diapositiva 1</vt:lpstr>
      <vt:lpstr>Temi trattati</vt:lpstr>
      <vt:lpstr> Perché una Masterclass sulle Emozioni? </vt:lpstr>
      <vt:lpstr>Le esigenze di una scuola secondaria di secondo grado </vt:lpstr>
      <vt:lpstr>Le esigenze di una scuola inclusiva </vt:lpstr>
      <vt:lpstr>Le esigenze del Liceo Artistico Enzo Rossi come scuola inclusiva</vt:lpstr>
      <vt:lpstr>La Scuola inclusiva  I numeri del Liceo E.Rossi</vt:lpstr>
      <vt:lpstr>Ciò che abbiamo fatto e che facciamo</vt:lpstr>
      <vt:lpstr>Come affrontare e dare valore?</vt:lpstr>
      <vt:lpstr>Il laboratorio teatrale integrato</vt:lpstr>
      <vt:lpstr>Il laboratorio teatrale integrato</vt:lpstr>
      <vt:lpstr>Allora? Perché una Masterclass sulle Emozioni?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annalisa scanu</dc:creator>
  <cp:lastModifiedBy>Annalisa Scanu</cp:lastModifiedBy>
  <cp:revision>5</cp:revision>
  <dcterms:created xsi:type="dcterms:W3CDTF">2019-10-20T09:15:31Z</dcterms:created>
  <dcterms:modified xsi:type="dcterms:W3CDTF">2019-10-21T19:18:36Z</dcterms:modified>
</cp:coreProperties>
</file>