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3" r:id="rId4"/>
    <p:sldId id="261" r:id="rId5"/>
    <p:sldId id="262" r:id="rId6"/>
    <p:sldId id="260" r:id="rId7"/>
    <p:sldId id="257" r:id="rId8"/>
    <p:sldId id="264" r:id="rId9"/>
    <p:sldId id="266" r:id="rId10"/>
    <p:sldId id="258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94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uc?id=0B2fzeDOgT8D4ZHZjTWZhcERaYzg&amp;export=downloa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76672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Liceo Montessori e il progetto «Arrendetevi Bulli»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L'idea del </a:t>
            </a:r>
            <a:r>
              <a:rPr lang="it-IT" dirty="0" smtClean="0"/>
              <a:t>progetto «</a:t>
            </a:r>
            <a:r>
              <a:rPr lang="it-IT" dirty="0" smtClean="0"/>
              <a:t>Arrendetevi Bulli» è </a:t>
            </a:r>
            <a:r>
              <a:rPr lang="it-IT" dirty="0"/>
              <a:t>nata </a:t>
            </a:r>
            <a:r>
              <a:rPr lang="it-IT" dirty="0" smtClean="0"/>
              <a:t>dall’associazione di ex studenti  «Officine Terenzio» per </a:t>
            </a:r>
            <a:r>
              <a:rPr lang="it-IT" dirty="0"/>
              <a:t>sensibilizzare i ragazzi sul tema del bullismo. </a:t>
            </a:r>
            <a:r>
              <a:rPr lang="it-IT" dirty="0" smtClean="0"/>
              <a:t>L’incontro inaugurale del progetto, svoltosi nel Liceo Mamiani e supportato </a:t>
            </a:r>
            <a:r>
              <a:rPr lang="it-IT" dirty="0"/>
              <a:t>dagli interventi di psicologi, </a:t>
            </a:r>
            <a:r>
              <a:rPr lang="it-IT" dirty="0" smtClean="0"/>
              <a:t>blogger e </a:t>
            </a:r>
            <a:r>
              <a:rPr lang="it-IT" dirty="0"/>
              <a:t>giornalisti,  è stato ispirato dalla triste vicenda di Emilie </a:t>
            </a:r>
            <a:r>
              <a:rPr lang="it-IT" dirty="0" err="1"/>
              <a:t>Monk</a:t>
            </a:r>
            <a:r>
              <a:rPr lang="it-IT" dirty="0"/>
              <a:t>, una 17enne francese </a:t>
            </a:r>
            <a:r>
              <a:rPr lang="it-IT" dirty="0" smtClean="0"/>
              <a:t>morta suicida proprio </a:t>
            </a:r>
            <a:r>
              <a:rPr lang="it-IT" dirty="0"/>
              <a:t>perché oggetto di atti di bullismo a scuola</a:t>
            </a:r>
            <a:r>
              <a:rPr lang="it-IT" dirty="0" smtClean="0"/>
              <a:t>. Il Liceo Montessori è stata una delle tre scuole che ha aderito al progetto, il quale sin dalle prime presentazioni ha riscontrato una larga e sentita accoglienza tra i nostri alunni.</a:t>
            </a:r>
          </a:p>
          <a:p>
            <a:pPr algn="just"/>
            <a:r>
              <a:rPr lang="it-IT" dirty="0"/>
              <a:t>Dopo un primo anno trascorso a raccogliere le opinioni degli studenti per capire il loro punto di vista, Officine Terenzio ha organizzato </a:t>
            </a:r>
            <a:r>
              <a:rPr lang="it-IT" dirty="0" smtClean="0"/>
              <a:t>nelle </a:t>
            </a:r>
            <a:r>
              <a:rPr lang="it-IT" dirty="0"/>
              <a:t>tre scuole romane </a:t>
            </a:r>
            <a:r>
              <a:rPr lang="it-IT" dirty="0" smtClean="0"/>
              <a:t>(oltre a noi, il Mamiani e il Virgilio</a:t>
            </a:r>
            <a:r>
              <a:rPr lang="it-IT" dirty="0"/>
              <a:t>) incontri col regista </a:t>
            </a:r>
            <a:r>
              <a:rPr lang="it-IT" dirty="0" smtClean="0"/>
              <a:t>Giovanni Veronesi </a:t>
            </a:r>
            <a:r>
              <a:rPr lang="it-IT" dirty="0"/>
              <a:t>per elaborare 8 video da presentare nel 2018, interamente elaborati e prodotti dai ragazzi e visionati dal </a:t>
            </a:r>
            <a:r>
              <a:rPr lang="it-IT" dirty="0" smtClean="0"/>
              <a:t>cineasta toscano. </a:t>
            </a:r>
          </a:p>
          <a:p>
            <a:pPr algn="just"/>
            <a:r>
              <a:rPr lang="it-IT" dirty="0" smtClean="0"/>
              <a:t>Tre  dei cortometraggi prodotti dagli alunni del Liceo Montessori sono stati presentati e acclamati alla Sesta Edizione del Fabriano Film </a:t>
            </a:r>
            <a:r>
              <a:rPr lang="it-IT" dirty="0" err="1" smtClean="0"/>
              <a:t>Fest</a:t>
            </a:r>
            <a:r>
              <a:rPr lang="it-IT" dirty="0" smtClean="0"/>
              <a:t> nel giugno del 2018.  Di seguito, proponiamo un video-documentario tra i più rappresentativi tra quelli prodotti dai ragazzi e alcune immagini dell’incontro con il regista e gli alunni.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8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cente\Desktop\STE\ARRENDETEVI BULLI\VER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8680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3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1600" dirty="0">
                <a:hlinkClick r:id="rId2"/>
              </a:rPr>
              <a:t>https://drive.google.com/uc?id=0B2fzeDOgT8D4ZHZjTWZhcERaYzg&amp;export=download</a:t>
            </a:r>
            <a:endParaRPr lang="it-IT" sz="1600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52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STE\VE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01298" cy="54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7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STE\VER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3092"/>
            <a:ext cx="7892232" cy="52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7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STE\VER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20224" cy="52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9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tente\Desktop\STE\VE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316169" cy="48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cente\Desktop\STE\ARRENDETEVI BULLI\VER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8173"/>
            <a:ext cx="810287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6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tente\Desktop\STE\VER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89516" cy="559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9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Utente\Desktop\STE\VE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80847" cy="5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58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59</Words>
  <Application>Microsoft Office PowerPoint</Application>
  <PresentationFormat>Presentazione su schermo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https://drive.google.com/uc?id=0B2fzeDOgT8D4ZHZjTWZhcERaYzg&amp;export=download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https://drive.google.com/uc?id=0B2fzeDOgT8D4ZHZjTWZhcERaYzg&amp;export=download</dc:title>
  <dc:creator>Docente</dc:creator>
  <cp:lastModifiedBy>Utente</cp:lastModifiedBy>
  <cp:revision>9</cp:revision>
  <dcterms:created xsi:type="dcterms:W3CDTF">2019-10-24T10:58:19Z</dcterms:created>
  <dcterms:modified xsi:type="dcterms:W3CDTF">2019-10-25T12:18:09Z</dcterms:modified>
</cp:coreProperties>
</file>