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564" y="-90"/>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5" name="Shape 7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Titolo Testo</a:t>
            </a:r>
          </a:p>
        </p:txBody>
      </p:sp>
      <p:sp>
        <p:nvSpPr>
          <p:cNvPr id="7" name="Shape 7"/>
          <p:cNvSpPr>
            <a:spLocks noGrp="1"/>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
        <p:nvSpPr>
          <p:cNvPr id="8" name="Shape 8"/>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37" name="Shape 37"/>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39" name="Shape 39"/>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1" name="Shape 41"/>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43" name="Shape 43"/>
          <p:cNvSpPr>
            <a:spLocks noGrp="1"/>
          </p:cNvSpPr>
          <p:nvPr>
            <p:ph type="title"/>
          </p:nvPr>
        </p:nvSpPr>
        <p:spPr>
          <a:xfrm>
            <a:off x="975359" y="2623537"/>
            <a:ext cx="11054082" cy="2903503"/>
          </a:xfrm>
          <a:prstGeom prst="rect">
            <a:avLst/>
          </a:prstGeom>
        </p:spPr>
        <p:txBody>
          <a:bodyPr/>
          <a:lstStyle/>
          <a:p>
            <a:pPr lvl="0">
              <a:defRPr sz="1800"/>
            </a:pPr>
            <a:r>
              <a:rPr sz="5000"/>
              <a:t>Titolo Testo</a:t>
            </a:r>
          </a:p>
        </p:txBody>
      </p:sp>
      <p:sp>
        <p:nvSpPr>
          <p:cNvPr id="44" name="Shape 44"/>
          <p:cNvSpPr>
            <a:spLocks noGrp="1"/>
          </p:cNvSpPr>
          <p:nvPr>
            <p:ph type="body" idx="1"/>
          </p:nvPr>
        </p:nvSpPr>
        <p:spPr>
          <a:xfrm>
            <a:off x="1950719" y="5527040"/>
            <a:ext cx="9103361" cy="4226561"/>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4400">
                <a:solidFill>
                  <a:srgbClr val="888888"/>
                </a:solidFill>
              </a:rPr>
              <a:t>Corpo livello uno</a:t>
            </a:r>
          </a:p>
          <a:p>
            <a:pPr lvl="1">
              <a:defRPr sz="1800">
                <a:solidFill>
                  <a:srgbClr val="000000"/>
                </a:solidFill>
              </a:defRPr>
            </a:pPr>
            <a:r>
              <a:rPr sz="4400">
                <a:solidFill>
                  <a:srgbClr val="888888"/>
                </a:solidFill>
              </a:rPr>
              <a:t>Corpo livello due</a:t>
            </a:r>
          </a:p>
          <a:p>
            <a:pPr lvl="2">
              <a:defRPr sz="1800">
                <a:solidFill>
                  <a:srgbClr val="000000"/>
                </a:solidFill>
              </a:defRPr>
            </a:pPr>
            <a:r>
              <a:rPr sz="4400">
                <a:solidFill>
                  <a:srgbClr val="888888"/>
                </a:solidFill>
              </a:rPr>
              <a:t>Corpo livello tre</a:t>
            </a:r>
          </a:p>
          <a:p>
            <a:pPr lvl="3">
              <a:defRPr sz="1800">
                <a:solidFill>
                  <a:srgbClr val="000000"/>
                </a:solidFill>
              </a:defRPr>
            </a:pPr>
            <a:r>
              <a:rPr sz="4400">
                <a:solidFill>
                  <a:srgbClr val="888888"/>
                </a:solidFill>
              </a:rPr>
              <a:t>Corpo livello quattro</a:t>
            </a:r>
          </a:p>
          <a:p>
            <a:pPr lvl="4">
              <a:defRPr sz="1800">
                <a:solidFill>
                  <a:srgbClr val="000000"/>
                </a:solidFill>
              </a:defRPr>
            </a:pPr>
            <a:r>
              <a:rPr sz="4400">
                <a:solidFill>
                  <a:srgbClr val="888888"/>
                </a:solidFill>
              </a:rPr>
              <a:t>Livello 5</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a:pPr>
            <a:r>
              <a:rPr sz="5000"/>
              <a:t>Titolo Testo</a:t>
            </a:r>
          </a:p>
        </p:txBody>
      </p:sp>
      <p:sp>
        <p:nvSpPr>
          <p:cNvPr id="48" name="Shape 48"/>
          <p:cNvSpPr>
            <a:spLocks noGrp="1"/>
          </p:cNvSpPr>
          <p:nvPr>
            <p:ph type="body" idx="1"/>
          </p:nvPr>
        </p:nvSpPr>
        <p:spPr>
          <a:prstGeom prst="rect">
            <a:avLst/>
          </a:prstGeom>
        </p:spPr>
        <p:txBody>
          <a:bodyPr/>
          <a:lstStyle/>
          <a:p>
            <a:pPr lvl="0">
              <a:defRPr sz="1800"/>
            </a:pPr>
            <a:r>
              <a:rPr sz="4400"/>
              <a:t>Corpo livello uno</a:t>
            </a:r>
          </a:p>
          <a:p>
            <a:pPr lvl="1">
              <a:defRPr sz="1800"/>
            </a:pPr>
            <a:r>
              <a:rPr sz="4400"/>
              <a:t>Corpo livello due</a:t>
            </a:r>
          </a:p>
          <a:p>
            <a:pPr lvl="2">
              <a:defRPr sz="1800"/>
            </a:pPr>
            <a:r>
              <a:rPr sz="4400"/>
              <a:t>Corpo livello tre</a:t>
            </a:r>
          </a:p>
          <a:p>
            <a:pPr lvl="3">
              <a:defRPr sz="1800"/>
            </a:pPr>
            <a:r>
              <a:rPr sz="4400"/>
              <a:t>Corpo livello quattro</a:t>
            </a:r>
          </a:p>
          <a:p>
            <a:pPr lvl="4">
              <a:defRPr sz="1800"/>
            </a:pPr>
            <a:r>
              <a:rPr sz="4400"/>
              <a:t>Livello 5</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rPr/>
              <a:pPr lvl="0"/>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pPr>
            <a:r>
              <a:rPr sz="5000"/>
              <a:t>Titolo Testo</a:t>
            </a:r>
          </a:p>
        </p:txBody>
      </p:sp>
      <p:sp>
        <p:nvSpPr>
          <p:cNvPr id="52" name="Shape 52"/>
          <p:cNvSpPr>
            <a:spLocks noGrp="1"/>
          </p:cNvSpPr>
          <p:nvPr>
            <p:ph type="body" idx="1"/>
          </p:nvPr>
        </p:nvSpPr>
        <p:spPr>
          <a:prstGeom prst="rect">
            <a:avLst/>
          </a:prstGeom>
        </p:spPr>
        <p:txBody>
          <a:bodyPr/>
          <a:lstStyle/>
          <a:p>
            <a:pPr lvl="0">
              <a:defRPr sz="1800"/>
            </a:pPr>
            <a:r>
              <a:rPr sz="4400"/>
              <a:t>Corpo livello uno</a:t>
            </a:r>
          </a:p>
          <a:p>
            <a:pPr lvl="1">
              <a:defRPr sz="1800"/>
            </a:pPr>
            <a:r>
              <a:rPr sz="4400"/>
              <a:t>Corpo livello due</a:t>
            </a:r>
          </a:p>
          <a:p>
            <a:pPr lvl="2">
              <a:defRPr sz="1800"/>
            </a:pPr>
            <a:r>
              <a:rPr sz="4400"/>
              <a:t>Corpo livello tre</a:t>
            </a:r>
          </a:p>
          <a:p>
            <a:pPr lvl="3">
              <a:defRPr sz="1800"/>
            </a:pPr>
            <a:r>
              <a:rPr sz="4400"/>
              <a:t>Corpo livello quattro</a:t>
            </a:r>
          </a:p>
          <a:p>
            <a:pPr lvl="4">
              <a:defRPr sz="1800"/>
            </a:pPr>
            <a:r>
              <a:rPr sz="4400"/>
              <a:t>Livello 5</a:t>
            </a:r>
          </a:p>
        </p:txBody>
      </p:sp>
      <p:sp>
        <p:nvSpPr>
          <p:cNvPr id="53" name="Shape 53"/>
          <p:cNvSpPr>
            <a:spLocks noGrp="1"/>
          </p:cNvSpPr>
          <p:nvPr>
            <p:ph type="sldNum" sz="quarter" idx="2"/>
          </p:nvPr>
        </p:nvSpPr>
        <p:spPr>
          <a:prstGeom prst="rect">
            <a:avLst/>
          </a:prstGeom>
        </p:spPr>
        <p:txBody>
          <a:bodyPr/>
          <a:lstStyle/>
          <a:p>
            <a:pPr lvl="0"/>
            <a:fld id="{86CB4B4D-7CA3-9044-876B-883B54F8677D}" type="slidenum">
              <a:rPr/>
              <a:pPr lvl="0"/>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55" name="Shape 55"/>
          <p:cNvSpPr>
            <a:spLocks noGrp="1"/>
          </p:cNvSpPr>
          <p:nvPr>
            <p:ph type="title"/>
          </p:nvPr>
        </p:nvSpPr>
        <p:spPr>
          <a:xfrm>
            <a:off x="975359" y="2623537"/>
            <a:ext cx="11054082" cy="2903503"/>
          </a:xfrm>
          <a:prstGeom prst="rect">
            <a:avLst/>
          </a:prstGeom>
        </p:spPr>
        <p:txBody>
          <a:bodyPr/>
          <a:lstStyle>
            <a:lvl1pPr>
              <a:defRPr sz="6200"/>
            </a:lvl1pPr>
          </a:lstStyle>
          <a:p>
            <a:pPr lvl="0">
              <a:defRPr sz="1800"/>
            </a:pPr>
            <a:r>
              <a:rPr sz="6200"/>
              <a:t>Titolo Testo</a:t>
            </a:r>
          </a:p>
        </p:txBody>
      </p:sp>
      <p:sp>
        <p:nvSpPr>
          <p:cNvPr id="56" name="Shape 56"/>
          <p:cNvSpPr>
            <a:spLocks noGrp="1"/>
          </p:cNvSpPr>
          <p:nvPr>
            <p:ph type="body" idx="1"/>
          </p:nvPr>
        </p:nvSpPr>
        <p:spPr>
          <a:xfrm>
            <a:off x="1950719" y="5527040"/>
            <a:ext cx="9103361" cy="4226561"/>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4400">
                <a:solidFill>
                  <a:srgbClr val="888888"/>
                </a:solidFill>
              </a:rPr>
              <a:t>Corpo livello uno</a:t>
            </a:r>
          </a:p>
          <a:p>
            <a:pPr lvl="1">
              <a:defRPr sz="1800">
                <a:solidFill>
                  <a:srgbClr val="000000"/>
                </a:solidFill>
              </a:defRPr>
            </a:pPr>
            <a:r>
              <a:rPr sz="4400">
                <a:solidFill>
                  <a:srgbClr val="888888"/>
                </a:solidFill>
              </a:rPr>
              <a:t>Corpo livello due</a:t>
            </a:r>
          </a:p>
          <a:p>
            <a:pPr lvl="2">
              <a:defRPr sz="1800">
                <a:solidFill>
                  <a:srgbClr val="000000"/>
                </a:solidFill>
              </a:defRPr>
            </a:pPr>
            <a:r>
              <a:rPr sz="4400">
                <a:solidFill>
                  <a:srgbClr val="888888"/>
                </a:solidFill>
              </a:rPr>
              <a:t>Corpo livello tre</a:t>
            </a:r>
          </a:p>
          <a:p>
            <a:pPr lvl="3">
              <a:defRPr sz="1800">
                <a:solidFill>
                  <a:srgbClr val="000000"/>
                </a:solidFill>
              </a:defRPr>
            </a:pPr>
            <a:r>
              <a:rPr sz="4400">
                <a:solidFill>
                  <a:srgbClr val="888888"/>
                </a:solidFill>
              </a:rPr>
              <a:t>Corpo livello quattro</a:t>
            </a:r>
          </a:p>
          <a:p>
            <a:pPr lvl="4">
              <a:defRPr sz="1800">
                <a:solidFill>
                  <a:srgbClr val="000000"/>
                </a:solidFill>
              </a:defRPr>
            </a:pPr>
            <a:r>
              <a:rPr sz="4400">
                <a:solidFill>
                  <a:srgbClr val="888888"/>
                </a:solidFill>
              </a:rPr>
              <a:t>Livello 5</a:t>
            </a:r>
          </a:p>
        </p:txBody>
      </p:sp>
      <p:sp>
        <p:nvSpPr>
          <p:cNvPr id="57" name="Shape 57"/>
          <p:cNvSpPr>
            <a:spLocks noGrp="1"/>
          </p:cNvSpPr>
          <p:nvPr>
            <p:ph type="sldNum" sz="quarter" idx="2"/>
          </p:nvPr>
        </p:nvSpPr>
        <p:spPr>
          <a:prstGeom prst="rect">
            <a:avLst/>
          </a:prstGeom>
        </p:spPr>
        <p:txBody>
          <a:bodyPr/>
          <a:lstStyle/>
          <a:p>
            <a:pPr lvl="0"/>
            <a:fld id="{86CB4B4D-7CA3-9044-876B-883B54F8677D}" type="slidenum">
              <a:rPr/>
              <a:pPr lvl="0"/>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59" name="Shape 59"/>
          <p:cNvSpPr>
            <a:spLocks noGrp="1"/>
          </p:cNvSpPr>
          <p:nvPr>
            <p:ph type="title"/>
          </p:nvPr>
        </p:nvSpPr>
        <p:spPr>
          <a:xfrm>
            <a:off x="650239" y="130952"/>
            <a:ext cx="11704322" cy="2144888"/>
          </a:xfrm>
          <a:prstGeom prst="rect">
            <a:avLst/>
          </a:prstGeom>
        </p:spPr>
        <p:txBody>
          <a:bodyPr/>
          <a:lstStyle>
            <a:lvl1pPr defTabSz="914400">
              <a:defRPr sz="6200"/>
            </a:lvl1pPr>
          </a:lstStyle>
          <a:p>
            <a:pPr lvl="0">
              <a:defRPr sz="1800"/>
            </a:pPr>
            <a:r>
              <a:rPr sz="6200"/>
              <a:t>Titolo Testo</a:t>
            </a:r>
          </a:p>
        </p:txBody>
      </p:sp>
      <p:sp>
        <p:nvSpPr>
          <p:cNvPr id="60" name="Shape 60"/>
          <p:cNvSpPr>
            <a:spLocks noGrp="1"/>
          </p:cNvSpPr>
          <p:nvPr>
            <p:ph type="body" idx="1"/>
          </p:nvPr>
        </p:nvSpPr>
        <p:spPr>
          <a:xfrm>
            <a:off x="650239" y="2275839"/>
            <a:ext cx="11704322" cy="7477762"/>
          </a:xfrm>
          <a:prstGeom prst="rect">
            <a:avLst/>
          </a:prstGeom>
        </p:spPr>
        <p:txBody>
          <a:bodyPr/>
          <a:lstStyle>
            <a:lvl1pPr defTabSz="914400"/>
            <a:lvl2pPr defTabSz="914400"/>
            <a:lvl3pPr defTabSz="914400"/>
            <a:lvl4pPr defTabSz="914400"/>
            <a:lvl5pPr defTabSz="914400"/>
          </a:lstStyle>
          <a:p>
            <a:pPr lvl="0">
              <a:defRPr sz="1800"/>
            </a:pPr>
            <a:r>
              <a:rPr sz="4400"/>
              <a:t>Corpo livello uno</a:t>
            </a:r>
          </a:p>
          <a:p>
            <a:pPr lvl="1">
              <a:defRPr sz="1800"/>
            </a:pPr>
            <a:r>
              <a:rPr sz="4400"/>
              <a:t>Corpo livello due</a:t>
            </a:r>
          </a:p>
          <a:p>
            <a:pPr lvl="2">
              <a:defRPr sz="1800"/>
            </a:pPr>
            <a:r>
              <a:rPr sz="4400"/>
              <a:t>Corpo livello tre</a:t>
            </a:r>
          </a:p>
          <a:p>
            <a:pPr lvl="3">
              <a:defRPr sz="1800"/>
            </a:pPr>
            <a:r>
              <a:rPr sz="4400"/>
              <a:t>Corpo livello quattro</a:t>
            </a:r>
          </a:p>
          <a:p>
            <a:pPr lvl="4">
              <a:defRPr sz="1800"/>
            </a:pPr>
            <a:r>
              <a:rPr sz="4400"/>
              <a:t>Livello 5</a:t>
            </a:r>
          </a:p>
        </p:txBody>
      </p:sp>
      <p:sp>
        <p:nvSpPr>
          <p:cNvPr id="61" name="Shape 61"/>
          <p:cNvSpPr>
            <a:spLocks noGrp="1"/>
          </p:cNvSpPr>
          <p:nvPr>
            <p:ph type="sldNum" sz="quarter" idx="2"/>
          </p:nvPr>
        </p:nvSpPr>
        <p:spPr>
          <a:xfrm>
            <a:off x="9320106" y="9114112"/>
            <a:ext cx="3034455" cy="371349"/>
          </a:xfrm>
          <a:prstGeom prst="rect">
            <a:avLst/>
          </a:prstGeom>
        </p:spPr>
        <p:txBody>
          <a:bodyPr/>
          <a:lstStyle>
            <a:lvl1pPr defTabSz="914400"/>
          </a:lstStyle>
          <a:p>
            <a:pPr lvl="0"/>
            <a:fld id="{86CB4B4D-7CA3-9044-876B-883B54F8677D}" type="slidenum">
              <a:rPr/>
              <a:pPr lvl="0"/>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63" name="Shape 63"/>
          <p:cNvSpPr>
            <a:spLocks noGrp="1"/>
          </p:cNvSpPr>
          <p:nvPr>
            <p:ph type="title"/>
          </p:nvPr>
        </p:nvSpPr>
        <p:spPr>
          <a:xfrm>
            <a:off x="650239" y="130952"/>
            <a:ext cx="11704322" cy="2144888"/>
          </a:xfrm>
          <a:prstGeom prst="rect">
            <a:avLst/>
          </a:prstGeom>
        </p:spPr>
        <p:txBody>
          <a:bodyPr/>
          <a:lstStyle>
            <a:lvl1pPr defTabSz="914400">
              <a:defRPr sz="6200"/>
            </a:lvl1pPr>
          </a:lstStyle>
          <a:p>
            <a:pPr lvl="0">
              <a:defRPr sz="1800"/>
            </a:pPr>
            <a:r>
              <a:rPr sz="6200"/>
              <a:t>Titolo Testo</a:t>
            </a:r>
          </a:p>
        </p:txBody>
      </p:sp>
      <p:sp>
        <p:nvSpPr>
          <p:cNvPr id="64" name="Shape 64"/>
          <p:cNvSpPr>
            <a:spLocks noGrp="1"/>
          </p:cNvSpPr>
          <p:nvPr>
            <p:ph type="body" idx="1"/>
          </p:nvPr>
        </p:nvSpPr>
        <p:spPr>
          <a:xfrm>
            <a:off x="650239" y="2275839"/>
            <a:ext cx="11704322" cy="7477762"/>
          </a:xfrm>
          <a:prstGeom prst="rect">
            <a:avLst/>
          </a:prstGeom>
        </p:spPr>
        <p:txBody>
          <a:bodyPr/>
          <a:lstStyle>
            <a:lvl1pPr defTabSz="914400"/>
            <a:lvl2pPr defTabSz="914400"/>
            <a:lvl3pPr defTabSz="914400"/>
            <a:lvl4pPr defTabSz="914400"/>
            <a:lvl5pPr defTabSz="914400"/>
          </a:lstStyle>
          <a:p>
            <a:pPr lvl="0">
              <a:defRPr sz="1800"/>
            </a:pPr>
            <a:r>
              <a:rPr sz="4400"/>
              <a:t>Corpo livello uno</a:t>
            </a:r>
          </a:p>
          <a:p>
            <a:pPr lvl="1">
              <a:defRPr sz="1800"/>
            </a:pPr>
            <a:r>
              <a:rPr sz="4400"/>
              <a:t>Corpo livello due</a:t>
            </a:r>
          </a:p>
          <a:p>
            <a:pPr lvl="2">
              <a:defRPr sz="1800"/>
            </a:pPr>
            <a:r>
              <a:rPr sz="4400"/>
              <a:t>Corpo livello tre</a:t>
            </a:r>
          </a:p>
          <a:p>
            <a:pPr lvl="3">
              <a:defRPr sz="1800"/>
            </a:pPr>
            <a:r>
              <a:rPr sz="4400"/>
              <a:t>Corpo livello quattro</a:t>
            </a:r>
          </a:p>
          <a:p>
            <a:pPr lvl="4">
              <a:defRPr sz="1800"/>
            </a:pPr>
            <a:r>
              <a:rPr sz="4400"/>
              <a:t>Livello 5</a:t>
            </a:r>
          </a:p>
        </p:txBody>
      </p:sp>
      <p:sp>
        <p:nvSpPr>
          <p:cNvPr id="65" name="Shape 65"/>
          <p:cNvSpPr>
            <a:spLocks noGrp="1"/>
          </p:cNvSpPr>
          <p:nvPr>
            <p:ph type="sldNum" sz="quarter" idx="2"/>
          </p:nvPr>
        </p:nvSpPr>
        <p:spPr>
          <a:xfrm>
            <a:off x="9320106" y="9114112"/>
            <a:ext cx="3034455" cy="371349"/>
          </a:xfrm>
          <a:prstGeom prst="rect">
            <a:avLst/>
          </a:prstGeom>
        </p:spPr>
        <p:txBody>
          <a:bodyPr/>
          <a:lstStyle>
            <a:lvl1pPr defTabSz="914400"/>
          </a:lstStyle>
          <a:p>
            <a:pPr lvl="0"/>
            <a:fld id="{86CB4B4D-7CA3-9044-876B-883B54F8677D}" type="slidenum">
              <a:rPr/>
              <a:pPr lvl="0"/>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67" name="Shape 67"/>
          <p:cNvSpPr>
            <a:spLocks noGrp="1"/>
          </p:cNvSpPr>
          <p:nvPr>
            <p:ph type="title"/>
          </p:nvPr>
        </p:nvSpPr>
        <p:spPr>
          <a:xfrm>
            <a:off x="975359" y="2623537"/>
            <a:ext cx="11054082" cy="2903504"/>
          </a:xfrm>
          <a:prstGeom prst="rect">
            <a:avLst/>
          </a:prstGeom>
        </p:spPr>
        <p:txBody>
          <a:bodyPr/>
          <a:lstStyle>
            <a:lvl1pPr defTabSz="914400">
              <a:defRPr sz="6200"/>
            </a:lvl1pPr>
          </a:lstStyle>
          <a:p>
            <a:pPr lvl="0">
              <a:defRPr sz="1800"/>
            </a:pPr>
            <a:r>
              <a:rPr sz="6200"/>
              <a:t>Titolo Testo</a:t>
            </a:r>
          </a:p>
        </p:txBody>
      </p:sp>
      <p:sp>
        <p:nvSpPr>
          <p:cNvPr id="68" name="Shape 68"/>
          <p:cNvSpPr>
            <a:spLocks noGrp="1"/>
          </p:cNvSpPr>
          <p:nvPr>
            <p:ph type="body" idx="1"/>
          </p:nvPr>
        </p:nvSpPr>
        <p:spPr>
          <a:xfrm>
            <a:off x="1950719" y="5527040"/>
            <a:ext cx="9103362" cy="4226561"/>
          </a:xfrm>
          <a:prstGeom prst="rect">
            <a:avLst/>
          </a:prstGeom>
        </p:spPr>
        <p:txBody>
          <a:bodyPr/>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lvl="0">
              <a:defRPr sz="1800">
                <a:solidFill>
                  <a:srgbClr val="000000"/>
                </a:solidFill>
              </a:defRPr>
            </a:pPr>
            <a:r>
              <a:rPr sz="4400">
                <a:solidFill>
                  <a:srgbClr val="888888"/>
                </a:solidFill>
              </a:rPr>
              <a:t>Corpo livello uno</a:t>
            </a:r>
          </a:p>
          <a:p>
            <a:pPr lvl="1">
              <a:defRPr sz="1800">
                <a:solidFill>
                  <a:srgbClr val="000000"/>
                </a:solidFill>
              </a:defRPr>
            </a:pPr>
            <a:r>
              <a:rPr sz="4400">
                <a:solidFill>
                  <a:srgbClr val="888888"/>
                </a:solidFill>
              </a:rPr>
              <a:t>Corpo livello due</a:t>
            </a:r>
          </a:p>
          <a:p>
            <a:pPr lvl="2">
              <a:defRPr sz="1800">
                <a:solidFill>
                  <a:srgbClr val="000000"/>
                </a:solidFill>
              </a:defRPr>
            </a:pPr>
            <a:r>
              <a:rPr sz="4400">
                <a:solidFill>
                  <a:srgbClr val="888888"/>
                </a:solidFill>
              </a:rPr>
              <a:t>Corpo livello tre</a:t>
            </a:r>
          </a:p>
          <a:p>
            <a:pPr lvl="3">
              <a:defRPr sz="1800">
                <a:solidFill>
                  <a:srgbClr val="000000"/>
                </a:solidFill>
              </a:defRPr>
            </a:pPr>
            <a:r>
              <a:rPr sz="4400">
                <a:solidFill>
                  <a:srgbClr val="888888"/>
                </a:solidFill>
              </a:rPr>
              <a:t>Corpo livello quattro</a:t>
            </a:r>
          </a:p>
          <a:p>
            <a:pPr lvl="4">
              <a:defRPr sz="1800">
                <a:solidFill>
                  <a:srgbClr val="000000"/>
                </a:solidFill>
              </a:defRPr>
            </a:pPr>
            <a:r>
              <a:rPr sz="4400">
                <a:solidFill>
                  <a:srgbClr val="888888"/>
                </a:solidFill>
              </a:rPr>
              <a:t>Livello 5</a:t>
            </a:r>
          </a:p>
        </p:txBody>
      </p:sp>
      <p:sp>
        <p:nvSpPr>
          <p:cNvPr id="69" name="Shape 69"/>
          <p:cNvSpPr>
            <a:spLocks noGrp="1"/>
          </p:cNvSpPr>
          <p:nvPr>
            <p:ph type="sldNum" sz="quarter" idx="2"/>
          </p:nvPr>
        </p:nvSpPr>
        <p:spPr>
          <a:xfrm>
            <a:off x="9320106" y="9114112"/>
            <a:ext cx="3034455" cy="371349"/>
          </a:xfrm>
          <a:prstGeom prst="rect">
            <a:avLst/>
          </a:prstGeom>
        </p:spPr>
        <p:txBody>
          <a:bodyPr/>
          <a:lstStyle>
            <a:lvl1pPr defTabSz="914400"/>
          </a:lstStyle>
          <a:p>
            <a:pPr lvl="0"/>
            <a:fld id="{86CB4B4D-7CA3-9044-876B-883B54F8677D}" type="slidenum">
              <a:rPr/>
              <a:pPr lvl="0"/>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10" name="Shape 10"/>
          <p:cNvSpPr>
            <a:spLocks noGrp="1"/>
          </p:cNvSpPr>
          <p:nvPr>
            <p:ph type="title"/>
          </p:nvPr>
        </p:nvSpPr>
        <p:spPr>
          <a:xfrm>
            <a:off x="1270000" y="6718300"/>
            <a:ext cx="10464800" cy="14224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Titolo Testo</a:t>
            </a:r>
          </a:p>
        </p:txBody>
      </p:sp>
      <p:sp>
        <p:nvSpPr>
          <p:cNvPr id="11" name="Shape 11"/>
          <p:cNvSpPr>
            <a:spLocks noGrp="1"/>
          </p:cNvSpPr>
          <p:nvPr>
            <p:ph type="body" idx="1"/>
          </p:nvPr>
        </p:nvSpPr>
        <p:spPr>
          <a:xfrm>
            <a:off x="1270000" y="81915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
        <p:nvSpPr>
          <p:cNvPr id="12" name="Shape 12"/>
          <p:cNvSpPr>
            <a:spLocks noGrp="1"/>
          </p:cNvSpPr>
          <p:nvPr>
            <p:ph type="sldNum" sz="quarter" idx="2"/>
          </p:nvPr>
        </p:nvSpPr>
        <p:spPr>
          <a:xfrm>
            <a:off x="6311798" y="924560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71" name="Shape 71"/>
          <p:cNvSpPr>
            <a:spLocks noGrp="1"/>
          </p:cNvSpPr>
          <p:nvPr>
            <p:ph type="title"/>
          </p:nvPr>
        </p:nvSpPr>
        <p:spPr>
          <a:xfrm>
            <a:off x="650239" y="130952"/>
            <a:ext cx="11704322" cy="2144888"/>
          </a:xfrm>
          <a:prstGeom prst="rect">
            <a:avLst/>
          </a:prstGeom>
        </p:spPr>
        <p:txBody>
          <a:bodyPr/>
          <a:lstStyle>
            <a:lvl1pPr defTabSz="914400">
              <a:defRPr sz="6200"/>
            </a:lvl1pPr>
          </a:lstStyle>
          <a:p>
            <a:pPr lvl="0">
              <a:defRPr sz="1800"/>
            </a:pPr>
            <a:r>
              <a:rPr sz="6200"/>
              <a:t>Titolo Testo</a:t>
            </a:r>
          </a:p>
        </p:txBody>
      </p:sp>
      <p:sp>
        <p:nvSpPr>
          <p:cNvPr id="72" name="Shape 72"/>
          <p:cNvSpPr>
            <a:spLocks noGrp="1"/>
          </p:cNvSpPr>
          <p:nvPr>
            <p:ph type="body" idx="1"/>
          </p:nvPr>
        </p:nvSpPr>
        <p:spPr>
          <a:xfrm>
            <a:off x="650239" y="2275839"/>
            <a:ext cx="11704322" cy="7477762"/>
          </a:xfrm>
          <a:prstGeom prst="rect">
            <a:avLst/>
          </a:prstGeom>
        </p:spPr>
        <p:txBody>
          <a:bodyPr/>
          <a:lstStyle>
            <a:lvl1pPr defTabSz="914400"/>
            <a:lvl2pPr defTabSz="914400"/>
            <a:lvl3pPr defTabSz="914400"/>
            <a:lvl4pPr defTabSz="914400"/>
            <a:lvl5pPr defTabSz="914400"/>
          </a:lstStyle>
          <a:p>
            <a:pPr lvl="0">
              <a:defRPr sz="1800"/>
            </a:pPr>
            <a:r>
              <a:rPr sz="4400"/>
              <a:t>Corpo livello uno</a:t>
            </a:r>
          </a:p>
          <a:p>
            <a:pPr lvl="1">
              <a:defRPr sz="1800"/>
            </a:pPr>
            <a:r>
              <a:rPr sz="4400"/>
              <a:t>Corpo livello due</a:t>
            </a:r>
          </a:p>
          <a:p>
            <a:pPr lvl="2">
              <a:defRPr sz="1800"/>
            </a:pPr>
            <a:r>
              <a:rPr sz="4400"/>
              <a:t>Corpo livello tre</a:t>
            </a:r>
          </a:p>
          <a:p>
            <a:pPr lvl="3">
              <a:defRPr sz="1800"/>
            </a:pPr>
            <a:r>
              <a:rPr sz="4400"/>
              <a:t>Corpo livello quattro</a:t>
            </a:r>
          </a:p>
          <a:p>
            <a:pPr lvl="4">
              <a:defRPr sz="1800"/>
            </a:pPr>
            <a:r>
              <a:rPr sz="4400"/>
              <a:t>Livello 5</a:t>
            </a:r>
          </a:p>
        </p:txBody>
      </p:sp>
      <p:sp>
        <p:nvSpPr>
          <p:cNvPr id="73" name="Shape 73"/>
          <p:cNvSpPr>
            <a:spLocks noGrp="1"/>
          </p:cNvSpPr>
          <p:nvPr>
            <p:ph type="sldNum" sz="quarter" idx="2"/>
          </p:nvPr>
        </p:nvSpPr>
        <p:spPr>
          <a:xfrm>
            <a:off x="9320106" y="9114112"/>
            <a:ext cx="3034455" cy="371349"/>
          </a:xfrm>
          <a:prstGeom prst="rect">
            <a:avLst/>
          </a:prstGeom>
        </p:spPr>
        <p:txBody>
          <a:bodyPr/>
          <a:lstStyle>
            <a:lvl1pPr defTabSz="914400"/>
          </a:lstStyle>
          <a:p>
            <a:pPr lvl="0"/>
            <a:fld id="{86CB4B4D-7CA3-9044-876B-883B54F8677D}" type="slidenum">
              <a:rPr/>
              <a:pPr lvl="0"/>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4" name="Shape 14"/>
          <p:cNvSpPr>
            <a:spLocks noGrp="1"/>
          </p:cNvSpPr>
          <p:nvPr>
            <p:ph type="title"/>
          </p:nvPr>
        </p:nvSpPr>
        <p:spPr>
          <a:xfrm>
            <a:off x="1270000" y="3225800"/>
            <a:ext cx="10464800" cy="3302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Titolo Testo</a:t>
            </a:r>
          </a:p>
        </p:txBody>
      </p:sp>
      <p:sp>
        <p:nvSpPr>
          <p:cNvPr id="15" name="Shape 15"/>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7" name="Shape 17"/>
          <p:cNvSpPr>
            <a:spLocks noGrp="1"/>
          </p:cNvSpPr>
          <p:nvPr>
            <p:ph type="title"/>
          </p:nvPr>
        </p:nvSpPr>
        <p:spPr>
          <a:xfrm>
            <a:off x="952500" y="635000"/>
            <a:ext cx="5334000" cy="3987800"/>
          </a:xfrm>
          <a:prstGeom prst="rect">
            <a:avLst/>
          </a:prstGeom>
        </p:spPr>
        <p:txBody>
          <a:bodyPr lIns="0" tIns="0" rIns="0" bIns="0" anchor="b"/>
          <a:lstStyle>
            <a:lvl1pPr defTabSz="584200">
              <a:defRPr sz="6000">
                <a:latin typeface="+mn-lt"/>
                <a:ea typeface="+mn-ea"/>
                <a:cs typeface="+mn-cs"/>
                <a:sym typeface="Helvetica Light"/>
              </a:defRPr>
            </a:lvl1pPr>
          </a:lstStyle>
          <a:p>
            <a:pPr lvl="0">
              <a:defRPr sz="1800"/>
            </a:pPr>
            <a:r>
              <a:rPr sz="6000"/>
              <a:t>Titolo Testo</a:t>
            </a:r>
          </a:p>
        </p:txBody>
      </p:sp>
      <p:sp>
        <p:nvSpPr>
          <p:cNvPr id="18" name="Shape 18"/>
          <p:cNvSpPr>
            <a:spLocks noGrp="1"/>
          </p:cNvSpPr>
          <p:nvPr>
            <p:ph type="body" idx="1"/>
          </p:nvPr>
        </p:nvSpPr>
        <p:spPr>
          <a:xfrm>
            <a:off x="952500" y="4762500"/>
            <a:ext cx="5334000" cy="41021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Corpo livello uno</a:t>
            </a:r>
          </a:p>
          <a:p>
            <a:pPr lvl="1">
              <a:defRPr sz="1800"/>
            </a:pPr>
            <a:r>
              <a:rPr sz="3200"/>
              <a:t>Corpo livello due</a:t>
            </a:r>
          </a:p>
          <a:p>
            <a:pPr lvl="2">
              <a:defRPr sz="1800"/>
            </a:pPr>
            <a:r>
              <a:rPr sz="3200"/>
              <a:t>Corpo livello tre</a:t>
            </a:r>
          </a:p>
          <a:p>
            <a:pPr lvl="3">
              <a:defRPr sz="1800"/>
            </a:pPr>
            <a:r>
              <a:rPr sz="3200"/>
              <a:t>Corpo livello quattro</a:t>
            </a:r>
          </a:p>
          <a:p>
            <a:pPr lvl="4">
              <a:defRPr sz="1800"/>
            </a:pPr>
            <a:r>
              <a:rPr sz="3200"/>
              <a:t>Livello 5</a:t>
            </a:r>
          </a:p>
        </p:txBody>
      </p:sp>
      <p:sp>
        <p:nvSpPr>
          <p:cNvPr id="19" name="Shape 19"/>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21" name="Shape 21"/>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Titolo Testo</a:t>
            </a:r>
          </a:p>
        </p:txBody>
      </p:sp>
      <p:sp>
        <p:nvSpPr>
          <p:cNvPr id="22" name="Shape 22"/>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4" name="Shape 24"/>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Titolo Testo</a:t>
            </a:r>
          </a:p>
        </p:txBody>
      </p:sp>
      <p:sp>
        <p:nvSpPr>
          <p:cNvPr id="25" name="Shape 25"/>
          <p:cNvSpPr>
            <a:spLocks noGrp="1"/>
          </p:cNvSpPr>
          <p:nvPr>
            <p:ph type="body" idx="1"/>
          </p:nvPr>
        </p:nvSpPr>
        <p:spPr>
          <a:xfrm>
            <a:off x="952500" y="2603500"/>
            <a:ext cx="11099800" cy="62865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
        <p:nvSpPr>
          <p:cNvPr id="26" name="Shape 26"/>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8" name="Shape 28"/>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Titolo Testo</a:t>
            </a:r>
          </a:p>
        </p:txBody>
      </p:sp>
      <p:sp>
        <p:nvSpPr>
          <p:cNvPr id="29" name="Shape 29"/>
          <p:cNvSpPr>
            <a:spLocks noGrp="1"/>
          </p:cNvSpPr>
          <p:nvPr>
            <p:ph type="body" idx="1"/>
          </p:nvPr>
        </p:nvSpPr>
        <p:spPr>
          <a:xfrm>
            <a:off x="952500" y="2603500"/>
            <a:ext cx="5334000" cy="6286500"/>
          </a:xfrm>
          <a:prstGeom prst="rect">
            <a:avLst/>
          </a:prstGeom>
        </p:spPr>
        <p:txBody>
          <a:bodyPr lIns="0" tIns="0" rIns="0" bIns="0" anchor="ctr"/>
          <a:lstStyle>
            <a:lvl1pPr marL="342900" indent="-342900" defTabSz="584200">
              <a:spcBef>
                <a:spcPts val="3200"/>
              </a:spcBef>
              <a:buSzPct val="75000"/>
              <a:buFontTx/>
              <a:defRPr sz="2800">
                <a:latin typeface="+mn-lt"/>
                <a:ea typeface="+mn-ea"/>
                <a:cs typeface="+mn-cs"/>
                <a:sym typeface="Helvetica Light"/>
              </a:defRPr>
            </a:lvl1pPr>
            <a:lvl2pPr marL="685800" indent="-342900" defTabSz="584200">
              <a:spcBef>
                <a:spcPts val="3200"/>
              </a:spcBef>
              <a:buSzPct val="75000"/>
              <a:buFontTx/>
              <a:buChar char="•"/>
              <a:defRPr sz="2800">
                <a:latin typeface="+mn-lt"/>
                <a:ea typeface="+mn-ea"/>
                <a:cs typeface="+mn-cs"/>
                <a:sym typeface="Helvetica Light"/>
              </a:defRPr>
            </a:lvl2pPr>
            <a:lvl3pPr marL="1028700" indent="-342900" defTabSz="584200">
              <a:spcBef>
                <a:spcPts val="3200"/>
              </a:spcBef>
              <a:buSzPct val="75000"/>
              <a:buFontTx/>
              <a:defRPr sz="2800">
                <a:latin typeface="+mn-lt"/>
                <a:ea typeface="+mn-ea"/>
                <a:cs typeface="+mn-cs"/>
                <a:sym typeface="Helvetica Light"/>
              </a:defRPr>
            </a:lvl3pPr>
            <a:lvl4pPr marL="1371600" indent="-342900" defTabSz="584200">
              <a:spcBef>
                <a:spcPts val="3200"/>
              </a:spcBef>
              <a:buSzPct val="75000"/>
              <a:buFontTx/>
              <a:buChar char="•"/>
              <a:defRPr sz="2800">
                <a:latin typeface="+mn-lt"/>
                <a:ea typeface="+mn-ea"/>
                <a:cs typeface="+mn-cs"/>
                <a:sym typeface="Helvetica Light"/>
              </a:defRPr>
            </a:lvl4pPr>
            <a:lvl5pPr marL="1714500" indent="-342900" defTabSz="584200">
              <a:spcBef>
                <a:spcPts val="3200"/>
              </a:spcBef>
              <a:buSzPct val="75000"/>
              <a:buFontTx/>
              <a:buChar char="•"/>
              <a:defRPr sz="2800">
                <a:latin typeface="+mn-lt"/>
                <a:ea typeface="+mn-ea"/>
                <a:cs typeface="+mn-cs"/>
                <a:sym typeface="Helvetica Light"/>
              </a:defRPr>
            </a:lvl5pPr>
          </a:lstStyle>
          <a:p>
            <a:pPr lvl="0">
              <a:defRPr sz="1800"/>
            </a:pPr>
            <a:r>
              <a:rPr sz="2800"/>
              <a:t>Corpo livello uno</a:t>
            </a:r>
          </a:p>
          <a:p>
            <a:pPr lvl="1">
              <a:defRPr sz="1800"/>
            </a:pPr>
            <a:r>
              <a:rPr sz="2800"/>
              <a:t>Corpo livello due</a:t>
            </a:r>
          </a:p>
          <a:p>
            <a:pPr lvl="2">
              <a:defRPr sz="1800"/>
            </a:pPr>
            <a:r>
              <a:rPr sz="2800"/>
              <a:t>Corpo livello tre</a:t>
            </a:r>
          </a:p>
          <a:p>
            <a:pPr lvl="3">
              <a:defRPr sz="1800"/>
            </a:pPr>
            <a:r>
              <a:rPr sz="2800"/>
              <a:t>Corpo livello quattro</a:t>
            </a:r>
          </a:p>
          <a:p>
            <a:pPr lvl="4">
              <a:defRPr sz="1800"/>
            </a:pPr>
            <a:r>
              <a:rPr sz="2800"/>
              <a:t>Livello 5</a:t>
            </a:r>
          </a:p>
        </p:txBody>
      </p:sp>
      <p:sp>
        <p:nvSpPr>
          <p:cNvPr id="30" name="Shape 30"/>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2" name="Shape 32"/>
          <p:cNvSpPr>
            <a:spLocks noGrp="1"/>
          </p:cNvSpPr>
          <p:nvPr>
            <p:ph type="body" idx="1"/>
          </p:nvPr>
        </p:nvSpPr>
        <p:spPr>
          <a:xfrm>
            <a:off x="952500" y="1270000"/>
            <a:ext cx="11099800" cy="72136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Corpo livello uno</a:t>
            </a:r>
          </a:p>
          <a:p>
            <a:pPr lvl="1">
              <a:defRPr sz="1800"/>
            </a:pPr>
            <a:r>
              <a:rPr sz="3600"/>
              <a:t>Corpo livello due</a:t>
            </a:r>
          </a:p>
          <a:p>
            <a:pPr lvl="2">
              <a:defRPr sz="1800"/>
            </a:pPr>
            <a:r>
              <a:rPr sz="3600"/>
              <a:t>Corpo livello tre</a:t>
            </a:r>
          </a:p>
          <a:p>
            <a:pPr lvl="3">
              <a:defRPr sz="1800"/>
            </a:pPr>
            <a:r>
              <a:rPr sz="3600"/>
              <a:t>Corpo livello quattro</a:t>
            </a:r>
          </a:p>
          <a:p>
            <a:pPr lvl="4">
              <a:defRPr sz="1800"/>
            </a:pPr>
            <a:r>
              <a:rPr sz="3600"/>
              <a:t>Livello 5</a:t>
            </a:r>
          </a:p>
        </p:txBody>
      </p:sp>
      <p:sp>
        <p:nvSpPr>
          <p:cNvPr id="33" name="Shape 33"/>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35" name="Shape 35"/>
          <p:cNvSpPr>
            <a:spLocks noGrp="1"/>
          </p:cNvSpPr>
          <p:nvPr>
            <p:ph type="sldNum" sz="quarter" idx="2"/>
          </p:nvPr>
        </p:nvSpPr>
        <p:spPr>
          <a:xfrm>
            <a:off x="6311798" y="9251950"/>
            <a:ext cx="368504" cy="381000"/>
          </a:xfrm>
          <a:prstGeom prst="rect">
            <a:avLst/>
          </a:prstGeom>
        </p:spPr>
        <p:txBody>
          <a:bodyPr wrap="none" lIns="0" tIns="0" rIns="0" bIns="0" anchor="t"/>
          <a:lstStyle>
            <a:lvl1pPr algn="ctr" defTabSz="584200">
              <a:defRPr sz="1800">
                <a:solidFill>
                  <a:srgbClr val="000000"/>
                </a:solidFill>
                <a:latin typeface="+mn-lt"/>
                <a:ea typeface="+mn-ea"/>
                <a:cs typeface="+mn-cs"/>
                <a:sym typeface="Helvetica Light"/>
              </a:defRPr>
            </a:lvl1pPr>
          </a:lstStyle>
          <a:p>
            <a:pPr lvl="0"/>
            <a:fld id="{86CB4B4D-7CA3-9044-876B-883B54F8677D}" type="slidenum">
              <a:rPr/>
              <a:pPr lvl="0"/>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39" y="130952"/>
            <a:ext cx="11704322" cy="2144888"/>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normAutofit/>
          </a:bodyPr>
          <a:lstStyle/>
          <a:p>
            <a:pPr lvl="0">
              <a:defRPr sz="1800"/>
            </a:pPr>
            <a:r>
              <a:rPr sz="5000"/>
              <a:t>Titolo Testo</a:t>
            </a:r>
          </a:p>
        </p:txBody>
      </p:sp>
      <p:sp>
        <p:nvSpPr>
          <p:cNvPr id="3" name="Shape 3"/>
          <p:cNvSpPr>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ormAutofit/>
          </a:bodyPr>
          <a:lstStyle/>
          <a:p>
            <a:pPr lvl="0">
              <a:defRPr sz="1800"/>
            </a:pPr>
            <a:r>
              <a:rPr sz="4400"/>
              <a:t>Corpo livello uno</a:t>
            </a:r>
          </a:p>
          <a:p>
            <a:pPr lvl="1">
              <a:defRPr sz="1800"/>
            </a:pPr>
            <a:r>
              <a:rPr sz="4400"/>
              <a:t>Corpo livello due</a:t>
            </a:r>
          </a:p>
          <a:p>
            <a:pPr lvl="2">
              <a:defRPr sz="1800"/>
            </a:pPr>
            <a:r>
              <a:rPr sz="4400"/>
              <a:t>Corpo livello tre</a:t>
            </a:r>
          </a:p>
          <a:p>
            <a:pPr lvl="3">
              <a:defRPr sz="1800"/>
            </a:pPr>
            <a:r>
              <a:rPr sz="4400"/>
              <a:t>Corpo livello quattro</a:t>
            </a:r>
          </a:p>
          <a:p>
            <a:pPr lvl="4">
              <a:defRPr sz="1800"/>
            </a:pPr>
            <a:r>
              <a:rPr sz="4400"/>
              <a:t>Livello 5</a:t>
            </a:r>
          </a:p>
        </p:txBody>
      </p:sp>
      <p:sp>
        <p:nvSpPr>
          <p:cNvPr id="4" name="Shape 4"/>
          <p:cNvSpPr>
            <a:spLocks noGrp="1"/>
          </p:cNvSpPr>
          <p:nvPr>
            <p:ph type="sldNum" sz="quarter" idx="2"/>
          </p:nvPr>
        </p:nvSpPr>
        <p:spPr>
          <a:xfrm>
            <a:off x="9320107" y="9114112"/>
            <a:ext cx="3034454" cy="371349"/>
          </a:xfrm>
          <a:prstGeom prst="rect">
            <a:avLst/>
          </a:prstGeom>
          <a:ln w="12700">
            <a:miter lim="400000"/>
          </a:ln>
        </p:spPr>
        <p:txBody>
          <a:bodyPr lIns="65023" tIns="65023" rIns="65023" bIns="65023" anchor="ctr">
            <a:spAutoFit/>
          </a:bodyPr>
          <a:lstStyle>
            <a:lvl1pPr algn="r" defTabSz="457200">
              <a:defRPr sz="1600">
                <a:solidFill>
                  <a:srgbClr val="888888"/>
                </a:solidFill>
                <a:latin typeface="Calibri"/>
                <a:ea typeface="Calibri"/>
                <a:cs typeface="Calibri"/>
                <a:sym typeface="Calibri"/>
              </a:defRPr>
            </a:lvl1pPr>
          </a:lstStyle>
          <a:p>
            <a:pPr lvl="0"/>
            <a:fld id="{86CB4B4D-7CA3-9044-876B-883B54F8677D}" type="slidenum">
              <a:rPr/>
              <a:pPr lvl="0"/>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algn="ctr" defTabSz="457200">
        <a:defRPr sz="5000">
          <a:latin typeface="Calibri"/>
          <a:ea typeface="Calibri"/>
          <a:cs typeface="Calibri"/>
          <a:sym typeface="Calibri"/>
        </a:defRPr>
      </a:lvl1pPr>
      <a:lvl2pPr algn="ctr" defTabSz="457200">
        <a:defRPr sz="5000">
          <a:latin typeface="Calibri"/>
          <a:ea typeface="Calibri"/>
          <a:cs typeface="Calibri"/>
          <a:sym typeface="Calibri"/>
        </a:defRPr>
      </a:lvl2pPr>
      <a:lvl3pPr algn="ctr" defTabSz="457200">
        <a:defRPr sz="5000">
          <a:latin typeface="Calibri"/>
          <a:ea typeface="Calibri"/>
          <a:cs typeface="Calibri"/>
          <a:sym typeface="Calibri"/>
        </a:defRPr>
      </a:lvl3pPr>
      <a:lvl4pPr algn="ctr" defTabSz="457200">
        <a:defRPr sz="5000">
          <a:latin typeface="Calibri"/>
          <a:ea typeface="Calibri"/>
          <a:cs typeface="Calibri"/>
          <a:sym typeface="Calibri"/>
        </a:defRPr>
      </a:lvl4pPr>
      <a:lvl5pPr algn="ctr" defTabSz="457200">
        <a:defRPr sz="5000">
          <a:latin typeface="Calibri"/>
          <a:ea typeface="Calibri"/>
          <a:cs typeface="Calibri"/>
          <a:sym typeface="Calibri"/>
        </a:defRPr>
      </a:lvl5pPr>
      <a:lvl6pPr algn="ctr" defTabSz="457200">
        <a:defRPr sz="5000">
          <a:latin typeface="Calibri"/>
          <a:ea typeface="Calibri"/>
          <a:cs typeface="Calibri"/>
          <a:sym typeface="Calibri"/>
        </a:defRPr>
      </a:lvl6pPr>
      <a:lvl7pPr algn="ctr" defTabSz="457200">
        <a:defRPr sz="5000">
          <a:latin typeface="Calibri"/>
          <a:ea typeface="Calibri"/>
          <a:cs typeface="Calibri"/>
          <a:sym typeface="Calibri"/>
        </a:defRPr>
      </a:lvl7pPr>
      <a:lvl8pPr algn="ctr" defTabSz="457200">
        <a:defRPr sz="5000">
          <a:latin typeface="Calibri"/>
          <a:ea typeface="Calibri"/>
          <a:cs typeface="Calibri"/>
          <a:sym typeface="Calibri"/>
        </a:defRPr>
      </a:lvl8pPr>
      <a:lvl9pPr algn="ctr" defTabSz="457200">
        <a:defRPr sz="5000">
          <a:latin typeface="Calibri"/>
          <a:ea typeface="Calibri"/>
          <a:cs typeface="Calibri"/>
          <a:sym typeface="Calibri"/>
        </a:defRPr>
      </a:lvl9pPr>
    </p:titleStyle>
    <p:bodyStyle>
      <a:lvl1pPr marL="471487" indent="-471487" defTabSz="457200">
        <a:spcBef>
          <a:spcPts val="700"/>
        </a:spcBef>
        <a:buSzPct val="100000"/>
        <a:buFont typeface="Arial"/>
        <a:buChar char="•"/>
        <a:defRPr sz="4400">
          <a:latin typeface="Calibri"/>
          <a:ea typeface="Calibri"/>
          <a:cs typeface="Calibri"/>
          <a:sym typeface="Calibri"/>
        </a:defRPr>
      </a:lvl1pPr>
      <a:lvl2pPr marL="906235" indent="-449035" defTabSz="457200">
        <a:spcBef>
          <a:spcPts val="700"/>
        </a:spcBef>
        <a:buSzPct val="100000"/>
        <a:buFont typeface="Arial"/>
        <a:buChar char="–"/>
        <a:defRPr sz="4400">
          <a:latin typeface="Calibri"/>
          <a:ea typeface="Calibri"/>
          <a:cs typeface="Calibri"/>
          <a:sym typeface="Calibri"/>
        </a:defRPr>
      </a:lvl2pPr>
      <a:lvl3pPr marL="1333500" indent="-419100" defTabSz="457200">
        <a:spcBef>
          <a:spcPts val="700"/>
        </a:spcBef>
        <a:buSzPct val="100000"/>
        <a:buFont typeface="Arial"/>
        <a:buChar char="•"/>
        <a:defRPr sz="4400">
          <a:latin typeface="Calibri"/>
          <a:ea typeface="Calibri"/>
          <a:cs typeface="Calibri"/>
          <a:sym typeface="Calibri"/>
        </a:defRPr>
      </a:lvl3pPr>
      <a:lvl4pPr marL="1874520" indent="-502920" defTabSz="457200">
        <a:spcBef>
          <a:spcPts val="700"/>
        </a:spcBef>
        <a:buSzPct val="100000"/>
        <a:buFont typeface="Arial"/>
        <a:buChar char="–"/>
        <a:defRPr sz="4400">
          <a:latin typeface="Calibri"/>
          <a:ea typeface="Calibri"/>
          <a:cs typeface="Calibri"/>
          <a:sym typeface="Calibri"/>
        </a:defRPr>
      </a:lvl4pPr>
      <a:lvl5pPr marL="2331720" indent="-502920" defTabSz="457200">
        <a:spcBef>
          <a:spcPts val="700"/>
        </a:spcBef>
        <a:buSzPct val="100000"/>
        <a:buFont typeface="Arial"/>
        <a:buChar char="»"/>
        <a:defRPr sz="4400">
          <a:latin typeface="Calibri"/>
          <a:ea typeface="Calibri"/>
          <a:cs typeface="Calibri"/>
          <a:sym typeface="Calibri"/>
        </a:defRPr>
      </a:lvl5pPr>
      <a:lvl6pPr marL="2788920" indent="-502920" defTabSz="457200">
        <a:spcBef>
          <a:spcPts val="700"/>
        </a:spcBef>
        <a:buSzPct val="100000"/>
        <a:buFont typeface="Arial"/>
        <a:buChar char="•"/>
        <a:defRPr sz="4400">
          <a:latin typeface="Calibri"/>
          <a:ea typeface="Calibri"/>
          <a:cs typeface="Calibri"/>
          <a:sym typeface="Calibri"/>
        </a:defRPr>
      </a:lvl6pPr>
      <a:lvl7pPr marL="3246120" indent="-502920" defTabSz="457200">
        <a:spcBef>
          <a:spcPts val="700"/>
        </a:spcBef>
        <a:buSzPct val="100000"/>
        <a:buFont typeface="Arial"/>
        <a:buChar char="•"/>
        <a:defRPr sz="4400">
          <a:latin typeface="Calibri"/>
          <a:ea typeface="Calibri"/>
          <a:cs typeface="Calibri"/>
          <a:sym typeface="Calibri"/>
        </a:defRPr>
      </a:lvl7pPr>
      <a:lvl8pPr marL="3703320" indent="-502920" defTabSz="457200">
        <a:spcBef>
          <a:spcPts val="700"/>
        </a:spcBef>
        <a:buSzPct val="100000"/>
        <a:buFont typeface="Arial"/>
        <a:buChar char="•"/>
        <a:defRPr sz="4400">
          <a:latin typeface="Calibri"/>
          <a:ea typeface="Calibri"/>
          <a:cs typeface="Calibri"/>
          <a:sym typeface="Calibri"/>
        </a:defRPr>
      </a:lvl8pPr>
      <a:lvl9pPr marL="4160520" indent="-502920" defTabSz="457200">
        <a:spcBef>
          <a:spcPts val="700"/>
        </a:spcBef>
        <a:buSzPct val="100000"/>
        <a:buFont typeface="Arial"/>
        <a:buChar char="•"/>
        <a:defRPr sz="4400">
          <a:latin typeface="Calibri"/>
          <a:ea typeface="Calibri"/>
          <a:cs typeface="Calibri"/>
          <a:sym typeface="Calibri"/>
        </a:defRPr>
      </a:lvl9pPr>
    </p:bodyStyle>
    <p:otherStyle>
      <a:lvl1pPr algn="r" defTabSz="457200">
        <a:defRPr sz="1600">
          <a:solidFill>
            <a:schemeClr val="tx1"/>
          </a:solidFill>
          <a:latin typeface="+mn-lt"/>
          <a:ea typeface="+mn-ea"/>
          <a:cs typeface="+mn-cs"/>
          <a:sym typeface="Calibri"/>
        </a:defRPr>
      </a:lvl1pPr>
      <a:lvl2pPr indent="457200" algn="r" defTabSz="457200">
        <a:defRPr sz="1600">
          <a:solidFill>
            <a:schemeClr val="tx1"/>
          </a:solidFill>
          <a:latin typeface="+mn-lt"/>
          <a:ea typeface="+mn-ea"/>
          <a:cs typeface="+mn-cs"/>
          <a:sym typeface="Calibri"/>
        </a:defRPr>
      </a:lvl2pPr>
      <a:lvl3pPr indent="914400" algn="r" defTabSz="457200">
        <a:defRPr sz="1600">
          <a:solidFill>
            <a:schemeClr val="tx1"/>
          </a:solidFill>
          <a:latin typeface="+mn-lt"/>
          <a:ea typeface="+mn-ea"/>
          <a:cs typeface="+mn-cs"/>
          <a:sym typeface="Calibri"/>
        </a:defRPr>
      </a:lvl3pPr>
      <a:lvl4pPr indent="1371600" algn="r" defTabSz="457200">
        <a:defRPr sz="1600">
          <a:solidFill>
            <a:schemeClr val="tx1"/>
          </a:solidFill>
          <a:latin typeface="+mn-lt"/>
          <a:ea typeface="+mn-ea"/>
          <a:cs typeface="+mn-cs"/>
          <a:sym typeface="Calibri"/>
        </a:defRPr>
      </a:lvl4pPr>
      <a:lvl5pPr indent="1828800" algn="r" defTabSz="457200">
        <a:defRPr sz="1600">
          <a:solidFill>
            <a:schemeClr val="tx1"/>
          </a:solidFill>
          <a:latin typeface="+mn-lt"/>
          <a:ea typeface="+mn-ea"/>
          <a:cs typeface="+mn-cs"/>
          <a:sym typeface="Calibri"/>
        </a:defRPr>
      </a:lvl5pPr>
      <a:lvl6pPr indent="2286000" algn="r" defTabSz="457200">
        <a:defRPr sz="1600">
          <a:solidFill>
            <a:schemeClr val="tx1"/>
          </a:solidFill>
          <a:latin typeface="+mn-lt"/>
          <a:ea typeface="+mn-ea"/>
          <a:cs typeface="+mn-cs"/>
          <a:sym typeface="Calibri"/>
        </a:defRPr>
      </a:lvl6pPr>
      <a:lvl7pPr indent="2743200" algn="r" defTabSz="457200">
        <a:defRPr sz="1600">
          <a:solidFill>
            <a:schemeClr val="tx1"/>
          </a:solidFill>
          <a:latin typeface="+mn-lt"/>
          <a:ea typeface="+mn-ea"/>
          <a:cs typeface="+mn-cs"/>
          <a:sym typeface="Calibri"/>
        </a:defRPr>
      </a:lvl7pPr>
      <a:lvl8pPr indent="3200400" algn="r" defTabSz="457200">
        <a:defRPr sz="1600">
          <a:solidFill>
            <a:schemeClr val="tx1"/>
          </a:solidFill>
          <a:latin typeface="+mn-lt"/>
          <a:ea typeface="+mn-ea"/>
          <a:cs typeface="+mn-cs"/>
          <a:sym typeface="Calibri"/>
        </a:defRPr>
      </a:lvl8pPr>
      <a:lvl9pPr indent="3657600" algn="r" defTabSz="457200">
        <a:defRPr sz="1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44XCLDkxoE" TargetMode="External"/><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www.bossy.it" TargetMode="External"/><Relationship Id="rId2" Type="http://schemas.openxmlformats.org/officeDocument/2006/relationships/hyperlink" Target="http://www.docsity.it" TargetMode="External"/><Relationship Id="rId1" Type="http://schemas.openxmlformats.org/officeDocument/2006/relationships/slideLayout" Target="../slideLayouts/slideLayout12.xml"/><Relationship Id="rId5" Type="http://schemas.openxmlformats.org/officeDocument/2006/relationships/hyperlink" Target="http://www.lysistrataproject.org/" TargetMode="External"/><Relationship Id="rId4" Type="http://schemas.openxmlformats.org/officeDocument/2006/relationships/hyperlink" Target="http://www.lacooltura.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77" name="Shape 77"/>
          <p:cNvSpPr>
            <a:spLocks noGrp="1"/>
          </p:cNvSpPr>
          <p:nvPr>
            <p:ph type="title"/>
          </p:nvPr>
        </p:nvSpPr>
        <p:spPr>
          <a:xfrm>
            <a:off x="-241300" y="177777"/>
            <a:ext cx="7461002" cy="1373238"/>
          </a:xfrm>
          <a:prstGeom prst="rect">
            <a:avLst/>
          </a:prstGeom>
        </p:spPr>
        <p:txBody>
          <a:bodyPr/>
          <a:lstStyle>
            <a:lvl1pPr>
              <a:defRPr>
                <a:solidFill>
                  <a:srgbClr val="570706"/>
                </a:solidFill>
              </a:defRPr>
            </a:lvl1pPr>
          </a:lstStyle>
          <a:p>
            <a:pPr lvl="0">
              <a:defRPr sz="1800">
                <a:solidFill>
                  <a:srgbClr val="000000"/>
                </a:solidFill>
              </a:defRPr>
            </a:pPr>
            <a:r>
              <a:rPr sz="8000">
                <a:solidFill>
                  <a:srgbClr val="570706"/>
                </a:solidFill>
              </a:rPr>
              <a:t>LISISTRATA </a:t>
            </a:r>
          </a:p>
        </p:txBody>
      </p:sp>
      <p:sp>
        <p:nvSpPr>
          <p:cNvPr id="78" name="Shape 78"/>
          <p:cNvSpPr>
            <a:spLocks noGrp="1"/>
          </p:cNvSpPr>
          <p:nvPr>
            <p:ph type="body" idx="1"/>
          </p:nvPr>
        </p:nvSpPr>
        <p:spPr>
          <a:xfrm>
            <a:off x="1432892" y="8202585"/>
            <a:ext cx="10139016" cy="875607"/>
          </a:xfrm>
          <a:prstGeom prst="rect">
            <a:avLst/>
          </a:prstGeom>
        </p:spPr>
        <p:txBody>
          <a:bodyPr/>
          <a:lstStyle/>
          <a:p>
            <a:pPr lvl="0" defTabSz="315468">
              <a:defRPr sz="1800"/>
            </a:pPr>
            <a:r>
              <a:rPr sz="1728">
                <a:solidFill>
                  <a:srgbClr val="570706"/>
                </a:solidFill>
              </a:rPr>
              <a:t>FRANCESCA MORANTE, IRENE GUZZO, LUDOVICA FRACASSI </a:t>
            </a:r>
          </a:p>
          <a:p>
            <a:pPr lvl="0" defTabSz="315468">
              <a:defRPr sz="1800"/>
            </a:pPr>
            <a:r>
              <a:rPr sz="1728">
                <a:solidFill>
                  <a:srgbClr val="570706"/>
                </a:solidFill>
              </a:rPr>
              <a:t>IIE </a:t>
            </a:r>
          </a:p>
          <a:p>
            <a:pPr lvl="0" defTabSz="315468">
              <a:defRPr sz="1800"/>
            </a:pPr>
            <a:r>
              <a:rPr sz="1728">
                <a:solidFill>
                  <a:srgbClr val="570706"/>
                </a:solidFill>
              </a:rPr>
              <a:t>ANNO SCOLASTICO 2017-2018</a:t>
            </a:r>
          </a:p>
        </p:txBody>
      </p:sp>
      <p:pic>
        <p:nvPicPr>
          <p:cNvPr id="79" name="pasted-image.tif"/>
          <p:cNvPicPr/>
          <p:nvPr/>
        </p:nvPicPr>
        <p:blipFill>
          <a:blip r:embed="rId2" cstate="print">
            <a:extLst/>
          </a:blip>
          <a:stretch>
            <a:fillRect/>
          </a:stretch>
        </p:blipFill>
        <p:spPr>
          <a:xfrm>
            <a:off x="246675" y="1724773"/>
            <a:ext cx="7880069" cy="6304054"/>
          </a:xfrm>
          <a:prstGeom prst="rect">
            <a:avLst/>
          </a:prstGeom>
          <a:ln w="12700">
            <a:miter lim="400000"/>
          </a:ln>
        </p:spPr>
      </p:pic>
      <p:sp>
        <p:nvSpPr>
          <p:cNvPr id="80" name="Shape 80"/>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rPr/>
              <a:pPr lvl="0"/>
              <a:t>1</a:t>
            </a:fld>
            <a:endParaRPr/>
          </a:p>
        </p:txBody>
      </p:sp>
      <p:sp>
        <p:nvSpPr>
          <p:cNvPr id="81" name="Shape 81"/>
          <p:cNvSpPr/>
          <p:nvPr/>
        </p:nvSpPr>
        <p:spPr>
          <a:xfrm>
            <a:off x="7935792" y="3683000"/>
            <a:ext cx="5145649" cy="2387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3000" i="1">
                <a:solidFill>
                  <a:srgbClr val="570706"/>
                </a:solidFill>
                <a:latin typeface="Helvetica"/>
                <a:ea typeface="Helvetica"/>
                <a:cs typeface="Helvetica"/>
                <a:sym typeface="Helvetica"/>
              </a:defRPr>
            </a:lvl1pPr>
          </a:lstStyle>
          <a:p>
            <a:pPr lvl="0">
              <a:defRPr sz="1800" i="0">
                <a:solidFill>
                  <a:srgbClr val="000000"/>
                </a:solidFill>
              </a:defRPr>
            </a:pPr>
            <a:r>
              <a:rPr sz="3000" i="1">
                <a:solidFill>
                  <a:srgbClr val="570706"/>
                </a:solidFill>
              </a:rPr>
              <a:t>E come è vero quel vecchio detto:“ queste (donne) micidiali, non si può vivere con loro né senza di loro” Lisistrata, vv1038-1039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36" name="Shape 136"/>
          <p:cNvSpPr>
            <a:spLocks noGrp="1"/>
          </p:cNvSpPr>
          <p:nvPr>
            <p:ph type="title"/>
          </p:nvPr>
        </p:nvSpPr>
        <p:spPr>
          <a:xfrm>
            <a:off x="650239" y="353154"/>
            <a:ext cx="11704322" cy="1625601"/>
          </a:xfrm>
          <a:prstGeom prst="rect">
            <a:avLst/>
          </a:prstGeom>
        </p:spPr>
        <p:txBody>
          <a:bodyPr>
            <a:normAutofit fontScale="90000"/>
          </a:bodyPr>
          <a:lstStyle/>
          <a:p>
            <a:pPr lvl="0" algn="l" defTabSz="868680">
              <a:defRPr sz="1800"/>
            </a:pPr>
            <a:r>
              <a:rPr sz="4370" dirty="0" smtClean="0">
                <a:solidFill>
                  <a:srgbClr val="570706"/>
                </a:solidFill>
                <a:latin typeface="+mn-lt"/>
                <a:ea typeface="+mn-ea"/>
                <a:cs typeface="+mn-cs"/>
                <a:sym typeface="Helvetica Light"/>
              </a:rPr>
              <a:t>LISISTR</a:t>
            </a:r>
            <a:r>
              <a:rPr lang="it-IT" sz="4370" dirty="0" smtClean="0">
                <a:solidFill>
                  <a:srgbClr val="570706"/>
                </a:solidFill>
                <a:latin typeface="+mn-lt"/>
                <a:ea typeface="+mn-ea"/>
                <a:cs typeface="+mn-cs"/>
                <a:sym typeface="Helvetica Light"/>
              </a:rPr>
              <a:t>A</a:t>
            </a:r>
            <a:r>
              <a:rPr sz="4370" dirty="0" smtClean="0">
                <a:solidFill>
                  <a:srgbClr val="570706"/>
                </a:solidFill>
                <a:latin typeface="+mn-lt"/>
                <a:ea typeface="+mn-ea"/>
                <a:cs typeface="+mn-cs"/>
                <a:sym typeface="Helvetica Light"/>
              </a:rPr>
              <a:t>TA </a:t>
            </a:r>
            <a:r>
              <a:rPr sz="4370" dirty="0">
                <a:solidFill>
                  <a:srgbClr val="570706"/>
                </a:solidFill>
                <a:latin typeface="+mn-lt"/>
                <a:ea typeface="+mn-ea"/>
                <a:cs typeface="+mn-cs"/>
                <a:sym typeface="Helvetica Light"/>
              </a:rPr>
              <a:t>ED IL TEATRO CONTEMPORANEO</a:t>
            </a:r>
          </a:p>
          <a:p>
            <a:pPr lvl="0" algn="l" defTabSz="868680">
              <a:defRPr sz="1800"/>
            </a:pPr>
            <a:r>
              <a:rPr sz="4750" i="1" dirty="0">
                <a:solidFill>
                  <a:srgbClr val="861001"/>
                </a:solidFill>
                <a:latin typeface="Helvetica"/>
                <a:ea typeface="Helvetica"/>
                <a:cs typeface="Helvetica"/>
                <a:sym typeface="Helvetica"/>
              </a:rPr>
              <a:t>“</a:t>
            </a:r>
            <a:r>
              <a:rPr sz="4750" i="1" dirty="0" err="1" smtClean="0">
                <a:solidFill>
                  <a:srgbClr val="861001"/>
                </a:solidFill>
                <a:latin typeface="Helvetica"/>
                <a:ea typeface="Helvetica"/>
                <a:cs typeface="Helvetica"/>
                <a:sym typeface="Helvetica"/>
              </a:rPr>
              <a:t>L’ano</a:t>
            </a:r>
            <a:r>
              <a:rPr lang="it-IT" sz="4750" i="1" dirty="0" smtClean="0">
                <a:solidFill>
                  <a:srgbClr val="861001"/>
                </a:solidFill>
                <a:latin typeface="Helvetica"/>
                <a:ea typeface="Helvetica"/>
                <a:cs typeface="Helvetica"/>
                <a:sym typeface="Helvetica"/>
              </a:rPr>
              <a:t>malo</a:t>
            </a:r>
            <a:r>
              <a:rPr sz="4750" i="1" dirty="0" smtClean="0">
                <a:solidFill>
                  <a:srgbClr val="861001"/>
                </a:solidFill>
                <a:latin typeface="Helvetica"/>
                <a:ea typeface="Helvetica"/>
                <a:cs typeface="Helvetica"/>
                <a:sym typeface="Helvetica"/>
              </a:rPr>
              <a:t> </a:t>
            </a:r>
            <a:r>
              <a:rPr sz="4750" i="1" dirty="0" err="1">
                <a:solidFill>
                  <a:srgbClr val="861001"/>
                </a:solidFill>
                <a:latin typeface="Helvetica"/>
                <a:ea typeface="Helvetica"/>
                <a:cs typeface="Helvetica"/>
                <a:sym typeface="Helvetica"/>
              </a:rPr>
              <a:t>bicefalo</a:t>
            </a:r>
            <a:r>
              <a:rPr sz="4750" i="1" dirty="0">
                <a:solidFill>
                  <a:srgbClr val="861001"/>
                </a:solidFill>
                <a:latin typeface="Helvetica"/>
                <a:ea typeface="Helvetica"/>
                <a:cs typeface="Helvetica"/>
                <a:sym typeface="Helvetica"/>
              </a:rPr>
              <a:t>” </a:t>
            </a:r>
          </a:p>
        </p:txBody>
      </p:sp>
      <p:pic>
        <p:nvPicPr>
          <p:cNvPr id="137" name="image3.jpg" descr="027451-001m.jpg"/>
          <p:cNvPicPr/>
          <p:nvPr/>
        </p:nvPicPr>
        <p:blipFill>
          <a:blip r:embed="rId2" cstate="print">
            <a:extLst/>
          </a:blip>
          <a:stretch>
            <a:fillRect/>
          </a:stretch>
        </p:blipFill>
        <p:spPr>
          <a:xfrm>
            <a:off x="972185" y="2214104"/>
            <a:ext cx="3686811" cy="6956246"/>
          </a:xfrm>
          <a:prstGeom prst="rect">
            <a:avLst/>
          </a:prstGeom>
          <a:ln w="12700">
            <a:miter lim="400000"/>
          </a:ln>
        </p:spPr>
      </p:pic>
      <p:sp>
        <p:nvSpPr>
          <p:cNvPr id="138" name="Shape 138"/>
          <p:cNvSpPr/>
          <p:nvPr/>
        </p:nvSpPr>
        <p:spPr>
          <a:xfrm>
            <a:off x="4863817" y="2214104"/>
            <a:ext cx="7578444" cy="68991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lvl="0" algn="l" defTabSz="914400">
              <a:buSzPct val="100000"/>
              <a:buFont typeface="Arial"/>
              <a:buChar char="•"/>
              <a:defRPr sz="1800"/>
            </a:pPr>
            <a:r>
              <a:rPr sz="3400" dirty="0"/>
              <a:t>Commedia </a:t>
            </a:r>
            <a:r>
              <a:rPr sz="3400" dirty="0" err="1"/>
              <a:t>di</a:t>
            </a:r>
            <a:r>
              <a:rPr sz="3400" dirty="0"/>
              <a:t> e con Dario </a:t>
            </a:r>
            <a:r>
              <a:rPr sz="3400" dirty="0" err="1"/>
              <a:t>Fo</a:t>
            </a:r>
            <a:r>
              <a:rPr sz="3400" dirty="0"/>
              <a:t> e Franca </a:t>
            </a:r>
            <a:r>
              <a:rPr sz="3400" dirty="0" err="1"/>
              <a:t>Rame</a:t>
            </a:r>
            <a:r>
              <a:rPr sz="3400" dirty="0"/>
              <a:t> </a:t>
            </a:r>
            <a:r>
              <a:rPr sz="3400" dirty="0" err="1"/>
              <a:t>messa</a:t>
            </a:r>
            <a:r>
              <a:rPr sz="3400" dirty="0"/>
              <a:t> in </a:t>
            </a:r>
            <a:r>
              <a:rPr sz="3400" dirty="0" err="1"/>
              <a:t>scena</a:t>
            </a:r>
            <a:r>
              <a:rPr sz="3400" dirty="0"/>
              <a:t> a </a:t>
            </a:r>
            <a:r>
              <a:rPr sz="3400" dirty="0" err="1"/>
              <a:t>partire</a:t>
            </a:r>
            <a:r>
              <a:rPr sz="3400" dirty="0"/>
              <a:t> </a:t>
            </a:r>
            <a:r>
              <a:rPr sz="3400" dirty="0" err="1"/>
              <a:t>dalla</a:t>
            </a:r>
            <a:r>
              <a:rPr sz="3400" dirty="0"/>
              <a:t> fine del 2003</a:t>
            </a:r>
          </a:p>
          <a:p>
            <a:pPr lvl="0" algn="l" defTabSz="914400">
              <a:buSzPct val="100000"/>
              <a:buFont typeface="Arial"/>
              <a:buChar char="•"/>
              <a:defRPr sz="1800"/>
            </a:pPr>
            <a:endParaRPr sz="3400" dirty="0"/>
          </a:p>
          <a:p>
            <a:pPr lvl="0" algn="l" defTabSz="914400">
              <a:buSzPct val="100000"/>
              <a:buFont typeface="Arial"/>
              <a:buChar char="•"/>
              <a:defRPr sz="1800"/>
            </a:pPr>
            <a:r>
              <a:rPr sz="3400" dirty="0" err="1"/>
              <a:t>Gli</a:t>
            </a:r>
            <a:r>
              <a:rPr sz="3400" dirty="0"/>
              <a:t> </a:t>
            </a:r>
            <a:r>
              <a:rPr sz="3400" dirty="0" err="1"/>
              <a:t>autori</a:t>
            </a:r>
            <a:r>
              <a:rPr sz="3400" dirty="0"/>
              <a:t> </a:t>
            </a:r>
            <a:r>
              <a:rPr sz="3400" dirty="0" err="1"/>
              <a:t>ai</a:t>
            </a:r>
            <a:r>
              <a:rPr sz="3400" dirty="0"/>
              <a:t> </a:t>
            </a:r>
            <a:r>
              <a:rPr sz="3400" dirty="0" err="1"/>
              <a:t>quali</a:t>
            </a:r>
            <a:r>
              <a:rPr sz="3400" dirty="0"/>
              <a:t> </a:t>
            </a:r>
            <a:r>
              <a:rPr sz="3400" dirty="0" err="1"/>
              <a:t>Fo</a:t>
            </a:r>
            <a:r>
              <a:rPr sz="3400" dirty="0"/>
              <a:t> </a:t>
            </a:r>
            <a:r>
              <a:rPr sz="3400" dirty="0" err="1"/>
              <a:t>si</a:t>
            </a:r>
            <a:r>
              <a:rPr sz="3400" dirty="0"/>
              <a:t> </a:t>
            </a:r>
            <a:r>
              <a:rPr sz="3400" dirty="0" err="1"/>
              <a:t>ispirò</a:t>
            </a:r>
            <a:r>
              <a:rPr sz="3400" dirty="0"/>
              <a:t> per la </a:t>
            </a:r>
            <a:r>
              <a:rPr sz="3400" dirty="0" err="1"/>
              <a:t>composizione</a:t>
            </a:r>
            <a:r>
              <a:rPr sz="3400" dirty="0"/>
              <a:t> </a:t>
            </a:r>
            <a:r>
              <a:rPr sz="3400" dirty="0" err="1"/>
              <a:t>di</a:t>
            </a:r>
            <a:r>
              <a:rPr sz="3400" dirty="0"/>
              <a:t> </a:t>
            </a:r>
            <a:r>
              <a:rPr sz="3400" dirty="0" err="1"/>
              <a:t>quest’opera</a:t>
            </a:r>
            <a:r>
              <a:rPr sz="3400" dirty="0"/>
              <a:t> </a:t>
            </a:r>
            <a:r>
              <a:rPr sz="3400" dirty="0" err="1"/>
              <a:t>sono</a:t>
            </a:r>
            <a:r>
              <a:rPr sz="3400" dirty="0"/>
              <a:t> due: </a:t>
            </a:r>
            <a:r>
              <a:rPr sz="3400" dirty="0" err="1"/>
              <a:t>Aristofane</a:t>
            </a:r>
            <a:r>
              <a:rPr sz="3400" dirty="0"/>
              <a:t> e </a:t>
            </a:r>
            <a:r>
              <a:rPr sz="3400" dirty="0" err="1"/>
              <a:t>Molière</a:t>
            </a:r>
            <a:r>
              <a:rPr sz="3400" dirty="0"/>
              <a:t>.</a:t>
            </a:r>
          </a:p>
          <a:p>
            <a:pPr lvl="0" algn="l" defTabSz="914400">
              <a:buSzPct val="100000"/>
              <a:buFont typeface="Arial"/>
              <a:buChar char="•"/>
              <a:defRPr sz="1800"/>
            </a:pPr>
            <a:endParaRPr sz="3400" dirty="0"/>
          </a:p>
          <a:p>
            <a:pPr lvl="0" algn="l" defTabSz="914400">
              <a:buSzPct val="100000"/>
              <a:buFont typeface="Arial"/>
              <a:buChar char="•"/>
              <a:defRPr sz="1800"/>
            </a:pPr>
            <a:r>
              <a:rPr sz="3400" dirty="0"/>
              <a:t>Lo  </a:t>
            </a:r>
            <a:r>
              <a:rPr sz="3400" dirty="0" err="1"/>
              <a:t>spettacolo</a:t>
            </a:r>
            <a:r>
              <a:rPr sz="3400" dirty="0"/>
              <a:t> </a:t>
            </a:r>
            <a:r>
              <a:rPr sz="3400" dirty="0" err="1"/>
              <a:t>si</a:t>
            </a:r>
            <a:r>
              <a:rPr sz="3400" dirty="0"/>
              <a:t> </a:t>
            </a:r>
            <a:r>
              <a:rPr sz="3400" dirty="0" err="1"/>
              <a:t>apre</a:t>
            </a:r>
            <a:r>
              <a:rPr sz="3400" dirty="0"/>
              <a:t> con un </a:t>
            </a:r>
            <a:r>
              <a:rPr sz="3400" dirty="0" err="1"/>
              <a:t>monologo</a:t>
            </a:r>
            <a:r>
              <a:rPr sz="3400" dirty="0"/>
              <a:t> </a:t>
            </a:r>
            <a:r>
              <a:rPr sz="3400" dirty="0" err="1"/>
              <a:t>di</a:t>
            </a:r>
            <a:r>
              <a:rPr sz="3400" dirty="0"/>
              <a:t> Franca </a:t>
            </a:r>
            <a:r>
              <a:rPr sz="3400" dirty="0" err="1"/>
              <a:t>Rame</a:t>
            </a:r>
            <a:r>
              <a:rPr sz="3400" dirty="0"/>
              <a:t> </a:t>
            </a:r>
            <a:r>
              <a:rPr sz="3400" dirty="0" err="1"/>
              <a:t>tratto</a:t>
            </a:r>
            <a:r>
              <a:rPr sz="3400" dirty="0"/>
              <a:t> </a:t>
            </a:r>
            <a:r>
              <a:rPr sz="3400" dirty="0" err="1"/>
              <a:t>da</a:t>
            </a:r>
            <a:r>
              <a:rPr sz="3400" dirty="0"/>
              <a:t> </a:t>
            </a:r>
            <a:r>
              <a:rPr sz="3400" dirty="0" err="1"/>
              <a:t>Lisistrata</a:t>
            </a:r>
            <a:r>
              <a:rPr sz="3400" dirty="0"/>
              <a:t>:</a:t>
            </a:r>
          </a:p>
          <a:p>
            <a:pPr lvl="0" algn="l" defTabSz="914400">
              <a:buSzPct val="100000"/>
              <a:defRPr sz="1800"/>
            </a:pPr>
            <a:r>
              <a:rPr sz="3400" dirty="0">
                <a:solidFill>
                  <a:srgbClr val="0000FF"/>
                </a:solidFill>
                <a:uFill>
                  <a:solidFill>
                    <a:srgbClr val="0000FF"/>
                  </a:solidFill>
                </a:uFill>
                <a:hlinkClick r:id="rId3"/>
              </a:rPr>
              <a:t>https://www.youtube.com/watch?v=X44XCLDkxoE</a:t>
            </a:r>
            <a:r>
              <a:rPr sz="3400" dirty="0"/>
              <a:t>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40" name="Shape 140"/>
          <p:cNvSpPr>
            <a:spLocks noGrp="1"/>
          </p:cNvSpPr>
          <p:nvPr>
            <p:ph type="title"/>
          </p:nvPr>
        </p:nvSpPr>
        <p:spPr>
          <a:xfrm>
            <a:off x="281270" y="180923"/>
            <a:ext cx="12442260" cy="2016197"/>
          </a:xfrm>
          <a:prstGeom prst="rect">
            <a:avLst/>
          </a:prstGeom>
        </p:spPr>
        <p:txBody>
          <a:bodyPr/>
          <a:lstStyle/>
          <a:p>
            <a:pPr lvl="0" algn="l">
              <a:defRPr sz="1800"/>
            </a:pPr>
            <a:r>
              <a:rPr sz="6200">
                <a:solidFill>
                  <a:srgbClr val="570706"/>
                </a:solidFill>
                <a:latin typeface="+mn-lt"/>
                <a:ea typeface="+mn-ea"/>
                <a:cs typeface="+mn-cs"/>
                <a:sym typeface="Helvetica Light"/>
              </a:rPr>
              <a:t>LISISTRATA ED IL CINEMA</a:t>
            </a:r>
            <a:r>
              <a:rPr sz="5600">
                <a:latin typeface="+mn-lt"/>
                <a:ea typeface="+mn-ea"/>
                <a:cs typeface="+mn-cs"/>
                <a:sym typeface="Helvetica Light"/>
              </a:rPr>
              <a:t> </a:t>
            </a:r>
            <a:br>
              <a:rPr sz="5600">
                <a:latin typeface="+mn-lt"/>
                <a:ea typeface="+mn-ea"/>
                <a:cs typeface="+mn-cs"/>
                <a:sym typeface="Helvetica Light"/>
              </a:rPr>
            </a:br>
            <a:r>
              <a:rPr sz="5000" i="1">
                <a:solidFill>
                  <a:srgbClr val="861001"/>
                </a:solidFill>
                <a:latin typeface="Helvetica"/>
                <a:ea typeface="Helvetica"/>
                <a:cs typeface="Helvetica"/>
                <a:sym typeface="Helvetica"/>
              </a:rPr>
              <a:t>“La sorgente dell’amore”</a:t>
            </a:r>
          </a:p>
        </p:txBody>
      </p:sp>
      <p:pic>
        <p:nvPicPr>
          <p:cNvPr id="141" name="image2.jpg" descr="sorgente-dell'amore-dvd-1.jpg"/>
          <p:cNvPicPr/>
          <p:nvPr/>
        </p:nvPicPr>
        <p:blipFill>
          <a:blip r:embed="rId2" cstate="print">
            <a:extLst/>
          </a:blip>
          <a:stretch>
            <a:fillRect/>
          </a:stretch>
        </p:blipFill>
        <p:spPr>
          <a:xfrm>
            <a:off x="7526513" y="2726161"/>
            <a:ext cx="4641361" cy="6190862"/>
          </a:xfrm>
          <a:prstGeom prst="rect">
            <a:avLst/>
          </a:prstGeom>
          <a:ln w="12700">
            <a:miter lim="400000"/>
          </a:ln>
        </p:spPr>
      </p:pic>
      <p:sp>
        <p:nvSpPr>
          <p:cNvPr id="142" name="Shape 142"/>
          <p:cNvSpPr/>
          <p:nvPr/>
        </p:nvSpPr>
        <p:spPr>
          <a:xfrm>
            <a:off x="357717" y="2726161"/>
            <a:ext cx="6861563" cy="60736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lvl1pPr algn="l" defTabSz="914400">
              <a:defRPr sz="4300"/>
            </a:lvl1pPr>
          </a:lstStyle>
          <a:p>
            <a:pPr lvl="0">
              <a:defRPr sz="1800"/>
            </a:pPr>
            <a:r>
              <a:rPr sz="4300"/>
              <a:t>La sorgente dell’amore è un film del 2011 diretto da Radu Mihăileanu. In forma di commedia drammatica, con ampio ricorso a parti cantate, si narra la singolare forma di lotta di un gruppo di donne di un villaggio arabo.</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44" name="Shape 144"/>
          <p:cNvSpPr>
            <a:spLocks noGrp="1"/>
          </p:cNvSpPr>
          <p:nvPr>
            <p:ph type="title"/>
          </p:nvPr>
        </p:nvSpPr>
        <p:spPr>
          <a:xfrm>
            <a:off x="447999" y="278553"/>
            <a:ext cx="11054081" cy="2090704"/>
          </a:xfrm>
          <a:prstGeom prst="rect">
            <a:avLst/>
          </a:prstGeom>
        </p:spPr>
        <p:txBody>
          <a:bodyPr>
            <a:normAutofit fontScale="90000"/>
          </a:bodyPr>
          <a:lstStyle/>
          <a:p>
            <a:pPr lvl="0" algn="l" defTabSz="685800">
              <a:defRPr sz="1800"/>
            </a:pPr>
            <a:r>
              <a:rPr sz="4500">
                <a:solidFill>
                  <a:srgbClr val="570706"/>
                </a:solidFill>
                <a:latin typeface="+mn-lt"/>
                <a:ea typeface="+mn-ea"/>
                <a:cs typeface="+mn-cs"/>
                <a:sym typeface="Helvetica Light"/>
              </a:rPr>
              <a:t>LISISTRATA E LA GUERRA IN IRAQ</a:t>
            </a:r>
            <a:r>
              <a:rPr sz="4050">
                <a:solidFill>
                  <a:srgbClr val="570706"/>
                </a:solidFill>
                <a:latin typeface="Helvetica"/>
                <a:ea typeface="Helvetica"/>
                <a:cs typeface="Helvetica"/>
                <a:sym typeface="Helvetica"/>
              </a:rPr>
              <a:t/>
            </a:r>
            <a:br>
              <a:rPr sz="4050">
                <a:solidFill>
                  <a:srgbClr val="570706"/>
                </a:solidFill>
                <a:latin typeface="Helvetica"/>
                <a:ea typeface="Helvetica"/>
                <a:cs typeface="Helvetica"/>
                <a:sym typeface="Helvetica"/>
              </a:rPr>
            </a:br>
            <a:r>
              <a:rPr sz="4200">
                <a:solidFill>
                  <a:srgbClr val="861001"/>
                </a:solidFill>
                <a:latin typeface="Helvetica"/>
                <a:ea typeface="Helvetica"/>
                <a:cs typeface="Helvetica"/>
                <a:sym typeface="Helvetica"/>
              </a:rPr>
              <a:t>il</a:t>
            </a:r>
            <a:r>
              <a:rPr sz="4200" i="1">
                <a:solidFill>
                  <a:srgbClr val="861001"/>
                </a:solidFill>
                <a:latin typeface="Helvetica"/>
                <a:ea typeface="Helvetica"/>
                <a:cs typeface="Helvetica"/>
                <a:sym typeface="Helvetica"/>
              </a:rPr>
              <a:t>“Lysistrata project”</a:t>
            </a:r>
            <a:r>
              <a:rPr sz="4200">
                <a:solidFill>
                  <a:srgbClr val="570706"/>
                </a:solidFill>
                <a:latin typeface="Helvetica"/>
                <a:ea typeface="Helvetica"/>
                <a:cs typeface="Helvetica"/>
                <a:sym typeface="Helvetica"/>
              </a:rPr>
              <a:t/>
            </a:r>
            <a:br>
              <a:rPr sz="4200">
                <a:solidFill>
                  <a:srgbClr val="570706"/>
                </a:solidFill>
                <a:latin typeface="Helvetica"/>
                <a:ea typeface="Helvetica"/>
                <a:cs typeface="Helvetica"/>
                <a:sym typeface="Helvetica"/>
              </a:rPr>
            </a:br>
            <a:endParaRPr sz="4200">
              <a:solidFill>
                <a:srgbClr val="570706"/>
              </a:solidFill>
              <a:latin typeface="Helvetica"/>
              <a:ea typeface="Helvetica"/>
              <a:cs typeface="Helvetica"/>
              <a:sym typeface="Helvetica"/>
            </a:endParaRPr>
          </a:p>
        </p:txBody>
      </p:sp>
      <p:sp>
        <p:nvSpPr>
          <p:cNvPr id="145" name="Shape 145"/>
          <p:cNvSpPr>
            <a:spLocks noGrp="1"/>
          </p:cNvSpPr>
          <p:nvPr>
            <p:ph type="body" idx="1"/>
          </p:nvPr>
        </p:nvSpPr>
        <p:spPr>
          <a:xfrm>
            <a:off x="5725683" y="2059764"/>
            <a:ext cx="6861564" cy="6963975"/>
          </a:xfrm>
          <a:prstGeom prst="rect">
            <a:avLst/>
          </a:prstGeom>
        </p:spPr>
        <p:txBody>
          <a:bodyPr/>
          <a:lstStyle>
            <a:lvl1pPr>
              <a:defRPr sz="4200">
                <a:solidFill>
                  <a:srgbClr val="000000"/>
                </a:solidFill>
                <a:latin typeface="+mn-lt"/>
                <a:ea typeface="+mn-ea"/>
                <a:cs typeface="+mn-cs"/>
                <a:sym typeface="Helvetica Light"/>
              </a:defRPr>
            </a:lvl1pPr>
          </a:lstStyle>
          <a:p>
            <a:pPr lvl="0">
              <a:defRPr sz="1800"/>
            </a:pPr>
            <a:r>
              <a:rPr sz="4200"/>
              <a:t>Happening mondiale che ebbe inizio nel marzo del  2003 con la rappresentazione/lettura contemporanea in 919 località di 56 paesi diversi dell’opera di Aristofane per protestare pacificamente contro l’intervento statunitense in Iraq.</a:t>
            </a:r>
          </a:p>
        </p:txBody>
      </p:sp>
      <p:pic>
        <p:nvPicPr>
          <p:cNvPr id="146" name="image1.jpeg" descr="shirt.jpg"/>
          <p:cNvPicPr/>
          <p:nvPr/>
        </p:nvPicPr>
        <p:blipFill>
          <a:blip r:embed="rId2" cstate="print">
            <a:extLst/>
          </a:blip>
          <a:stretch>
            <a:fillRect/>
          </a:stretch>
        </p:blipFill>
        <p:spPr>
          <a:xfrm>
            <a:off x="308513" y="2059764"/>
            <a:ext cx="5377737" cy="696397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48" name="Shape 14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rPr/>
              <a:pPr lvl="0"/>
              <a:t>13</a:t>
            </a:fld>
            <a:endParaRPr/>
          </a:p>
        </p:txBody>
      </p:sp>
      <p:sp>
        <p:nvSpPr>
          <p:cNvPr id="149" name="Shape 149"/>
          <p:cNvSpPr/>
          <p:nvPr/>
        </p:nvSpPr>
        <p:spPr>
          <a:xfrm>
            <a:off x="1586281" y="471789"/>
            <a:ext cx="3367279"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570706"/>
                </a:solidFill>
              </a:defRPr>
            </a:lvl1pPr>
          </a:lstStyle>
          <a:p>
            <a:pPr lvl="0">
              <a:defRPr sz="1800">
                <a:solidFill>
                  <a:srgbClr val="000000"/>
                </a:solidFill>
              </a:defRPr>
            </a:pPr>
            <a:r>
              <a:rPr sz="3600">
                <a:solidFill>
                  <a:srgbClr val="570706"/>
                </a:solidFill>
              </a:rPr>
              <a:t>BIBLIOGRAFIA </a:t>
            </a:r>
          </a:p>
        </p:txBody>
      </p:sp>
      <p:sp>
        <p:nvSpPr>
          <p:cNvPr id="150" name="Shape 150"/>
          <p:cNvSpPr/>
          <p:nvPr/>
        </p:nvSpPr>
        <p:spPr>
          <a:xfrm>
            <a:off x="7969201" y="471789"/>
            <a:ext cx="278252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solidFill>
                  <a:srgbClr val="570706"/>
                </a:solidFill>
              </a:defRPr>
            </a:lvl1pPr>
          </a:lstStyle>
          <a:p>
            <a:pPr lvl="0">
              <a:defRPr sz="1800">
                <a:solidFill>
                  <a:srgbClr val="000000"/>
                </a:solidFill>
              </a:defRPr>
            </a:pPr>
            <a:r>
              <a:rPr sz="3600">
                <a:solidFill>
                  <a:srgbClr val="570706"/>
                </a:solidFill>
              </a:rPr>
              <a:t>SITOGRAFIA</a:t>
            </a:r>
          </a:p>
        </p:txBody>
      </p:sp>
      <p:sp>
        <p:nvSpPr>
          <p:cNvPr id="151" name="Shape 151"/>
          <p:cNvSpPr/>
          <p:nvPr/>
        </p:nvSpPr>
        <p:spPr>
          <a:xfrm>
            <a:off x="227852" y="1344033"/>
            <a:ext cx="6358712" cy="513081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44500" lvl="0" indent="-444500">
              <a:buSzPct val="75000"/>
              <a:buChar char="•"/>
              <a:defRPr sz="1800"/>
            </a:pPr>
            <a:r>
              <a:rPr sz="3000"/>
              <a:t>Aristofane, </a:t>
            </a:r>
            <a:r>
              <a:rPr sz="3000">
                <a:latin typeface="Helvetica"/>
                <a:ea typeface="Helvetica"/>
                <a:cs typeface="Helvetica"/>
                <a:sym typeface="Helvetica"/>
              </a:rPr>
              <a:t>Lisistrata</a:t>
            </a:r>
            <a:r>
              <a:rPr sz="3000"/>
              <a:t>, a cura di Giovanni Greco, Feltrinelli Editore, Milano </a:t>
            </a:r>
          </a:p>
          <a:p>
            <a:pPr marL="444500" lvl="0" indent="-444500">
              <a:buSzPct val="75000"/>
              <a:buChar char="•"/>
              <a:defRPr sz="1800"/>
            </a:pPr>
            <a:r>
              <a:rPr sz="3000"/>
              <a:t>Giulio Guidorizzi </a:t>
            </a:r>
          </a:p>
          <a:p>
            <a:pPr marL="444500" lvl="0" indent="-444500">
              <a:buSzPct val="75000"/>
              <a:buChar char="•"/>
              <a:defRPr sz="1800"/>
            </a:pPr>
            <a:r>
              <a:rPr sz="3000"/>
              <a:t>Mario Casertano, Gianfranco Russo, </a:t>
            </a:r>
            <a:r>
              <a:rPr sz="3000">
                <a:latin typeface="Helvetica"/>
                <a:ea typeface="Helvetica"/>
                <a:cs typeface="Helvetica"/>
                <a:sym typeface="Helvetica"/>
              </a:rPr>
              <a:t>Storia e testi della letteratura greca</a:t>
            </a:r>
            <a:r>
              <a:rPr sz="3000"/>
              <a:t>, volume 2, Palumbo Editore, Palermo</a:t>
            </a:r>
          </a:p>
          <a:p>
            <a:pPr marL="444500" lvl="0" indent="-444500">
              <a:buSzPct val="75000"/>
              <a:buChar char="•"/>
              <a:defRPr sz="1800"/>
            </a:pPr>
            <a:r>
              <a:rPr sz="3000"/>
              <a:t>Dario del Corno, Letteratura greca, Principato Editore, Messina</a:t>
            </a:r>
          </a:p>
        </p:txBody>
      </p:sp>
      <p:sp>
        <p:nvSpPr>
          <p:cNvPr id="152" name="Shape 152"/>
          <p:cNvSpPr/>
          <p:nvPr/>
        </p:nvSpPr>
        <p:spPr>
          <a:xfrm>
            <a:off x="5710312" y="1996480"/>
            <a:ext cx="7059625" cy="425757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444499" lvl="0" indent="-444499">
              <a:buSzPct val="75000"/>
              <a:buChar char="•"/>
              <a:defRPr sz="1800"/>
            </a:pPr>
            <a:r>
              <a:rPr sz="4500" u="sng" dirty="0">
                <a:hlinkClick r:id="rId2"/>
              </a:rPr>
              <a:t>www.docsity.it</a:t>
            </a:r>
            <a:endParaRPr sz="4500" dirty="0"/>
          </a:p>
          <a:p>
            <a:pPr marL="444499" lvl="0" indent="-444499">
              <a:buSzPct val="75000"/>
              <a:buChar char="•"/>
              <a:defRPr sz="1800"/>
            </a:pPr>
            <a:r>
              <a:rPr sz="4500" u="sng" dirty="0">
                <a:hlinkClick r:id="rId3"/>
              </a:rPr>
              <a:t>www.bossy.it</a:t>
            </a:r>
            <a:endParaRPr sz="4500" dirty="0"/>
          </a:p>
          <a:p>
            <a:pPr marL="444499" lvl="0" indent="-444499">
              <a:buSzPct val="75000"/>
              <a:buChar char="•"/>
              <a:defRPr sz="1800"/>
            </a:pPr>
            <a:r>
              <a:rPr sz="4500" u="sng" dirty="0" smtClean="0">
                <a:hlinkClick r:id="rId4"/>
              </a:rPr>
              <a:t>www.lacooltura.com</a:t>
            </a:r>
            <a:endParaRPr lang="it-IT" sz="4500" u="sng" dirty="0" smtClean="0">
              <a:hlinkClick r:id="rId4"/>
            </a:endParaRPr>
          </a:p>
          <a:p>
            <a:pPr marL="444499" lvl="0" indent="-444499">
              <a:buSzPct val="75000"/>
              <a:buChar char="•"/>
              <a:defRPr sz="1800"/>
            </a:pPr>
            <a:r>
              <a:rPr lang="it-IT" sz="4500" u="sng" dirty="0" smtClean="0">
                <a:hlinkClick r:id="rId5"/>
              </a:rPr>
              <a:t>www.lysistrataproject.org</a:t>
            </a:r>
            <a:endParaRPr lang="it-IT" sz="4500" u="sng" dirty="0" smtClean="0"/>
          </a:p>
          <a:p>
            <a:pPr marL="444499" lvl="0" indent="-444499">
              <a:buSzPct val="75000"/>
              <a:defRPr sz="1800"/>
            </a:pPr>
            <a:endParaRPr lang="it-IT" sz="4500" u="sng" dirty="0" smtClean="0">
              <a:hlinkClick r:id="rId4"/>
            </a:endParaRPr>
          </a:p>
          <a:p>
            <a:pPr marL="444499" lvl="0" indent="-444499">
              <a:buSzPct val="75000"/>
              <a:buChar char="•"/>
              <a:defRPr sz="1800"/>
            </a:pPr>
            <a:endParaRPr sz="4500" u="sng" dirty="0">
              <a:hlinkClick r:id="rId4"/>
            </a:endParaRPr>
          </a:p>
        </p:txBody>
      </p:sp>
      <p:sp>
        <p:nvSpPr>
          <p:cNvPr id="153" name="Shape 153"/>
          <p:cNvSpPr/>
          <p:nvPr/>
        </p:nvSpPr>
        <p:spPr>
          <a:xfrm>
            <a:off x="2793079" y="6699394"/>
            <a:ext cx="7418642" cy="787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500">
                <a:solidFill>
                  <a:srgbClr val="570706"/>
                </a:solidFill>
              </a:defRPr>
            </a:lvl1pPr>
          </a:lstStyle>
          <a:p>
            <a:pPr lvl="0">
              <a:defRPr sz="1800">
                <a:solidFill>
                  <a:srgbClr val="000000"/>
                </a:solidFill>
              </a:defRPr>
            </a:pPr>
            <a:r>
              <a:rPr sz="4500">
                <a:solidFill>
                  <a:srgbClr val="570706"/>
                </a:solidFill>
              </a:rPr>
              <a:t>GRAZIE PER L’ATTENZIONE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83" name="Shape 83"/>
          <p:cNvSpPr>
            <a:spLocks noGrp="1"/>
          </p:cNvSpPr>
          <p:nvPr>
            <p:ph type="title"/>
          </p:nvPr>
        </p:nvSpPr>
        <p:spPr>
          <a:xfrm>
            <a:off x="-42983" y="-110773"/>
            <a:ext cx="5570464" cy="1616654"/>
          </a:xfrm>
          <a:prstGeom prst="rect">
            <a:avLst/>
          </a:prstGeom>
        </p:spPr>
        <p:txBody>
          <a:bodyPr/>
          <a:lstStyle>
            <a:lvl1pPr>
              <a:defRPr sz="6000">
                <a:solidFill>
                  <a:srgbClr val="570706"/>
                </a:solidFill>
                <a:latin typeface="+mn-lt"/>
                <a:ea typeface="+mn-ea"/>
                <a:cs typeface="+mn-cs"/>
                <a:sym typeface="Helvetica Light"/>
              </a:defRPr>
            </a:lvl1pPr>
          </a:lstStyle>
          <a:p>
            <a:pPr lvl="0">
              <a:defRPr sz="1800">
                <a:solidFill>
                  <a:srgbClr val="000000"/>
                </a:solidFill>
              </a:defRPr>
            </a:pPr>
            <a:r>
              <a:rPr sz="6000">
                <a:solidFill>
                  <a:srgbClr val="570706"/>
                </a:solidFill>
              </a:rPr>
              <a:t>LA TRAMA </a:t>
            </a:r>
          </a:p>
        </p:txBody>
      </p:sp>
      <p:sp>
        <p:nvSpPr>
          <p:cNvPr id="84" name="Shape 84"/>
          <p:cNvSpPr>
            <a:spLocks noGrp="1"/>
          </p:cNvSpPr>
          <p:nvPr>
            <p:ph type="body" idx="1"/>
          </p:nvPr>
        </p:nvSpPr>
        <p:spPr>
          <a:xfrm>
            <a:off x="124805" y="1189835"/>
            <a:ext cx="6283146" cy="9125393"/>
          </a:xfrm>
          <a:prstGeom prst="rect">
            <a:avLst/>
          </a:prstGeom>
        </p:spPr>
        <p:txBody>
          <a:bodyPr/>
          <a:lstStyle>
            <a:lvl1pPr algn="l">
              <a:spcBef>
                <a:spcPts val="500"/>
              </a:spcBef>
              <a:defRPr sz="3100">
                <a:solidFill>
                  <a:srgbClr val="000000"/>
                </a:solidFill>
                <a:latin typeface="+mn-lt"/>
                <a:ea typeface="+mn-ea"/>
                <a:cs typeface="+mn-cs"/>
                <a:sym typeface="Helvetica Light"/>
              </a:defRPr>
            </a:lvl1pPr>
          </a:lstStyle>
          <a:p>
            <a:pPr lvl="0">
              <a:defRPr sz="1800"/>
            </a:pPr>
            <a:r>
              <a:rPr sz="3100"/>
              <a:t>Le donne greche, stanche della guerra tra Atene e Sparta, guidate da Lisistrata, si astengono collettivamente dai rapporti sessuali finché i mariti non porranno fine al conflitto. Per evitare che gli uomini finanzino la guerra con il tesoro dello Stato, le donne anziane occupano l’acropoli. Nonostante alcune donne cedano al desiderio, l’intento riesce. La pace viene stipulata dopo un incontro tra Lisistrata e un ambasciatore spartano. La commedia si conclude allegramente fra canti e danze.</a:t>
            </a:r>
          </a:p>
        </p:txBody>
      </p:sp>
      <p:sp>
        <p:nvSpPr>
          <p:cNvPr id="85" name="Shape 8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888888"/>
                </a:solidFill>
              </a:rPr>
              <a:pPr lvl="0">
                <a:defRPr sz="1800">
                  <a:solidFill>
                    <a:srgbClr val="000000"/>
                  </a:solidFill>
                </a:defRPr>
              </a:pPr>
              <a:t>2</a:t>
            </a:fld>
            <a:endParaRPr sz="1600">
              <a:solidFill>
                <a:srgbClr val="888888"/>
              </a:solidFill>
            </a:endParaRPr>
          </a:p>
        </p:txBody>
      </p:sp>
      <p:pic>
        <p:nvPicPr>
          <p:cNvPr id="86" name="pasted-image.tif"/>
          <p:cNvPicPr/>
          <p:nvPr/>
        </p:nvPicPr>
        <p:blipFill>
          <a:blip r:embed="rId2" cstate="print">
            <a:extLst/>
          </a:blip>
          <a:stretch>
            <a:fillRect/>
          </a:stretch>
        </p:blipFill>
        <p:spPr>
          <a:xfrm>
            <a:off x="6408885" y="1133269"/>
            <a:ext cx="6492929" cy="748706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xfrm>
            <a:off x="885776" y="-451792"/>
            <a:ext cx="11521280" cy="2722932"/>
          </a:xfrm>
          <a:prstGeom prst="rect">
            <a:avLst/>
          </a:prstGeom>
        </p:spPr>
        <p:txBody>
          <a:bodyPr/>
          <a:lstStyle>
            <a:lvl1pPr defTabSz="584200">
              <a:defRPr sz="5200">
                <a:solidFill>
                  <a:srgbClr val="570706"/>
                </a:solidFill>
                <a:latin typeface="+mn-lt"/>
                <a:ea typeface="+mn-ea"/>
                <a:cs typeface="+mn-cs"/>
                <a:sym typeface="Helvetica Light"/>
              </a:defRPr>
            </a:lvl1pPr>
          </a:lstStyle>
          <a:p>
            <a:pPr lvl="0">
              <a:defRPr sz="1800">
                <a:solidFill>
                  <a:srgbClr val="000000"/>
                </a:solidFill>
              </a:defRPr>
            </a:pPr>
            <a:r>
              <a:rPr sz="5200" dirty="0">
                <a:solidFill>
                  <a:srgbClr val="570706"/>
                </a:solidFill>
              </a:rPr>
              <a:t>L’OPERA E IL SUO TEMPO</a:t>
            </a:r>
          </a:p>
        </p:txBody>
      </p:sp>
      <p:sp>
        <p:nvSpPr>
          <p:cNvPr id="89" name="Shape 89"/>
          <p:cNvSpPr>
            <a:spLocks noGrp="1"/>
          </p:cNvSpPr>
          <p:nvPr>
            <p:ph type="body" idx="1"/>
          </p:nvPr>
        </p:nvSpPr>
        <p:spPr>
          <a:xfrm>
            <a:off x="575357" y="1591066"/>
            <a:ext cx="7432498" cy="7863086"/>
          </a:xfrm>
          <a:prstGeom prst="rect">
            <a:avLst/>
          </a:prstGeom>
        </p:spPr>
        <p:txBody>
          <a:bodyPr/>
          <a:lstStyle/>
          <a:p>
            <a:pPr marL="364331" lvl="0" indent="-364331">
              <a:spcBef>
                <a:spcPts val="800"/>
              </a:spcBef>
              <a:defRPr sz="1800"/>
            </a:pPr>
            <a:r>
              <a:rPr sz="3400" dirty="0" err="1">
                <a:latin typeface="+mn-lt"/>
                <a:ea typeface="+mn-ea"/>
                <a:cs typeface="+mn-cs"/>
                <a:sym typeface="Helvetica Light"/>
              </a:rPr>
              <a:t>rappresentata</a:t>
            </a:r>
            <a:r>
              <a:rPr sz="3400" dirty="0">
                <a:latin typeface="+mn-lt"/>
                <a:ea typeface="+mn-ea"/>
                <a:cs typeface="+mn-cs"/>
                <a:sym typeface="Helvetica Light"/>
              </a:rPr>
              <a:t> per le prima </a:t>
            </a:r>
            <a:r>
              <a:rPr sz="3400" dirty="0" err="1">
                <a:latin typeface="+mn-lt"/>
                <a:ea typeface="+mn-ea"/>
                <a:cs typeface="+mn-cs"/>
                <a:sym typeface="Helvetica Light"/>
              </a:rPr>
              <a:t>volta</a:t>
            </a:r>
            <a:r>
              <a:rPr sz="3400" dirty="0">
                <a:latin typeface="+mn-lt"/>
                <a:ea typeface="+mn-ea"/>
                <a:cs typeface="+mn-cs"/>
                <a:sym typeface="Helvetica Light"/>
              </a:rPr>
              <a:t> </a:t>
            </a:r>
            <a:r>
              <a:rPr sz="3400" dirty="0" err="1">
                <a:latin typeface="+mn-lt"/>
                <a:ea typeface="+mn-ea"/>
                <a:cs typeface="+mn-cs"/>
                <a:sym typeface="Helvetica Light"/>
              </a:rPr>
              <a:t>nel</a:t>
            </a:r>
            <a:r>
              <a:rPr sz="3400" dirty="0">
                <a:latin typeface="+mn-lt"/>
                <a:ea typeface="+mn-ea"/>
                <a:cs typeface="+mn-cs"/>
                <a:sym typeface="Helvetica Light"/>
              </a:rPr>
              <a:t> </a:t>
            </a:r>
            <a:r>
              <a:rPr sz="5000" dirty="0">
                <a:solidFill>
                  <a:srgbClr val="3B1F4E"/>
                </a:solidFill>
                <a:latin typeface="+mn-lt"/>
                <a:ea typeface="+mn-ea"/>
                <a:cs typeface="+mn-cs"/>
                <a:sym typeface="Helvetica Light"/>
              </a:rPr>
              <a:t>411 </a:t>
            </a:r>
            <a:r>
              <a:rPr sz="5000" dirty="0" err="1">
                <a:solidFill>
                  <a:srgbClr val="3B1F4E"/>
                </a:solidFill>
                <a:latin typeface="+mn-lt"/>
                <a:ea typeface="+mn-ea"/>
                <a:cs typeface="+mn-cs"/>
                <a:sym typeface="Helvetica Light"/>
              </a:rPr>
              <a:t>a.c</a:t>
            </a:r>
            <a:endParaRPr sz="5000" dirty="0">
              <a:solidFill>
                <a:srgbClr val="FF0000"/>
              </a:solidFill>
              <a:latin typeface="+mn-lt"/>
              <a:ea typeface="+mn-ea"/>
              <a:cs typeface="+mn-cs"/>
              <a:sym typeface="Helvetica Light"/>
            </a:endParaRPr>
          </a:p>
          <a:p>
            <a:pPr marL="0" lvl="0" indent="0">
              <a:buSzTx/>
              <a:buNone/>
              <a:defRPr sz="1800"/>
            </a:pPr>
            <a:endParaRPr sz="5000" dirty="0">
              <a:latin typeface="+mn-lt"/>
              <a:ea typeface="+mn-ea"/>
              <a:cs typeface="+mn-cs"/>
              <a:sym typeface="Helvetica Light"/>
            </a:endParaRPr>
          </a:p>
          <a:p>
            <a:pPr marL="364331" lvl="0" indent="-364331">
              <a:spcBef>
                <a:spcPts val="500"/>
              </a:spcBef>
              <a:defRPr sz="1800"/>
            </a:pPr>
            <a:r>
              <a:rPr sz="3400" dirty="0">
                <a:latin typeface="+mn-lt"/>
                <a:ea typeface="+mn-ea"/>
                <a:cs typeface="+mn-cs"/>
                <a:sym typeface="Helvetica Light"/>
              </a:rPr>
              <a:t>fine </a:t>
            </a:r>
            <a:r>
              <a:rPr sz="3400" dirty="0" err="1">
                <a:latin typeface="+mn-lt"/>
                <a:ea typeface="+mn-ea"/>
                <a:cs typeface="+mn-cs"/>
                <a:sym typeface="Helvetica Light"/>
              </a:rPr>
              <a:t>disastrosa</a:t>
            </a:r>
            <a:r>
              <a:rPr sz="3400" dirty="0">
                <a:latin typeface="+mn-lt"/>
                <a:ea typeface="+mn-ea"/>
                <a:cs typeface="+mn-cs"/>
                <a:sym typeface="Helvetica Light"/>
              </a:rPr>
              <a:t> </a:t>
            </a:r>
            <a:r>
              <a:rPr sz="3400" dirty="0" err="1">
                <a:latin typeface="+mn-lt"/>
                <a:ea typeface="+mn-ea"/>
                <a:cs typeface="+mn-cs"/>
                <a:sym typeface="Helvetica Light"/>
              </a:rPr>
              <a:t>della</a:t>
            </a:r>
            <a:r>
              <a:rPr sz="3400" dirty="0">
                <a:latin typeface="+mn-lt"/>
                <a:ea typeface="+mn-ea"/>
                <a:cs typeface="+mn-cs"/>
                <a:sym typeface="Helvetica Light"/>
              </a:rPr>
              <a:t> </a:t>
            </a:r>
            <a:r>
              <a:rPr sz="3400" dirty="0" err="1">
                <a:latin typeface="+mn-lt"/>
                <a:ea typeface="+mn-ea"/>
                <a:cs typeface="+mn-cs"/>
                <a:sym typeface="Helvetica Light"/>
              </a:rPr>
              <a:t>spedizione</a:t>
            </a:r>
            <a:r>
              <a:rPr sz="3400" dirty="0">
                <a:latin typeface="+mn-lt"/>
                <a:ea typeface="+mn-ea"/>
                <a:cs typeface="+mn-cs"/>
                <a:sym typeface="Helvetica Light"/>
              </a:rPr>
              <a:t> in Sicilia</a:t>
            </a:r>
          </a:p>
          <a:p>
            <a:pPr marL="364331" lvl="0" indent="-364331">
              <a:defRPr sz="1800"/>
            </a:pPr>
            <a:endParaRPr sz="3400" dirty="0">
              <a:latin typeface="+mn-lt"/>
              <a:ea typeface="+mn-ea"/>
              <a:cs typeface="+mn-cs"/>
              <a:sym typeface="Helvetica Light"/>
            </a:endParaRPr>
          </a:p>
          <a:p>
            <a:pPr marL="364331" lvl="0" indent="-364331">
              <a:defRPr sz="1800"/>
            </a:pPr>
            <a:endParaRPr sz="3400" dirty="0">
              <a:latin typeface="+mn-lt"/>
              <a:ea typeface="+mn-ea"/>
              <a:cs typeface="+mn-cs"/>
              <a:sym typeface="Helvetica Light"/>
            </a:endParaRPr>
          </a:p>
          <a:p>
            <a:pPr marL="364331" lvl="0" indent="-364331">
              <a:defRPr sz="1800"/>
            </a:pPr>
            <a:endParaRPr sz="3400" dirty="0">
              <a:latin typeface="+mn-lt"/>
              <a:ea typeface="+mn-ea"/>
              <a:cs typeface="+mn-cs"/>
              <a:sym typeface="Helvetica Light"/>
            </a:endParaRPr>
          </a:p>
          <a:p>
            <a:pPr marL="364331" lvl="0" indent="-364331">
              <a:spcBef>
                <a:spcPts val="500"/>
              </a:spcBef>
              <a:defRPr sz="1800"/>
            </a:pPr>
            <a:r>
              <a:rPr sz="3400" dirty="0">
                <a:latin typeface="+mn-lt"/>
                <a:ea typeface="+mn-ea"/>
                <a:cs typeface="+mn-cs"/>
                <a:sym typeface="Helvetica Light"/>
              </a:rPr>
              <a:t>ad </a:t>
            </a:r>
            <a:r>
              <a:rPr sz="3400" dirty="0" err="1">
                <a:latin typeface="+mn-lt"/>
                <a:ea typeface="+mn-ea"/>
                <a:cs typeface="+mn-cs"/>
                <a:sym typeface="Helvetica Light"/>
              </a:rPr>
              <a:t>Atene</a:t>
            </a:r>
            <a:r>
              <a:rPr sz="3400" dirty="0">
                <a:latin typeface="+mn-lt"/>
                <a:ea typeface="+mn-ea"/>
                <a:cs typeface="+mn-cs"/>
                <a:sym typeface="Helvetica Light"/>
              </a:rPr>
              <a:t> </a:t>
            </a:r>
            <a:r>
              <a:rPr sz="3400" dirty="0" err="1">
                <a:latin typeface="+mn-lt"/>
                <a:ea typeface="+mn-ea"/>
                <a:cs typeface="+mn-cs"/>
                <a:sym typeface="Helvetica Light"/>
              </a:rPr>
              <a:t>erano</a:t>
            </a:r>
            <a:r>
              <a:rPr sz="3400" dirty="0">
                <a:latin typeface="+mn-lt"/>
                <a:ea typeface="+mn-ea"/>
                <a:cs typeface="+mn-cs"/>
                <a:sym typeface="Helvetica Light"/>
              </a:rPr>
              <a:t> </a:t>
            </a:r>
            <a:r>
              <a:rPr sz="3400" dirty="0" err="1">
                <a:latin typeface="+mn-lt"/>
                <a:ea typeface="+mn-ea"/>
                <a:cs typeface="+mn-cs"/>
                <a:sym typeface="Helvetica Light"/>
              </a:rPr>
              <a:t>realmente</a:t>
            </a:r>
            <a:r>
              <a:rPr sz="3400" dirty="0">
                <a:latin typeface="+mn-lt"/>
                <a:ea typeface="+mn-ea"/>
                <a:cs typeface="+mn-cs"/>
                <a:sym typeface="Helvetica Light"/>
              </a:rPr>
              <a:t> </a:t>
            </a:r>
            <a:r>
              <a:rPr sz="3400" dirty="0" err="1">
                <a:latin typeface="+mn-lt"/>
                <a:ea typeface="+mn-ea"/>
                <a:cs typeface="+mn-cs"/>
                <a:sym typeface="Helvetica Light"/>
              </a:rPr>
              <a:t>presenti</a:t>
            </a:r>
            <a:r>
              <a:rPr sz="3400" dirty="0">
                <a:latin typeface="+mn-lt"/>
                <a:ea typeface="+mn-ea"/>
                <a:cs typeface="+mn-cs"/>
                <a:sym typeface="Helvetica Light"/>
              </a:rPr>
              <a:t> </a:t>
            </a:r>
            <a:r>
              <a:rPr sz="3400" dirty="0" err="1">
                <a:latin typeface="+mn-lt"/>
                <a:ea typeface="+mn-ea"/>
                <a:cs typeface="+mn-cs"/>
                <a:sym typeface="Helvetica Light"/>
              </a:rPr>
              <a:t>Lisimaca</a:t>
            </a:r>
            <a:r>
              <a:rPr sz="3400" dirty="0">
                <a:latin typeface="+mn-lt"/>
                <a:ea typeface="+mn-ea"/>
                <a:cs typeface="+mn-cs"/>
                <a:sym typeface="Helvetica Light"/>
              </a:rPr>
              <a:t> e </a:t>
            </a:r>
            <a:r>
              <a:rPr sz="3400" dirty="0" err="1">
                <a:latin typeface="+mn-lt"/>
                <a:ea typeface="+mn-ea"/>
                <a:cs typeface="+mn-cs"/>
                <a:sym typeface="Helvetica Light"/>
              </a:rPr>
              <a:t>Mirrina</a:t>
            </a:r>
            <a:r>
              <a:rPr sz="3400" dirty="0">
                <a:latin typeface="+mn-lt"/>
                <a:ea typeface="+mn-ea"/>
                <a:cs typeface="+mn-cs"/>
                <a:sym typeface="Helvetica Light"/>
              </a:rPr>
              <a:t> </a:t>
            </a:r>
          </a:p>
        </p:txBody>
      </p:sp>
      <p:sp>
        <p:nvSpPr>
          <p:cNvPr id="90" name="Shape 90"/>
          <p:cNvSpPr/>
          <p:nvPr/>
        </p:nvSpPr>
        <p:spPr>
          <a:xfrm rot="10800000" flipH="1">
            <a:off x="4146078" y="2474609"/>
            <a:ext cx="1287517" cy="438289"/>
          </a:xfrm>
          <a:prstGeom prst="rightArrow">
            <a:avLst>
              <a:gd name="adj1" fmla="val 50000"/>
              <a:gd name="adj2" fmla="val 37110"/>
            </a:avLst>
          </a:prstGeom>
          <a:gradFill>
            <a:gsLst>
              <a:gs pos="0">
                <a:srgbClr val="3F80CE"/>
              </a:gs>
              <a:gs pos="100000">
                <a:srgbClr val="A2C3FF"/>
              </a:gs>
            </a:gsLst>
            <a:lin ang="16200000"/>
          </a:gradFill>
          <a:ln w="12700">
            <a:solidFill>
              <a:srgbClr val="4A7EBB"/>
            </a:solidFill>
          </a:ln>
          <a:effectLst>
            <a:outerShdw blurRad="50800" dist="25400" dir="5400000" rotWithShape="0">
              <a:srgbClr val="000000">
                <a:alpha val="35000"/>
              </a:srgbClr>
            </a:outerShdw>
          </a:effectLst>
        </p:spPr>
        <p:txBody>
          <a:bodyPr lIns="65023" tIns="65023" rIns="65023" bIns="65023" anchor="ctr"/>
          <a:lstStyle/>
          <a:p>
            <a:pPr lvl="0" defTabSz="457200">
              <a:defRPr sz="2400">
                <a:solidFill>
                  <a:srgbClr val="FFFFFF"/>
                </a:solidFill>
                <a:latin typeface="Calibri"/>
                <a:ea typeface="Calibri"/>
                <a:cs typeface="Calibri"/>
                <a:sym typeface="Calibri"/>
              </a:defRPr>
            </a:pPr>
            <a:endParaRPr/>
          </a:p>
        </p:txBody>
      </p:sp>
      <p:sp>
        <p:nvSpPr>
          <p:cNvPr id="91" name="Shape 91"/>
          <p:cNvSpPr/>
          <p:nvPr/>
        </p:nvSpPr>
        <p:spPr>
          <a:xfrm>
            <a:off x="5483516" y="1866729"/>
            <a:ext cx="6683914" cy="16540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lvl="0" algn="l" defTabSz="457200">
              <a:defRPr sz="1800"/>
            </a:pPr>
            <a:endParaRPr sz="3400" dirty="0">
              <a:latin typeface="Calibri"/>
              <a:ea typeface="Calibri"/>
              <a:cs typeface="Calibri"/>
              <a:sym typeface="Calibri"/>
            </a:endParaRPr>
          </a:p>
          <a:p>
            <a:pPr lvl="0" algn="l" defTabSz="457200">
              <a:defRPr sz="1800"/>
            </a:pPr>
            <a:r>
              <a:rPr sz="3400" dirty="0">
                <a:latin typeface="Calibri"/>
                <a:ea typeface="Calibri"/>
                <a:cs typeface="Calibri"/>
                <a:sym typeface="Calibri"/>
              </a:rPr>
              <a:t>Anno </a:t>
            </a:r>
            <a:r>
              <a:rPr sz="3400" dirty="0" err="1">
                <a:latin typeface="Calibri"/>
                <a:ea typeface="Calibri"/>
                <a:cs typeface="Calibri"/>
                <a:sym typeface="Calibri"/>
              </a:rPr>
              <a:t>della</a:t>
            </a:r>
            <a:r>
              <a:rPr sz="3400" dirty="0">
                <a:latin typeface="Calibri"/>
                <a:ea typeface="Calibri"/>
                <a:cs typeface="Calibri"/>
                <a:sym typeface="Calibri"/>
              </a:rPr>
              <a:t> </a:t>
            </a:r>
            <a:r>
              <a:rPr sz="3400" dirty="0" err="1">
                <a:latin typeface="Calibri"/>
                <a:ea typeface="Calibri"/>
                <a:cs typeface="Calibri"/>
                <a:sym typeface="Calibri"/>
              </a:rPr>
              <a:t>formazione</a:t>
            </a:r>
            <a:r>
              <a:rPr sz="3400" dirty="0">
                <a:latin typeface="Calibri"/>
                <a:ea typeface="Calibri"/>
                <a:cs typeface="Calibri"/>
                <a:sym typeface="Calibri"/>
              </a:rPr>
              <a:t> del </a:t>
            </a:r>
            <a:r>
              <a:rPr sz="3400" dirty="0" err="1">
                <a:latin typeface="Calibri"/>
                <a:ea typeface="Calibri"/>
                <a:cs typeface="Calibri"/>
                <a:sym typeface="Calibri"/>
              </a:rPr>
              <a:t>governo</a:t>
            </a:r>
            <a:r>
              <a:rPr sz="3400" dirty="0">
                <a:latin typeface="Calibri"/>
                <a:ea typeface="Calibri"/>
                <a:cs typeface="Calibri"/>
                <a:sym typeface="Calibri"/>
              </a:rPr>
              <a:t> </a:t>
            </a:r>
            <a:r>
              <a:rPr sz="3400" dirty="0" err="1">
                <a:latin typeface="Calibri"/>
                <a:ea typeface="Calibri"/>
                <a:cs typeface="Calibri"/>
                <a:sym typeface="Calibri"/>
              </a:rPr>
              <a:t>dei</a:t>
            </a:r>
            <a:r>
              <a:rPr sz="3400" dirty="0">
                <a:latin typeface="Calibri"/>
                <a:ea typeface="Calibri"/>
                <a:cs typeface="Calibri"/>
                <a:sym typeface="Calibri"/>
              </a:rPr>
              <a:t> 400</a:t>
            </a:r>
          </a:p>
        </p:txBody>
      </p:sp>
      <p:sp>
        <p:nvSpPr>
          <p:cNvPr id="92" name="Shape 92"/>
          <p:cNvSpPr/>
          <p:nvPr/>
        </p:nvSpPr>
        <p:spPr>
          <a:xfrm rot="10800000" flipH="1">
            <a:off x="2225319" y="4517985"/>
            <a:ext cx="1287518" cy="438289"/>
          </a:xfrm>
          <a:prstGeom prst="rightArrow">
            <a:avLst>
              <a:gd name="adj1" fmla="val 50000"/>
              <a:gd name="adj2" fmla="val 37110"/>
            </a:avLst>
          </a:prstGeom>
          <a:gradFill>
            <a:gsLst>
              <a:gs pos="0">
                <a:srgbClr val="3F80CE"/>
              </a:gs>
              <a:gs pos="100000">
                <a:srgbClr val="A2C3FF"/>
              </a:gs>
            </a:gsLst>
            <a:lin ang="16200000"/>
          </a:gradFill>
          <a:ln w="12700">
            <a:solidFill>
              <a:srgbClr val="4A7EBB"/>
            </a:solidFill>
          </a:ln>
          <a:effectLst>
            <a:outerShdw blurRad="50800" dist="25400" dir="5400000" rotWithShape="0">
              <a:srgbClr val="000000">
                <a:alpha val="35000"/>
              </a:srgbClr>
            </a:outerShdw>
          </a:effectLst>
        </p:spPr>
        <p:txBody>
          <a:bodyPr lIns="65023" tIns="65023" rIns="65023" bIns="65023" anchor="ctr"/>
          <a:lstStyle/>
          <a:p>
            <a:pPr lvl="0" defTabSz="457200">
              <a:defRPr sz="2400">
                <a:solidFill>
                  <a:srgbClr val="FFFFFF"/>
                </a:solidFill>
                <a:latin typeface="Calibri"/>
                <a:ea typeface="Calibri"/>
                <a:cs typeface="Calibri"/>
                <a:sym typeface="Calibri"/>
              </a:defRPr>
            </a:pPr>
            <a:endParaRPr/>
          </a:p>
        </p:txBody>
      </p:sp>
      <p:sp>
        <p:nvSpPr>
          <p:cNvPr id="93" name="Shape 93"/>
          <p:cNvSpPr/>
          <p:nvPr/>
        </p:nvSpPr>
        <p:spPr>
          <a:xfrm>
            <a:off x="3569539" y="3910105"/>
            <a:ext cx="7662365" cy="16540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lvl="0" algn="l" defTabSz="457200">
              <a:defRPr sz="1800"/>
            </a:pPr>
            <a:endParaRPr sz="3400">
              <a:latin typeface="Calibri"/>
              <a:ea typeface="Calibri"/>
              <a:cs typeface="Calibri"/>
              <a:sym typeface="Calibri"/>
            </a:endParaRPr>
          </a:p>
          <a:p>
            <a:pPr lvl="0" algn="l" defTabSz="457200">
              <a:defRPr sz="1800"/>
            </a:pPr>
            <a:r>
              <a:rPr sz="3400">
                <a:latin typeface="Calibri"/>
                <a:ea typeface="Calibri"/>
                <a:cs typeface="Calibri"/>
                <a:sym typeface="Calibri"/>
              </a:rPr>
              <a:t>Atene non intraprese l’alleanza con Sparta ma resistette </a:t>
            </a:r>
          </a:p>
        </p:txBody>
      </p:sp>
      <p:sp>
        <p:nvSpPr>
          <p:cNvPr id="94" name="Shape 9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888888"/>
                </a:solidFill>
              </a:rPr>
              <a:pPr lvl="0">
                <a:defRPr sz="1800">
                  <a:solidFill>
                    <a:srgbClr val="000000"/>
                  </a:solidFill>
                </a:defRPr>
              </a:pPr>
              <a:t>3</a:t>
            </a:fld>
            <a:endParaRPr sz="1600">
              <a:solidFill>
                <a:srgbClr val="888888"/>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96" name="Shape 96"/>
          <p:cNvSpPr>
            <a:spLocks noGrp="1"/>
          </p:cNvSpPr>
          <p:nvPr>
            <p:ph type="title"/>
          </p:nvPr>
        </p:nvSpPr>
        <p:spPr>
          <a:xfrm>
            <a:off x="3753077" y="74884"/>
            <a:ext cx="5498646" cy="948681"/>
          </a:xfrm>
          <a:prstGeom prst="rect">
            <a:avLst/>
          </a:prstGeom>
        </p:spPr>
        <p:txBody>
          <a:bodyPr>
            <a:normAutofit fontScale="90000"/>
          </a:bodyPr>
          <a:lstStyle>
            <a:lvl1pPr defTabSz="393192">
              <a:defRPr sz="4988">
                <a:solidFill>
                  <a:srgbClr val="570706"/>
                </a:solidFill>
                <a:latin typeface="+mn-lt"/>
                <a:ea typeface="+mn-ea"/>
                <a:cs typeface="+mn-cs"/>
                <a:sym typeface="Helvetica Light"/>
              </a:defRPr>
            </a:lvl1pPr>
          </a:lstStyle>
          <a:p>
            <a:pPr lvl="0">
              <a:defRPr sz="1800">
                <a:solidFill>
                  <a:srgbClr val="000000"/>
                </a:solidFill>
              </a:defRPr>
            </a:pPr>
            <a:r>
              <a:rPr sz="4988">
                <a:solidFill>
                  <a:srgbClr val="570706"/>
                </a:solidFill>
              </a:rPr>
              <a:t>DONNE E TEATRO</a:t>
            </a:r>
          </a:p>
        </p:txBody>
      </p:sp>
      <p:pic>
        <p:nvPicPr>
          <p:cNvPr id="97" name="image2.jpg" descr="image006.jpg"/>
          <p:cNvPicPr/>
          <p:nvPr/>
        </p:nvPicPr>
        <p:blipFill>
          <a:blip r:embed="rId2" cstate="print">
            <a:extLst/>
          </a:blip>
          <a:srcRect b="5741"/>
          <a:stretch>
            <a:fillRect/>
          </a:stretch>
        </p:blipFill>
        <p:spPr>
          <a:xfrm>
            <a:off x="7223522" y="1343619"/>
            <a:ext cx="5619031" cy="7508225"/>
          </a:xfrm>
          <a:prstGeom prst="rect">
            <a:avLst/>
          </a:prstGeom>
          <a:ln w="12700">
            <a:miter lim="400000"/>
          </a:ln>
        </p:spPr>
      </p:pic>
      <p:sp>
        <p:nvSpPr>
          <p:cNvPr id="98" name="Shape 98"/>
          <p:cNvSpPr>
            <a:spLocks noGrp="1"/>
          </p:cNvSpPr>
          <p:nvPr>
            <p:ph type="body" idx="1"/>
          </p:nvPr>
        </p:nvSpPr>
        <p:spPr>
          <a:xfrm>
            <a:off x="288301" y="1507517"/>
            <a:ext cx="7001576" cy="7180288"/>
          </a:xfrm>
          <a:prstGeom prst="rect">
            <a:avLst/>
          </a:prstGeom>
        </p:spPr>
        <p:txBody>
          <a:bodyPr/>
          <a:lstStyle/>
          <a:p>
            <a:pPr marL="402020" lvl="0" indent="-402020">
              <a:lnSpc>
                <a:spcPct val="90000"/>
              </a:lnSpc>
              <a:spcBef>
                <a:spcPts val="500"/>
              </a:spcBef>
              <a:defRPr sz="1800"/>
            </a:pPr>
            <a:r>
              <a:rPr sz="3400">
                <a:latin typeface="+mn-lt"/>
                <a:ea typeface="+mn-ea"/>
                <a:cs typeface="+mn-cs"/>
                <a:sym typeface="Helvetica Light"/>
              </a:rPr>
              <a:t>donne spesso protagoniste </a:t>
            </a:r>
            <a:endParaRPr sz="4000">
              <a:latin typeface="+mn-lt"/>
              <a:ea typeface="+mn-ea"/>
              <a:cs typeface="+mn-cs"/>
              <a:sym typeface="Helvetica Light"/>
            </a:endParaRPr>
          </a:p>
          <a:p>
            <a:pPr marL="0" lvl="0" indent="0">
              <a:lnSpc>
                <a:spcPct val="90000"/>
              </a:lnSpc>
              <a:spcBef>
                <a:spcPts val="600"/>
              </a:spcBef>
              <a:buSzTx/>
              <a:buNone/>
              <a:defRPr sz="1800"/>
            </a:pPr>
            <a:endParaRPr sz="3600">
              <a:latin typeface="+mn-lt"/>
              <a:ea typeface="+mn-ea"/>
              <a:cs typeface="+mn-cs"/>
              <a:sym typeface="Helvetica Light"/>
            </a:endParaRPr>
          </a:p>
          <a:p>
            <a:pPr marL="402020" lvl="0" indent="-402020">
              <a:lnSpc>
                <a:spcPct val="90000"/>
              </a:lnSpc>
              <a:spcBef>
                <a:spcPts val="500"/>
              </a:spcBef>
              <a:defRPr sz="1800"/>
            </a:pPr>
            <a:r>
              <a:rPr sz="3400">
                <a:latin typeface="+mn-lt"/>
                <a:ea typeface="+mn-ea"/>
                <a:cs typeface="+mn-cs"/>
                <a:sym typeface="Helvetica Light"/>
              </a:rPr>
              <a:t>personaggi femminili, più emotivi degli uomini, venivano utilizzati per esplorare stati psicologici a loro preclusi</a:t>
            </a:r>
            <a:endParaRPr sz="4000">
              <a:latin typeface="+mn-lt"/>
              <a:ea typeface="+mn-ea"/>
              <a:cs typeface="+mn-cs"/>
              <a:sym typeface="Helvetica Light"/>
            </a:endParaRPr>
          </a:p>
          <a:p>
            <a:pPr marL="425668" lvl="0" indent="-425668">
              <a:lnSpc>
                <a:spcPct val="90000"/>
              </a:lnSpc>
              <a:spcBef>
                <a:spcPts val="600"/>
              </a:spcBef>
              <a:defRPr sz="1800"/>
            </a:pPr>
            <a:endParaRPr sz="3600">
              <a:latin typeface="+mn-lt"/>
              <a:ea typeface="+mn-ea"/>
              <a:cs typeface="+mn-cs"/>
              <a:sym typeface="Helvetica Light"/>
            </a:endParaRPr>
          </a:p>
          <a:p>
            <a:pPr marL="425668" lvl="0" indent="-425668">
              <a:lnSpc>
                <a:spcPct val="90000"/>
              </a:lnSpc>
              <a:spcBef>
                <a:spcPts val="500"/>
              </a:spcBef>
              <a:defRPr sz="1800"/>
            </a:pPr>
            <a:r>
              <a:rPr sz="3600">
                <a:latin typeface="+mn-lt"/>
                <a:ea typeface="+mn-ea"/>
                <a:cs typeface="+mn-cs"/>
                <a:sym typeface="Helvetica Light"/>
              </a:rPr>
              <a:t>i</a:t>
            </a:r>
            <a:r>
              <a:rPr sz="3400">
                <a:latin typeface="+mn-lt"/>
                <a:ea typeface="+mn-ea"/>
                <a:cs typeface="+mn-cs"/>
                <a:sym typeface="Helvetica Light"/>
              </a:rPr>
              <a:t>l mondo femminile è per definizione quello della pace</a:t>
            </a:r>
            <a:endParaRPr sz="3600">
              <a:latin typeface="+mn-lt"/>
              <a:ea typeface="+mn-ea"/>
              <a:cs typeface="+mn-cs"/>
              <a:sym typeface="Helvetica Light"/>
            </a:endParaRPr>
          </a:p>
          <a:p>
            <a:pPr marL="472965" lvl="0" indent="-472965">
              <a:lnSpc>
                <a:spcPct val="90000"/>
              </a:lnSpc>
              <a:spcBef>
                <a:spcPts val="600"/>
              </a:spcBef>
              <a:defRPr sz="1800"/>
            </a:pPr>
            <a:endParaRPr sz="3600">
              <a:latin typeface="+mn-lt"/>
              <a:ea typeface="+mn-ea"/>
              <a:cs typeface="+mn-cs"/>
              <a:sym typeface="Helvetica Light"/>
            </a:endParaRPr>
          </a:p>
          <a:p>
            <a:pPr marL="402020" lvl="0" indent="-402020">
              <a:lnSpc>
                <a:spcPct val="90000"/>
              </a:lnSpc>
              <a:spcBef>
                <a:spcPts val="500"/>
              </a:spcBef>
              <a:defRPr sz="1800"/>
            </a:pPr>
            <a:r>
              <a:rPr sz="3400">
                <a:latin typeface="+mn-lt"/>
                <a:ea typeface="+mn-ea"/>
                <a:cs typeface="+mn-cs"/>
                <a:sym typeface="Helvetica Light"/>
              </a:rPr>
              <a:t>per le loro enormi capacità, erano pericolose per la società tradizionale</a:t>
            </a:r>
          </a:p>
        </p:txBody>
      </p:sp>
      <p:sp>
        <p:nvSpPr>
          <p:cNvPr id="99" name="Shape 9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888888"/>
                </a:solidFill>
              </a:rPr>
              <a:pPr lvl="0">
                <a:defRPr sz="1800">
                  <a:solidFill>
                    <a:srgbClr val="000000"/>
                  </a:solidFill>
                </a:defRPr>
              </a:pPr>
              <a:t>4</a:t>
            </a:fld>
            <a:endParaRPr sz="1600">
              <a:solidFill>
                <a:srgbClr val="888888"/>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01" name="Shape 101"/>
          <p:cNvSpPr>
            <a:spLocks noGrp="1"/>
          </p:cNvSpPr>
          <p:nvPr>
            <p:ph type="title"/>
          </p:nvPr>
        </p:nvSpPr>
        <p:spPr>
          <a:xfrm>
            <a:off x="1081707" y="139700"/>
            <a:ext cx="10841386" cy="1436291"/>
          </a:xfrm>
          <a:prstGeom prst="rect">
            <a:avLst/>
          </a:prstGeom>
        </p:spPr>
        <p:txBody>
          <a:bodyPr/>
          <a:lstStyle>
            <a:lvl1pPr defTabSz="315468">
              <a:defRPr sz="4320">
                <a:solidFill>
                  <a:srgbClr val="570706"/>
                </a:solidFill>
              </a:defRPr>
            </a:lvl1pPr>
          </a:lstStyle>
          <a:p>
            <a:pPr lvl="0">
              <a:defRPr sz="1800">
                <a:solidFill>
                  <a:srgbClr val="000000"/>
                </a:solidFill>
              </a:defRPr>
            </a:pPr>
            <a:r>
              <a:rPr sz="4320">
                <a:solidFill>
                  <a:srgbClr val="570706"/>
                </a:solidFill>
              </a:rPr>
              <a:t>ESSERE UNA DONNA NEL L’ANTICA GRECIA </a:t>
            </a:r>
          </a:p>
        </p:txBody>
      </p:sp>
      <p:sp>
        <p:nvSpPr>
          <p:cNvPr id="102" name="Shape 102"/>
          <p:cNvSpPr/>
          <p:nvPr/>
        </p:nvSpPr>
        <p:spPr>
          <a:xfrm>
            <a:off x="4796688" y="1568449"/>
            <a:ext cx="3411424"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a:solidFill>
                  <a:srgbClr val="861001"/>
                </a:solidFill>
              </a:defRPr>
            </a:lvl1pPr>
          </a:lstStyle>
          <a:p>
            <a:pPr lvl="0">
              <a:defRPr sz="1800">
                <a:solidFill>
                  <a:srgbClr val="000000"/>
                </a:solidFill>
              </a:defRPr>
            </a:pPr>
            <a:r>
              <a:rPr sz="3200">
                <a:solidFill>
                  <a:srgbClr val="861001"/>
                </a:solidFill>
              </a:rPr>
              <a:t>nella commedia…</a:t>
            </a:r>
          </a:p>
        </p:txBody>
      </p:sp>
      <p:sp>
        <p:nvSpPr>
          <p:cNvPr id="103" name="Shape 103"/>
          <p:cNvSpPr/>
          <p:nvPr/>
        </p:nvSpPr>
        <p:spPr>
          <a:xfrm>
            <a:off x="177368" y="2698750"/>
            <a:ext cx="5221514" cy="61087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44500" lvl="0" indent="-444500">
              <a:buSzPct val="75000"/>
              <a:buChar char="•"/>
              <a:defRPr sz="1800"/>
            </a:pPr>
            <a:r>
              <a:rPr sz="3600"/>
              <a:t>all’inizio le donne si assumono il peso degli stereotipi che gravano su di loro, ma alla fine li smentiscono riuscendo a trionfare. </a:t>
            </a:r>
          </a:p>
          <a:p>
            <a:pPr lvl="0">
              <a:defRPr sz="1800"/>
            </a:pPr>
            <a:endParaRPr sz="3600"/>
          </a:p>
          <a:p>
            <a:pPr marL="444500" lvl="0" indent="-444500">
              <a:buSzPct val="75000"/>
              <a:buChar char="•"/>
              <a:defRPr sz="1800"/>
            </a:pPr>
            <a:r>
              <a:rPr sz="3600"/>
              <a:t>spunto per una profonda riflessione riguardo la condizione della donna. </a:t>
            </a:r>
          </a:p>
        </p:txBody>
      </p:sp>
      <p:sp>
        <p:nvSpPr>
          <p:cNvPr id="104" name="Shape 104"/>
          <p:cNvSpPr/>
          <p:nvPr/>
        </p:nvSpPr>
        <p:spPr>
          <a:xfrm>
            <a:off x="6386385" y="2959099"/>
            <a:ext cx="5831536" cy="5588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pPr>
            <a:r>
              <a:rPr sz="4000" i="1">
                <a:latin typeface="Helvetica"/>
                <a:ea typeface="Helvetica"/>
                <a:cs typeface="Helvetica"/>
                <a:sym typeface="Helvetica"/>
              </a:rPr>
              <a:t>“E che si farebbe noi donne di geniale, o di illuminante, da spaparanzate, truccate, agghindate a lustrini e infioccate con strascico etnico e tacchi da sballo?” </a:t>
            </a:r>
            <a:r>
              <a:rPr sz="4000">
                <a:latin typeface="Helvetica"/>
                <a:ea typeface="Helvetica"/>
                <a:cs typeface="Helvetica"/>
                <a:sym typeface="Helvetica"/>
              </a:rPr>
              <a:t>vv 42-45</a:t>
            </a:r>
            <a:endParaRPr sz="4000" i="1">
              <a:latin typeface="Helvetica"/>
              <a:ea typeface="Helvetica"/>
              <a:cs typeface="Helvetica"/>
              <a:sym typeface="Helvetica"/>
            </a:endParaRPr>
          </a:p>
        </p:txBody>
      </p:sp>
      <p:sp>
        <p:nvSpPr>
          <p:cNvPr id="105" name="Shape 105"/>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rPr/>
              <a:pPr lvl="0"/>
              <a:t>5</a:t>
            </a:fld>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07" name="Shape 107"/>
          <p:cNvSpPr/>
          <p:nvPr/>
        </p:nvSpPr>
        <p:spPr>
          <a:xfrm>
            <a:off x="4514037" y="216485"/>
            <a:ext cx="3976726" cy="58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3200">
                <a:solidFill>
                  <a:srgbClr val="861001"/>
                </a:solidFill>
              </a:defRPr>
            </a:lvl1pPr>
          </a:lstStyle>
          <a:p>
            <a:pPr lvl="0">
              <a:defRPr sz="1800">
                <a:solidFill>
                  <a:srgbClr val="000000"/>
                </a:solidFill>
              </a:defRPr>
            </a:pPr>
            <a:r>
              <a:rPr sz="3200">
                <a:solidFill>
                  <a:srgbClr val="861001"/>
                </a:solidFill>
              </a:rPr>
              <a:t>…e secondo la storia</a:t>
            </a:r>
          </a:p>
        </p:txBody>
      </p:sp>
      <p:sp>
        <p:nvSpPr>
          <p:cNvPr id="108" name="Shape 108"/>
          <p:cNvSpPr/>
          <p:nvPr/>
        </p:nvSpPr>
        <p:spPr>
          <a:xfrm>
            <a:off x="124316" y="1087471"/>
            <a:ext cx="12534636" cy="2336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44500" lvl="0" indent="-444500">
              <a:buSzPct val="75000"/>
              <a:buChar char="•"/>
              <a:defRPr sz="1800"/>
            </a:pPr>
            <a:r>
              <a:rPr sz="2500"/>
              <a:t>situazione generalmente molto marginale durante tutta l’età arcaica e classica. Bisognerà aspettare l’età ellenistica per l’emergere di personalità femminili importanti, come Cleopatra o Berenice II.</a:t>
            </a:r>
          </a:p>
          <a:p>
            <a:pPr lvl="0">
              <a:defRPr sz="1800"/>
            </a:pPr>
            <a:endParaRPr sz="3600"/>
          </a:p>
        </p:txBody>
      </p:sp>
      <p:sp>
        <p:nvSpPr>
          <p:cNvPr id="109" name="Shape 109"/>
          <p:cNvSpPr/>
          <p:nvPr/>
        </p:nvSpPr>
        <p:spPr>
          <a:xfrm>
            <a:off x="813768" y="7898454"/>
            <a:ext cx="11161240" cy="9335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marL="333375" indent="-333375">
              <a:buSzPct val="75000"/>
              <a:buChar char="•"/>
              <a:defRPr sz="2700"/>
            </a:lvl1pPr>
          </a:lstStyle>
          <a:p>
            <a:pPr lvl="0">
              <a:defRPr sz="1800"/>
            </a:pPr>
            <a:r>
              <a:rPr sz="2700" dirty="0"/>
              <a:t>la polis </a:t>
            </a:r>
            <a:r>
              <a:rPr sz="2700" dirty="0" err="1"/>
              <a:t>riguardo</a:t>
            </a:r>
            <a:r>
              <a:rPr sz="2700" dirty="0"/>
              <a:t> la </a:t>
            </a:r>
            <a:r>
              <a:rPr sz="2700" dirty="0" err="1"/>
              <a:t>quale</a:t>
            </a:r>
            <a:r>
              <a:rPr sz="2700" dirty="0"/>
              <a:t> </a:t>
            </a:r>
            <a:r>
              <a:rPr sz="2700" dirty="0" err="1"/>
              <a:t>abbiamo</a:t>
            </a:r>
            <a:r>
              <a:rPr sz="2700" dirty="0"/>
              <a:t> </a:t>
            </a:r>
            <a:r>
              <a:rPr sz="2700" dirty="0" err="1"/>
              <a:t>più</a:t>
            </a:r>
            <a:r>
              <a:rPr sz="2700" dirty="0"/>
              <a:t> </a:t>
            </a:r>
            <a:r>
              <a:rPr sz="2700" dirty="0" err="1"/>
              <a:t>informazioni</a:t>
            </a:r>
            <a:r>
              <a:rPr sz="2700" dirty="0"/>
              <a:t> </a:t>
            </a:r>
            <a:r>
              <a:rPr sz="2700" dirty="0" err="1"/>
              <a:t>sulla</a:t>
            </a:r>
            <a:r>
              <a:rPr sz="2700" dirty="0"/>
              <a:t> </a:t>
            </a:r>
            <a:r>
              <a:rPr sz="2700" dirty="0" err="1"/>
              <a:t>condizione</a:t>
            </a:r>
            <a:r>
              <a:rPr sz="2700" dirty="0"/>
              <a:t> </a:t>
            </a:r>
            <a:r>
              <a:rPr sz="2700" dirty="0" err="1"/>
              <a:t>delle</a:t>
            </a:r>
            <a:r>
              <a:rPr sz="2700" dirty="0"/>
              <a:t> </a:t>
            </a:r>
            <a:r>
              <a:rPr sz="2700" dirty="0" err="1"/>
              <a:t>donne</a:t>
            </a:r>
            <a:r>
              <a:rPr sz="2700" dirty="0"/>
              <a:t>, </a:t>
            </a:r>
            <a:r>
              <a:rPr sz="2700" dirty="0" err="1"/>
              <a:t>soprattutto</a:t>
            </a:r>
            <a:r>
              <a:rPr sz="2700" dirty="0"/>
              <a:t> </a:t>
            </a:r>
            <a:r>
              <a:rPr sz="2700" dirty="0" err="1"/>
              <a:t>nell’eta</a:t>
            </a:r>
            <a:r>
              <a:rPr sz="2700" dirty="0"/>
              <a:t> </a:t>
            </a:r>
            <a:r>
              <a:rPr sz="2700" dirty="0" err="1"/>
              <a:t>classica</a:t>
            </a:r>
            <a:r>
              <a:rPr sz="2700" dirty="0"/>
              <a:t>, è </a:t>
            </a:r>
            <a:r>
              <a:rPr sz="2700" dirty="0" err="1"/>
              <a:t>Atene</a:t>
            </a:r>
            <a:r>
              <a:rPr sz="2700" dirty="0"/>
              <a:t>. </a:t>
            </a:r>
          </a:p>
        </p:txBody>
      </p:sp>
      <p:pic>
        <p:nvPicPr>
          <p:cNvPr id="110" name="pasted-image.tif"/>
          <p:cNvPicPr/>
          <p:nvPr/>
        </p:nvPicPr>
        <p:blipFill>
          <a:blip r:embed="rId2" cstate="print">
            <a:extLst/>
          </a:blip>
          <a:stretch>
            <a:fillRect/>
          </a:stretch>
        </p:blipFill>
        <p:spPr>
          <a:xfrm>
            <a:off x="1938188" y="2635994"/>
            <a:ext cx="2857501" cy="3810001"/>
          </a:xfrm>
          <a:prstGeom prst="rect">
            <a:avLst/>
          </a:prstGeom>
          <a:ln w="12700">
            <a:miter lim="400000"/>
          </a:ln>
        </p:spPr>
      </p:pic>
      <p:pic>
        <p:nvPicPr>
          <p:cNvPr id="111" name="pasted-image.png"/>
          <p:cNvPicPr/>
          <p:nvPr/>
        </p:nvPicPr>
        <p:blipFill>
          <a:blip r:embed="rId3" cstate="print">
            <a:extLst/>
          </a:blip>
          <a:stretch>
            <a:fillRect/>
          </a:stretch>
        </p:blipFill>
        <p:spPr>
          <a:xfrm>
            <a:off x="7308387" y="2782003"/>
            <a:ext cx="3566618" cy="3517983"/>
          </a:xfrm>
          <a:prstGeom prst="rect">
            <a:avLst/>
          </a:prstGeom>
          <a:ln w="12700">
            <a:miter lim="400000"/>
          </a:ln>
        </p:spPr>
      </p:pic>
      <p:sp>
        <p:nvSpPr>
          <p:cNvPr id="112" name="Shape 112"/>
          <p:cNvSpPr/>
          <p:nvPr/>
        </p:nvSpPr>
        <p:spPr>
          <a:xfrm>
            <a:off x="880058" y="6396400"/>
            <a:ext cx="4973761" cy="1219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pPr>
            <a:r>
              <a:rPr b="1">
                <a:latin typeface="Helvetica"/>
                <a:ea typeface="Helvetica"/>
                <a:cs typeface="Helvetica"/>
                <a:sym typeface="Helvetica"/>
              </a:rPr>
              <a:t>Busto marmoreo di scuola alessandrina, raffigurate la regina Cleopatra. </a:t>
            </a:r>
          </a:p>
          <a:p>
            <a:pPr lvl="0">
              <a:defRPr sz="1800"/>
            </a:pPr>
            <a:r>
              <a:rPr b="1">
                <a:latin typeface="Helvetica"/>
                <a:ea typeface="Helvetica"/>
                <a:cs typeface="Helvetica"/>
                <a:sym typeface="Helvetica"/>
              </a:rPr>
              <a:t>40-30 a.C. </a:t>
            </a:r>
          </a:p>
          <a:p>
            <a:pPr lvl="0">
              <a:defRPr sz="1800"/>
            </a:pPr>
            <a:r>
              <a:rPr b="1">
                <a:latin typeface="Helvetica"/>
                <a:ea typeface="Helvetica"/>
                <a:cs typeface="Helvetica"/>
                <a:sym typeface="Helvetica"/>
              </a:rPr>
              <a:t>Altes Museum, Berlino</a:t>
            </a:r>
          </a:p>
        </p:txBody>
      </p:sp>
      <p:sp>
        <p:nvSpPr>
          <p:cNvPr id="113" name="Shape 113"/>
          <p:cNvSpPr/>
          <p:nvPr/>
        </p:nvSpPr>
        <p:spPr>
          <a:xfrm>
            <a:off x="6400239" y="6438313"/>
            <a:ext cx="5382913" cy="6604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800" b="1">
                <a:latin typeface="Helvetica"/>
                <a:ea typeface="Helvetica"/>
                <a:cs typeface="Helvetica"/>
                <a:sym typeface="Helvetica"/>
              </a:defRPr>
            </a:lvl1pPr>
          </a:lstStyle>
          <a:p>
            <a:pPr lvl="0">
              <a:defRPr b="0"/>
            </a:pPr>
            <a:r>
              <a:rPr b="1"/>
              <a:t>moneta emessa durante il regno di Tolomeo III, raffigurante la regina Berenice</a:t>
            </a:r>
          </a:p>
        </p:txBody>
      </p:sp>
      <p:sp>
        <p:nvSpPr>
          <p:cNvPr id="114" name="Shape 114"/>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rPr/>
              <a:pPr lvl="0"/>
              <a:t>6</a:t>
            </a:fld>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16" name="Shape 116"/>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rPr/>
              <a:pPr lvl="0"/>
              <a:t>7</a:t>
            </a:fld>
            <a:endParaRPr/>
          </a:p>
        </p:txBody>
      </p:sp>
      <p:sp>
        <p:nvSpPr>
          <p:cNvPr id="117" name="Shape 117"/>
          <p:cNvSpPr/>
          <p:nvPr/>
        </p:nvSpPr>
        <p:spPr>
          <a:xfrm>
            <a:off x="162687" y="1517491"/>
            <a:ext cx="12679427" cy="3124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pPr>
            <a:endParaRPr sz="2800"/>
          </a:p>
          <a:p>
            <a:pPr marL="444500" lvl="0" indent="-444500">
              <a:buSzPct val="75000"/>
              <a:buChar char="•"/>
              <a:defRPr sz="1800"/>
            </a:pPr>
            <a:r>
              <a:rPr sz="2800"/>
              <a:t>potevano entrare temporaneamente a far parte del mondo lavorativo </a:t>
            </a:r>
          </a:p>
          <a:p>
            <a:pPr lvl="0">
              <a:defRPr sz="1800"/>
            </a:pPr>
            <a:endParaRPr sz="2800"/>
          </a:p>
          <a:p>
            <a:pPr marL="444500" lvl="0" indent="-444500">
              <a:buSzPct val="75000"/>
              <a:buChar char="•"/>
              <a:defRPr sz="1800"/>
            </a:pPr>
            <a:r>
              <a:rPr sz="2800"/>
              <a:t>potevano impegnarsi in piccoli commerci da svolgersi nel mercato cittadino</a:t>
            </a:r>
          </a:p>
          <a:p>
            <a:pPr lvl="0">
              <a:defRPr sz="1800"/>
            </a:pPr>
            <a:endParaRPr sz="2800"/>
          </a:p>
          <a:p>
            <a:pPr marL="444500" lvl="0" indent="-444500">
              <a:buSzPct val="75000"/>
              <a:buChar char="•"/>
              <a:defRPr sz="1800"/>
            </a:pPr>
            <a:r>
              <a:rPr sz="2800"/>
              <a:t>non erano eleggibili per la piena cittadinanza ad Atene</a:t>
            </a:r>
          </a:p>
        </p:txBody>
      </p:sp>
      <p:sp>
        <p:nvSpPr>
          <p:cNvPr id="118" name="Shape 118"/>
          <p:cNvSpPr/>
          <p:nvPr/>
        </p:nvSpPr>
        <p:spPr>
          <a:xfrm>
            <a:off x="230763" y="289833"/>
            <a:ext cx="7580377"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a:solidFill>
                  <a:srgbClr val="570706"/>
                </a:solidFill>
              </a:defRPr>
            </a:lvl1pPr>
          </a:lstStyle>
          <a:p>
            <a:pPr lvl="0">
              <a:defRPr sz="1800">
                <a:solidFill>
                  <a:srgbClr val="000000"/>
                </a:solidFill>
              </a:defRPr>
            </a:pPr>
            <a:r>
              <a:rPr sz="6000">
                <a:solidFill>
                  <a:srgbClr val="570706"/>
                </a:solidFill>
              </a:rPr>
              <a:t>LE DONNE ATENIESI:</a:t>
            </a:r>
          </a:p>
        </p:txBody>
      </p:sp>
      <p:sp>
        <p:nvSpPr>
          <p:cNvPr id="119" name="Shape 119"/>
          <p:cNvSpPr/>
          <p:nvPr/>
        </p:nvSpPr>
        <p:spPr>
          <a:xfrm>
            <a:off x="1029792" y="6532984"/>
            <a:ext cx="10985882" cy="1384995"/>
          </a:xfrm>
          <a:prstGeom prst="rect">
            <a:avLst/>
          </a:prstGeom>
          <a:ln w="50800">
            <a:solidFill/>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3000"/>
            </a:lvl1pPr>
          </a:lstStyle>
          <a:p>
            <a:pPr lvl="0">
              <a:defRPr sz="1800"/>
            </a:pPr>
            <a:r>
              <a:rPr sz="3000" dirty="0"/>
              <a:t>Il </a:t>
            </a:r>
            <a:r>
              <a:rPr sz="3000" dirty="0" err="1"/>
              <a:t>genere</a:t>
            </a:r>
            <a:r>
              <a:rPr sz="3000" dirty="0"/>
              <a:t> </a:t>
            </a:r>
            <a:r>
              <a:rPr sz="3000" dirty="0" err="1"/>
              <a:t>sessuale</a:t>
            </a:r>
            <a:r>
              <a:rPr sz="3000" dirty="0"/>
              <a:t> </a:t>
            </a:r>
            <a:r>
              <a:rPr sz="3000" dirty="0" err="1"/>
              <a:t>rappresentava</a:t>
            </a:r>
            <a:r>
              <a:rPr sz="3000" dirty="0"/>
              <a:t> ad </a:t>
            </a:r>
            <a:r>
              <a:rPr sz="3000" dirty="0" err="1"/>
              <a:t>Atene</a:t>
            </a:r>
            <a:r>
              <a:rPr sz="3000" dirty="0"/>
              <a:t> un </a:t>
            </a:r>
            <a:r>
              <a:rPr sz="3000" dirty="0" err="1"/>
              <a:t>ostacolo</a:t>
            </a:r>
            <a:r>
              <a:rPr sz="3000" dirty="0"/>
              <a:t> per </a:t>
            </a:r>
            <a:r>
              <a:rPr sz="3000" dirty="0" err="1"/>
              <a:t>il</a:t>
            </a:r>
            <a:r>
              <a:rPr sz="3000" dirty="0"/>
              <a:t> </a:t>
            </a:r>
            <a:r>
              <a:rPr sz="3000" dirty="0" err="1"/>
              <a:t>riconoscimento</a:t>
            </a:r>
            <a:r>
              <a:rPr sz="3000" dirty="0"/>
              <a:t> </a:t>
            </a:r>
            <a:r>
              <a:rPr sz="3000" dirty="0" err="1"/>
              <a:t>della</a:t>
            </a:r>
            <a:r>
              <a:rPr sz="3000" dirty="0"/>
              <a:t> </a:t>
            </a:r>
            <a:r>
              <a:rPr sz="3000" dirty="0" err="1"/>
              <a:t>cittadinanza</a:t>
            </a:r>
            <a:r>
              <a:rPr sz="3000" dirty="0"/>
              <a:t>, e </a:t>
            </a:r>
            <a:r>
              <a:rPr sz="3000" dirty="0" err="1"/>
              <a:t>quindi</a:t>
            </a:r>
            <a:r>
              <a:rPr sz="3000" dirty="0"/>
              <a:t> per la </a:t>
            </a:r>
            <a:r>
              <a:rPr sz="3000" dirty="0" err="1"/>
              <a:t>conseguente</a:t>
            </a:r>
            <a:r>
              <a:rPr sz="3000" dirty="0"/>
              <a:t> </a:t>
            </a:r>
            <a:r>
              <a:rPr sz="3000" dirty="0" err="1"/>
              <a:t>partecipazione</a:t>
            </a:r>
            <a:r>
              <a:rPr sz="3000" dirty="0"/>
              <a:t> </a:t>
            </a:r>
            <a:r>
              <a:rPr sz="3000" dirty="0" err="1"/>
              <a:t>alla</a:t>
            </a:r>
            <a:r>
              <a:rPr sz="3000" dirty="0"/>
              <a:t> vita </a:t>
            </a:r>
            <a:r>
              <a:rPr sz="3000" dirty="0" err="1"/>
              <a:t>pubblica</a:t>
            </a:r>
            <a:r>
              <a:rPr sz="3000" dirty="0"/>
              <a:t> e </a:t>
            </a:r>
            <a:r>
              <a:rPr sz="3000" dirty="0" err="1"/>
              <a:t>culturale</a:t>
            </a:r>
            <a:r>
              <a:rPr sz="3000" dirty="0"/>
              <a:t> </a:t>
            </a:r>
            <a:r>
              <a:rPr sz="3000" dirty="0" err="1"/>
              <a:t>della</a:t>
            </a:r>
            <a:r>
              <a:rPr sz="3000" dirty="0"/>
              <a:t> polis</a:t>
            </a:r>
          </a:p>
        </p:txBody>
      </p:sp>
      <p:sp>
        <p:nvSpPr>
          <p:cNvPr id="120" name="Shape 120"/>
          <p:cNvSpPr/>
          <p:nvPr/>
        </p:nvSpPr>
        <p:spPr>
          <a:xfrm>
            <a:off x="6502400" y="4444752"/>
            <a:ext cx="1" cy="1920059"/>
          </a:xfrm>
          <a:prstGeom prst="line">
            <a:avLst/>
          </a:prstGeom>
          <a:ln w="25400">
            <a:solidFill/>
            <a:miter lim="400000"/>
            <a:tailEnd type="triangle"/>
          </a:ln>
        </p:spPr>
        <p:txBody>
          <a:bodyPr lIns="50800" tIns="50800" rIns="50800" bIns="50800" anchor="ctr"/>
          <a:lstStyle/>
          <a:p>
            <a:pPr lvl="0">
              <a:defRPr sz="2400"/>
            </a:pPr>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22" name="Shape 122"/>
          <p:cNvSpPr>
            <a:spLocks noGrp="1"/>
          </p:cNvSpPr>
          <p:nvPr>
            <p:ph type="title"/>
          </p:nvPr>
        </p:nvSpPr>
        <p:spPr>
          <a:xfrm>
            <a:off x="0" y="268288"/>
            <a:ext cx="13004801" cy="1444977"/>
          </a:xfrm>
          <a:prstGeom prst="rect">
            <a:avLst/>
          </a:prstGeom>
        </p:spPr>
        <p:txBody>
          <a:bodyPr/>
          <a:lstStyle>
            <a:lvl1pPr>
              <a:defRPr sz="3700">
                <a:solidFill>
                  <a:srgbClr val="570706"/>
                </a:solidFill>
                <a:latin typeface="+mn-lt"/>
                <a:ea typeface="+mn-ea"/>
                <a:cs typeface="+mn-cs"/>
                <a:sym typeface="Helvetica Light"/>
              </a:defRPr>
            </a:lvl1pPr>
          </a:lstStyle>
          <a:p>
            <a:pPr lvl="0">
              <a:defRPr sz="1800">
                <a:solidFill>
                  <a:srgbClr val="000000"/>
                </a:solidFill>
              </a:defRPr>
            </a:pPr>
            <a:r>
              <a:rPr sz="3700" dirty="0">
                <a:solidFill>
                  <a:srgbClr val="570706"/>
                </a:solidFill>
              </a:rPr>
              <a:t>LA CONDIZIONE DELLE DONNE AD ATENE ED A SPARTA </a:t>
            </a:r>
          </a:p>
        </p:txBody>
      </p:sp>
      <p:sp>
        <p:nvSpPr>
          <p:cNvPr id="123" name="Shape 123"/>
          <p:cNvSpPr/>
          <p:nvPr/>
        </p:nvSpPr>
        <p:spPr>
          <a:xfrm>
            <a:off x="609601" y="1695668"/>
            <a:ext cx="5802487" cy="6779290"/>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lvl="0">
              <a:defRPr sz="1800"/>
            </a:pPr>
            <a:r>
              <a:rPr sz="2400" b="1" dirty="0" err="1">
                <a:solidFill>
                  <a:srgbClr val="3B1F4E"/>
                </a:solidFill>
                <a:latin typeface="Helvetica"/>
                <a:ea typeface="Helvetica"/>
                <a:cs typeface="Helvetica"/>
                <a:sym typeface="Helvetica"/>
              </a:rPr>
              <a:t>Atene</a:t>
            </a:r>
            <a:r>
              <a:rPr sz="2400" b="1" dirty="0">
                <a:solidFill>
                  <a:srgbClr val="3B1F4E"/>
                </a:solidFill>
                <a:latin typeface="Helvetica"/>
                <a:ea typeface="Helvetica"/>
                <a:cs typeface="Helvetica"/>
                <a:sym typeface="Helvetica"/>
              </a:rPr>
              <a:t>:</a:t>
            </a:r>
          </a:p>
          <a:p>
            <a:pPr lvl="0" algn="l" defTabSz="457200">
              <a:defRPr sz="1800"/>
            </a:pPr>
            <a:endParaRPr sz="2400" dirty="0">
              <a:latin typeface="Calibri"/>
              <a:ea typeface="Calibri"/>
              <a:cs typeface="Calibri"/>
              <a:sym typeface="Calibri"/>
            </a:endParaRPr>
          </a:p>
          <a:p>
            <a:pPr lvl="0" algn="l" defTabSz="457200">
              <a:defRPr sz="1800"/>
            </a:pPr>
            <a:r>
              <a:rPr sz="2400" dirty="0"/>
              <a:t>-</a:t>
            </a:r>
            <a:r>
              <a:rPr sz="2400" dirty="0" err="1"/>
              <a:t>Erano</a:t>
            </a:r>
            <a:r>
              <a:rPr sz="2400" dirty="0"/>
              <a:t>  </a:t>
            </a:r>
            <a:r>
              <a:rPr sz="2400" dirty="0" err="1"/>
              <a:t>sottomesse</a:t>
            </a:r>
            <a:r>
              <a:rPr sz="2400" dirty="0"/>
              <a:t> </a:t>
            </a:r>
            <a:r>
              <a:rPr sz="2400" dirty="0" err="1"/>
              <a:t>all’uomo</a:t>
            </a:r>
            <a:endParaRPr sz="2400" dirty="0"/>
          </a:p>
          <a:p>
            <a:pPr lvl="0" algn="l" defTabSz="457200">
              <a:defRPr sz="1800"/>
            </a:pPr>
            <a:endParaRPr sz="2400" dirty="0"/>
          </a:p>
          <a:p>
            <a:pPr lvl="0" algn="l" defTabSz="457200">
              <a:defRPr sz="1800"/>
            </a:pPr>
            <a:endParaRPr sz="2400" dirty="0"/>
          </a:p>
          <a:p>
            <a:pPr lvl="0" algn="l" defTabSz="457200">
              <a:defRPr sz="1800"/>
            </a:pPr>
            <a:r>
              <a:rPr sz="2400" dirty="0"/>
              <a:t>-</a:t>
            </a:r>
            <a:r>
              <a:rPr sz="2400" dirty="0" err="1"/>
              <a:t>Erano</a:t>
            </a:r>
            <a:r>
              <a:rPr sz="2400" dirty="0"/>
              <a:t> </a:t>
            </a:r>
            <a:r>
              <a:rPr sz="2400" dirty="0" err="1"/>
              <a:t>sottoposte</a:t>
            </a:r>
            <a:r>
              <a:rPr sz="2400" dirty="0"/>
              <a:t> a vita </a:t>
            </a:r>
            <a:r>
              <a:rPr sz="2400" dirty="0" err="1"/>
              <a:t>alla</a:t>
            </a:r>
            <a:r>
              <a:rPr sz="2400" dirty="0"/>
              <a:t> </a:t>
            </a:r>
            <a:r>
              <a:rPr sz="2400" dirty="0" err="1"/>
              <a:t>tutela</a:t>
            </a:r>
            <a:r>
              <a:rPr sz="2400" dirty="0"/>
              <a:t> </a:t>
            </a:r>
            <a:r>
              <a:rPr sz="2400" dirty="0" err="1"/>
              <a:t>dell’uomo</a:t>
            </a:r>
            <a:endParaRPr sz="2400" dirty="0"/>
          </a:p>
          <a:p>
            <a:pPr lvl="0" algn="l" defTabSz="457200">
              <a:defRPr sz="1800"/>
            </a:pPr>
            <a:endParaRPr sz="2400" dirty="0"/>
          </a:p>
          <a:p>
            <a:pPr lvl="0" algn="l" defTabSz="457200">
              <a:defRPr sz="1800"/>
            </a:pPr>
            <a:r>
              <a:rPr sz="2400" dirty="0"/>
              <a:t>-</a:t>
            </a:r>
            <a:r>
              <a:rPr sz="2400" dirty="0" err="1"/>
              <a:t>Vivevano</a:t>
            </a:r>
            <a:r>
              <a:rPr sz="2400" dirty="0"/>
              <a:t> </a:t>
            </a:r>
            <a:r>
              <a:rPr sz="2400" dirty="0" err="1"/>
              <a:t>nel</a:t>
            </a:r>
            <a:r>
              <a:rPr sz="2400" dirty="0"/>
              <a:t> </a:t>
            </a:r>
            <a:r>
              <a:rPr sz="2400" dirty="0" err="1"/>
              <a:t>gineceo</a:t>
            </a:r>
            <a:r>
              <a:rPr sz="2400" dirty="0"/>
              <a:t>, dove </a:t>
            </a:r>
            <a:r>
              <a:rPr sz="2400" dirty="0" err="1"/>
              <a:t>potevano</a:t>
            </a:r>
            <a:r>
              <a:rPr sz="2400" dirty="0"/>
              <a:t> </a:t>
            </a:r>
            <a:r>
              <a:rPr sz="2400" dirty="0" err="1"/>
              <a:t>dedicarsi</a:t>
            </a:r>
            <a:r>
              <a:rPr sz="2400" dirty="0"/>
              <a:t> </a:t>
            </a:r>
            <a:r>
              <a:rPr sz="2400" dirty="0" err="1"/>
              <a:t>alla</a:t>
            </a:r>
            <a:r>
              <a:rPr sz="2400" dirty="0"/>
              <a:t> </a:t>
            </a:r>
            <a:r>
              <a:rPr sz="2400" dirty="0" err="1"/>
              <a:t>cura</a:t>
            </a:r>
            <a:r>
              <a:rPr sz="2400" dirty="0"/>
              <a:t>  </a:t>
            </a:r>
            <a:r>
              <a:rPr sz="2400" dirty="0" err="1"/>
              <a:t>dei</a:t>
            </a:r>
            <a:r>
              <a:rPr sz="2400" dirty="0"/>
              <a:t> </a:t>
            </a:r>
            <a:r>
              <a:rPr sz="2400" dirty="0" err="1"/>
              <a:t>i</a:t>
            </a:r>
            <a:r>
              <a:rPr sz="2400" dirty="0"/>
              <a:t> </a:t>
            </a:r>
            <a:r>
              <a:rPr sz="2400" dirty="0" err="1"/>
              <a:t>figli</a:t>
            </a:r>
            <a:endParaRPr sz="2400" dirty="0"/>
          </a:p>
          <a:p>
            <a:pPr lvl="0" algn="l" defTabSz="457200">
              <a:defRPr sz="1800"/>
            </a:pPr>
            <a:endParaRPr sz="2400" dirty="0"/>
          </a:p>
          <a:p>
            <a:pPr lvl="0" algn="l" defTabSz="457200">
              <a:defRPr sz="1800"/>
            </a:pPr>
            <a:r>
              <a:rPr sz="2400" dirty="0"/>
              <a:t>-</a:t>
            </a:r>
            <a:r>
              <a:rPr sz="2400" dirty="0" err="1"/>
              <a:t>Erano</a:t>
            </a:r>
            <a:r>
              <a:rPr sz="2400" dirty="0"/>
              <a:t> educate </a:t>
            </a:r>
            <a:r>
              <a:rPr sz="2400" dirty="0" err="1"/>
              <a:t>dalle</a:t>
            </a:r>
            <a:r>
              <a:rPr sz="2400" dirty="0"/>
              <a:t> </a:t>
            </a:r>
            <a:r>
              <a:rPr sz="2400" dirty="0" err="1"/>
              <a:t>nutrici</a:t>
            </a:r>
            <a:r>
              <a:rPr sz="2400" dirty="0"/>
              <a:t> </a:t>
            </a:r>
            <a:r>
              <a:rPr sz="2400" dirty="0" err="1"/>
              <a:t>alle</a:t>
            </a:r>
            <a:r>
              <a:rPr sz="2400" dirty="0"/>
              <a:t> </a:t>
            </a:r>
            <a:r>
              <a:rPr sz="2400" dirty="0" err="1"/>
              <a:t>classiche</a:t>
            </a:r>
            <a:r>
              <a:rPr sz="2400" dirty="0"/>
              <a:t> </a:t>
            </a:r>
            <a:r>
              <a:rPr sz="2400" dirty="0" err="1"/>
              <a:t>mansioni</a:t>
            </a:r>
            <a:r>
              <a:rPr sz="2400" dirty="0"/>
              <a:t> </a:t>
            </a:r>
            <a:r>
              <a:rPr sz="2400" dirty="0" err="1"/>
              <a:t>domestiche</a:t>
            </a:r>
            <a:endParaRPr sz="2400" dirty="0"/>
          </a:p>
          <a:p>
            <a:pPr lvl="0" algn="l" defTabSz="457200">
              <a:defRPr sz="1800"/>
            </a:pPr>
            <a:endParaRPr sz="2400" dirty="0"/>
          </a:p>
          <a:p>
            <a:pPr lvl="0" algn="l" defTabSz="457200">
              <a:defRPr sz="1800"/>
            </a:pPr>
            <a:r>
              <a:rPr sz="2400" dirty="0"/>
              <a:t>-</a:t>
            </a:r>
            <a:r>
              <a:rPr sz="2400" dirty="0" err="1"/>
              <a:t>Venivano</a:t>
            </a:r>
            <a:r>
              <a:rPr sz="2400" dirty="0"/>
              <a:t> </a:t>
            </a:r>
            <a:r>
              <a:rPr sz="2400" dirty="0" err="1"/>
              <a:t>organizzate</a:t>
            </a:r>
            <a:r>
              <a:rPr sz="2400" dirty="0"/>
              <a:t> </a:t>
            </a:r>
            <a:r>
              <a:rPr sz="2400" dirty="0" err="1"/>
              <a:t>feste</a:t>
            </a:r>
            <a:r>
              <a:rPr sz="2400" dirty="0"/>
              <a:t>                       pre-</a:t>
            </a:r>
            <a:r>
              <a:rPr sz="2400" dirty="0" err="1"/>
              <a:t>matrimonio</a:t>
            </a:r>
            <a:r>
              <a:rPr sz="2400" dirty="0"/>
              <a:t> e post-</a:t>
            </a:r>
            <a:r>
              <a:rPr sz="2400" dirty="0" err="1"/>
              <a:t>matrimonio</a:t>
            </a:r>
            <a:r>
              <a:rPr sz="2400" dirty="0"/>
              <a:t>.  </a:t>
            </a:r>
          </a:p>
          <a:p>
            <a:pPr lvl="0" algn="l" defTabSz="457200">
              <a:defRPr sz="1800"/>
            </a:pPr>
            <a:endParaRPr sz="2400" dirty="0"/>
          </a:p>
          <a:p>
            <a:pPr lvl="0" algn="l" defTabSz="457200">
              <a:defRPr sz="1800"/>
            </a:pPr>
            <a:endParaRPr sz="2400" dirty="0">
              <a:latin typeface="Calibri"/>
              <a:ea typeface="Calibri"/>
              <a:cs typeface="Calibri"/>
              <a:sym typeface="Calibri"/>
            </a:endParaRPr>
          </a:p>
        </p:txBody>
      </p:sp>
      <p:sp>
        <p:nvSpPr>
          <p:cNvPr id="124" name="Shape 124"/>
          <p:cNvSpPr/>
          <p:nvPr/>
        </p:nvSpPr>
        <p:spPr>
          <a:xfrm>
            <a:off x="6531439" y="1670268"/>
            <a:ext cx="5802487" cy="6779290"/>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spAutoFit/>
          </a:bodyPr>
          <a:lstStyle/>
          <a:p>
            <a:pPr lvl="0">
              <a:defRPr sz="1800"/>
            </a:pPr>
            <a:r>
              <a:rPr sz="2400" b="1" dirty="0">
                <a:solidFill>
                  <a:srgbClr val="3B1F4E"/>
                </a:solidFill>
                <a:latin typeface="Helvetica"/>
                <a:ea typeface="Helvetica"/>
                <a:cs typeface="Helvetica"/>
                <a:sym typeface="Helvetica"/>
              </a:rPr>
              <a:t>Sparta:</a:t>
            </a:r>
            <a:endParaRPr sz="2400" dirty="0">
              <a:solidFill>
                <a:srgbClr val="3B1F4E"/>
              </a:solidFill>
              <a:latin typeface="Trebuchet MS Bold"/>
              <a:ea typeface="Trebuchet MS Bold"/>
              <a:cs typeface="Trebuchet MS Bold"/>
              <a:sym typeface="Trebuchet MS Bold"/>
            </a:endParaRPr>
          </a:p>
          <a:p>
            <a:pPr lvl="0">
              <a:defRPr sz="1800"/>
            </a:pPr>
            <a:endParaRPr sz="2400" dirty="0"/>
          </a:p>
          <a:p>
            <a:pPr lvl="0">
              <a:defRPr sz="1800"/>
            </a:pPr>
            <a:r>
              <a:rPr sz="2400" dirty="0"/>
              <a:t>-</a:t>
            </a:r>
            <a:r>
              <a:rPr sz="2400" dirty="0" err="1"/>
              <a:t>Erano</a:t>
            </a:r>
            <a:r>
              <a:rPr sz="2400" dirty="0"/>
              <a:t> </a:t>
            </a:r>
            <a:r>
              <a:rPr sz="2400" dirty="0" err="1"/>
              <a:t>valorizzate</a:t>
            </a:r>
            <a:r>
              <a:rPr sz="2400" dirty="0"/>
              <a:t> e </a:t>
            </a:r>
            <a:r>
              <a:rPr sz="2400" dirty="0" err="1"/>
              <a:t>poste</a:t>
            </a:r>
            <a:r>
              <a:rPr sz="2400" dirty="0"/>
              <a:t> </a:t>
            </a:r>
            <a:r>
              <a:rPr sz="2400" dirty="0" err="1"/>
              <a:t>sullo</a:t>
            </a:r>
            <a:r>
              <a:rPr sz="2400" dirty="0"/>
              <a:t> </a:t>
            </a:r>
            <a:r>
              <a:rPr sz="2400" dirty="0" err="1"/>
              <a:t>stesso</a:t>
            </a:r>
            <a:r>
              <a:rPr sz="2400" dirty="0"/>
              <a:t> piano </a:t>
            </a:r>
            <a:r>
              <a:rPr sz="2400" dirty="0" err="1"/>
              <a:t>dell’uomo</a:t>
            </a:r>
            <a:endParaRPr sz="2400" dirty="0"/>
          </a:p>
          <a:p>
            <a:pPr lvl="0">
              <a:defRPr sz="1800"/>
            </a:pPr>
            <a:endParaRPr sz="2400" dirty="0"/>
          </a:p>
          <a:p>
            <a:pPr lvl="0">
              <a:defRPr sz="1800"/>
            </a:pPr>
            <a:r>
              <a:rPr sz="2400" dirty="0"/>
              <a:t>-</a:t>
            </a:r>
            <a:r>
              <a:rPr sz="2400" dirty="0" err="1"/>
              <a:t>Assumevano</a:t>
            </a:r>
            <a:r>
              <a:rPr sz="2400" dirty="0"/>
              <a:t> </a:t>
            </a:r>
            <a:r>
              <a:rPr sz="2400" dirty="0" err="1"/>
              <a:t>di</a:t>
            </a:r>
            <a:r>
              <a:rPr sz="2400" dirty="0"/>
              <a:t> </a:t>
            </a:r>
            <a:r>
              <a:rPr sz="2400" dirty="0" err="1"/>
              <a:t>frequente</a:t>
            </a:r>
            <a:r>
              <a:rPr sz="2400" dirty="0"/>
              <a:t> </a:t>
            </a:r>
            <a:r>
              <a:rPr sz="2400" dirty="0" err="1"/>
              <a:t>il</a:t>
            </a:r>
            <a:r>
              <a:rPr sz="2400" dirty="0"/>
              <a:t> </a:t>
            </a:r>
            <a:r>
              <a:rPr sz="2400" dirty="0" err="1"/>
              <a:t>ruolo</a:t>
            </a:r>
            <a:r>
              <a:rPr sz="2400" dirty="0"/>
              <a:t> </a:t>
            </a:r>
            <a:r>
              <a:rPr sz="2400" dirty="0" err="1"/>
              <a:t>di</a:t>
            </a:r>
            <a:r>
              <a:rPr sz="2400" dirty="0"/>
              <a:t> </a:t>
            </a:r>
            <a:r>
              <a:rPr sz="2400" dirty="0" err="1"/>
              <a:t>capofamiglia</a:t>
            </a:r>
            <a:r>
              <a:rPr sz="2400" dirty="0"/>
              <a:t> </a:t>
            </a:r>
          </a:p>
          <a:p>
            <a:pPr lvl="0">
              <a:defRPr sz="1800"/>
            </a:pPr>
            <a:endParaRPr sz="2400" dirty="0"/>
          </a:p>
          <a:p>
            <a:pPr lvl="0">
              <a:defRPr sz="1800"/>
            </a:pPr>
            <a:r>
              <a:rPr sz="2400" dirty="0"/>
              <a:t>-Non vi era </a:t>
            </a:r>
            <a:r>
              <a:rPr sz="2400" dirty="0" err="1"/>
              <a:t>alcuna</a:t>
            </a:r>
            <a:r>
              <a:rPr sz="2400" dirty="0"/>
              <a:t> forma </a:t>
            </a:r>
            <a:r>
              <a:rPr sz="2400" dirty="0" err="1"/>
              <a:t>di</a:t>
            </a:r>
            <a:r>
              <a:rPr sz="2400" dirty="0"/>
              <a:t> </a:t>
            </a:r>
            <a:r>
              <a:rPr sz="2400" dirty="0" err="1"/>
              <a:t>reclusione</a:t>
            </a:r>
            <a:r>
              <a:rPr sz="2400" dirty="0"/>
              <a:t> </a:t>
            </a:r>
            <a:r>
              <a:rPr sz="2400" dirty="0" err="1"/>
              <a:t>domestica</a:t>
            </a:r>
            <a:endParaRPr sz="2400" dirty="0"/>
          </a:p>
          <a:p>
            <a:pPr lvl="0">
              <a:defRPr sz="1800"/>
            </a:pPr>
            <a:endParaRPr sz="2400" dirty="0"/>
          </a:p>
          <a:p>
            <a:pPr lvl="0">
              <a:defRPr sz="1800"/>
            </a:pPr>
            <a:r>
              <a:rPr sz="2400" dirty="0"/>
              <a:t>-</a:t>
            </a:r>
            <a:r>
              <a:rPr sz="2400" dirty="0" err="1"/>
              <a:t>Avevano</a:t>
            </a:r>
            <a:r>
              <a:rPr sz="2400" dirty="0"/>
              <a:t> </a:t>
            </a:r>
            <a:r>
              <a:rPr sz="2400" dirty="0" smtClean="0"/>
              <a:t>un</a:t>
            </a:r>
            <a:r>
              <a:rPr lang="it-IT" sz="2400" dirty="0" smtClean="0"/>
              <a:t>'</a:t>
            </a:r>
            <a:r>
              <a:rPr sz="2400" dirty="0" err="1" smtClean="0"/>
              <a:t>educazione</a:t>
            </a:r>
            <a:r>
              <a:rPr sz="2400" dirty="0" smtClean="0"/>
              <a:t> </a:t>
            </a:r>
            <a:r>
              <a:rPr sz="2400" dirty="0" err="1"/>
              <a:t>basata</a:t>
            </a:r>
            <a:r>
              <a:rPr sz="2400" dirty="0"/>
              <a:t> </a:t>
            </a:r>
            <a:r>
              <a:rPr sz="2400" dirty="0" err="1"/>
              <a:t>sugli</a:t>
            </a:r>
            <a:r>
              <a:rPr sz="2400" dirty="0"/>
              <a:t> </a:t>
            </a:r>
            <a:r>
              <a:rPr sz="2400" dirty="0" err="1"/>
              <a:t>stessi</a:t>
            </a:r>
            <a:r>
              <a:rPr sz="2400" dirty="0"/>
              <a:t> </a:t>
            </a:r>
            <a:r>
              <a:rPr sz="2400" dirty="0" err="1"/>
              <a:t>valori</a:t>
            </a:r>
            <a:r>
              <a:rPr sz="2400" dirty="0"/>
              <a:t> del </a:t>
            </a:r>
            <a:r>
              <a:rPr sz="2400" dirty="0" err="1"/>
              <a:t>mondo</a:t>
            </a:r>
            <a:r>
              <a:rPr sz="2400" dirty="0"/>
              <a:t> </a:t>
            </a:r>
            <a:r>
              <a:rPr sz="2400" dirty="0" err="1"/>
              <a:t>maschile</a:t>
            </a:r>
            <a:endParaRPr sz="2400" dirty="0"/>
          </a:p>
          <a:p>
            <a:pPr lvl="0">
              <a:defRPr sz="1800"/>
            </a:pPr>
            <a:endParaRPr sz="2400" dirty="0"/>
          </a:p>
          <a:p>
            <a:pPr lvl="0">
              <a:defRPr sz="1800"/>
            </a:pPr>
            <a:r>
              <a:rPr sz="2400" dirty="0"/>
              <a:t>-Il </a:t>
            </a:r>
            <a:r>
              <a:rPr sz="2400" dirty="0" err="1"/>
              <a:t>matrimonio</a:t>
            </a:r>
            <a:r>
              <a:rPr sz="2400" dirty="0"/>
              <a:t> non </a:t>
            </a:r>
            <a:r>
              <a:rPr sz="2400" dirty="0" err="1"/>
              <a:t>aveva</a:t>
            </a:r>
            <a:r>
              <a:rPr sz="2400" dirty="0"/>
              <a:t> </a:t>
            </a:r>
            <a:r>
              <a:rPr sz="2400" dirty="0" err="1"/>
              <a:t>praticamente</a:t>
            </a:r>
            <a:r>
              <a:rPr sz="2400" dirty="0"/>
              <a:t> </a:t>
            </a:r>
            <a:r>
              <a:rPr sz="2400" dirty="0" err="1"/>
              <a:t>una</a:t>
            </a:r>
            <a:r>
              <a:rPr sz="2400" dirty="0"/>
              <a:t> </a:t>
            </a:r>
            <a:r>
              <a:rPr sz="2400" dirty="0" err="1"/>
              <a:t>cerimonia</a:t>
            </a:r>
            <a:r>
              <a:rPr sz="2400" dirty="0"/>
              <a:t> </a:t>
            </a:r>
            <a:r>
              <a:rPr sz="2400" dirty="0" err="1"/>
              <a:t>ufficiale</a:t>
            </a:r>
            <a:endParaRPr sz="2400" dirty="0"/>
          </a:p>
          <a:p>
            <a:pPr lvl="0">
              <a:defRPr sz="1800"/>
            </a:pPr>
            <a:endParaRPr sz="2400" dirty="0"/>
          </a:p>
          <a:p>
            <a:pPr lvl="0">
              <a:defRPr sz="1800"/>
            </a:pPr>
            <a:endParaRPr sz="2400"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5EC"/>
        </a:solidFill>
        <a:effectLst/>
      </p:bgPr>
    </p:bg>
    <p:spTree>
      <p:nvGrpSpPr>
        <p:cNvPr id="1" name=""/>
        <p:cNvGrpSpPr/>
        <p:nvPr/>
      </p:nvGrpSpPr>
      <p:grpSpPr>
        <a:xfrm>
          <a:off x="0" y="0"/>
          <a:ext cx="0" cy="0"/>
          <a:chOff x="0" y="0"/>
          <a:chExt cx="0" cy="0"/>
        </a:xfrm>
      </p:grpSpPr>
      <p:sp>
        <p:nvSpPr>
          <p:cNvPr id="126" name="Shape 126"/>
          <p:cNvSpPr>
            <a:spLocks noGrp="1"/>
          </p:cNvSpPr>
          <p:nvPr>
            <p:ph type="title"/>
          </p:nvPr>
        </p:nvSpPr>
        <p:spPr>
          <a:xfrm>
            <a:off x="852655" y="-241934"/>
            <a:ext cx="11099801" cy="2159001"/>
          </a:xfrm>
          <a:prstGeom prst="rect">
            <a:avLst/>
          </a:prstGeom>
        </p:spPr>
        <p:txBody>
          <a:bodyPr/>
          <a:lstStyle>
            <a:lvl1pPr>
              <a:defRPr sz="5200">
                <a:solidFill>
                  <a:srgbClr val="570706"/>
                </a:solidFill>
              </a:defRPr>
            </a:lvl1pPr>
          </a:lstStyle>
          <a:p>
            <a:pPr lvl="0">
              <a:defRPr sz="1800">
                <a:solidFill>
                  <a:srgbClr val="000000"/>
                </a:solidFill>
              </a:defRPr>
            </a:pPr>
            <a:r>
              <a:rPr sz="5200">
                <a:solidFill>
                  <a:srgbClr val="570706"/>
                </a:solidFill>
              </a:rPr>
              <a:t>LA GUERRA TRA I SESSI</a:t>
            </a:r>
          </a:p>
        </p:txBody>
      </p:sp>
      <p:sp>
        <p:nvSpPr>
          <p:cNvPr id="127" name="Shape 127"/>
          <p:cNvSpPr>
            <a:spLocks noGrp="1"/>
          </p:cNvSpPr>
          <p:nvPr>
            <p:ph type="body" idx="1"/>
          </p:nvPr>
        </p:nvSpPr>
        <p:spPr>
          <a:xfrm>
            <a:off x="952500" y="-463701"/>
            <a:ext cx="11099800" cy="6286501"/>
          </a:xfrm>
          <a:prstGeom prst="rect">
            <a:avLst/>
          </a:prstGeom>
        </p:spPr>
        <p:txBody>
          <a:bodyPr/>
          <a:lstStyle/>
          <a:p>
            <a:pPr marL="444500" lvl="0" indent="-444500">
              <a:defRPr sz="1800"/>
            </a:pPr>
            <a:r>
              <a:rPr sz="3300"/>
              <a:t>antecedenti storici: primitiva società matriarcale e Amazzoni </a:t>
            </a:r>
          </a:p>
          <a:p>
            <a:pPr marL="407458" lvl="0" indent="-407458">
              <a:defRPr sz="1800"/>
            </a:pPr>
            <a:r>
              <a:rPr sz="3300"/>
              <a:t>contrasto ed opposizione sia a livello </a:t>
            </a:r>
            <a:r>
              <a:rPr sz="3300">
                <a:solidFill>
                  <a:srgbClr val="5F327C"/>
                </a:solidFill>
                <a:latin typeface="Helvetica"/>
                <a:ea typeface="Helvetica"/>
                <a:cs typeface="Helvetica"/>
                <a:sym typeface="Helvetica"/>
              </a:rPr>
              <a:t>strutturale</a:t>
            </a:r>
            <a:r>
              <a:rPr sz="3300" b="1">
                <a:solidFill>
                  <a:srgbClr val="3B1F4E"/>
                </a:solidFill>
                <a:latin typeface="Helvetica"/>
                <a:ea typeface="Helvetica"/>
                <a:cs typeface="Helvetica"/>
                <a:sym typeface="Helvetica"/>
              </a:rPr>
              <a:t> </a:t>
            </a:r>
            <a:r>
              <a:rPr sz="3300"/>
              <a:t>che a livello </a:t>
            </a:r>
            <a:r>
              <a:rPr sz="3300">
                <a:solidFill>
                  <a:srgbClr val="5F327C"/>
                </a:solidFill>
                <a:latin typeface="Helvetica"/>
                <a:ea typeface="Helvetica"/>
                <a:cs typeface="Helvetica"/>
                <a:sym typeface="Helvetica"/>
              </a:rPr>
              <a:t>linguistico</a:t>
            </a:r>
            <a:r>
              <a:rPr sz="3300">
                <a:solidFill>
                  <a:srgbClr val="3B1F4E"/>
                </a:solidFill>
                <a:latin typeface="Helvetica"/>
                <a:ea typeface="Helvetica"/>
                <a:cs typeface="Helvetica"/>
                <a:sym typeface="Helvetica"/>
              </a:rPr>
              <a:t> </a:t>
            </a:r>
          </a:p>
        </p:txBody>
      </p:sp>
      <p:sp>
        <p:nvSpPr>
          <p:cNvPr id="128" name="Shape 128"/>
          <p:cNvSpPr>
            <a:spLocks noGrp="1"/>
          </p:cNvSpPr>
          <p:nvPr>
            <p:ph type="sldNum" sz="quarter" idx="2"/>
          </p:nvPr>
        </p:nvSpPr>
        <p:spPr>
          <a:xfrm>
            <a:off x="6375349" y="9251950"/>
            <a:ext cx="241402" cy="381000"/>
          </a:xfrm>
          <a:prstGeom prst="rect">
            <a:avLst/>
          </a:prstGeom>
          <a:extLst>
            <a:ext uri="{C572A759-6A51-4108-AA02-DFA0A04FC94B}">
              <ma14:wrappingTextBoxFlag xmlns="" xmlns:ma14="http://schemas.microsoft.com/office/mac/drawingml/2011/main" val="1"/>
            </a:ext>
          </a:extLst>
        </p:spPr>
        <p:txBody>
          <a:bodyPr/>
          <a:lstStyle/>
          <a:p>
            <a:pPr lvl="0"/>
            <a:fld id="{86CB4B4D-7CA3-9044-876B-883B54F8677D}" type="slidenum">
              <a:rPr/>
              <a:pPr lvl="0"/>
              <a:t>9</a:t>
            </a:fld>
            <a:endParaRPr/>
          </a:p>
        </p:txBody>
      </p:sp>
      <p:sp>
        <p:nvSpPr>
          <p:cNvPr id="129" name="Shape 129"/>
          <p:cNvSpPr/>
          <p:nvPr/>
        </p:nvSpPr>
        <p:spPr>
          <a:xfrm>
            <a:off x="9320947" y="3438433"/>
            <a:ext cx="1" cy="892108"/>
          </a:xfrm>
          <a:prstGeom prst="line">
            <a:avLst/>
          </a:prstGeom>
          <a:ln w="25400">
            <a:solidFill>
              <a:srgbClr val="773F9B"/>
            </a:solidFill>
            <a:miter lim="400000"/>
            <a:tailEnd type="triangle"/>
          </a:ln>
        </p:spPr>
        <p:txBody>
          <a:bodyPr lIns="50800" tIns="50800" rIns="50800" bIns="50800" anchor="ctr"/>
          <a:lstStyle/>
          <a:p>
            <a:pPr lvl="0">
              <a:defRPr sz="2400"/>
            </a:pPr>
            <a:endParaRPr/>
          </a:p>
        </p:txBody>
      </p:sp>
      <p:sp>
        <p:nvSpPr>
          <p:cNvPr id="130" name="Shape 130"/>
          <p:cNvSpPr/>
          <p:nvPr/>
        </p:nvSpPr>
        <p:spPr>
          <a:xfrm>
            <a:off x="3416348" y="3959572"/>
            <a:ext cx="1" cy="892107"/>
          </a:xfrm>
          <a:prstGeom prst="line">
            <a:avLst/>
          </a:prstGeom>
          <a:ln w="25400">
            <a:solidFill>
              <a:srgbClr val="773F9B"/>
            </a:solidFill>
            <a:miter lim="400000"/>
            <a:tailEnd type="triangle"/>
          </a:ln>
        </p:spPr>
        <p:txBody>
          <a:bodyPr lIns="50800" tIns="50800" rIns="50800" bIns="50800" anchor="ctr"/>
          <a:lstStyle/>
          <a:p>
            <a:pPr lvl="0">
              <a:defRPr sz="2400"/>
            </a:pPr>
            <a:endParaRPr/>
          </a:p>
        </p:txBody>
      </p:sp>
      <p:sp>
        <p:nvSpPr>
          <p:cNvPr id="131" name="Shape 131"/>
          <p:cNvSpPr/>
          <p:nvPr/>
        </p:nvSpPr>
        <p:spPr>
          <a:xfrm>
            <a:off x="1311783" y="4951683"/>
            <a:ext cx="4209132" cy="863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500"/>
            </a:lvl1pPr>
          </a:lstStyle>
          <a:p>
            <a:pPr lvl="0">
              <a:defRPr sz="1800"/>
            </a:pPr>
            <a:r>
              <a:rPr sz="2500"/>
              <a:t>linguaggio scurrile utilizzato con intenti diversi </a:t>
            </a:r>
          </a:p>
        </p:txBody>
      </p:sp>
      <p:sp>
        <p:nvSpPr>
          <p:cNvPr id="132" name="Shape 132"/>
          <p:cNvSpPr/>
          <p:nvPr/>
        </p:nvSpPr>
        <p:spPr>
          <a:xfrm>
            <a:off x="7216381" y="4474129"/>
            <a:ext cx="4209131" cy="1244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500"/>
            </a:lvl1pPr>
          </a:lstStyle>
          <a:p>
            <a:pPr lvl="0">
              <a:defRPr sz="1800"/>
            </a:pPr>
            <a:r>
              <a:rPr sz="2500"/>
              <a:t>semicori e confronto dialettico tra Lisistrata ed il probulo </a:t>
            </a:r>
          </a:p>
        </p:txBody>
      </p:sp>
      <p:pic>
        <p:nvPicPr>
          <p:cNvPr id="133" name="pasted-image.tif"/>
          <p:cNvPicPr/>
          <p:nvPr/>
        </p:nvPicPr>
        <p:blipFill>
          <a:blip r:embed="rId2" cstate="print">
            <a:extLst/>
          </a:blip>
          <a:stretch>
            <a:fillRect/>
          </a:stretch>
        </p:blipFill>
        <p:spPr>
          <a:xfrm>
            <a:off x="7216381" y="5862318"/>
            <a:ext cx="4209131" cy="3674896"/>
          </a:xfrm>
          <a:prstGeom prst="rect">
            <a:avLst/>
          </a:prstGeom>
          <a:ln w="12700">
            <a:miter lim="400000"/>
          </a:ln>
        </p:spPr>
      </p:pic>
      <p:sp>
        <p:nvSpPr>
          <p:cNvPr id="134" name="Shape 134"/>
          <p:cNvSpPr/>
          <p:nvPr/>
        </p:nvSpPr>
        <p:spPr>
          <a:xfrm>
            <a:off x="2371316" y="7344166"/>
            <a:ext cx="4831508" cy="7112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defTabSz="457200">
              <a:defRPr sz="1800"/>
            </a:pPr>
            <a:r>
              <a:rPr sz="2000" b="1" i="1">
                <a:solidFill>
                  <a:srgbClr val="232323"/>
                </a:solidFill>
                <a:latin typeface="Helvetica"/>
                <a:ea typeface="Helvetica"/>
                <a:cs typeface="Helvetica"/>
                <a:sym typeface="Helvetica"/>
              </a:rPr>
              <a:t>Amazzone ferita, 1903, opera su tela dell'artista tedesco </a:t>
            </a:r>
            <a:r>
              <a:rPr sz="2000" b="1" i="1">
                <a:latin typeface="Helvetica"/>
                <a:ea typeface="Helvetica"/>
                <a:cs typeface="Helvetica"/>
                <a:sym typeface="Helvetica"/>
              </a:rPr>
              <a:t>Franz von Stuck</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TotalTime>
  <Words>805</Words>
  <Application>Microsoft Office PowerPoint</Application>
  <PresentationFormat>Personalizzato</PresentationFormat>
  <Paragraphs>110</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White</vt:lpstr>
      <vt:lpstr>LISISTRATA </vt:lpstr>
      <vt:lpstr>LA TRAMA </vt:lpstr>
      <vt:lpstr>L’OPERA E IL SUO TEMPO</vt:lpstr>
      <vt:lpstr>DONNE E TEATRO</vt:lpstr>
      <vt:lpstr>ESSERE UNA DONNA NEL L’ANTICA GRECIA </vt:lpstr>
      <vt:lpstr>Diapositiva 6</vt:lpstr>
      <vt:lpstr>Diapositiva 7</vt:lpstr>
      <vt:lpstr>LA CONDIZIONE DELLE DONNE AD ATENE ED A SPARTA </vt:lpstr>
      <vt:lpstr>LA GUERRA TRA I SESSI</vt:lpstr>
      <vt:lpstr>LISISTRATA ED IL TEATRO CONTEMPORANEO “L’anomalo bicefalo” </vt:lpstr>
      <vt:lpstr>LISISTRATA ED IL CINEMA  “La sorgente dell’amore”</vt:lpstr>
      <vt:lpstr>LISISTRATA E LA GUERRA IN IRAQ il“Lysistrata project” </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LISISTRATA</dc:title>
  <dc:creator>Francesca</dc:creator>
  <cp:lastModifiedBy>aula 1</cp:lastModifiedBy>
  <cp:revision>4</cp:revision>
  <dcterms:modified xsi:type="dcterms:W3CDTF">2018-03-10T08:24:40Z</dcterms:modified>
</cp:coreProperties>
</file>