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4" r:id="rId2"/>
    <p:sldId id="287" r:id="rId3"/>
    <p:sldId id="272" r:id="rId4"/>
    <p:sldId id="273" r:id="rId5"/>
    <p:sldId id="274" r:id="rId6"/>
    <p:sldId id="275" r:id="rId7"/>
    <p:sldId id="276" r:id="rId8"/>
    <p:sldId id="277" r:id="rId9"/>
    <p:sldId id="278" r:id="rId10"/>
    <p:sldId id="279" r:id="rId11"/>
    <p:sldId id="280" r:id="rId12"/>
    <p:sldId id="262" r:id="rId13"/>
    <p:sldId id="282" r:id="rId14"/>
    <p:sldId id="281" r:id="rId15"/>
    <p:sldId id="271" r:id="rId16"/>
    <p:sldId id="288" r:id="rId17"/>
    <p:sldId id="291" r:id="rId18"/>
    <p:sldId id="289" r:id="rId19"/>
    <p:sldId id="300" r:id="rId20"/>
    <p:sldId id="302" r:id="rId21"/>
    <p:sldId id="295" r:id="rId22"/>
    <p:sldId id="296" r:id="rId23"/>
    <p:sldId id="297" r:id="rId24"/>
    <p:sldId id="259" r:id="rId25"/>
    <p:sldId id="285" r:id="rId26"/>
    <p:sldId id="284" r:id="rId27"/>
    <p:sldId id="260" r:id="rId28"/>
    <p:sldId id="283" r:id="rId29"/>
    <p:sldId id="299"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9A9"/>
    <a:srgbClr val="669900"/>
    <a:srgbClr val="E719B1"/>
    <a:srgbClr val="89117B"/>
    <a:srgbClr val="6DB01C"/>
    <a:srgbClr val="B3BEF7"/>
    <a:srgbClr val="778BF1"/>
    <a:srgbClr val="588824"/>
    <a:srgbClr val="951B1B"/>
    <a:srgbClr val="DBC0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4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D6D1A-88F8-4516-8566-246D031DC96A}" type="datetimeFigureOut">
              <a:rPr lang="it-IT" smtClean="0"/>
              <a:pPr/>
              <a:t>17/11/2017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9FB0D-F7AE-41CC-80FA-4CC3F0047C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123EE36-0CDE-418B-83AA-372CDC07AC76}" type="slidenum">
              <a:rPr lang="it-IT" smtClean="0"/>
              <a:pPr/>
              <a:t>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C9FB0D-F7AE-41CC-80FA-4CC3F0047C4E}"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err="1"/>
              <a:t>Titolo</a:t>
            </a:r>
            <a:r>
              <a:rPr sz="5600" dirty="0"/>
              <a:t> </a:t>
            </a:r>
            <a:r>
              <a:rPr sz="5600" dirty="0" err="1"/>
              <a:t>Testo</a:t>
            </a:r>
            <a:endParaRPr sz="5600" dirty="0"/>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err="1"/>
              <a:t>Corpo</a:t>
            </a:r>
            <a:r>
              <a:rPr sz="2200" dirty="0"/>
              <a:t> </a:t>
            </a:r>
            <a:r>
              <a:rPr sz="2200" dirty="0" err="1"/>
              <a:t>livello</a:t>
            </a:r>
            <a:r>
              <a:rPr sz="2200" dirty="0"/>
              <a:t> </a:t>
            </a:r>
            <a:r>
              <a:rPr sz="2200" dirty="0" err="1"/>
              <a:t>uno</a:t>
            </a:r>
            <a:endParaRPr sz="2200" dirty="0"/>
          </a:p>
          <a:p>
            <a:pPr lvl="1">
              <a:defRPr sz="1800"/>
            </a:pPr>
            <a:r>
              <a:rPr sz="2200" dirty="0" err="1"/>
              <a:t>Corpo</a:t>
            </a:r>
            <a:r>
              <a:rPr sz="2200" dirty="0"/>
              <a:t> </a:t>
            </a:r>
            <a:r>
              <a:rPr sz="2200" dirty="0" err="1"/>
              <a:t>livello</a:t>
            </a:r>
            <a:r>
              <a:rPr sz="2200" dirty="0"/>
              <a:t> due</a:t>
            </a:r>
          </a:p>
          <a:p>
            <a:pPr lvl="2">
              <a:defRPr sz="1800"/>
            </a:pPr>
            <a:r>
              <a:rPr sz="2200" dirty="0" err="1"/>
              <a:t>Corpo</a:t>
            </a:r>
            <a:r>
              <a:rPr sz="2200" dirty="0"/>
              <a:t> </a:t>
            </a:r>
            <a:r>
              <a:rPr sz="2200" dirty="0" err="1"/>
              <a:t>livello</a:t>
            </a:r>
            <a:r>
              <a:rPr sz="2200" dirty="0"/>
              <a:t> </a:t>
            </a:r>
            <a:r>
              <a:rPr sz="2200" dirty="0" err="1"/>
              <a:t>tre</a:t>
            </a:r>
            <a:endParaRPr sz="2200" dirty="0"/>
          </a:p>
          <a:p>
            <a:pPr lvl="3">
              <a:defRPr sz="1800"/>
            </a:pPr>
            <a:r>
              <a:rPr sz="2200" dirty="0" err="1"/>
              <a:t>Corpo</a:t>
            </a:r>
            <a:r>
              <a:rPr sz="2200" dirty="0"/>
              <a:t> </a:t>
            </a:r>
            <a:r>
              <a:rPr sz="2200" dirty="0" err="1"/>
              <a:t>livello</a:t>
            </a:r>
            <a:r>
              <a:rPr sz="2200" dirty="0"/>
              <a:t> </a:t>
            </a:r>
            <a:r>
              <a:rPr sz="2200" dirty="0" err="1"/>
              <a:t>quattro</a:t>
            </a:r>
            <a:endParaRPr sz="2200" dirty="0"/>
          </a:p>
          <a:p>
            <a:pPr lvl="4">
              <a:defRPr sz="1800"/>
            </a:pPr>
            <a:r>
              <a:rPr sz="2200" dirty="0" err="1"/>
              <a:t>Livello</a:t>
            </a:r>
            <a:r>
              <a:rPr sz="2200" dirty="0"/>
              <a:t>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0DEE11-F3E7-47A6-9552-1AB648BE73BC}" type="datetimeFigureOut">
              <a:rPr lang="it-IT" smtClean="0"/>
              <a:pPr/>
              <a:t>17/11/2017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A2840F-FACA-4A8E-8F12-0ACC030C8FF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A9A9">
            <a:alpha val="45000"/>
          </a:srgb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DEE11-F3E7-47A6-9552-1AB648BE73BC}" type="datetimeFigureOut">
              <a:rPr lang="it-IT" smtClean="0"/>
              <a:pPr/>
              <a:t>17/11/2017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2840F-FACA-4A8E-8F12-0ACC030C8FF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it/url?sa=i&amp;rct=j&amp;q=&amp;esrc=s&amp;source=images&amp;cd=&amp;cad=rja&amp;uact=8&amp;ved=0ahUKEwiBuNzl-77XAhXBhRoKHZ7WCa0QjRwIBw&amp;url=http://www.genovatoday.it/eventi/corte-edipo-re.html&amp;psig=AOvVaw0afP4dk_I3sSJlmoW5FdJb&amp;ust=1510779562635254" TargetMode="External"/><Relationship Id="rId1" Type="http://schemas.openxmlformats.org/officeDocument/2006/relationships/slideLayout" Target="../slideLayouts/slideLayout1.xml"/><Relationship Id="rId6" Type="http://schemas.openxmlformats.org/officeDocument/2006/relationships/hyperlink" Target="https://www.google.it/url?sa=i&amp;rct=j&amp;q=&amp;esrc=s&amp;source=images&amp;cd=&amp;cad=rja&amp;uact=8&amp;ved=0ahUKEwj3r5Hg_L7XAhWCUBoKHVLSAq4QjRwIBw&amp;url=https://fineartamerica.com/featured/cabanel-phedre-granger.html&amp;psig=AOvVaw2PS8MnhvuaVSVljtyM5eq6&amp;ust=1510779993467936" TargetMode="External"/><Relationship Id="rId5" Type="http://schemas.openxmlformats.org/officeDocument/2006/relationships/image" Target="../media/image2.jpeg"/><Relationship Id="rId4" Type="http://schemas.openxmlformats.org/officeDocument/2006/relationships/hyperlink" Target="http://www.google.it/url?sa=i&amp;rct=j&amp;q=&amp;esrc=s&amp;source=images&amp;cd=&amp;cad=rja&amp;uact=8&amp;ved=0ahUKEwix0Jzj-r7XAhXQyRoKHfCtBakQjRwIBw&amp;url=http://www.summagallicana.it/lessico/e/Eumenidi%20o%20Erinni.htm&amp;psig=AOvVaw3u4mPnaVgeOYcjcXkUxgsM&amp;ust=151077959727028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google.it/url?sa=i&amp;rct=j&amp;q=&amp;esrc=s&amp;source=images&amp;cd=&amp;cad=rja&amp;uact=8&amp;ved=0ahUKEwi4t5bZ26_XAhXKVhQKHdwfADIQjRwIBw&amp;url=http://thule-italia.com/wordpress/carattere-e-natura-di-afrodite/&amp;psig=AOvVaw09nD8w0eFlbdRd_LmH3A2r&amp;ust=1510255843320534" TargetMode="External"/><Relationship Id="rId5" Type="http://schemas.openxmlformats.org/officeDocument/2006/relationships/image" Target="../media/image13.jpeg"/><Relationship Id="rId4" Type="http://schemas.openxmlformats.org/officeDocument/2006/relationships/hyperlink" Target="https://www.google.it/url?sa=i&amp;rct=j&amp;q=&amp;esrc=s&amp;source=images&amp;cd=&amp;cad=rja&amp;uact=8&amp;ved=0ahUKEwi73MP32a_XAhVC6xQKHYQRBNcQjRwIBw&amp;url=http://www.thebachflowers.com/dea-della-caccia-e-della-luna/&amp;psig=AOvVaw0LeTqMIDHcCF_1Z_SFVowy&amp;ust=151025537531793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it/url?sa=i&amp;rct=j&amp;q=&amp;esrc=s&amp;source=images&amp;cd=&amp;cad=rja&amp;uact=8&amp;ved=0ahUKEwiWyIzV3LnXAhWREuwKHXnMAJcQjRwIBw&amp;url=http://www.astrologiarchetipica.it/segno/bilancia&amp;psig=AOvVaw02pZZGsMqc8T3oi4P-gjJL&amp;ust=1510599720829982" TargetMode="External"/><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rct=j&amp;q=&amp;esrc=s&amp;source=images&amp;cd=&amp;cad=rja&amp;uact=8&amp;ved=0ahUKEwjCuZn4lMTXAhXBrxoKHbQ4Cq4QjRwIBw&amp;url=https://it.wikipedia.org/wiki/Edipo&amp;psig=AOvVaw196P9J8S0ydQZ7-02KtvDk&amp;ust=1510958387396741"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it/url?sa=i&amp;rct=j&amp;q=&amp;esrc=s&amp;source=images&amp;cd=&amp;cad=rja&amp;uact=8&amp;ved=0ahUKEwjfhqLVzbnXAhXDCuwKHefBAs4QjRwIBw&amp;url=http://tuttoho.altervista.org/2017/01/09/le-3-classificazioni-dellamore-greco-eros-philos-agape/&amp;psig=AOvVaw0nSzh5uq2pyX_hpooUo3oS&amp;ust=1510595694829147" TargetMode="External"/><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sa=i&amp;rct=j&amp;q=&amp;esrc=s&amp;source=images&amp;cd=&amp;cad=rja&amp;uact=8&amp;ved=0ahUKEwjYobbqzL7XAhXDWRoKHXM1C8cQjRwIBw&amp;url=http://mitologiagreca.blogspot.com/2007/09/teseonascita-e-adolescenza.html&amp;psig=AOvVaw1H2qa7KnB4BxTxAkk6jWKb&amp;ust=1510767108431677"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it/url?sa=i&amp;rct=j&amp;q=&amp;esrc=s&amp;source=images&amp;cd=&amp;cad=rja&amp;uact=8&amp;ved=0ahUKEwiU2tmP08PXAhWKJhoKHUFDB0oQjRwIBw&amp;url=http://www.catanzaroinforma.it/pgn/newslettura.php?id=60516&amp;psig=AOvVaw2yASd3q0Ncd6ItgHBPcEmW&amp;ust=151094073854607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3.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it/url?sa=i&amp;rct=j&amp;q=&amp;esrc=s&amp;source=images&amp;cd=&amp;cad=rja&amp;uact=8&amp;ved=0ahUKEwjvwdmSiYnXAhXHwxQKHTEpArQQjRwIBw&amp;url=http://arte-mitologica.blogspot.com/2013/06/il-mito-di-edipo-re-la-fine.html&amp;psig=AOvVaw3T2i3zTaUL7GLRl12UeILc&amp;ust=150892803050737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it/url?sa=i&amp;rct=j&amp;q=&amp;esrc=s&amp;source=images&amp;cd=&amp;cad=rja&amp;uact=8&amp;ved=0ahUKEwiOrrDsiYnXAhWMVxQKHUKAC2cQjRwIBw&amp;url=https://it.wikipedia.org/wiki/Ippolito_(Euripide)&amp;psig=AOvVaw0ezdcsmGIzgzLF-8ksmFH6&amp;ust=1508928195880435"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isspe.it/news/44-numeri-rassegna-siciliana/rassegna-siciliana-di-storia-e-cultura-n-18/149-primi-saggi-il-concetto-di-giustizia-nella-tragedia-eschilea-di-luigi-carbone.html" TargetMode="External"/><Relationship Id="rId2" Type="http://schemas.openxmlformats.org/officeDocument/2006/relationships/hyperlink" Target="http://www.athenenoctua.it/le-eumenidi-di-eschilo-la-decisione-come-salvezza-dal-caos/" TargetMode="External"/><Relationship Id="rId1" Type="http://schemas.openxmlformats.org/officeDocument/2006/relationships/slideLayout" Target="../slideLayouts/slideLayout4.xml"/><Relationship Id="rId6" Type="http://schemas.openxmlformats.org/officeDocument/2006/relationships/hyperlink" Target="http://www.escritorasyescrituras.com/euripide-misoginia-o-ginofobia/" TargetMode="External"/><Relationship Id="rId5" Type="http://schemas.openxmlformats.org/officeDocument/2006/relationships/hyperlink" Target="http://www.indafondazione.org/" TargetMode="External"/><Relationship Id="rId4" Type="http://schemas.openxmlformats.org/officeDocument/2006/relationships/hyperlink" Target="http://www.rivistapsicologianalitica.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url?sa=i&amp;rct=j&amp;q=&amp;esrc=s&amp;source=images&amp;cd=&amp;cad=rja&amp;uact=8&amp;ved=0ahUKEwj0iIf8v6_XAhVK7hoKHXvjAwAQjRwIBw&amp;url=https://it.wikipedia.org/wiki/Atene_(citt%C3%A0_antica)&amp;psig=AOvVaw1Tn-qyX7B4-tw8Mdo17BKH&amp;ust=1510248431265933" TargetMode="Externa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hyperlink" Target="https://www.google.it/url?sa=i&amp;rct=j&amp;q=&amp;esrc=s&amp;source=images&amp;cd=&amp;cad=rja&amp;uact=8&amp;ved=0ahUKEwjBs-6Ew6_XAhUD1BoKHUxaCBAQjRwIBw&amp;url=https://illuminationschool.wordpress.com/2013/01/20/a-baricco-da-tucidide-al-nostro-modo-di-stare-al-mondo/&amp;psig=AOvVaw1Tn-qyX7B4-tw8Mdo17BKH&amp;ust=15102484312659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it/url?sa=i&amp;rct=j&amp;q=&amp;esrc=s&amp;source=images&amp;cd=&amp;cad=rja&amp;uact=8&amp;ved=0ahUKEwiO6pXsyK_XAhUHPxQKHfFdAwYQjRwIBw&amp;url=http://jewishstudies.washington.edu/jewish-history-and-thought/inquiring-about-gods-and-cultural-identities/&amp;psig=AOvVaw3fIJ0bJjkU4BZG3BOIHBNQ&amp;ust=1510250794644972" TargetMode="External"/><Relationship Id="rId3" Type="http://schemas.openxmlformats.org/officeDocument/2006/relationships/slide" Target="slide7.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12.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source=images&amp;cd=&amp;cad=rja&amp;uact=8&amp;ved=0ahUKEwiIh5Sv1b7XAhUMbBoKHZU-A7UQjRwIBw&amp;url=http://www.settemuse.it/arte/storia_dei_dell_olimpo.htm&amp;psig=AOvVaw2-MyOJe6DKuTUDhUcvSpeA&amp;ust=15107695676428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google.it/url?sa=i&amp;rct=j&amp;q=&amp;esrc=s&amp;source=images&amp;cd=&amp;cad=rja&amp;uact=8&amp;ved=0ahUKEwjv0O3fya_XAhVGaxQKHcTMANIQjRwIBw&amp;url=https://commons.wikimedia.org/wiki/File:Pallas_Athena_or,_Armoured_Figure_by_Rembrandt_Harmensz._van_Rijn.jpg&amp;psig=AOvVaw3HdGDD_6fYyVigVzWINg4D&amp;ust=1510251054688225"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source=images&amp;cd=&amp;cad=rja&amp;uact=8&amp;ved=0ahUKEwi_moaWza_XAhUMOxQKHZjcBLUQjRwIBw&amp;url=http://simonebitti.blogspot.com/2016/06/loggetto-perduto-del-narcisista.html&amp;psig=AOvVaw3HrSsHmq5jUwA538S_2O0J&amp;ust=1510251975234772" TargetMode="External"/><Relationship Id="rId5" Type="http://schemas.openxmlformats.org/officeDocument/2006/relationships/image" Target="../media/image9.jpeg"/><Relationship Id="rId4" Type="http://schemas.openxmlformats.org/officeDocument/2006/relationships/hyperlink" Target="https://www.google.it/url?sa=i&amp;rct=j&amp;q=&amp;esrc=s&amp;source=images&amp;cd=&amp;cad=rja&amp;uact=8&amp;ved=0ahUKEwisuebMy6_XAhVBVRQKHZ24DaEQjRwIBw&amp;url=http://lapprendistafilosofo.myblog.it/2010/12/30/alcune-rappresentazioni-di-apollo/&amp;psig=AOvVaw2zlO5c44MFHGx96u2y8ZVY&amp;ust=1510251463974572"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it/url?sa=i&amp;rct=j&amp;q=&amp;esrc=s&amp;source=images&amp;cd=&amp;cad=rja&amp;uact=8&amp;ved=0ahUKEwilg9ul2K_XAhXD7BQKHYrcBgYQjRwIBw&amp;url=https://shadow-of-nemo.deviantart.com/art/Statue-Zeus-stock-PNG-439680957&amp;psig=AOvVaw0vJ1snc7A69do6cLbIEKKr&amp;ust=1510254948317946"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4" name="Picture 10" descr="Risultati immagini per edipo a colono">
            <a:hlinkClick r:id="rId2"/>
          </p:cNvPr>
          <p:cNvPicPr>
            <a:picLocks noChangeAspect="1" noChangeArrowheads="1"/>
          </p:cNvPicPr>
          <p:nvPr/>
        </p:nvPicPr>
        <p:blipFill>
          <a:blip r:embed="rId3" cstate="print"/>
          <a:srcRect l="2584" t="15555" r="1036" b="47169"/>
          <a:stretch>
            <a:fillRect/>
          </a:stretch>
        </p:blipFill>
        <p:spPr bwMode="auto">
          <a:xfrm>
            <a:off x="0" y="2348880"/>
            <a:ext cx="6696744" cy="2160240"/>
          </a:xfrm>
          <a:prstGeom prst="rect">
            <a:avLst/>
          </a:prstGeom>
          <a:noFill/>
        </p:spPr>
      </p:pic>
      <p:pic>
        <p:nvPicPr>
          <p:cNvPr id="1028" name="Picture 4" descr="Risultati immagini per eumenidi">
            <a:hlinkClick r:id="rId4"/>
          </p:cNvPr>
          <p:cNvPicPr>
            <a:picLocks noChangeAspect="1" noChangeArrowheads="1"/>
          </p:cNvPicPr>
          <p:nvPr/>
        </p:nvPicPr>
        <p:blipFill>
          <a:blip r:embed="rId5" cstate="print"/>
          <a:srcRect t="10117" r="6092" b="54527"/>
          <a:stretch>
            <a:fillRect/>
          </a:stretch>
        </p:blipFill>
        <p:spPr bwMode="auto">
          <a:xfrm>
            <a:off x="0" y="-27384"/>
            <a:ext cx="6732240" cy="2160240"/>
          </a:xfrm>
          <a:prstGeom prst="rect">
            <a:avLst/>
          </a:prstGeom>
          <a:noFill/>
        </p:spPr>
      </p:pic>
      <p:pic>
        <p:nvPicPr>
          <p:cNvPr id="1038" name="Picture 14" descr="Immagine correlata">
            <a:hlinkClick r:id="rId6"/>
          </p:cNvPr>
          <p:cNvPicPr>
            <a:picLocks noChangeAspect="1" noChangeArrowheads="1"/>
          </p:cNvPicPr>
          <p:nvPr/>
        </p:nvPicPr>
        <p:blipFill>
          <a:blip r:embed="rId7" cstate="print"/>
          <a:srcRect t="18582" r="4103" b="33479"/>
          <a:stretch>
            <a:fillRect/>
          </a:stretch>
        </p:blipFill>
        <p:spPr bwMode="auto">
          <a:xfrm>
            <a:off x="0" y="4697760"/>
            <a:ext cx="6732240" cy="2187624"/>
          </a:xfrm>
          <a:prstGeom prst="rect">
            <a:avLst/>
          </a:prstGeom>
          <a:noFill/>
        </p:spPr>
      </p:pic>
      <p:sp>
        <p:nvSpPr>
          <p:cNvPr id="11" name="CasellaDiTesto 10"/>
          <p:cNvSpPr txBox="1"/>
          <p:nvPr/>
        </p:nvSpPr>
        <p:spPr>
          <a:xfrm>
            <a:off x="6804248" y="4725144"/>
            <a:ext cx="2339752" cy="1754326"/>
          </a:xfrm>
          <a:prstGeom prst="rect">
            <a:avLst/>
          </a:prstGeom>
          <a:noFill/>
        </p:spPr>
        <p:txBody>
          <a:bodyPr wrap="square" rtlCol="0">
            <a:spAutoFit/>
          </a:bodyPr>
          <a:lstStyle/>
          <a:p>
            <a:r>
              <a:rPr lang="it-IT" dirty="0" smtClean="0">
                <a:solidFill>
                  <a:schemeClr val="bg1"/>
                </a:solidFill>
                <a:latin typeface="Georgia" pitchFamily="18" charset="0"/>
              </a:rPr>
              <a:t>A cura di:</a:t>
            </a:r>
          </a:p>
          <a:p>
            <a:r>
              <a:rPr lang="it-IT" dirty="0" err="1" smtClean="0">
                <a:solidFill>
                  <a:schemeClr val="bg1"/>
                </a:solidFill>
                <a:latin typeface="Georgia" pitchFamily="18" charset="0"/>
              </a:rPr>
              <a:t>Coen</a:t>
            </a:r>
            <a:r>
              <a:rPr lang="it-IT" dirty="0" smtClean="0">
                <a:solidFill>
                  <a:schemeClr val="bg1"/>
                </a:solidFill>
                <a:latin typeface="Georgia" pitchFamily="18" charset="0"/>
              </a:rPr>
              <a:t> Guglielmo</a:t>
            </a:r>
          </a:p>
          <a:p>
            <a:r>
              <a:rPr lang="it-IT" dirty="0" smtClean="0">
                <a:solidFill>
                  <a:schemeClr val="bg1"/>
                </a:solidFill>
                <a:latin typeface="Georgia" pitchFamily="18" charset="0"/>
              </a:rPr>
              <a:t>Mancuso Chiara</a:t>
            </a:r>
          </a:p>
          <a:p>
            <a:r>
              <a:rPr lang="it-IT" dirty="0" smtClean="0">
                <a:solidFill>
                  <a:schemeClr val="bg1"/>
                </a:solidFill>
                <a:latin typeface="Georgia" pitchFamily="18" charset="0"/>
              </a:rPr>
              <a:t>Mazza Vecchi Marta</a:t>
            </a:r>
          </a:p>
          <a:p>
            <a:r>
              <a:rPr lang="it-IT" dirty="0" err="1" smtClean="0">
                <a:solidFill>
                  <a:schemeClr val="bg1"/>
                </a:solidFill>
                <a:latin typeface="Georgia" pitchFamily="18" charset="0"/>
              </a:rPr>
              <a:t>Sideri</a:t>
            </a:r>
            <a:r>
              <a:rPr lang="it-IT" dirty="0" smtClean="0">
                <a:solidFill>
                  <a:schemeClr val="bg1"/>
                </a:solidFill>
                <a:latin typeface="Georgia" pitchFamily="18" charset="0"/>
              </a:rPr>
              <a:t> Giorgia</a:t>
            </a:r>
          </a:p>
          <a:p>
            <a:r>
              <a:rPr lang="it-IT" dirty="0" smtClean="0">
                <a:solidFill>
                  <a:schemeClr val="bg1"/>
                </a:solidFill>
                <a:latin typeface="Georgia" pitchFamily="18" charset="0"/>
              </a:rPr>
              <a:t>II E</a:t>
            </a:r>
            <a:endParaRPr lang="it-IT"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8820472" cy="1988840"/>
          </a:xfrm>
        </p:spPr>
        <p:txBody>
          <a:bodyPr>
            <a:noAutofit/>
          </a:bodyPr>
          <a:lstStyle/>
          <a:p>
            <a:pPr>
              <a:lnSpc>
                <a:spcPct val="150000"/>
              </a:lnSpc>
            </a:pPr>
            <a:r>
              <a:rPr lang="it-IT" b="1" dirty="0" smtClean="0">
                <a:latin typeface="Georgia" pitchFamily="18" charset="0"/>
              </a:rPr>
              <a:t>Divinità</a:t>
            </a:r>
            <a:br>
              <a:rPr lang="it-IT" b="1" dirty="0" smtClean="0">
                <a:latin typeface="Georgia" pitchFamily="18" charset="0"/>
              </a:rPr>
            </a:br>
            <a:r>
              <a:rPr lang="it-IT" b="1" dirty="0" smtClean="0">
                <a:latin typeface="Georgia" pitchFamily="18" charset="0"/>
              </a:rPr>
              <a:t>in </a:t>
            </a:r>
            <a:r>
              <a:rPr lang="it-IT" b="1" i="1" dirty="0" smtClean="0">
                <a:latin typeface="Georgia" pitchFamily="18" charset="0"/>
              </a:rPr>
              <a:t>Ippolito</a:t>
            </a:r>
            <a:endParaRPr lang="it-IT" i="1" dirty="0"/>
          </a:p>
        </p:txBody>
      </p:sp>
      <p:pic>
        <p:nvPicPr>
          <p:cNvPr id="4" name="Picture 6" descr="Immagine correlata">
            <a:hlinkClick r:id="rId2" action="ppaction://hlinksldjump"/>
          </p:cNvPr>
          <p:cNvPicPr>
            <a:picLocks noChangeAspect="1" noChangeArrowheads="1"/>
          </p:cNvPicPr>
          <p:nvPr/>
        </p:nvPicPr>
        <p:blipFill>
          <a:blip r:embed="rId3" cstate="print"/>
          <a:srcRect/>
          <a:stretch>
            <a:fillRect/>
          </a:stretch>
        </p:blipFill>
        <p:spPr bwMode="auto">
          <a:xfrm>
            <a:off x="179512" y="188641"/>
            <a:ext cx="2592288" cy="1399409"/>
          </a:xfrm>
          <a:prstGeom prst="rect">
            <a:avLst/>
          </a:prstGeom>
          <a:noFill/>
        </p:spPr>
      </p:pic>
      <p:pic>
        <p:nvPicPr>
          <p:cNvPr id="22530" name="Picture 2" descr="Risultati immagini per artemide dea">
            <a:hlinkClick r:id="rId4"/>
          </p:cNvPr>
          <p:cNvPicPr>
            <a:picLocks noChangeAspect="1" noChangeArrowheads="1"/>
          </p:cNvPicPr>
          <p:nvPr/>
        </p:nvPicPr>
        <p:blipFill>
          <a:blip r:embed="rId5" cstate="print"/>
          <a:srcRect r="7019"/>
          <a:stretch>
            <a:fillRect/>
          </a:stretch>
        </p:blipFill>
        <p:spPr bwMode="auto">
          <a:xfrm>
            <a:off x="72008" y="2564904"/>
            <a:ext cx="3347864" cy="4113458"/>
          </a:xfrm>
          <a:prstGeom prst="rect">
            <a:avLst/>
          </a:prstGeom>
          <a:noFill/>
        </p:spPr>
      </p:pic>
      <p:pic>
        <p:nvPicPr>
          <p:cNvPr id="22534" name="Picture 6" descr="Risultati immagini per afrodite">
            <a:hlinkClick r:id="rId6"/>
          </p:cNvPr>
          <p:cNvPicPr>
            <a:picLocks noChangeAspect="1" noChangeArrowheads="1"/>
          </p:cNvPicPr>
          <p:nvPr/>
        </p:nvPicPr>
        <p:blipFill>
          <a:blip r:embed="rId7" cstate="print"/>
          <a:srcRect t="12590" r="3864" b="10822"/>
          <a:stretch>
            <a:fillRect/>
          </a:stretch>
        </p:blipFill>
        <p:spPr bwMode="auto">
          <a:xfrm>
            <a:off x="6228184" y="2204864"/>
            <a:ext cx="2699792" cy="4392488"/>
          </a:xfrm>
          <a:prstGeom prst="rect">
            <a:avLst/>
          </a:prstGeom>
          <a:noFill/>
        </p:spPr>
      </p:pic>
      <p:sp>
        <p:nvSpPr>
          <p:cNvPr id="8" name="CasellaDiTesto 7"/>
          <p:cNvSpPr txBox="1"/>
          <p:nvPr/>
        </p:nvSpPr>
        <p:spPr>
          <a:xfrm>
            <a:off x="3419872" y="2348880"/>
            <a:ext cx="2808312" cy="4801314"/>
          </a:xfrm>
          <a:prstGeom prst="rect">
            <a:avLst/>
          </a:prstGeom>
          <a:noFill/>
        </p:spPr>
        <p:txBody>
          <a:bodyPr wrap="square" rtlCol="0">
            <a:spAutoFit/>
          </a:bodyPr>
          <a:lstStyle/>
          <a:p>
            <a:r>
              <a:rPr lang="it-IT" sz="2400" dirty="0" smtClean="0">
                <a:latin typeface="Georgia" pitchFamily="18" charset="0"/>
              </a:rPr>
              <a:t>Artemide:</a:t>
            </a:r>
          </a:p>
          <a:p>
            <a:pPr>
              <a:buSzPct val="80000"/>
              <a:buFont typeface="Wingdings" pitchFamily="2" charset="2"/>
              <a:buChar char="Ø"/>
            </a:pPr>
            <a:r>
              <a:rPr lang="it-IT" sz="2400" dirty="0" smtClean="0">
                <a:latin typeface="Georgia" pitchFamily="18" charset="0"/>
              </a:rPr>
              <a:t>Legata di Ippolito</a:t>
            </a:r>
          </a:p>
          <a:p>
            <a:pPr>
              <a:buSzPct val="80000"/>
              <a:buFont typeface="Wingdings" pitchFamily="2" charset="2"/>
              <a:buChar char="Ø"/>
            </a:pPr>
            <a:r>
              <a:rPr lang="it-IT" sz="2400" dirty="0" smtClean="0">
                <a:latin typeface="Georgia" pitchFamily="18" charset="0"/>
              </a:rPr>
              <a:t>Egli ne percepisce solo la voce</a:t>
            </a:r>
          </a:p>
          <a:p>
            <a:pPr>
              <a:buSzPct val="80000"/>
            </a:pPr>
            <a:endParaRPr lang="it-IT" sz="2400" dirty="0">
              <a:latin typeface="Georgia" pitchFamily="18" charset="0"/>
            </a:endParaRPr>
          </a:p>
          <a:p>
            <a:r>
              <a:rPr lang="it-IT" sz="2400" dirty="0" smtClean="0">
                <a:latin typeface="Georgia" pitchFamily="18" charset="0"/>
              </a:rPr>
              <a:t>Afrodite:</a:t>
            </a:r>
          </a:p>
          <a:p>
            <a:pPr>
              <a:buSzPct val="80000"/>
              <a:buFont typeface="Wingdings" pitchFamily="2" charset="2"/>
              <a:buChar char="Ø"/>
            </a:pPr>
            <a:r>
              <a:rPr lang="it-IT" sz="2400" dirty="0" smtClean="0">
                <a:latin typeface="Georgia" pitchFamily="18" charset="0"/>
              </a:rPr>
              <a:t>Invidiosa</a:t>
            </a:r>
          </a:p>
          <a:p>
            <a:pPr>
              <a:buSzPct val="80000"/>
              <a:buFont typeface="Wingdings" pitchFamily="2" charset="2"/>
              <a:buChar char="Ø"/>
            </a:pPr>
            <a:r>
              <a:rPr lang="it-IT" sz="2400" dirty="0" smtClean="0">
                <a:latin typeface="Georgia" pitchFamily="18" charset="0"/>
              </a:rPr>
              <a:t>Vendicativa</a:t>
            </a:r>
          </a:p>
          <a:p>
            <a:pPr>
              <a:buSzPct val="80000"/>
            </a:pPr>
            <a:endParaRPr lang="it-IT" sz="2400" dirty="0" smtClean="0">
              <a:latin typeface="Georgia" pitchFamily="18" charset="0"/>
            </a:endParaRPr>
          </a:p>
          <a:p>
            <a:pPr>
              <a:buSzPct val="80000"/>
            </a:pPr>
            <a:r>
              <a:rPr lang="it-IT" sz="2400" dirty="0" err="1" smtClean="0">
                <a:latin typeface="Georgia" pitchFamily="18" charset="0"/>
              </a:rPr>
              <a:t>Poseidone</a:t>
            </a:r>
            <a:r>
              <a:rPr lang="it-IT" sz="2400" dirty="0" smtClean="0">
                <a:latin typeface="Georgia" pitchFamily="18" charset="0"/>
              </a:rPr>
              <a:t>:</a:t>
            </a:r>
          </a:p>
          <a:p>
            <a:pPr>
              <a:buSzPct val="80000"/>
              <a:buFont typeface="Wingdings" pitchFamily="2" charset="2"/>
              <a:buChar char="Ø"/>
            </a:pPr>
            <a:r>
              <a:rPr lang="it-IT" sz="2400" dirty="0" smtClean="0">
                <a:latin typeface="Georgia" pitchFamily="18" charset="0"/>
              </a:rPr>
              <a:t>Esaudisce le preghiere di Teseo</a:t>
            </a:r>
          </a:p>
          <a:p>
            <a:endParaRPr lang="it-IT"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isultati immagini per atena bilancia giustizia">
            <a:hlinkClick r:id="rId2"/>
          </p:cNvPr>
          <p:cNvPicPr>
            <a:picLocks noChangeAspect="1" noChangeArrowheads="1"/>
          </p:cNvPicPr>
          <p:nvPr/>
        </p:nvPicPr>
        <p:blipFill>
          <a:blip r:embed="rId3" cstate="print"/>
          <a:srcRect l="4932" r="3538"/>
          <a:stretch>
            <a:fillRect/>
          </a:stretch>
        </p:blipFill>
        <p:spPr bwMode="auto">
          <a:xfrm>
            <a:off x="0" y="-27384"/>
            <a:ext cx="9144001" cy="6885384"/>
          </a:xfrm>
          <a:prstGeom prst="rect">
            <a:avLst/>
          </a:prstGeom>
          <a:noFill/>
        </p:spPr>
      </p:pic>
      <p:sp>
        <p:nvSpPr>
          <p:cNvPr id="5" name="CasellaDiTesto 4"/>
          <p:cNvSpPr txBox="1"/>
          <p:nvPr/>
        </p:nvSpPr>
        <p:spPr>
          <a:xfrm>
            <a:off x="179512" y="188640"/>
            <a:ext cx="5760640" cy="923330"/>
          </a:xfrm>
          <a:prstGeom prst="rect">
            <a:avLst/>
          </a:prstGeom>
          <a:noFill/>
        </p:spPr>
        <p:txBody>
          <a:bodyPr wrap="square" rtlCol="0">
            <a:spAutoFit/>
          </a:bodyPr>
          <a:lstStyle/>
          <a:p>
            <a:r>
              <a:rPr lang="it-IT" sz="5400" b="1" dirty="0" smtClean="0">
                <a:latin typeface="Georgia" pitchFamily="18" charset="0"/>
              </a:rPr>
              <a:t>LA GIUSTIZIA</a:t>
            </a:r>
            <a:endParaRPr lang="it-IT" sz="5400" b="1" dirty="0">
              <a:latin typeface="Georgia" pitchFamily="18" charset="0"/>
            </a:endParaRPr>
          </a:p>
        </p:txBody>
      </p:sp>
      <p:sp>
        <p:nvSpPr>
          <p:cNvPr id="6" name="CasellaDiTesto 5">
            <a:hlinkClick r:id="rId4" action="ppaction://hlinksldjump"/>
          </p:cNvPr>
          <p:cNvSpPr txBox="1"/>
          <p:nvPr/>
        </p:nvSpPr>
        <p:spPr>
          <a:xfrm>
            <a:off x="6012160" y="3645024"/>
            <a:ext cx="2304256" cy="646331"/>
          </a:xfrm>
          <a:prstGeom prst="rect">
            <a:avLst/>
          </a:prstGeom>
          <a:noFill/>
        </p:spPr>
        <p:txBody>
          <a:bodyPr wrap="square" rtlCol="0">
            <a:spAutoFit/>
          </a:bodyPr>
          <a:lstStyle/>
          <a:p>
            <a:r>
              <a:rPr lang="it-IT" sz="3600" b="1" dirty="0" err="1" smtClean="0"/>
              <a:t>Eumenidi</a:t>
            </a:r>
            <a:endParaRPr lang="it-IT" b="1" dirty="0"/>
          </a:p>
        </p:txBody>
      </p:sp>
      <p:sp>
        <p:nvSpPr>
          <p:cNvPr id="7" name="CasellaDiTesto 6">
            <a:hlinkClick r:id="rId5" action="ppaction://hlinksldjump"/>
          </p:cNvPr>
          <p:cNvSpPr txBox="1"/>
          <p:nvPr/>
        </p:nvSpPr>
        <p:spPr>
          <a:xfrm flipH="1">
            <a:off x="6084168" y="4581128"/>
            <a:ext cx="2880320" cy="646331"/>
          </a:xfrm>
          <a:prstGeom prst="rect">
            <a:avLst/>
          </a:prstGeom>
          <a:noFill/>
        </p:spPr>
        <p:txBody>
          <a:bodyPr wrap="square" rtlCol="0">
            <a:spAutoFit/>
          </a:bodyPr>
          <a:lstStyle/>
          <a:p>
            <a:r>
              <a:rPr lang="it-IT" sz="3600" b="1" dirty="0" smtClean="0"/>
              <a:t>Edipo</a:t>
            </a:r>
            <a:r>
              <a:rPr lang="it-IT" sz="3200" b="1" dirty="0" smtClean="0"/>
              <a:t> a Colono</a:t>
            </a:r>
            <a:endParaRPr lang="it-IT"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9" name="Picture 3" descr="C:\Users\info\Downloads\Attachment-1.png"/>
          <p:cNvPicPr>
            <a:picLocks noChangeAspect="1" noChangeArrowheads="1"/>
          </p:cNvPicPr>
          <p:nvPr/>
        </p:nvPicPr>
        <p:blipFill>
          <a:blip r:embed="rId3" cstate="print"/>
          <a:srcRect t="31926"/>
          <a:stretch>
            <a:fillRect/>
          </a:stretch>
        </p:blipFill>
        <p:spPr bwMode="auto">
          <a:xfrm>
            <a:off x="0" y="0"/>
            <a:ext cx="9143999" cy="6858000"/>
          </a:xfrm>
          <a:prstGeom prst="rect">
            <a:avLst/>
          </a:prstGeom>
          <a:noFill/>
        </p:spPr>
      </p:pic>
      <p:sp>
        <p:nvSpPr>
          <p:cNvPr id="11" name="CasellaDiTesto 10"/>
          <p:cNvSpPr txBox="1"/>
          <p:nvPr/>
        </p:nvSpPr>
        <p:spPr>
          <a:xfrm>
            <a:off x="35496" y="26621"/>
            <a:ext cx="2808312" cy="954107"/>
          </a:xfrm>
          <a:prstGeom prst="rect">
            <a:avLst/>
          </a:prstGeom>
          <a:noFill/>
        </p:spPr>
        <p:txBody>
          <a:bodyPr wrap="square" rtlCol="0">
            <a:spAutoFit/>
          </a:bodyPr>
          <a:lstStyle/>
          <a:p>
            <a:r>
              <a:rPr lang="it-IT" sz="2800" b="1" dirty="0" smtClean="0">
                <a:solidFill>
                  <a:schemeClr val="accent2">
                    <a:lumMod val="75000"/>
                  </a:schemeClr>
                </a:solidFill>
              </a:rPr>
              <a:t>IL PROCESSO DEL SECOLO</a:t>
            </a:r>
            <a:endParaRPr lang="it-IT" sz="2800" b="1" dirty="0">
              <a:solidFill>
                <a:schemeClr val="accent2">
                  <a:lumMod val="75000"/>
                </a:schemeClr>
              </a:solidFill>
            </a:endParaRPr>
          </a:p>
        </p:txBody>
      </p:sp>
      <p:sp>
        <p:nvSpPr>
          <p:cNvPr id="12" name="CasellaDiTesto 11"/>
          <p:cNvSpPr txBox="1"/>
          <p:nvPr/>
        </p:nvSpPr>
        <p:spPr>
          <a:xfrm>
            <a:off x="2915816" y="44624"/>
            <a:ext cx="6048672" cy="1134670"/>
          </a:xfrm>
          <a:prstGeom prst="rect">
            <a:avLst/>
          </a:prstGeom>
          <a:noFill/>
        </p:spPr>
        <p:txBody>
          <a:bodyPr wrap="square" rtlCol="0">
            <a:spAutoFit/>
          </a:bodyPr>
          <a:lstStyle/>
          <a:p>
            <a:pPr algn="r">
              <a:lnSpc>
                <a:spcPts val="1600"/>
              </a:lnSpc>
            </a:pPr>
            <a:r>
              <a:rPr lang="it-IT" sz="2000" dirty="0" smtClean="0"/>
              <a:t>Oreste giunge al tempio di Atena</a:t>
            </a:r>
            <a:r>
              <a:rPr lang="it-IT" sz="2000" b="1" dirty="0" smtClean="0"/>
              <a:t>, </a:t>
            </a:r>
            <a:r>
              <a:rPr lang="it-IT" sz="2000" dirty="0" smtClean="0"/>
              <a:t>seguito dalle Erinni, che cominciano la loro danza di morte ma arriva Atena che si offre come giudice di un regolare processo che si svolgerà nell’Areopago con una vera accusa ed una vera difesa.</a:t>
            </a:r>
            <a:endParaRPr lang="it-IT" sz="2000" dirty="0">
              <a:latin typeface="Calibri" pitchFamily="34" charset="0"/>
            </a:endParaRPr>
          </a:p>
        </p:txBody>
      </p:sp>
      <p:sp>
        <p:nvSpPr>
          <p:cNvPr id="13" name="CasellaDiTesto 12"/>
          <p:cNvSpPr txBox="1"/>
          <p:nvPr/>
        </p:nvSpPr>
        <p:spPr>
          <a:xfrm>
            <a:off x="611560" y="5013176"/>
            <a:ext cx="1656184" cy="400110"/>
          </a:xfrm>
          <a:prstGeom prst="rect">
            <a:avLst/>
          </a:prstGeom>
          <a:noFill/>
        </p:spPr>
        <p:txBody>
          <a:bodyPr wrap="square" rtlCol="0">
            <a:spAutoFit/>
          </a:bodyPr>
          <a:lstStyle/>
          <a:p>
            <a:r>
              <a:rPr lang="it-IT" sz="2000" dirty="0" smtClean="0">
                <a:solidFill>
                  <a:srgbClr val="951B1B"/>
                </a:solidFill>
                <a:latin typeface="Arial Black" pitchFamily="34" charset="0"/>
              </a:rPr>
              <a:t>L’accusa</a:t>
            </a:r>
            <a:endParaRPr lang="it-IT" sz="2000" dirty="0">
              <a:solidFill>
                <a:srgbClr val="951B1B"/>
              </a:solidFill>
              <a:latin typeface="Arial Black" pitchFamily="34" charset="0"/>
            </a:endParaRPr>
          </a:p>
        </p:txBody>
      </p:sp>
      <p:sp>
        <p:nvSpPr>
          <p:cNvPr id="14" name="CasellaDiTesto 13"/>
          <p:cNvSpPr txBox="1"/>
          <p:nvPr/>
        </p:nvSpPr>
        <p:spPr>
          <a:xfrm>
            <a:off x="611560" y="5373216"/>
            <a:ext cx="2304256" cy="1477328"/>
          </a:xfrm>
          <a:prstGeom prst="rect">
            <a:avLst/>
          </a:prstGeom>
          <a:noFill/>
        </p:spPr>
        <p:txBody>
          <a:bodyPr wrap="square" rtlCol="0">
            <a:spAutoFit/>
          </a:bodyPr>
          <a:lstStyle/>
          <a:p>
            <a:r>
              <a:rPr lang="it-IT" dirty="0" smtClean="0">
                <a:latin typeface="Calibri" pitchFamily="34" charset="0"/>
              </a:rPr>
              <a:t>Le Erinni divinità dell’oltretomba, vendicatrici di crimini tra consanguinei interni alla famiglia</a:t>
            </a:r>
            <a:endParaRPr lang="it-IT" dirty="0">
              <a:latin typeface="Calibri" pitchFamily="34" charset="0"/>
            </a:endParaRPr>
          </a:p>
        </p:txBody>
      </p:sp>
      <p:sp>
        <p:nvSpPr>
          <p:cNvPr id="15" name="CasellaDiTesto 14"/>
          <p:cNvSpPr txBox="1"/>
          <p:nvPr/>
        </p:nvSpPr>
        <p:spPr>
          <a:xfrm>
            <a:off x="3419872" y="5013176"/>
            <a:ext cx="1656184" cy="400110"/>
          </a:xfrm>
          <a:prstGeom prst="rect">
            <a:avLst/>
          </a:prstGeom>
          <a:noFill/>
        </p:spPr>
        <p:txBody>
          <a:bodyPr wrap="square" rtlCol="0">
            <a:spAutoFit/>
          </a:bodyPr>
          <a:lstStyle/>
          <a:p>
            <a:r>
              <a:rPr lang="it-IT" sz="2000" dirty="0" smtClean="0">
                <a:solidFill>
                  <a:srgbClr val="951B1B"/>
                </a:solidFill>
                <a:latin typeface="Arial Black" pitchFamily="34" charset="0"/>
              </a:rPr>
              <a:t>La corte</a:t>
            </a:r>
            <a:endParaRPr lang="it-IT" sz="2000" dirty="0">
              <a:solidFill>
                <a:srgbClr val="951B1B"/>
              </a:solidFill>
              <a:latin typeface="Arial Black" pitchFamily="34" charset="0"/>
            </a:endParaRPr>
          </a:p>
        </p:txBody>
      </p:sp>
      <p:sp>
        <p:nvSpPr>
          <p:cNvPr id="16" name="CasellaDiTesto 15"/>
          <p:cNvSpPr txBox="1"/>
          <p:nvPr/>
        </p:nvSpPr>
        <p:spPr>
          <a:xfrm>
            <a:off x="3419872" y="5445224"/>
            <a:ext cx="2448272" cy="1200329"/>
          </a:xfrm>
          <a:prstGeom prst="rect">
            <a:avLst/>
          </a:prstGeom>
          <a:noFill/>
        </p:spPr>
        <p:txBody>
          <a:bodyPr wrap="square" rtlCol="0">
            <a:spAutoFit/>
          </a:bodyPr>
          <a:lstStyle/>
          <a:p>
            <a:r>
              <a:rPr lang="it-IT" dirty="0" smtClean="0">
                <a:latin typeface="Calibri" pitchFamily="34" charset="0"/>
              </a:rPr>
              <a:t>Composta da 11 areopagitici, un araldo, un trombettiere e il popolo ateniese</a:t>
            </a:r>
            <a:endParaRPr lang="it-IT" dirty="0">
              <a:latin typeface="Calibri" pitchFamily="34" charset="0"/>
            </a:endParaRPr>
          </a:p>
        </p:txBody>
      </p:sp>
      <p:sp>
        <p:nvSpPr>
          <p:cNvPr id="17" name="CasellaDiTesto 16"/>
          <p:cNvSpPr txBox="1"/>
          <p:nvPr/>
        </p:nvSpPr>
        <p:spPr>
          <a:xfrm>
            <a:off x="6156176" y="5013176"/>
            <a:ext cx="1656184" cy="400110"/>
          </a:xfrm>
          <a:prstGeom prst="rect">
            <a:avLst/>
          </a:prstGeom>
          <a:noFill/>
        </p:spPr>
        <p:txBody>
          <a:bodyPr wrap="square" rtlCol="0">
            <a:spAutoFit/>
          </a:bodyPr>
          <a:lstStyle/>
          <a:p>
            <a:r>
              <a:rPr lang="it-IT" sz="2000" dirty="0" smtClean="0">
                <a:solidFill>
                  <a:srgbClr val="951B1B"/>
                </a:solidFill>
                <a:latin typeface="Arial Black" pitchFamily="34" charset="0"/>
              </a:rPr>
              <a:t>La difesa</a:t>
            </a:r>
            <a:endParaRPr lang="it-IT" sz="2000" dirty="0">
              <a:solidFill>
                <a:srgbClr val="951B1B"/>
              </a:solidFill>
              <a:latin typeface="Arial Black" pitchFamily="34" charset="0"/>
            </a:endParaRPr>
          </a:p>
        </p:txBody>
      </p:sp>
      <p:sp>
        <p:nvSpPr>
          <p:cNvPr id="18" name="CasellaDiTesto 17"/>
          <p:cNvSpPr txBox="1"/>
          <p:nvPr/>
        </p:nvSpPr>
        <p:spPr>
          <a:xfrm>
            <a:off x="6084168" y="5373216"/>
            <a:ext cx="2664296" cy="1200329"/>
          </a:xfrm>
          <a:prstGeom prst="rect">
            <a:avLst/>
          </a:prstGeom>
          <a:noFill/>
        </p:spPr>
        <p:txBody>
          <a:bodyPr wrap="square" rtlCol="0">
            <a:spAutoFit/>
          </a:bodyPr>
          <a:lstStyle/>
          <a:p>
            <a:r>
              <a:rPr lang="it-IT" dirty="0" smtClean="0">
                <a:latin typeface="Calibri" pitchFamily="34" charset="0"/>
              </a:rPr>
              <a:t>Il giovane dio dell’Olimpo Apollo discute animatamente in favore della libertà di Oreste</a:t>
            </a:r>
            <a:endParaRPr lang="it-IT"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rgbClr val="FFFF00">
            <a:alpha val="25000"/>
          </a:srgbClr>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0" y="188640"/>
            <a:ext cx="9144000" cy="850106"/>
          </a:xfrm>
        </p:spPr>
        <p:txBody>
          <a:bodyPr>
            <a:normAutofit/>
          </a:bodyPr>
          <a:lstStyle/>
          <a:p>
            <a:r>
              <a:rPr lang="it-IT" sz="3900" b="1" dirty="0" smtClean="0">
                <a:latin typeface="Georgia" pitchFamily="18" charset="0"/>
              </a:rPr>
              <a:t>LA GIUSTIZIA NELLE EUMENIDI</a:t>
            </a:r>
            <a:endParaRPr lang="it-IT" sz="3900" b="1" dirty="0">
              <a:latin typeface="Georgia" pitchFamily="18" charset="0"/>
            </a:endParaRPr>
          </a:p>
        </p:txBody>
      </p:sp>
      <p:sp>
        <p:nvSpPr>
          <p:cNvPr id="5" name="Segnaposto contenuto 4"/>
          <p:cNvSpPr>
            <a:spLocks noGrp="1"/>
          </p:cNvSpPr>
          <p:nvPr>
            <p:ph sz="half" idx="1"/>
          </p:nvPr>
        </p:nvSpPr>
        <p:spPr>
          <a:xfrm>
            <a:off x="395536" y="1052736"/>
            <a:ext cx="8219256" cy="1108720"/>
          </a:xfrm>
        </p:spPr>
        <p:txBody>
          <a:bodyPr>
            <a:normAutofit/>
          </a:bodyPr>
          <a:lstStyle/>
          <a:p>
            <a:pPr marL="0" indent="0">
              <a:buNone/>
            </a:pPr>
            <a:r>
              <a:rPr lang="it-IT" sz="2400" dirty="0" smtClean="0"/>
              <a:t> </a:t>
            </a:r>
            <a:r>
              <a:rPr lang="it-IT" sz="2000" i="1" dirty="0" smtClean="0"/>
              <a:t>“Ma perché la situazione è precipitata a tal punto io sceglierò per gli omicidi giudici giurati e fonderò un istituto di giustizia che resterà saldo per sempre.”</a:t>
            </a:r>
            <a:endParaRPr lang="it-IT" sz="2400" i="1" dirty="0" smtClean="0"/>
          </a:p>
          <a:p>
            <a:pPr algn="r">
              <a:buNone/>
            </a:pPr>
            <a:r>
              <a:rPr lang="it-IT" sz="1600" dirty="0" smtClean="0"/>
              <a:t>Atena </a:t>
            </a:r>
            <a:r>
              <a:rPr lang="it-IT" sz="1600" dirty="0" err="1" smtClean="0"/>
              <a:t>vv</a:t>
            </a:r>
            <a:r>
              <a:rPr lang="it-IT" sz="1600" dirty="0" smtClean="0"/>
              <a:t>.482-484</a:t>
            </a:r>
            <a:endParaRPr lang="it-IT" sz="1600" dirty="0"/>
          </a:p>
        </p:txBody>
      </p:sp>
      <p:sp>
        <p:nvSpPr>
          <p:cNvPr id="6" name="Segnaposto contenuto 5"/>
          <p:cNvSpPr>
            <a:spLocks noGrp="1"/>
          </p:cNvSpPr>
          <p:nvPr>
            <p:ph sz="half" idx="2"/>
          </p:nvPr>
        </p:nvSpPr>
        <p:spPr>
          <a:xfrm>
            <a:off x="2627784" y="2060848"/>
            <a:ext cx="3682752" cy="1401019"/>
          </a:xfrm>
        </p:spPr>
        <p:txBody>
          <a:bodyPr>
            <a:normAutofit/>
          </a:bodyPr>
          <a:lstStyle/>
          <a:p>
            <a:pPr>
              <a:buNone/>
            </a:pPr>
            <a:r>
              <a:rPr lang="it-IT" sz="2400" dirty="0" smtClean="0">
                <a:latin typeface="Georgia" pitchFamily="18" charset="0"/>
              </a:rPr>
              <a:t>Erinni             </a:t>
            </a:r>
            <a:r>
              <a:rPr lang="it-IT" sz="2400" dirty="0" err="1" smtClean="0">
                <a:latin typeface="Georgia" pitchFamily="18" charset="0"/>
              </a:rPr>
              <a:t>Eumenidi</a:t>
            </a:r>
            <a:endParaRPr lang="it-IT" sz="2400" dirty="0" smtClean="0">
              <a:latin typeface="Georgia" pitchFamily="18" charset="0"/>
            </a:endParaRPr>
          </a:p>
        </p:txBody>
      </p:sp>
      <p:sp>
        <p:nvSpPr>
          <p:cNvPr id="7" name="CasellaDiTesto 6"/>
          <p:cNvSpPr txBox="1"/>
          <p:nvPr/>
        </p:nvSpPr>
        <p:spPr>
          <a:xfrm>
            <a:off x="251520" y="3111932"/>
            <a:ext cx="8640960" cy="3139321"/>
          </a:xfrm>
          <a:prstGeom prst="rect">
            <a:avLst/>
          </a:prstGeom>
          <a:noFill/>
        </p:spPr>
        <p:txBody>
          <a:bodyPr wrap="square" rtlCol="0">
            <a:spAutoFit/>
          </a:bodyPr>
          <a:lstStyle/>
          <a:p>
            <a:r>
              <a:rPr lang="it-IT" sz="2000" dirty="0" smtClean="0">
                <a:latin typeface="Georgia" pitchFamily="18" charset="0"/>
              </a:rPr>
              <a:t>“legge uguale per tutti” e giudici terzi</a:t>
            </a:r>
          </a:p>
          <a:p>
            <a:endParaRPr lang="it-IT" sz="2000" dirty="0" smtClean="0">
              <a:latin typeface="Georgia" pitchFamily="18" charset="0"/>
            </a:endParaRPr>
          </a:p>
          <a:p>
            <a:r>
              <a:rPr lang="it-IT" sz="2000" dirty="0" smtClean="0">
                <a:latin typeface="Georgia" pitchFamily="18" charset="0"/>
              </a:rPr>
              <a:t>Essere umano: facoltà ausiliatrice              tragicità della condizione umana</a:t>
            </a:r>
          </a:p>
          <a:p>
            <a:endParaRPr lang="it-IT" sz="2000" dirty="0" smtClean="0">
              <a:latin typeface="Georgia" pitchFamily="18" charset="0"/>
            </a:endParaRPr>
          </a:p>
          <a:p>
            <a:r>
              <a:rPr lang="it-IT" sz="2000" dirty="0" smtClean="0">
                <a:latin typeface="Georgia" pitchFamily="18" charset="0"/>
              </a:rPr>
              <a:t>Libero arbitrio assente </a:t>
            </a:r>
          </a:p>
          <a:p>
            <a:endParaRPr lang="it-IT" sz="2000" dirty="0" smtClean="0">
              <a:latin typeface="Georgia" pitchFamily="18" charset="0"/>
            </a:endParaRPr>
          </a:p>
          <a:p>
            <a:r>
              <a:rPr lang="it-IT" sz="2000" dirty="0" smtClean="0">
                <a:latin typeface="Georgia" pitchFamily="18" charset="0"/>
              </a:rPr>
              <a:t>Scontro tra divinità terrene e olimpiche</a:t>
            </a:r>
          </a:p>
          <a:p>
            <a:endParaRPr lang="it-IT" sz="2000" dirty="0" smtClean="0">
              <a:latin typeface="Georgia" pitchFamily="18" charset="0"/>
            </a:endParaRPr>
          </a:p>
          <a:p>
            <a:r>
              <a:rPr lang="it-IT" sz="2000" dirty="0" smtClean="0">
                <a:latin typeface="Georgia" pitchFamily="18" charset="0"/>
              </a:rPr>
              <a:t>Fiducia nella giustizia di Zeus</a:t>
            </a:r>
          </a:p>
          <a:p>
            <a:endParaRPr lang="it-IT" dirty="0"/>
          </a:p>
        </p:txBody>
      </p:sp>
      <p:cxnSp>
        <p:nvCxnSpPr>
          <p:cNvPr id="9" name="Connettore 2 8"/>
          <p:cNvCxnSpPr/>
          <p:nvPr/>
        </p:nvCxnSpPr>
        <p:spPr>
          <a:xfrm>
            <a:off x="4211960" y="393305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259632" y="2492896"/>
            <a:ext cx="2448272" cy="369332"/>
          </a:xfrm>
          <a:prstGeom prst="rect">
            <a:avLst/>
          </a:prstGeom>
          <a:noFill/>
        </p:spPr>
        <p:txBody>
          <a:bodyPr wrap="square" rtlCol="0">
            <a:spAutoFit/>
          </a:bodyPr>
          <a:lstStyle/>
          <a:p>
            <a:pPr>
              <a:buNone/>
            </a:pPr>
            <a:r>
              <a:rPr lang="it-IT" dirty="0" smtClean="0">
                <a:latin typeface="Georgia" pitchFamily="18" charset="0"/>
              </a:rPr>
              <a:t>(giustizia vendicativa)</a:t>
            </a:r>
            <a:endParaRPr lang="it-IT" dirty="0"/>
          </a:p>
        </p:txBody>
      </p:sp>
      <p:sp>
        <p:nvSpPr>
          <p:cNvPr id="12" name="CasellaDiTesto 11"/>
          <p:cNvSpPr txBox="1"/>
          <p:nvPr/>
        </p:nvSpPr>
        <p:spPr>
          <a:xfrm>
            <a:off x="4427984" y="2492896"/>
            <a:ext cx="3384376" cy="369332"/>
          </a:xfrm>
          <a:prstGeom prst="rect">
            <a:avLst/>
          </a:prstGeom>
          <a:noFill/>
        </p:spPr>
        <p:txBody>
          <a:bodyPr wrap="square" rtlCol="0">
            <a:spAutoFit/>
          </a:bodyPr>
          <a:lstStyle/>
          <a:p>
            <a:pPr>
              <a:buNone/>
            </a:pPr>
            <a:r>
              <a:rPr lang="it-IT" dirty="0" smtClean="0">
                <a:latin typeface="Georgia" pitchFamily="18" charset="0"/>
              </a:rPr>
              <a:t>(giustizia collaborativa)</a:t>
            </a:r>
            <a:endParaRPr lang="it-IT" dirty="0"/>
          </a:p>
        </p:txBody>
      </p:sp>
      <p:cxnSp>
        <p:nvCxnSpPr>
          <p:cNvPr id="13" name="Connettore 2 12"/>
          <p:cNvCxnSpPr/>
          <p:nvPr/>
        </p:nvCxnSpPr>
        <p:spPr>
          <a:xfrm>
            <a:off x="3779912" y="23488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latin typeface="Georgia" pitchFamily="18" charset="0"/>
              </a:rPr>
              <a:t>LA GIUSTIZIA IN EDIPO A COLONO</a:t>
            </a:r>
            <a:endParaRPr lang="it-IT" sz="3600" b="1" dirty="0">
              <a:latin typeface="Georgia" pitchFamily="18" charset="0"/>
            </a:endParaRPr>
          </a:p>
        </p:txBody>
      </p:sp>
      <p:sp>
        <p:nvSpPr>
          <p:cNvPr id="4" name="Segnaposto testo 3"/>
          <p:cNvSpPr>
            <a:spLocks noGrp="1"/>
          </p:cNvSpPr>
          <p:nvPr>
            <p:ph type="body" idx="1"/>
          </p:nvPr>
        </p:nvSpPr>
        <p:spPr/>
        <p:txBody>
          <a:bodyPr/>
          <a:lstStyle/>
          <a:p>
            <a:r>
              <a:rPr lang="it-IT" dirty="0" smtClean="0">
                <a:latin typeface="Georgia" pitchFamily="18" charset="0"/>
              </a:rPr>
              <a:t>Presenza di giustizia</a:t>
            </a:r>
            <a:endParaRPr lang="it-IT" dirty="0">
              <a:latin typeface="Georgia" pitchFamily="18" charset="0"/>
            </a:endParaRPr>
          </a:p>
        </p:txBody>
      </p:sp>
      <p:sp>
        <p:nvSpPr>
          <p:cNvPr id="5" name="Segnaposto contenuto 4"/>
          <p:cNvSpPr>
            <a:spLocks noGrp="1"/>
          </p:cNvSpPr>
          <p:nvPr>
            <p:ph sz="half" idx="2"/>
          </p:nvPr>
        </p:nvSpPr>
        <p:spPr/>
        <p:txBody>
          <a:bodyPr/>
          <a:lstStyle/>
          <a:p>
            <a:r>
              <a:rPr lang="it-IT" dirty="0" smtClean="0">
                <a:latin typeface="Georgia" pitchFamily="18" charset="0"/>
              </a:rPr>
              <a:t>Oracoli favorevoli</a:t>
            </a:r>
          </a:p>
          <a:p>
            <a:r>
              <a:rPr lang="it-IT" dirty="0" smtClean="0">
                <a:latin typeface="Georgia" pitchFamily="18" charset="0"/>
              </a:rPr>
              <a:t>Morte nel Bosco delle </a:t>
            </a:r>
            <a:r>
              <a:rPr lang="it-IT" dirty="0" err="1" smtClean="0">
                <a:latin typeface="Georgia" pitchFamily="18" charset="0"/>
              </a:rPr>
              <a:t>Eumenidi</a:t>
            </a:r>
            <a:endParaRPr lang="it-IT" dirty="0">
              <a:latin typeface="Georgia" pitchFamily="18" charset="0"/>
            </a:endParaRPr>
          </a:p>
        </p:txBody>
      </p:sp>
      <p:sp>
        <p:nvSpPr>
          <p:cNvPr id="6" name="Segnaposto testo 5"/>
          <p:cNvSpPr>
            <a:spLocks noGrp="1"/>
          </p:cNvSpPr>
          <p:nvPr>
            <p:ph type="body" sz="quarter" idx="3"/>
          </p:nvPr>
        </p:nvSpPr>
        <p:spPr/>
        <p:txBody>
          <a:bodyPr/>
          <a:lstStyle/>
          <a:p>
            <a:r>
              <a:rPr lang="it-IT" dirty="0" smtClean="0">
                <a:latin typeface="Georgia" pitchFamily="18" charset="0"/>
              </a:rPr>
              <a:t>Assenza di giustizia</a:t>
            </a:r>
            <a:endParaRPr lang="it-IT" dirty="0">
              <a:latin typeface="Georgia" pitchFamily="18" charset="0"/>
            </a:endParaRPr>
          </a:p>
        </p:txBody>
      </p:sp>
      <p:sp>
        <p:nvSpPr>
          <p:cNvPr id="7" name="Segnaposto contenuto 6"/>
          <p:cNvSpPr>
            <a:spLocks noGrp="1"/>
          </p:cNvSpPr>
          <p:nvPr>
            <p:ph sz="quarter" idx="4"/>
          </p:nvPr>
        </p:nvSpPr>
        <p:spPr/>
        <p:txBody>
          <a:bodyPr/>
          <a:lstStyle/>
          <a:p>
            <a:r>
              <a:rPr lang="it-IT" dirty="0" smtClean="0">
                <a:latin typeface="Georgia" pitchFamily="18" charset="0"/>
              </a:rPr>
              <a:t>Assenza di spiegazioni </a:t>
            </a:r>
          </a:p>
          <a:p>
            <a:r>
              <a:rPr lang="it-IT" dirty="0" smtClean="0">
                <a:latin typeface="Georgia" pitchFamily="18" charset="0"/>
              </a:rPr>
              <a:t>Oggettività dei fatti</a:t>
            </a:r>
          </a:p>
          <a:p>
            <a:r>
              <a:rPr lang="it-IT" dirty="0" smtClean="0">
                <a:latin typeface="Georgia" pitchFamily="18" charset="0"/>
              </a:rPr>
              <a:t>Uomo impotente</a:t>
            </a:r>
            <a:endParaRPr lang="it-IT" dirty="0">
              <a:latin typeface="Georgia" pitchFamily="18" charset="0"/>
            </a:endParaRPr>
          </a:p>
        </p:txBody>
      </p:sp>
      <p:pic>
        <p:nvPicPr>
          <p:cNvPr id="16386" name="Picture 2" descr="Risultati immagini per edipo">
            <a:hlinkClick r:id="rId2"/>
          </p:cNvPr>
          <p:cNvPicPr>
            <a:picLocks noChangeAspect="1" noChangeArrowheads="1"/>
          </p:cNvPicPr>
          <p:nvPr/>
        </p:nvPicPr>
        <p:blipFill>
          <a:blip r:embed="rId3" cstate="print"/>
          <a:srcRect t="7695" b="48062"/>
          <a:stretch>
            <a:fillRect/>
          </a:stretch>
        </p:blipFill>
        <p:spPr bwMode="auto">
          <a:xfrm>
            <a:off x="1763688" y="3645024"/>
            <a:ext cx="5722040" cy="295232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isultati immagini per eros">
            <a:hlinkClick r:id="rId2"/>
          </p:cNvPr>
          <p:cNvPicPr>
            <a:picLocks noChangeAspect="1" noChangeArrowheads="1"/>
          </p:cNvPicPr>
          <p:nvPr/>
        </p:nvPicPr>
        <p:blipFill>
          <a:blip r:embed="rId3" cstate="print"/>
          <a:srcRect t="390" b="1925"/>
          <a:stretch>
            <a:fillRect/>
          </a:stretch>
        </p:blipFill>
        <p:spPr bwMode="auto">
          <a:xfrm>
            <a:off x="0" y="0"/>
            <a:ext cx="9144000" cy="6858000"/>
          </a:xfrm>
          <a:prstGeom prst="rect">
            <a:avLst/>
          </a:prstGeom>
          <a:noFill/>
        </p:spPr>
      </p:pic>
      <p:sp>
        <p:nvSpPr>
          <p:cNvPr id="5" name="CasellaDiTesto 4"/>
          <p:cNvSpPr txBox="1"/>
          <p:nvPr/>
        </p:nvSpPr>
        <p:spPr>
          <a:xfrm>
            <a:off x="3923928" y="0"/>
            <a:ext cx="5220072" cy="2308324"/>
          </a:xfrm>
          <a:prstGeom prst="rect">
            <a:avLst/>
          </a:prstGeom>
          <a:noFill/>
        </p:spPr>
        <p:txBody>
          <a:bodyPr wrap="square" rtlCol="0">
            <a:spAutoFit/>
          </a:bodyPr>
          <a:lstStyle/>
          <a:p>
            <a:pPr algn="r"/>
            <a:r>
              <a:rPr lang="it-IT" sz="4800" b="1" dirty="0" smtClean="0">
                <a:solidFill>
                  <a:schemeClr val="bg1"/>
                </a:solidFill>
                <a:latin typeface="Georgia" pitchFamily="18" charset="0"/>
              </a:rPr>
              <a:t>I SENTIMENTI NELLE TRAGEDIE</a:t>
            </a:r>
            <a:endParaRPr lang="it-IT" sz="4800" b="1" dirty="0">
              <a:solidFill>
                <a:schemeClr val="bg1"/>
              </a:solidFill>
              <a:latin typeface="Georgia" pitchFamily="18" charset="0"/>
            </a:endParaRPr>
          </a:p>
        </p:txBody>
      </p:sp>
      <p:sp>
        <p:nvSpPr>
          <p:cNvPr id="6" name="CasellaDiTesto 5">
            <a:hlinkClick r:id="rId4" action="ppaction://hlinksldjump"/>
          </p:cNvPr>
          <p:cNvSpPr txBox="1"/>
          <p:nvPr/>
        </p:nvSpPr>
        <p:spPr>
          <a:xfrm>
            <a:off x="251520" y="5013176"/>
            <a:ext cx="3960440" cy="707886"/>
          </a:xfrm>
          <a:prstGeom prst="rect">
            <a:avLst/>
          </a:prstGeom>
          <a:noFill/>
        </p:spPr>
        <p:txBody>
          <a:bodyPr wrap="square" rtlCol="0">
            <a:spAutoFit/>
          </a:bodyPr>
          <a:lstStyle/>
          <a:p>
            <a:r>
              <a:rPr lang="it-IT" sz="4000" b="1" dirty="0" smtClean="0">
                <a:solidFill>
                  <a:schemeClr val="bg1"/>
                </a:solidFill>
                <a:latin typeface="Georgia" pitchFamily="18" charset="0"/>
              </a:rPr>
              <a:t>Edipo</a:t>
            </a:r>
            <a:r>
              <a:rPr lang="it-IT" sz="3600" b="1" dirty="0" smtClean="0">
                <a:solidFill>
                  <a:schemeClr val="bg1"/>
                </a:solidFill>
                <a:latin typeface="Georgia" pitchFamily="18" charset="0"/>
              </a:rPr>
              <a:t> a Colono</a:t>
            </a:r>
            <a:endParaRPr lang="it-IT" sz="3600" b="1" dirty="0">
              <a:solidFill>
                <a:schemeClr val="bg1"/>
              </a:solidFill>
              <a:latin typeface="Georgia" pitchFamily="18" charset="0"/>
            </a:endParaRPr>
          </a:p>
        </p:txBody>
      </p:sp>
      <p:sp>
        <p:nvSpPr>
          <p:cNvPr id="7" name="CasellaDiTesto 6">
            <a:hlinkClick r:id="rId5" action="ppaction://hlinksldjump"/>
          </p:cNvPr>
          <p:cNvSpPr txBox="1"/>
          <p:nvPr/>
        </p:nvSpPr>
        <p:spPr>
          <a:xfrm>
            <a:off x="6444208" y="5013176"/>
            <a:ext cx="2376264" cy="707886"/>
          </a:xfrm>
          <a:prstGeom prst="rect">
            <a:avLst/>
          </a:prstGeom>
          <a:noFill/>
        </p:spPr>
        <p:txBody>
          <a:bodyPr wrap="square" rtlCol="0">
            <a:spAutoFit/>
          </a:bodyPr>
          <a:lstStyle/>
          <a:p>
            <a:r>
              <a:rPr lang="it-IT" sz="4000" b="1" dirty="0" smtClean="0">
                <a:solidFill>
                  <a:schemeClr val="bg1"/>
                </a:solidFill>
                <a:latin typeface="Georgia" pitchFamily="18" charset="0"/>
              </a:rPr>
              <a:t>Ippolito</a:t>
            </a:r>
            <a:endParaRPr lang="it-IT" sz="28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accent6">
            <a:lumMod val="75000"/>
            <a:alpha val="82000"/>
          </a:schemeClr>
        </a:solidFill>
        <a:effectLst/>
      </p:bgPr>
    </p:bg>
    <p:spTree>
      <p:nvGrpSpPr>
        <p:cNvPr id="1" name=""/>
        <p:cNvGrpSpPr/>
        <p:nvPr/>
      </p:nvGrpSpPr>
      <p:grpSpPr>
        <a:xfrm>
          <a:off x="0" y="0"/>
          <a:ext cx="0" cy="0"/>
          <a:chOff x="0" y="0"/>
          <a:chExt cx="0" cy="0"/>
        </a:xfrm>
      </p:grpSpPr>
      <p:sp>
        <p:nvSpPr>
          <p:cNvPr id="32" name="Shape 32"/>
          <p:cNvSpPr/>
          <p:nvPr/>
        </p:nvSpPr>
        <p:spPr>
          <a:xfrm>
            <a:off x="763773" y="188640"/>
            <a:ext cx="7408627" cy="62612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4200">
                <a:latin typeface="Georgia"/>
                <a:ea typeface="Georgia"/>
                <a:cs typeface="Georgia"/>
                <a:sym typeface="Georgia"/>
              </a:defRPr>
            </a:lvl1pPr>
          </a:lstStyle>
          <a:p>
            <a:pPr lvl="0">
              <a:defRPr sz="1800"/>
            </a:pPr>
            <a:r>
              <a:rPr sz="3600" b="1" dirty="0"/>
              <a:t>AFFETTI IN EDIPO A COLONO </a:t>
            </a:r>
          </a:p>
        </p:txBody>
      </p:sp>
      <p:sp>
        <p:nvSpPr>
          <p:cNvPr id="33" name="Shape 33"/>
          <p:cNvSpPr/>
          <p:nvPr/>
        </p:nvSpPr>
        <p:spPr>
          <a:xfrm>
            <a:off x="1115616" y="836712"/>
            <a:ext cx="1760094"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3500">
                <a:solidFill>
                  <a:srgbClr val="0433FF"/>
                </a:solidFill>
                <a:latin typeface="Georgia"/>
                <a:ea typeface="Georgia"/>
                <a:cs typeface="Georgia"/>
                <a:sym typeface="Georgia"/>
              </a:defRPr>
            </a:lvl1pPr>
          </a:lstStyle>
          <a:p>
            <a:pPr lvl="0">
              <a:defRPr sz="1800">
                <a:solidFill>
                  <a:srgbClr val="000000"/>
                </a:solidFill>
              </a:defRPr>
            </a:pPr>
            <a:r>
              <a:rPr sz="2500" dirty="0"/>
              <a:t>Per le </a:t>
            </a:r>
            <a:r>
              <a:rPr lang="it-IT" sz="2500" dirty="0" smtClean="0"/>
              <a:t>figlie</a:t>
            </a:r>
            <a:r>
              <a:rPr sz="2500" dirty="0" smtClean="0"/>
              <a:t>:</a:t>
            </a:r>
            <a:endParaRPr sz="2500" dirty="0"/>
          </a:p>
        </p:txBody>
      </p:sp>
      <p:sp>
        <p:nvSpPr>
          <p:cNvPr id="37" name="Shape 37"/>
          <p:cNvSpPr/>
          <p:nvPr/>
        </p:nvSpPr>
        <p:spPr>
          <a:xfrm>
            <a:off x="5724128" y="836712"/>
            <a:ext cx="1452318"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solidFill>
                  <a:srgbClr val="0433FF"/>
                </a:solidFill>
                <a:latin typeface="Georgia"/>
                <a:ea typeface="Georgia"/>
                <a:cs typeface="Georgia"/>
                <a:sym typeface="Georgia"/>
              </a:defRPr>
            </a:lvl1pPr>
          </a:lstStyle>
          <a:p>
            <a:pPr lvl="0">
              <a:defRPr sz="1800">
                <a:solidFill>
                  <a:srgbClr val="000000"/>
                </a:solidFill>
              </a:defRPr>
            </a:pPr>
            <a:r>
              <a:rPr sz="2500" dirty="0"/>
              <a:t>Per </a:t>
            </a:r>
            <a:r>
              <a:rPr lang="it-IT" sz="2500" dirty="0" smtClean="0"/>
              <a:t>i figli</a:t>
            </a:r>
            <a:r>
              <a:rPr sz="2500" dirty="0" smtClean="0"/>
              <a:t>:</a:t>
            </a:r>
            <a:endParaRPr sz="2500" dirty="0"/>
          </a:p>
        </p:txBody>
      </p:sp>
      <p:sp>
        <p:nvSpPr>
          <p:cNvPr id="40" name="Shape 40"/>
          <p:cNvSpPr/>
          <p:nvPr/>
        </p:nvSpPr>
        <p:spPr>
          <a:xfrm flipH="1">
            <a:off x="899592" y="1484784"/>
            <a:ext cx="1" cy="1864555"/>
          </a:xfrm>
          <a:prstGeom prst="line">
            <a:avLst/>
          </a:prstGeom>
          <a:ln w="25400">
            <a:solidFill/>
            <a:miter lim="400000"/>
          </a:ln>
        </p:spPr>
        <p:txBody>
          <a:bodyPr lIns="35717" tIns="35717" rIns="35717" bIns="35717" anchor="ctr"/>
          <a:lstStyle/>
          <a:p>
            <a:pPr lvl="0">
              <a:defRPr sz="2400"/>
            </a:pPr>
            <a:endParaRPr/>
          </a:p>
        </p:txBody>
      </p:sp>
      <p:sp>
        <p:nvSpPr>
          <p:cNvPr id="41" name="Shape 41"/>
          <p:cNvSpPr/>
          <p:nvPr/>
        </p:nvSpPr>
        <p:spPr>
          <a:xfrm>
            <a:off x="7308304" y="1484784"/>
            <a:ext cx="1" cy="1864555"/>
          </a:xfrm>
          <a:prstGeom prst="line">
            <a:avLst/>
          </a:prstGeom>
          <a:ln w="25400">
            <a:solidFill/>
            <a:miter lim="400000"/>
          </a:ln>
        </p:spPr>
        <p:txBody>
          <a:bodyPr lIns="35717" tIns="35717" rIns="35717" bIns="35717" anchor="ctr"/>
          <a:lstStyle/>
          <a:p>
            <a:pPr lvl="0">
              <a:defRPr sz="2400"/>
            </a:pPr>
            <a:endParaRPr/>
          </a:p>
        </p:txBody>
      </p:sp>
      <p:pic>
        <p:nvPicPr>
          <p:cNvPr id="42" name="pasted-image.tif">
            <a:hlinkClick r:id="rId2" action="ppaction://hlinksldjump"/>
          </p:cNvPr>
          <p:cNvPicPr/>
          <p:nvPr/>
        </p:nvPicPr>
        <p:blipFill>
          <a:blip r:embed="rId3" cstate="print">
            <a:extLst/>
          </a:blip>
          <a:srcRect l="7360" b="2336"/>
          <a:stretch>
            <a:fillRect/>
          </a:stretch>
        </p:blipFill>
        <p:spPr>
          <a:xfrm>
            <a:off x="971600" y="3429000"/>
            <a:ext cx="6408712" cy="3429000"/>
          </a:xfrm>
          <a:prstGeom prst="rect">
            <a:avLst/>
          </a:prstGeom>
          <a:ln w="12700">
            <a:miter lim="400000"/>
          </a:ln>
        </p:spPr>
      </p:pic>
      <p:sp>
        <p:nvSpPr>
          <p:cNvPr id="16" name="Segnaposto contenuto 15"/>
          <p:cNvSpPr>
            <a:spLocks noGrp="1"/>
          </p:cNvSpPr>
          <p:nvPr>
            <p:ph sz="half" idx="1"/>
          </p:nvPr>
        </p:nvSpPr>
        <p:spPr>
          <a:xfrm>
            <a:off x="1043608" y="1484784"/>
            <a:ext cx="2372072" cy="2044824"/>
          </a:xfrm>
        </p:spPr>
        <p:txBody>
          <a:bodyPr>
            <a:normAutofit fontScale="92500" lnSpcReduction="10000"/>
          </a:bodyPr>
          <a:lstStyle/>
          <a:p>
            <a:pPr>
              <a:buFont typeface="Wingdings" pitchFamily="2" charset="2"/>
              <a:buChar char="Ø"/>
            </a:pPr>
            <a:r>
              <a:rPr lang="it-IT" dirty="0" smtClean="0">
                <a:latin typeface="Georgia"/>
                <a:ea typeface="Georgia"/>
                <a:cs typeface="Georgia"/>
                <a:sym typeface="Georgia"/>
              </a:rPr>
              <a:t>Tenerezza</a:t>
            </a:r>
          </a:p>
          <a:p>
            <a:pPr>
              <a:buFont typeface="Wingdings" pitchFamily="2" charset="2"/>
              <a:buChar char="Ø"/>
            </a:pPr>
            <a:r>
              <a:rPr lang="it-IT" dirty="0" smtClean="0"/>
              <a:t>Riconoscenza</a:t>
            </a:r>
          </a:p>
          <a:p>
            <a:pPr lvl="0">
              <a:buFont typeface="Wingdings" pitchFamily="2" charset="2"/>
              <a:buChar char="Ø"/>
            </a:pPr>
            <a:r>
              <a:rPr lang="it-IT" dirty="0" smtClean="0"/>
              <a:t>Le considera i suoi punti di riferimento</a:t>
            </a:r>
          </a:p>
          <a:p>
            <a:endParaRPr lang="it-IT" dirty="0"/>
          </a:p>
        </p:txBody>
      </p:sp>
      <p:sp>
        <p:nvSpPr>
          <p:cNvPr id="17" name="Segnaposto contenuto 16"/>
          <p:cNvSpPr>
            <a:spLocks noGrp="1"/>
          </p:cNvSpPr>
          <p:nvPr>
            <p:ph sz="half" idx="2"/>
          </p:nvPr>
        </p:nvSpPr>
        <p:spPr>
          <a:xfrm>
            <a:off x="5652120" y="1484784"/>
            <a:ext cx="2160240" cy="1800200"/>
          </a:xfrm>
        </p:spPr>
        <p:txBody>
          <a:bodyPr>
            <a:normAutofit fontScale="92500" lnSpcReduction="10000"/>
          </a:bodyPr>
          <a:lstStyle/>
          <a:p>
            <a:pPr lvl="0">
              <a:buFont typeface="Wingdings" pitchFamily="2" charset="2"/>
              <a:buChar char="Ø"/>
            </a:pPr>
            <a:r>
              <a:rPr lang="it-IT" dirty="0" smtClean="0"/>
              <a:t>Odio</a:t>
            </a:r>
          </a:p>
          <a:p>
            <a:pPr>
              <a:buFont typeface="Wingdings" pitchFamily="2" charset="2"/>
              <a:buChar char="Ø"/>
            </a:pPr>
            <a:r>
              <a:rPr lang="it-IT" dirty="0" smtClean="0"/>
              <a:t>Rivalità</a:t>
            </a:r>
          </a:p>
          <a:p>
            <a:pPr lvl="0">
              <a:buNone/>
            </a:pPr>
            <a:endParaRPr lang="it-IT" dirty="0" smtClean="0"/>
          </a:p>
          <a:p>
            <a:endParaRPr lang="it-IT"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2000"/>
          </a:schemeClr>
        </a:solidFill>
        <a:effectLst/>
      </p:bgPr>
    </p:bg>
    <p:spTree>
      <p:nvGrpSpPr>
        <p:cNvPr id="1" name=""/>
        <p:cNvGrpSpPr/>
        <p:nvPr/>
      </p:nvGrpSpPr>
      <p:grpSpPr>
        <a:xfrm>
          <a:off x="0" y="0"/>
          <a:ext cx="0" cy="0"/>
          <a:chOff x="0" y="0"/>
          <a:chExt cx="0" cy="0"/>
        </a:xfrm>
      </p:grpSpPr>
      <p:sp>
        <p:nvSpPr>
          <p:cNvPr id="32" name="Shape 32"/>
          <p:cNvSpPr/>
          <p:nvPr/>
        </p:nvSpPr>
        <p:spPr>
          <a:xfrm>
            <a:off x="2750675" y="52578"/>
            <a:ext cx="4889156" cy="56457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3800">
                <a:latin typeface="Georgia"/>
                <a:ea typeface="Georgia"/>
                <a:cs typeface="Georgia"/>
                <a:sym typeface="Georgia"/>
              </a:defRPr>
            </a:lvl1pPr>
          </a:lstStyle>
          <a:p>
            <a:pPr lvl="0">
              <a:defRPr sz="1800"/>
            </a:pPr>
            <a:r>
              <a:rPr sz="3200" b="1" dirty="0"/>
              <a:t>AFFETTI IN IPPOLITO</a:t>
            </a:r>
          </a:p>
        </p:txBody>
      </p:sp>
      <p:pic>
        <p:nvPicPr>
          <p:cNvPr id="35" name="pasted-image.tif"/>
          <p:cNvPicPr/>
          <p:nvPr/>
        </p:nvPicPr>
        <p:blipFill>
          <a:blip r:embed="rId2" cstate="print">
            <a:extLst/>
          </a:blip>
          <a:srcRect t="1998" b="1992"/>
          <a:stretch>
            <a:fillRect/>
          </a:stretch>
        </p:blipFill>
        <p:spPr>
          <a:xfrm>
            <a:off x="4564501" y="764704"/>
            <a:ext cx="4358126" cy="3096344"/>
          </a:xfrm>
          <a:prstGeom prst="rect">
            <a:avLst/>
          </a:prstGeom>
          <a:ln w="12700">
            <a:miter lim="400000"/>
          </a:ln>
        </p:spPr>
      </p:pic>
      <p:sp>
        <p:nvSpPr>
          <p:cNvPr id="36" name="Shape 36"/>
          <p:cNvSpPr/>
          <p:nvPr/>
        </p:nvSpPr>
        <p:spPr>
          <a:xfrm>
            <a:off x="280902" y="2326239"/>
            <a:ext cx="4548007" cy="1133961"/>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marL="407458" indent="-407458" algn="l">
              <a:buSzPct val="75000"/>
              <a:buChar char="•"/>
              <a:defRPr sz="3300">
                <a:latin typeface="Georgia"/>
                <a:ea typeface="Georgia"/>
                <a:cs typeface="Georgia"/>
                <a:sym typeface="Georgia"/>
              </a:defRPr>
            </a:lvl1pPr>
          </a:lstStyle>
          <a:p>
            <a:pPr lvl="0">
              <a:buFont typeface="Wingdings" pitchFamily="2" charset="2"/>
              <a:buChar char="Ø"/>
              <a:defRPr sz="1800"/>
            </a:pPr>
            <a:r>
              <a:rPr lang="it-IT" sz="2300" dirty="0" smtClean="0"/>
              <a:t>L’amore è legato in modo essenziale all’ambito della visione</a:t>
            </a:r>
            <a:endParaRPr lang="it-IT" sz="2300" dirty="0"/>
          </a:p>
        </p:txBody>
      </p:sp>
      <p:sp>
        <p:nvSpPr>
          <p:cNvPr id="37" name="Shape 37"/>
          <p:cNvSpPr/>
          <p:nvPr/>
        </p:nvSpPr>
        <p:spPr>
          <a:xfrm>
            <a:off x="238125" y="3659605"/>
            <a:ext cx="4873937" cy="78001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L="286484" indent="-286484">
              <a:buSzPct val="75000"/>
              <a:buFont typeface="Wingdings" pitchFamily="2" charset="2"/>
              <a:buChar char="Ø"/>
              <a:defRPr sz="1800"/>
            </a:pPr>
            <a:r>
              <a:rPr sz="2300" dirty="0">
                <a:latin typeface="Georgia"/>
                <a:ea typeface="Georgia"/>
                <a:cs typeface="Georgia"/>
                <a:sym typeface="Georgia"/>
              </a:rPr>
              <a:t>Lo </a:t>
            </a:r>
            <a:r>
              <a:rPr sz="2300" dirty="0" err="1">
                <a:latin typeface="Georgia"/>
                <a:ea typeface="Georgia"/>
                <a:cs typeface="Georgia"/>
                <a:sym typeface="Georgia"/>
              </a:rPr>
              <a:t>stimolo</a:t>
            </a:r>
            <a:r>
              <a:rPr sz="2300" dirty="0">
                <a:latin typeface="Georgia"/>
                <a:ea typeface="Georgia"/>
                <a:cs typeface="Georgia"/>
                <a:sym typeface="Georgia"/>
              </a:rPr>
              <a:t> del </a:t>
            </a:r>
            <a:r>
              <a:rPr sz="2300" dirty="0" err="1">
                <a:latin typeface="Georgia"/>
                <a:ea typeface="Georgia"/>
                <a:cs typeface="Georgia"/>
                <a:sym typeface="Georgia"/>
              </a:rPr>
              <a:t>desiderio</a:t>
            </a:r>
            <a:r>
              <a:rPr sz="2300" dirty="0">
                <a:latin typeface="Georgia"/>
                <a:ea typeface="Georgia"/>
                <a:cs typeface="Georgia"/>
                <a:sym typeface="Georgia"/>
              </a:rPr>
              <a:t> è un </a:t>
            </a:r>
            <a:r>
              <a:rPr sz="2300" i="1" dirty="0" err="1">
                <a:latin typeface="Georgia"/>
                <a:ea typeface="Georgia"/>
                <a:cs typeface="Georgia"/>
                <a:sym typeface="Georgia"/>
              </a:rPr>
              <a:t>kèntron</a:t>
            </a:r>
            <a:endParaRPr sz="2300" i="1" dirty="0">
              <a:latin typeface="Georgia"/>
              <a:ea typeface="Georgia"/>
              <a:cs typeface="Georgia"/>
              <a:sym typeface="Georgia"/>
            </a:endParaRPr>
          </a:p>
        </p:txBody>
      </p:sp>
      <p:sp>
        <p:nvSpPr>
          <p:cNvPr id="38" name="Shape 38"/>
          <p:cNvSpPr/>
          <p:nvPr/>
        </p:nvSpPr>
        <p:spPr>
          <a:xfrm>
            <a:off x="1720452" y="4250531"/>
            <a:ext cx="542481" cy="1"/>
          </a:xfrm>
          <a:prstGeom prst="line">
            <a:avLst/>
          </a:prstGeom>
          <a:ln w="25400">
            <a:solidFill/>
            <a:miter lim="400000"/>
            <a:tailEnd type="triangle"/>
          </a:ln>
        </p:spPr>
        <p:txBody>
          <a:bodyPr lIns="35717" tIns="35717" rIns="35717" bIns="35717" anchor="ctr"/>
          <a:lstStyle/>
          <a:p>
            <a:pPr lvl="0">
              <a:defRPr sz="2400"/>
            </a:pPr>
            <a:endParaRPr/>
          </a:p>
        </p:txBody>
      </p:sp>
      <p:sp>
        <p:nvSpPr>
          <p:cNvPr id="39" name="Shape 39"/>
          <p:cNvSpPr/>
          <p:nvPr/>
        </p:nvSpPr>
        <p:spPr>
          <a:xfrm>
            <a:off x="2407134" y="4037494"/>
            <a:ext cx="5528822" cy="42607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3300">
                <a:latin typeface="Georgia"/>
                <a:ea typeface="Georgia"/>
                <a:cs typeface="Georgia"/>
                <a:sym typeface="Georgia"/>
              </a:defRPr>
            </a:lvl1pPr>
          </a:lstStyle>
          <a:p>
            <a:pPr lvl="0">
              <a:defRPr sz="1800"/>
            </a:pPr>
            <a:r>
              <a:rPr sz="2300" dirty="0"/>
              <a:t>un “</a:t>
            </a:r>
            <a:r>
              <a:rPr sz="2300" dirty="0" err="1"/>
              <a:t>pungolo</a:t>
            </a:r>
            <a:r>
              <a:rPr sz="2300" dirty="0"/>
              <a:t>” </a:t>
            </a:r>
            <a:r>
              <a:rPr sz="2300" dirty="0" err="1"/>
              <a:t>che</a:t>
            </a:r>
            <a:r>
              <a:rPr sz="2300" dirty="0"/>
              <a:t> </a:t>
            </a:r>
            <a:r>
              <a:rPr sz="2300" dirty="0" err="1"/>
              <a:t>strazia</a:t>
            </a:r>
            <a:r>
              <a:rPr sz="2300" dirty="0"/>
              <a:t> </a:t>
            </a:r>
            <a:r>
              <a:rPr sz="2300" dirty="0" err="1"/>
              <a:t>l’anima</a:t>
            </a:r>
            <a:r>
              <a:rPr sz="2300" dirty="0"/>
              <a:t> </a:t>
            </a:r>
            <a:r>
              <a:rPr sz="2300" dirty="0" err="1"/>
              <a:t>di</a:t>
            </a:r>
            <a:r>
              <a:rPr sz="2300" dirty="0"/>
              <a:t> </a:t>
            </a:r>
            <a:r>
              <a:rPr sz="2300" dirty="0" err="1"/>
              <a:t>Fedra</a:t>
            </a:r>
            <a:endParaRPr sz="2300" dirty="0"/>
          </a:p>
        </p:txBody>
      </p:sp>
      <p:sp>
        <p:nvSpPr>
          <p:cNvPr id="40" name="Shape 40"/>
          <p:cNvSpPr/>
          <p:nvPr/>
        </p:nvSpPr>
        <p:spPr>
          <a:xfrm>
            <a:off x="179512" y="4725144"/>
            <a:ext cx="7915631" cy="78001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marL="407458" indent="-407458" algn="l">
              <a:buSzPct val="75000"/>
              <a:buChar char="•"/>
              <a:defRPr sz="3300">
                <a:latin typeface="Georgia"/>
                <a:ea typeface="Georgia"/>
                <a:cs typeface="Georgia"/>
                <a:sym typeface="Georgia"/>
              </a:defRPr>
            </a:lvl1pPr>
          </a:lstStyle>
          <a:p>
            <a:pPr lvl="0">
              <a:buFont typeface="Wingdings" pitchFamily="2" charset="2"/>
              <a:buChar char="Ø"/>
              <a:defRPr sz="1800"/>
            </a:pPr>
            <a:r>
              <a:rPr lang="it-IT" sz="2300" dirty="0" smtClean="0"/>
              <a:t>La passione amorosa viene descritta in termini di follia e di un’incontrollabile “deviare” del pensiero dalla retta via</a:t>
            </a:r>
            <a:endParaRPr lang="it-IT" sz="2300" dirty="0"/>
          </a:p>
        </p:txBody>
      </p:sp>
      <p:sp>
        <p:nvSpPr>
          <p:cNvPr id="11" name="CasellaDiTesto 10"/>
          <p:cNvSpPr txBox="1"/>
          <p:nvPr/>
        </p:nvSpPr>
        <p:spPr>
          <a:xfrm>
            <a:off x="323528" y="764704"/>
            <a:ext cx="4032448" cy="1261884"/>
          </a:xfrm>
          <a:prstGeom prst="rect">
            <a:avLst/>
          </a:prstGeom>
          <a:noFill/>
        </p:spPr>
        <p:txBody>
          <a:bodyPr wrap="square" rtlCol="0">
            <a:spAutoFit/>
          </a:bodyPr>
          <a:lstStyle/>
          <a:p>
            <a:r>
              <a:rPr lang="it-IT" sz="2000" i="1" dirty="0" smtClean="0">
                <a:latin typeface="Georgia" pitchFamily="18" charset="0"/>
              </a:rPr>
              <a:t>“Eros, </a:t>
            </a:r>
            <a:r>
              <a:rPr lang="it-IT" sz="2000" i="1" dirty="0" err="1" smtClean="0">
                <a:latin typeface="Georgia" pitchFamily="18" charset="0"/>
              </a:rPr>
              <a:t>Eros</a:t>
            </a:r>
            <a:r>
              <a:rPr lang="it-IT" sz="2000" i="1" dirty="0" smtClean="0">
                <a:latin typeface="Georgia" pitchFamily="18" charset="0"/>
              </a:rPr>
              <a:t>, che versi gocce di desiderio negli occhi”</a:t>
            </a:r>
          </a:p>
          <a:p>
            <a:pPr algn="r"/>
            <a:r>
              <a:rPr lang="it-IT" dirty="0" smtClean="0">
                <a:latin typeface="Georgia" pitchFamily="18" charset="0"/>
              </a:rPr>
              <a:t>Coro </a:t>
            </a:r>
            <a:r>
              <a:rPr lang="it-IT" dirty="0" err="1" smtClean="0">
                <a:latin typeface="Georgia" pitchFamily="18" charset="0"/>
              </a:rPr>
              <a:t>vv</a:t>
            </a:r>
            <a:r>
              <a:rPr lang="it-IT" dirty="0" smtClean="0">
                <a:latin typeface="Georgia" pitchFamily="18" charset="0"/>
              </a:rPr>
              <a:t>. 525-526</a:t>
            </a:r>
          </a:p>
          <a:p>
            <a:endParaRPr lang="it-IT" dirty="0">
              <a:latin typeface="Georgia"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73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35696" y="548680"/>
            <a:ext cx="5616624" cy="1052736"/>
          </a:xfrm>
        </p:spPr>
        <p:txBody>
          <a:bodyPr/>
          <a:lstStyle/>
          <a:p>
            <a:r>
              <a:rPr lang="it-IT" sz="5400" b="1" dirty="0" smtClean="0">
                <a:latin typeface="Georgia" pitchFamily="18" charset="0"/>
              </a:rPr>
              <a:t>TESEO</a:t>
            </a:r>
            <a:endParaRPr lang="it-IT" sz="5400" b="1" dirty="0">
              <a:latin typeface="Georgia" pitchFamily="18" charset="0"/>
            </a:endParaRPr>
          </a:p>
        </p:txBody>
      </p:sp>
      <p:sp>
        <p:nvSpPr>
          <p:cNvPr id="2051" name="Rectangle 3"/>
          <p:cNvSpPr>
            <a:spLocks noGrp="1" noChangeArrowheads="1"/>
          </p:cNvSpPr>
          <p:nvPr>
            <p:ph type="subTitle" idx="1"/>
          </p:nvPr>
        </p:nvSpPr>
        <p:spPr>
          <a:xfrm>
            <a:off x="323528" y="2996952"/>
            <a:ext cx="4176713" cy="3456384"/>
          </a:xfrm>
        </p:spPr>
        <p:txBody>
          <a:bodyPr/>
          <a:lstStyle/>
          <a:p>
            <a:r>
              <a:rPr lang="it-IT" sz="2800" dirty="0">
                <a:solidFill>
                  <a:schemeClr val="tx1"/>
                </a:solidFill>
                <a:latin typeface="Georgia" pitchFamily="18" charset="0"/>
              </a:rPr>
              <a:t>In </a:t>
            </a:r>
            <a:r>
              <a:rPr lang="it-IT" sz="2800" b="1" i="1" dirty="0">
                <a:solidFill>
                  <a:schemeClr val="tx1"/>
                </a:solidFill>
                <a:latin typeface="Georgia" pitchFamily="18" charset="0"/>
              </a:rPr>
              <a:t>Edipo a Colono</a:t>
            </a:r>
            <a:r>
              <a:rPr lang="it-IT" sz="2800" dirty="0">
                <a:solidFill>
                  <a:schemeClr val="tx1"/>
                </a:solidFill>
                <a:latin typeface="Georgia" pitchFamily="18" charset="0"/>
              </a:rPr>
              <a:t>:</a:t>
            </a:r>
          </a:p>
          <a:p>
            <a:pPr algn="l">
              <a:buFont typeface="Wingdings" pitchFamily="2" charset="2"/>
              <a:buChar char="Ø"/>
            </a:pPr>
            <a:r>
              <a:rPr lang="it-IT" sz="2800" dirty="0">
                <a:solidFill>
                  <a:schemeClr val="tx1"/>
                </a:solidFill>
                <a:latin typeface="Georgia" pitchFamily="18" charset="0"/>
              </a:rPr>
              <a:t>Benefattore </a:t>
            </a:r>
            <a:r>
              <a:rPr lang="it-IT" sz="2800" dirty="0" smtClean="0">
                <a:solidFill>
                  <a:schemeClr val="tx1"/>
                </a:solidFill>
                <a:latin typeface="Georgia" pitchFamily="18" charset="0"/>
              </a:rPr>
              <a:t> dell’umanità</a:t>
            </a:r>
            <a:endParaRPr lang="it-IT" sz="2800" dirty="0">
              <a:solidFill>
                <a:schemeClr val="tx1"/>
              </a:solidFill>
              <a:latin typeface="Georgia" pitchFamily="18" charset="0"/>
            </a:endParaRPr>
          </a:p>
          <a:p>
            <a:pPr algn="l">
              <a:buFont typeface="Wingdings" pitchFamily="2" charset="2"/>
              <a:buChar char="Ø"/>
            </a:pPr>
            <a:r>
              <a:rPr lang="it-IT" sz="2800" dirty="0">
                <a:solidFill>
                  <a:schemeClr val="tx1"/>
                </a:solidFill>
                <a:latin typeface="Georgia" pitchFamily="18" charset="0"/>
              </a:rPr>
              <a:t>Simbolo di ospitalità</a:t>
            </a:r>
          </a:p>
          <a:p>
            <a:pPr algn="l">
              <a:buFont typeface="Wingdings" pitchFamily="2" charset="2"/>
              <a:buChar char="Ø"/>
            </a:pPr>
            <a:r>
              <a:rPr lang="it-IT" sz="2800" dirty="0">
                <a:solidFill>
                  <a:schemeClr val="tx1"/>
                </a:solidFill>
                <a:latin typeface="Georgia" pitchFamily="18" charset="0"/>
              </a:rPr>
              <a:t>Razionale</a:t>
            </a:r>
          </a:p>
          <a:p>
            <a:pPr algn="l">
              <a:buFont typeface="Wingdings" pitchFamily="2" charset="2"/>
              <a:buChar char="Ø"/>
            </a:pPr>
            <a:r>
              <a:rPr lang="it-IT" sz="2800" dirty="0">
                <a:solidFill>
                  <a:schemeClr val="tx1"/>
                </a:solidFill>
                <a:latin typeface="Georgia" pitchFamily="18" charset="0"/>
              </a:rPr>
              <a:t>Disponibile all’ascolto</a:t>
            </a:r>
          </a:p>
          <a:p>
            <a:pPr algn="l">
              <a:buFont typeface="Wingdings" pitchFamily="2" charset="2"/>
              <a:buChar char="Ø"/>
            </a:pPr>
            <a:endParaRPr lang="it-IT" sz="2800" dirty="0">
              <a:latin typeface="Georgia" pitchFamily="18" charset="0"/>
            </a:endParaRPr>
          </a:p>
          <a:p>
            <a:pPr>
              <a:buFont typeface="Wingdings" pitchFamily="2" charset="2"/>
              <a:buChar char="Ø"/>
            </a:pPr>
            <a:endParaRPr lang="it-IT" sz="2400" dirty="0"/>
          </a:p>
        </p:txBody>
      </p:sp>
      <p:sp>
        <p:nvSpPr>
          <p:cNvPr id="2053" name="Text Box 5"/>
          <p:cNvSpPr txBox="1">
            <a:spLocks noChangeArrowheads="1"/>
          </p:cNvSpPr>
          <p:nvPr/>
        </p:nvSpPr>
        <p:spPr bwMode="auto">
          <a:xfrm>
            <a:off x="5076056" y="2996952"/>
            <a:ext cx="3851275" cy="3108543"/>
          </a:xfrm>
          <a:prstGeom prst="rect">
            <a:avLst/>
          </a:prstGeom>
          <a:noFill/>
          <a:ln w="9525">
            <a:noFill/>
            <a:miter lim="800000"/>
            <a:headEnd/>
            <a:tailEnd/>
          </a:ln>
          <a:effectLst/>
        </p:spPr>
        <p:txBody>
          <a:bodyPr wrap="square">
            <a:spAutoFit/>
          </a:bodyPr>
          <a:lstStyle/>
          <a:p>
            <a:pPr>
              <a:spcBef>
                <a:spcPct val="50000"/>
              </a:spcBef>
            </a:pPr>
            <a:r>
              <a:rPr lang="it-IT" sz="2800" dirty="0">
                <a:latin typeface="Georgia" pitchFamily="18" charset="0"/>
              </a:rPr>
              <a:t>In </a:t>
            </a:r>
            <a:r>
              <a:rPr lang="it-IT" sz="2800" b="1" i="1" dirty="0">
                <a:latin typeface="Georgia" pitchFamily="18" charset="0"/>
              </a:rPr>
              <a:t>Ippolito</a:t>
            </a:r>
            <a:r>
              <a:rPr lang="it-IT" sz="2800" dirty="0">
                <a:latin typeface="Georgia" pitchFamily="18" charset="0"/>
              </a:rPr>
              <a:t>:</a:t>
            </a:r>
          </a:p>
          <a:p>
            <a:pPr>
              <a:spcBef>
                <a:spcPct val="50000"/>
              </a:spcBef>
              <a:buFont typeface="Wingdings" pitchFamily="2" charset="2"/>
              <a:buChar char="Ø"/>
            </a:pPr>
            <a:r>
              <a:rPr lang="it-IT" sz="2800" dirty="0">
                <a:latin typeface="Georgia" pitchFamily="18" charset="0"/>
              </a:rPr>
              <a:t>Impulsivo</a:t>
            </a:r>
          </a:p>
          <a:p>
            <a:pPr>
              <a:spcBef>
                <a:spcPct val="50000"/>
              </a:spcBef>
              <a:buFont typeface="Wingdings" pitchFamily="2" charset="2"/>
              <a:buChar char="Ø"/>
            </a:pPr>
            <a:r>
              <a:rPr lang="it-IT" sz="2800" dirty="0">
                <a:latin typeface="Georgia" pitchFamily="18" charset="0"/>
              </a:rPr>
              <a:t>Vendicativo</a:t>
            </a:r>
          </a:p>
          <a:p>
            <a:pPr>
              <a:spcBef>
                <a:spcPct val="50000"/>
              </a:spcBef>
              <a:buFont typeface="Wingdings" pitchFamily="2" charset="2"/>
              <a:buChar char="Ø"/>
            </a:pPr>
            <a:r>
              <a:rPr lang="it-IT" sz="2800" dirty="0" smtClean="0">
                <a:latin typeface="Georgia" pitchFamily="18" charset="0"/>
              </a:rPr>
              <a:t>Devoto </a:t>
            </a:r>
            <a:r>
              <a:rPr lang="it-IT" sz="2800" dirty="0">
                <a:latin typeface="Georgia" pitchFamily="18" charset="0"/>
              </a:rPr>
              <a:t>alla moglie</a:t>
            </a:r>
          </a:p>
          <a:p>
            <a:pPr>
              <a:spcBef>
                <a:spcPct val="50000"/>
              </a:spcBef>
              <a:buFont typeface="Wingdings" pitchFamily="2" charset="2"/>
              <a:buChar char="Ø"/>
            </a:pPr>
            <a:endParaRPr lang="it-IT" sz="2800" dirty="0">
              <a:latin typeface="Georgia" pitchFamily="18" charset="0"/>
            </a:endParaRPr>
          </a:p>
        </p:txBody>
      </p:sp>
      <p:pic>
        <p:nvPicPr>
          <p:cNvPr id="11" name="Picture 6" descr="Risultati immagini per teseo">
            <a:hlinkClick r:id="rId2"/>
          </p:cNvPr>
          <p:cNvPicPr>
            <a:picLocks noChangeAspect="1" noChangeArrowheads="1"/>
          </p:cNvPicPr>
          <p:nvPr/>
        </p:nvPicPr>
        <p:blipFill>
          <a:blip r:embed="rId3" cstate="print"/>
          <a:srcRect l="4524" r="4567" b="3564"/>
          <a:stretch>
            <a:fillRect/>
          </a:stretch>
        </p:blipFill>
        <p:spPr bwMode="auto">
          <a:xfrm>
            <a:off x="0" y="0"/>
            <a:ext cx="2515924" cy="28529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9900">
            <a:alpha val="5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t>IL CORO</a:t>
            </a:r>
            <a:endParaRPr lang="it-IT" sz="5400" b="1" dirty="0"/>
          </a:p>
        </p:txBody>
      </p:sp>
      <p:pic>
        <p:nvPicPr>
          <p:cNvPr id="48130" name="Picture 2" descr="Risultati immagini per iL CORO NELLA TRAGEDIA GRECA">
            <a:hlinkClick r:id="rId2"/>
          </p:cNvPr>
          <p:cNvPicPr>
            <a:picLocks noChangeAspect="1" noChangeArrowheads="1"/>
          </p:cNvPicPr>
          <p:nvPr/>
        </p:nvPicPr>
        <p:blipFill>
          <a:blip r:embed="rId3" cstate="print"/>
          <a:srcRect/>
          <a:stretch>
            <a:fillRect/>
          </a:stretch>
        </p:blipFill>
        <p:spPr bwMode="auto">
          <a:xfrm>
            <a:off x="179512" y="1556792"/>
            <a:ext cx="8784300" cy="49411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4" name="Rettangolo 3"/>
          <p:cNvSpPr/>
          <p:nvPr/>
        </p:nvSpPr>
        <p:spPr>
          <a:xfrm>
            <a:off x="0" y="0"/>
            <a:ext cx="9144000" cy="1196752"/>
          </a:xfrm>
          <a:prstGeom prst="rect">
            <a:avLst/>
          </a:prstGeom>
          <a:gradFill flip="none" rotWithShape="1">
            <a:gsLst>
              <a:gs pos="0">
                <a:srgbClr val="E719B1"/>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ATENE</a:t>
            </a:r>
            <a:endParaRPr lang="it-IT" sz="4400" b="1" dirty="0">
              <a:solidFill>
                <a:sysClr val="windowText" lastClr="000000"/>
              </a:solidFill>
              <a:latin typeface="Georgia" pitchFamily="18" charset="0"/>
            </a:endParaRPr>
          </a:p>
        </p:txBody>
      </p:sp>
      <p:sp>
        <p:nvSpPr>
          <p:cNvPr id="5" name="Rettangolo 4"/>
          <p:cNvSpPr/>
          <p:nvPr/>
        </p:nvSpPr>
        <p:spPr>
          <a:xfrm>
            <a:off x="0" y="1196752"/>
            <a:ext cx="9144000" cy="1124744"/>
          </a:xfrm>
          <a:prstGeom prst="rect">
            <a:avLst/>
          </a:prstGeom>
          <a:gradFill flip="none" rotWithShape="1">
            <a:gsLst>
              <a:gs pos="0">
                <a:schemeClr val="tx2">
                  <a:lumMod val="60000"/>
                  <a:lumOff val="40000"/>
                </a:schemeClr>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DIVINITÀ</a:t>
            </a:r>
            <a:endParaRPr lang="it-IT" b="1" dirty="0">
              <a:solidFill>
                <a:sysClr val="windowText" lastClr="000000"/>
              </a:solidFill>
              <a:latin typeface="Georgia" pitchFamily="18" charset="0"/>
            </a:endParaRPr>
          </a:p>
        </p:txBody>
      </p:sp>
      <p:sp>
        <p:nvSpPr>
          <p:cNvPr id="6" name="Rettangolo 5"/>
          <p:cNvSpPr/>
          <p:nvPr/>
        </p:nvSpPr>
        <p:spPr>
          <a:xfrm>
            <a:off x="0" y="2348880"/>
            <a:ext cx="9144000" cy="1080120"/>
          </a:xfrm>
          <a:prstGeom prst="rect">
            <a:avLst/>
          </a:prstGeom>
          <a:gradFill flip="none" rotWithShape="1">
            <a:gsLst>
              <a:gs pos="0">
                <a:srgbClr val="FFFF00">
                  <a:alpha val="89000"/>
                </a:srgbClr>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GIUSTIZIA</a:t>
            </a:r>
          </a:p>
        </p:txBody>
      </p:sp>
      <p:sp>
        <p:nvSpPr>
          <p:cNvPr id="7" name="Rettangolo 6"/>
          <p:cNvSpPr/>
          <p:nvPr/>
        </p:nvSpPr>
        <p:spPr>
          <a:xfrm>
            <a:off x="0" y="3456384"/>
            <a:ext cx="9144000" cy="1124744"/>
          </a:xfrm>
          <a:prstGeom prst="rect">
            <a:avLst/>
          </a:prstGeom>
          <a:gradFill flip="none" rotWithShape="1">
            <a:gsLst>
              <a:gs pos="0">
                <a:schemeClr val="accent6">
                  <a:lumMod val="75000"/>
                </a:schemeClr>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AFFETTI</a:t>
            </a:r>
          </a:p>
        </p:txBody>
      </p:sp>
      <p:sp>
        <p:nvSpPr>
          <p:cNvPr id="8" name="Rettangolo 7"/>
          <p:cNvSpPr/>
          <p:nvPr/>
        </p:nvSpPr>
        <p:spPr>
          <a:xfrm>
            <a:off x="0" y="4608512"/>
            <a:ext cx="9144000" cy="1124744"/>
          </a:xfrm>
          <a:prstGeom prst="rect">
            <a:avLst/>
          </a:prstGeom>
          <a:gradFill flip="none" rotWithShape="1">
            <a:gsLst>
              <a:gs pos="0">
                <a:srgbClr val="6DB01C"/>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CORO</a:t>
            </a:r>
          </a:p>
        </p:txBody>
      </p:sp>
      <p:sp>
        <p:nvSpPr>
          <p:cNvPr id="9" name="Rettangolo 8"/>
          <p:cNvSpPr/>
          <p:nvPr/>
        </p:nvSpPr>
        <p:spPr>
          <a:xfrm>
            <a:off x="0" y="5760640"/>
            <a:ext cx="9144000" cy="1097360"/>
          </a:xfrm>
          <a:prstGeom prst="rect">
            <a:avLst/>
          </a:prstGeom>
          <a:gradFill flip="none" rotWithShape="1">
            <a:gsLst>
              <a:gs pos="0">
                <a:schemeClr val="bg2">
                  <a:lumMod val="25000"/>
                </a:schemeClr>
              </a:gs>
              <a:gs pos="50000">
                <a:schemeClr val="tx1">
                  <a:tint val="44500"/>
                  <a:satMod val="160000"/>
                </a:schemeClr>
              </a:gs>
              <a:gs pos="100000">
                <a:schemeClr val="tx1">
                  <a:tint val="23500"/>
                  <a:satMod val="160000"/>
                </a:schemeClr>
              </a:gs>
            </a:gsLst>
            <a:lin ang="108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ysClr val="windowText" lastClr="000000"/>
                </a:solidFill>
                <a:latin typeface="Georgia" pitchFamily="18" charset="0"/>
              </a:rPr>
              <a:t>AUTOCONSIDERAZIONE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9900">
            <a:alpha val="45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9144000" cy="1143000"/>
          </a:xfrm>
        </p:spPr>
        <p:txBody>
          <a:bodyPr>
            <a:normAutofit fontScale="90000"/>
          </a:bodyPr>
          <a:lstStyle/>
          <a:p>
            <a:r>
              <a:rPr lang="it-IT" dirty="0" err="1" smtClean="0">
                <a:latin typeface="Georgia" pitchFamily="18" charset="0"/>
              </a:rPr>
              <a:t>Eumenidi</a:t>
            </a:r>
            <a:r>
              <a:rPr lang="it-IT" dirty="0" smtClean="0">
                <a:latin typeface="Georgia" pitchFamily="18" charset="0"/>
              </a:rPr>
              <a:t>    Edipo a Colono    Ippolito      </a:t>
            </a:r>
            <a:endParaRPr lang="it-IT" dirty="0">
              <a:latin typeface="Georgia" pitchFamily="18" charset="0"/>
            </a:endParaRPr>
          </a:p>
        </p:txBody>
      </p:sp>
      <p:sp>
        <p:nvSpPr>
          <p:cNvPr id="3" name="Segnaposto contenuto 2"/>
          <p:cNvSpPr>
            <a:spLocks noGrp="1"/>
          </p:cNvSpPr>
          <p:nvPr>
            <p:ph sz="half" idx="1"/>
          </p:nvPr>
        </p:nvSpPr>
        <p:spPr>
          <a:xfrm>
            <a:off x="323528" y="1988840"/>
            <a:ext cx="2314600" cy="4525963"/>
          </a:xfrm>
        </p:spPr>
        <p:txBody>
          <a:bodyPr>
            <a:normAutofit/>
          </a:bodyPr>
          <a:lstStyle/>
          <a:p>
            <a:pPr>
              <a:buFont typeface="Wingdings" pitchFamily="2" charset="2"/>
              <a:buChar char="Ø"/>
            </a:pPr>
            <a:r>
              <a:rPr lang="it-IT" sz="2400" dirty="0" smtClean="0">
                <a:latin typeface="Georgia" pitchFamily="18" charset="0"/>
              </a:rPr>
              <a:t>Composto dalle </a:t>
            </a:r>
            <a:r>
              <a:rPr lang="it-IT" sz="2400" dirty="0" err="1" smtClean="0">
                <a:latin typeface="Georgia" pitchFamily="18" charset="0"/>
              </a:rPr>
              <a:t>eumenidi</a:t>
            </a:r>
            <a:endParaRPr lang="it-IT" sz="2400" dirty="0" smtClean="0">
              <a:latin typeface="Georgia" pitchFamily="18" charset="0"/>
            </a:endParaRPr>
          </a:p>
          <a:p>
            <a:pPr>
              <a:buFont typeface="Wingdings" pitchFamily="2" charset="2"/>
              <a:buChar char="Ø"/>
            </a:pPr>
            <a:r>
              <a:rPr lang="it-IT" sz="2400" dirty="0" smtClean="0">
                <a:latin typeface="Georgia" pitchFamily="18" charset="0"/>
              </a:rPr>
              <a:t>Non sempre presente</a:t>
            </a:r>
          </a:p>
          <a:p>
            <a:pPr>
              <a:buFont typeface="Wingdings" pitchFamily="2" charset="2"/>
              <a:buChar char="Ø"/>
            </a:pPr>
            <a:r>
              <a:rPr lang="it-IT" sz="2400" dirty="0" smtClean="0">
                <a:latin typeface="Georgia" pitchFamily="18" charset="0"/>
              </a:rPr>
              <a:t>Commenta gli episodi</a:t>
            </a:r>
          </a:p>
          <a:p>
            <a:endParaRPr lang="it-IT" dirty="0"/>
          </a:p>
        </p:txBody>
      </p:sp>
      <p:sp>
        <p:nvSpPr>
          <p:cNvPr id="8" name="Segnaposto contenuto 7"/>
          <p:cNvSpPr>
            <a:spLocks noGrp="1"/>
          </p:cNvSpPr>
          <p:nvPr>
            <p:ph sz="half" idx="2"/>
          </p:nvPr>
        </p:nvSpPr>
        <p:spPr>
          <a:xfrm>
            <a:off x="2699792" y="2060848"/>
            <a:ext cx="3816424" cy="4525963"/>
          </a:xfrm>
        </p:spPr>
        <p:txBody>
          <a:bodyPr>
            <a:normAutofit/>
          </a:bodyPr>
          <a:lstStyle/>
          <a:p>
            <a:pPr>
              <a:buFont typeface="Wingdings" pitchFamily="2" charset="2"/>
              <a:buChar char="Ø"/>
            </a:pPr>
            <a:r>
              <a:rPr lang="it-IT" sz="2400" dirty="0" smtClean="0">
                <a:latin typeface="Georgia" pitchFamily="18" charset="0"/>
              </a:rPr>
              <a:t>Incremento del coro da parte di </a:t>
            </a:r>
            <a:r>
              <a:rPr lang="it-IT" sz="2400" dirty="0" err="1" smtClean="0">
                <a:latin typeface="Georgia" pitchFamily="18" charset="0"/>
              </a:rPr>
              <a:t>sofocle</a:t>
            </a:r>
            <a:endParaRPr lang="it-IT" sz="2400" dirty="0" smtClean="0">
              <a:latin typeface="Georgia" pitchFamily="18" charset="0"/>
            </a:endParaRPr>
          </a:p>
          <a:p>
            <a:pPr>
              <a:buFont typeface="Wingdings" pitchFamily="2" charset="2"/>
              <a:buChar char="Ø"/>
            </a:pPr>
            <a:r>
              <a:rPr lang="it-IT" sz="2400" dirty="0" smtClean="0">
                <a:latin typeface="Georgia" pitchFamily="18" charset="0"/>
              </a:rPr>
              <a:t>Composto dagli ateniesi</a:t>
            </a:r>
          </a:p>
          <a:p>
            <a:pPr>
              <a:buFont typeface="Wingdings" pitchFamily="2" charset="2"/>
              <a:buChar char="Ø"/>
            </a:pPr>
            <a:r>
              <a:rPr lang="it-IT" sz="2400" dirty="0" smtClean="0">
                <a:latin typeface="Georgia" pitchFamily="18" charset="0"/>
              </a:rPr>
              <a:t>Pluralità di generi corali</a:t>
            </a:r>
            <a:endParaRPr lang="it-IT" sz="2400" dirty="0">
              <a:latin typeface="Georgia" pitchFamily="18" charset="0"/>
            </a:endParaRPr>
          </a:p>
        </p:txBody>
      </p:sp>
      <p:sp>
        <p:nvSpPr>
          <p:cNvPr id="10" name="CasellaDiTesto 9"/>
          <p:cNvSpPr txBox="1"/>
          <p:nvPr/>
        </p:nvSpPr>
        <p:spPr>
          <a:xfrm>
            <a:off x="6623720" y="2204864"/>
            <a:ext cx="2520280" cy="1569660"/>
          </a:xfrm>
          <a:prstGeom prst="rect">
            <a:avLst/>
          </a:prstGeom>
          <a:noFill/>
        </p:spPr>
        <p:txBody>
          <a:bodyPr wrap="square" rtlCol="0">
            <a:spAutoFit/>
          </a:bodyPr>
          <a:lstStyle/>
          <a:p>
            <a:pPr>
              <a:buFont typeface="Wingdings" pitchFamily="2" charset="2"/>
              <a:buChar char="Ø"/>
            </a:pPr>
            <a:r>
              <a:rPr lang="it-IT" sz="2400" dirty="0" smtClean="0">
                <a:latin typeface="Georgia" pitchFamily="18" charset="0"/>
              </a:rPr>
              <a:t>Formato dai servi di Ippolito e dalle donne </a:t>
            </a:r>
            <a:r>
              <a:rPr lang="it-IT" sz="2400" dirty="0" err="1" smtClean="0">
                <a:latin typeface="Georgia" pitchFamily="18" charset="0"/>
              </a:rPr>
              <a:t>Trezenie</a:t>
            </a:r>
            <a:r>
              <a:rPr lang="it-IT" sz="2400" dirty="0" smtClean="0">
                <a:latin typeface="Georgia" pitchFamily="18" charset="0"/>
              </a:rPr>
              <a:t> </a:t>
            </a:r>
            <a:endParaRPr lang="it-IT" sz="2400" dirty="0">
              <a:latin typeface="Georgia" pitchFamily="18" charset="0"/>
            </a:endParaRPr>
          </a:p>
        </p:txBody>
      </p:sp>
      <p:cxnSp>
        <p:nvCxnSpPr>
          <p:cNvPr id="12" name="Connettore 1 11"/>
          <p:cNvCxnSpPr/>
          <p:nvPr/>
        </p:nvCxnSpPr>
        <p:spPr>
          <a:xfrm>
            <a:off x="2627784" y="2204864"/>
            <a:ext cx="0" cy="2520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516216" y="2132856"/>
            <a:ext cx="0" cy="2592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48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88640"/>
            <a:ext cx="8712968" cy="1470025"/>
          </a:xfrm>
        </p:spPr>
        <p:txBody>
          <a:bodyPr>
            <a:noAutofit/>
          </a:bodyPr>
          <a:lstStyle/>
          <a:p>
            <a:r>
              <a:rPr lang="it-IT" sz="4800" dirty="0" smtClean="0">
                <a:latin typeface="Georgia" pitchFamily="18" charset="0"/>
              </a:rPr>
              <a:t>AUTOCONSIDERAZIONE DEI PERSONAGGI</a:t>
            </a:r>
            <a:endParaRPr lang="it-IT" sz="4800" dirty="0">
              <a:latin typeface="Georgia" pitchFamily="18" charset="0"/>
            </a:endParaRPr>
          </a:p>
        </p:txBody>
      </p:sp>
      <p:sp>
        <p:nvSpPr>
          <p:cNvPr id="3" name="Sottotitolo 2"/>
          <p:cNvSpPr>
            <a:spLocks noGrp="1"/>
          </p:cNvSpPr>
          <p:nvPr>
            <p:ph type="subTitle" idx="1"/>
          </p:nvPr>
        </p:nvSpPr>
        <p:spPr>
          <a:xfrm>
            <a:off x="6156176" y="1628800"/>
            <a:ext cx="2232248" cy="792088"/>
          </a:xfrm>
        </p:spPr>
        <p:txBody>
          <a:bodyPr>
            <a:noAutofit/>
          </a:bodyPr>
          <a:lstStyle/>
          <a:p>
            <a:r>
              <a:rPr lang="it-IT" sz="4000" dirty="0" smtClean="0">
                <a:solidFill>
                  <a:schemeClr val="tx1"/>
                </a:solidFill>
                <a:latin typeface="Georgia" pitchFamily="18" charset="0"/>
                <a:hlinkClick r:id="rId2" action="ppaction://hlinksldjump"/>
              </a:rPr>
              <a:t>Ippolito</a:t>
            </a:r>
            <a:endParaRPr lang="it-IT" sz="4000" dirty="0">
              <a:solidFill>
                <a:schemeClr val="tx1"/>
              </a:solidFill>
              <a:latin typeface="Georgia" pitchFamily="18" charset="0"/>
            </a:endParaRPr>
          </a:p>
        </p:txBody>
      </p:sp>
      <p:pic>
        <p:nvPicPr>
          <p:cNvPr id="11266" name="Picture 2" descr="Risultati immagini per ippolito antica grecia"/>
          <p:cNvPicPr>
            <a:picLocks noChangeAspect="1" noChangeArrowheads="1"/>
          </p:cNvPicPr>
          <p:nvPr/>
        </p:nvPicPr>
        <p:blipFill>
          <a:blip r:embed="rId3" cstate="print"/>
          <a:srcRect l="6278" r="18668"/>
          <a:stretch>
            <a:fillRect/>
          </a:stretch>
        </p:blipFill>
        <p:spPr bwMode="auto">
          <a:xfrm>
            <a:off x="4788024" y="2374677"/>
            <a:ext cx="4104456" cy="4224449"/>
          </a:xfrm>
          <a:prstGeom prst="rect">
            <a:avLst/>
          </a:prstGeom>
          <a:noFill/>
        </p:spPr>
      </p:pic>
      <p:pic>
        <p:nvPicPr>
          <p:cNvPr id="11268" name="Picture 4" descr="Immagine correlata"/>
          <p:cNvPicPr>
            <a:picLocks noChangeAspect="1" noChangeArrowheads="1"/>
          </p:cNvPicPr>
          <p:nvPr/>
        </p:nvPicPr>
        <p:blipFill>
          <a:blip r:embed="rId4" cstate="print"/>
          <a:srcRect l="1049" t="16363" r="1717" b="5244"/>
          <a:stretch>
            <a:fillRect/>
          </a:stretch>
        </p:blipFill>
        <p:spPr bwMode="auto">
          <a:xfrm>
            <a:off x="161146" y="2348880"/>
            <a:ext cx="3690774" cy="4320480"/>
          </a:xfrm>
          <a:prstGeom prst="rect">
            <a:avLst/>
          </a:prstGeom>
          <a:noFill/>
        </p:spPr>
      </p:pic>
      <p:sp>
        <p:nvSpPr>
          <p:cNvPr id="6" name="CasellaDiTesto 5"/>
          <p:cNvSpPr txBox="1"/>
          <p:nvPr/>
        </p:nvSpPr>
        <p:spPr>
          <a:xfrm>
            <a:off x="611560" y="1556792"/>
            <a:ext cx="2880320" cy="707886"/>
          </a:xfrm>
          <a:prstGeom prst="rect">
            <a:avLst/>
          </a:prstGeom>
          <a:noFill/>
        </p:spPr>
        <p:txBody>
          <a:bodyPr wrap="square" rtlCol="0">
            <a:spAutoFit/>
          </a:bodyPr>
          <a:lstStyle/>
          <a:p>
            <a:r>
              <a:rPr lang="it-IT" sz="4000" dirty="0" smtClean="0">
                <a:latin typeface="Georgia" pitchFamily="18" charset="0"/>
                <a:hlinkClick r:id="rId5" action="ppaction://hlinksldjump"/>
              </a:rPr>
              <a:t>Edipo</a:t>
            </a:r>
            <a:endParaRPr lang="it-IT" sz="4000" dirty="0">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2">
            <a:lumMod val="25000"/>
            <a:alpha val="46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Georgia" pitchFamily="18" charset="0"/>
              </a:rPr>
              <a:t>Come Edipo concepisce se stesso</a:t>
            </a:r>
            <a:endParaRPr lang="it-IT" dirty="0">
              <a:latin typeface="Georgia" pitchFamily="18" charset="0"/>
            </a:endParaRPr>
          </a:p>
        </p:txBody>
      </p:sp>
      <p:sp>
        <p:nvSpPr>
          <p:cNvPr id="3" name="Segnaposto contenuto 2"/>
          <p:cNvSpPr>
            <a:spLocks noGrp="1"/>
          </p:cNvSpPr>
          <p:nvPr>
            <p:ph idx="1"/>
          </p:nvPr>
        </p:nvSpPr>
        <p:spPr>
          <a:xfrm>
            <a:off x="0" y="1556792"/>
            <a:ext cx="9227368" cy="1368152"/>
          </a:xfrm>
        </p:spPr>
        <p:txBody>
          <a:bodyPr>
            <a:normAutofit/>
          </a:bodyPr>
          <a:lstStyle/>
          <a:p>
            <a:pPr algn="ctr">
              <a:buNone/>
            </a:pPr>
            <a:r>
              <a:rPr lang="it-IT" sz="2800" dirty="0" smtClean="0">
                <a:latin typeface="Georgia" pitchFamily="18" charset="0"/>
              </a:rPr>
              <a:t>Edipo: “Ah ma che dico? Sono un relitto umano,io.[…] Io, guscio di degradazione, di sporcizia!</a:t>
            </a:r>
            <a:endParaRPr lang="it-IT" sz="2800" dirty="0">
              <a:latin typeface="Georgia" pitchFamily="18" charset="0"/>
            </a:endParaRPr>
          </a:p>
        </p:txBody>
      </p:sp>
      <p:pic>
        <p:nvPicPr>
          <p:cNvPr id="4" name="Picture 4" descr="Immagine correlata">
            <a:hlinkClick r:id="rId2" action="ppaction://hlinksldjump"/>
          </p:cNvPr>
          <p:cNvPicPr>
            <a:picLocks noChangeAspect="1" noChangeArrowheads="1"/>
          </p:cNvPicPr>
          <p:nvPr/>
        </p:nvPicPr>
        <p:blipFill>
          <a:blip r:embed="rId3" cstate="print"/>
          <a:srcRect l="1049" t="16363" r="1717" b="5244"/>
          <a:stretch>
            <a:fillRect/>
          </a:stretch>
        </p:blipFill>
        <p:spPr bwMode="auto">
          <a:xfrm>
            <a:off x="5724128" y="2854643"/>
            <a:ext cx="3419872" cy="4003357"/>
          </a:xfrm>
          <a:prstGeom prst="rect">
            <a:avLst/>
          </a:prstGeom>
          <a:noFill/>
        </p:spPr>
      </p:pic>
      <p:sp>
        <p:nvSpPr>
          <p:cNvPr id="5" name="CasellaDiTesto 4"/>
          <p:cNvSpPr txBox="1"/>
          <p:nvPr/>
        </p:nvSpPr>
        <p:spPr>
          <a:xfrm>
            <a:off x="323528" y="2826127"/>
            <a:ext cx="5184576" cy="4031873"/>
          </a:xfrm>
          <a:prstGeom prst="rect">
            <a:avLst/>
          </a:prstGeom>
          <a:noFill/>
        </p:spPr>
        <p:txBody>
          <a:bodyPr wrap="square" rtlCol="0">
            <a:spAutoFit/>
          </a:bodyPr>
          <a:lstStyle/>
          <a:p>
            <a:r>
              <a:rPr lang="it-IT" sz="3200" dirty="0" smtClean="0">
                <a:latin typeface="Georgia" pitchFamily="18" charset="0"/>
              </a:rPr>
              <a:t>Edipo concepisce se stesso come:</a:t>
            </a:r>
          </a:p>
          <a:p>
            <a:pPr>
              <a:buFont typeface="Wingdings" pitchFamily="2" charset="2"/>
              <a:buChar char="Ø"/>
            </a:pPr>
            <a:r>
              <a:rPr lang="it-IT" sz="3200" dirty="0" smtClean="0">
                <a:latin typeface="Georgia" pitchFamily="18" charset="0"/>
              </a:rPr>
              <a:t>Rifiuto umano</a:t>
            </a:r>
          </a:p>
          <a:p>
            <a:pPr>
              <a:buFont typeface="Wingdings" pitchFamily="2" charset="2"/>
              <a:buChar char="Ø"/>
            </a:pPr>
            <a:r>
              <a:rPr lang="it-IT" sz="3200" dirty="0" smtClean="0">
                <a:latin typeface="Georgia" pitchFamily="18" charset="0"/>
              </a:rPr>
              <a:t>Vecchio</a:t>
            </a:r>
          </a:p>
          <a:p>
            <a:pPr>
              <a:buFont typeface="Wingdings" pitchFamily="2" charset="2"/>
              <a:buChar char="Ø"/>
            </a:pPr>
            <a:r>
              <a:rPr lang="it-IT" sz="3200" dirty="0" smtClean="0">
                <a:latin typeface="Georgia" pitchFamily="18" charset="0"/>
              </a:rPr>
              <a:t>Stanco</a:t>
            </a:r>
          </a:p>
          <a:p>
            <a:endParaRPr lang="it-IT" sz="3200" dirty="0">
              <a:latin typeface="Georgia" pitchFamily="18" charset="0"/>
            </a:endParaRPr>
          </a:p>
          <a:p>
            <a:r>
              <a:rPr lang="it-IT" sz="3200" dirty="0" smtClean="0">
                <a:latin typeface="Georgia" pitchFamily="18" charset="0"/>
              </a:rPr>
              <a:t>E’ consapevole dei benefici del suo cadavere</a:t>
            </a:r>
            <a:endParaRPr lang="it-IT" sz="3200" dirty="0">
              <a:latin typeface="Georgia"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2">
            <a:lumMod val="25000"/>
            <a:alpha val="38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Georgia" pitchFamily="18" charset="0"/>
              </a:rPr>
              <a:t>Come Ippolito concepisce se stesso</a:t>
            </a:r>
            <a:endParaRPr lang="it-IT" dirty="0">
              <a:latin typeface="Georgia" pitchFamily="18" charset="0"/>
            </a:endParaRPr>
          </a:p>
        </p:txBody>
      </p:sp>
      <p:sp>
        <p:nvSpPr>
          <p:cNvPr id="3" name="Segnaposto contenuto 2"/>
          <p:cNvSpPr>
            <a:spLocks noGrp="1"/>
          </p:cNvSpPr>
          <p:nvPr>
            <p:ph idx="1"/>
          </p:nvPr>
        </p:nvSpPr>
        <p:spPr>
          <a:xfrm>
            <a:off x="251520" y="1600201"/>
            <a:ext cx="8892480" cy="1108719"/>
          </a:xfrm>
        </p:spPr>
        <p:txBody>
          <a:bodyPr>
            <a:normAutofit/>
          </a:bodyPr>
          <a:lstStyle/>
          <a:p>
            <a:pPr>
              <a:buNone/>
            </a:pPr>
            <a:r>
              <a:rPr lang="it-IT" sz="2000" dirty="0" smtClean="0">
                <a:latin typeface="Georgia" pitchFamily="18" charset="0"/>
              </a:rPr>
              <a:t>Ippolito: “</a:t>
            </a:r>
            <a:r>
              <a:rPr lang="it-IT" sz="2000" i="1" dirty="0" smtClean="0">
                <a:latin typeface="Georgia" pitchFamily="18" charset="0"/>
              </a:rPr>
              <a:t>Non </a:t>
            </a:r>
            <a:r>
              <a:rPr lang="it-IT" sz="2000" i="1" dirty="0">
                <a:latin typeface="Georgia" pitchFamily="18" charset="0"/>
              </a:rPr>
              <a:t>c'è nessuno che sia mai stato più casto di me... So venerare gli dèi, essere amico di chi non fa il male... Di chi mi frequenta io non mi prendo gioco... Con gli amici, presenti o assenti, sono sempre lo </a:t>
            </a:r>
            <a:r>
              <a:rPr lang="it-IT" sz="2000" i="1" dirty="0" smtClean="0">
                <a:latin typeface="Georgia" pitchFamily="18" charset="0"/>
              </a:rPr>
              <a:t>stesso”</a:t>
            </a:r>
            <a:endParaRPr lang="it-IT" sz="2000" i="1" dirty="0">
              <a:latin typeface="Georgia" pitchFamily="18" charset="0"/>
            </a:endParaRPr>
          </a:p>
        </p:txBody>
      </p:sp>
      <p:sp>
        <p:nvSpPr>
          <p:cNvPr id="4" name="CasellaDiTesto 3"/>
          <p:cNvSpPr txBox="1"/>
          <p:nvPr/>
        </p:nvSpPr>
        <p:spPr>
          <a:xfrm>
            <a:off x="0" y="3140968"/>
            <a:ext cx="5796136" cy="3539430"/>
          </a:xfrm>
          <a:prstGeom prst="rect">
            <a:avLst/>
          </a:prstGeom>
          <a:noFill/>
        </p:spPr>
        <p:txBody>
          <a:bodyPr wrap="square" rtlCol="0">
            <a:spAutoFit/>
          </a:bodyPr>
          <a:lstStyle/>
          <a:p>
            <a:r>
              <a:rPr lang="it-IT" sz="2800" dirty="0" smtClean="0">
                <a:latin typeface="Georgia" pitchFamily="18" charset="0"/>
              </a:rPr>
              <a:t>Ippolito concepisce se stesso come:</a:t>
            </a:r>
          </a:p>
          <a:p>
            <a:endParaRPr lang="it-IT" sz="2800" dirty="0" smtClean="0">
              <a:latin typeface="Georgia" pitchFamily="18" charset="0"/>
            </a:endParaRPr>
          </a:p>
          <a:p>
            <a:pPr>
              <a:buFont typeface="Wingdings" pitchFamily="2" charset="2"/>
              <a:buChar char="Ø"/>
            </a:pPr>
            <a:r>
              <a:rPr lang="it-IT" sz="2800" dirty="0" smtClean="0">
                <a:latin typeface="Georgia" pitchFamily="18" charset="0"/>
              </a:rPr>
              <a:t>Casto, è infatti simbolo di purezza</a:t>
            </a:r>
          </a:p>
          <a:p>
            <a:pPr>
              <a:buFont typeface="Wingdings" pitchFamily="2" charset="2"/>
              <a:buChar char="Ø"/>
            </a:pPr>
            <a:r>
              <a:rPr lang="it-IT" sz="2800" dirty="0" smtClean="0">
                <a:latin typeface="Georgia" pitchFamily="18" charset="0"/>
              </a:rPr>
              <a:t>Pio</a:t>
            </a:r>
          </a:p>
          <a:p>
            <a:pPr>
              <a:buFont typeface="Wingdings" pitchFamily="2" charset="2"/>
              <a:buChar char="Ø"/>
            </a:pPr>
            <a:r>
              <a:rPr lang="it-IT" sz="2800" dirty="0" smtClean="0">
                <a:latin typeface="Georgia" pitchFamily="18" charset="0"/>
              </a:rPr>
              <a:t>Amichevole</a:t>
            </a:r>
          </a:p>
          <a:p>
            <a:endParaRPr lang="it-IT" sz="2800" dirty="0" smtClean="0">
              <a:latin typeface="Georgia" pitchFamily="18" charset="0"/>
            </a:endParaRPr>
          </a:p>
          <a:p>
            <a:r>
              <a:rPr lang="it-IT" sz="2800" dirty="0" smtClean="0">
                <a:latin typeface="Georgia" pitchFamily="18" charset="0"/>
              </a:rPr>
              <a:t>Rispecchia gli ideali della filosofia di Euripide</a:t>
            </a:r>
            <a:endParaRPr lang="it-IT" sz="2800" dirty="0">
              <a:latin typeface="Georgia" pitchFamily="18" charset="0"/>
            </a:endParaRPr>
          </a:p>
        </p:txBody>
      </p:sp>
      <p:pic>
        <p:nvPicPr>
          <p:cNvPr id="5" name="Picture 2" descr="Risultati immagini per ippolito antica grecia">
            <a:hlinkClick r:id="rId2" action="ppaction://hlinksldjump"/>
          </p:cNvPr>
          <p:cNvPicPr>
            <a:picLocks noChangeAspect="1" noChangeArrowheads="1"/>
          </p:cNvPicPr>
          <p:nvPr/>
        </p:nvPicPr>
        <p:blipFill>
          <a:blip r:embed="rId3" cstate="print"/>
          <a:srcRect l="6278" r="18668"/>
          <a:stretch>
            <a:fillRect/>
          </a:stretch>
        </p:blipFill>
        <p:spPr bwMode="auto">
          <a:xfrm>
            <a:off x="5796137" y="3068960"/>
            <a:ext cx="3347863" cy="3645024"/>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isultati immagini per edipo a colono">
            <a:hlinkClick r:id="rId2"/>
          </p:cNvPr>
          <p:cNvPicPr>
            <a:picLocks noChangeAspect="1" noChangeArrowheads="1"/>
          </p:cNvPicPr>
          <p:nvPr/>
        </p:nvPicPr>
        <p:blipFill>
          <a:blip r:embed="rId3" cstate="print"/>
          <a:srcRect/>
          <a:stretch>
            <a:fillRect/>
          </a:stretch>
        </p:blipFill>
        <p:spPr bwMode="auto">
          <a:xfrm>
            <a:off x="0" y="0"/>
            <a:ext cx="9180512" cy="6885384"/>
          </a:xfrm>
          <a:prstGeom prst="rect">
            <a:avLst/>
          </a:prstGeom>
          <a:noFill/>
        </p:spPr>
      </p:pic>
      <p:sp>
        <p:nvSpPr>
          <p:cNvPr id="3" name="CasellaDiTesto 2"/>
          <p:cNvSpPr txBox="1"/>
          <p:nvPr/>
        </p:nvSpPr>
        <p:spPr>
          <a:xfrm>
            <a:off x="251520" y="116632"/>
            <a:ext cx="3240360" cy="1754326"/>
          </a:xfrm>
          <a:prstGeom prst="rect">
            <a:avLst/>
          </a:prstGeom>
          <a:noFill/>
        </p:spPr>
        <p:txBody>
          <a:bodyPr wrap="square" rtlCol="0">
            <a:spAutoFit/>
          </a:bodyPr>
          <a:lstStyle/>
          <a:p>
            <a:r>
              <a:rPr lang="it-IT" sz="5400" b="1" dirty="0" smtClean="0">
                <a:solidFill>
                  <a:schemeClr val="bg1"/>
                </a:solidFill>
                <a:latin typeface="Georgia" pitchFamily="18" charset="0"/>
                <a:cs typeface="Aharoni" pitchFamily="2" charset="-79"/>
              </a:rPr>
              <a:t>Edipo a Colono</a:t>
            </a:r>
            <a:endParaRPr lang="it-IT" sz="5400" b="1" dirty="0">
              <a:solidFill>
                <a:schemeClr val="bg1"/>
              </a:solidFill>
              <a:latin typeface="Georgia" pitchFamily="18" charset="0"/>
              <a:cs typeface="Aharoni" pitchFamily="2" charset="-79"/>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1" name="Shape 41"/>
          <p:cNvSpPr/>
          <p:nvPr/>
        </p:nvSpPr>
        <p:spPr>
          <a:xfrm>
            <a:off x="2195736" y="0"/>
            <a:ext cx="4877934" cy="749240"/>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defRPr sz="1800"/>
            </a:pPr>
            <a:r>
              <a:rPr sz="4400" dirty="0">
                <a:latin typeface="Georgia"/>
                <a:ea typeface="Georgia"/>
                <a:cs typeface="Georgia"/>
                <a:sym typeface="Georgia"/>
              </a:rPr>
              <a:t>EDIPO </a:t>
            </a:r>
            <a:r>
              <a:rPr sz="4400" i="1" dirty="0" err="1">
                <a:latin typeface="Georgia"/>
                <a:ea typeface="Georgia"/>
                <a:cs typeface="Georgia"/>
                <a:sym typeface="Georgia"/>
              </a:rPr>
              <a:t>pharmakòs</a:t>
            </a:r>
            <a:endParaRPr sz="4400" i="1" dirty="0">
              <a:latin typeface="Georgia"/>
              <a:ea typeface="Georgia"/>
              <a:cs typeface="Georgia"/>
              <a:sym typeface="Georgia"/>
            </a:endParaRPr>
          </a:p>
        </p:txBody>
      </p:sp>
      <p:sp>
        <p:nvSpPr>
          <p:cNvPr id="42" name="Shape 42"/>
          <p:cNvSpPr/>
          <p:nvPr/>
        </p:nvSpPr>
        <p:spPr>
          <a:xfrm>
            <a:off x="96926" y="1168325"/>
            <a:ext cx="4331311" cy="1226294"/>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defRPr sz="1800"/>
            </a:pPr>
            <a:r>
              <a:rPr sz="2500" dirty="0" err="1">
                <a:latin typeface="Georgia"/>
                <a:ea typeface="Georgia"/>
                <a:cs typeface="Georgia"/>
                <a:sym typeface="Georgia"/>
              </a:rPr>
              <a:t>Secondo</a:t>
            </a:r>
            <a:r>
              <a:rPr sz="2500" dirty="0"/>
              <a:t> </a:t>
            </a:r>
            <a:r>
              <a:rPr sz="2500" dirty="0">
                <a:latin typeface="Georgia"/>
                <a:ea typeface="Georgia"/>
                <a:cs typeface="Georgia"/>
                <a:sym typeface="Georgia"/>
              </a:rPr>
              <a:t>Jean-Pierre </a:t>
            </a:r>
            <a:r>
              <a:rPr sz="2500" dirty="0" err="1">
                <a:latin typeface="Georgia"/>
                <a:ea typeface="Georgia"/>
                <a:cs typeface="Georgia"/>
                <a:sym typeface="Georgia"/>
              </a:rPr>
              <a:t>Vernant</a:t>
            </a:r>
            <a:r>
              <a:rPr sz="2500" dirty="0">
                <a:latin typeface="Georgia"/>
                <a:ea typeface="Georgia"/>
                <a:cs typeface="Georgia"/>
                <a:sym typeface="Georgia"/>
              </a:rPr>
              <a:t>:</a:t>
            </a:r>
          </a:p>
          <a:p>
            <a:pPr lvl="0">
              <a:defRPr sz="1800"/>
            </a:pPr>
            <a:endParaRPr sz="2500" dirty="0">
              <a:latin typeface="Georgia"/>
              <a:ea typeface="Georgia"/>
              <a:cs typeface="Georgia"/>
              <a:sym typeface="Georgia"/>
            </a:endParaRPr>
          </a:p>
          <a:p>
            <a:pPr lvl="0">
              <a:defRPr sz="1800"/>
            </a:pPr>
            <a:endParaRPr sz="2500" dirty="0">
              <a:latin typeface="Georgia"/>
              <a:ea typeface="Georgia"/>
              <a:cs typeface="Georgia"/>
              <a:sym typeface="Georgia"/>
            </a:endParaRPr>
          </a:p>
        </p:txBody>
      </p:sp>
      <p:sp>
        <p:nvSpPr>
          <p:cNvPr id="43" name="Shape 43"/>
          <p:cNvSpPr/>
          <p:nvPr/>
        </p:nvSpPr>
        <p:spPr>
          <a:xfrm>
            <a:off x="175314" y="1733515"/>
            <a:ext cx="5692258" cy="233428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p>
            <a:pPr marL="312528" indent="-312528">
              <a:buSzPct val="75000"/>
              <a:buChar char="•"/>
              <a:defRPr sz="1800"/>
            </a:pPr>
            <a:r>
              <a:rPr lang="it-IT" sz="2100" dirty="0" smtClean="0">
                <a:latin typeface="Georgia"/>
                <a:ea typeface="Georgia"/>
                <a:cs typeface="Georgia"/>
                <a:sym typeface="Georgia"/>
              </a:rPr>
              <a:t>Edipo è un </a:t>
            </a:r>
            <a:r>
              <a:rPr lang="it-IT" sz="2100" i="1" dirty="0" err="1" smtClean="0">
                <a:latin typeface="Georgia"/>
                <a:ea typeface="Georgia"/>
                <a:cs typeface="Georgia"/>
                <a:sym typeface="Georgia"/>
              </a:rPr>
              <a:t>pharmakòs</a:t>
            </a:r>
            <a:r>
              <a:rPr lang="it-IT" sz="2100" i="1" dirty="0" smtClean="0">
                <a:latin typeface="Georgia"/>
                <a:ea typeface="Georgia"/>
                <a:cs typeface="Georgia"/>
                <a:sym typeface="Georgia"/>
              </a:rPr>
              <a:t> </a:t>
            </a:r>
            <a:r>
              <a:rPr lang="it-IT" sz="2100" dirty="0" smtClean="0">
                <a:latin typeface="Georgia"/>
                <a:ea typeface="Georgia"/>
                <a:cs typeface="Georgia"/>
                <a:sym typeface="Georgia"/>
              </a:rPr>
              <a:t>perché è la causa della contaminazione, che impedisce la vita degli uomini e la crescita dei raccolti</a:t>
            </a:r>
          </a:p>
          <a:p>
            <a:pPr lvl="0" algn="l">
              <a:defRPr sz="1800"/>
            </a:pPr>
            <a:endParaRPr sz="2100" dirty="0">
              <a:latin typeface="Georgia"/>
              <a:ea typeface="Georgia"/>
              <a:cs typeface="Georgia"/>
              <a:sym typeface="Georgia"/>
            </a:endParaRPr>
          </a:p>
          <a:p>
            <a:pPr marL="312528" indent="-312528">
              <a:buSzPct val="75000"/>
              <a:buChar char="•"/>
              <a:defRPr sz="1800"/>
            </a:pPr>
            <a:endParaRPr sz="2100" dirty="0">
              <a:latin typeface="Georgia"/>
              <a:ea typeface="Georgia"/>
              <a:cs typeface="Georgia"/>
              <a:sym typeface="Georgia"/>
            </a:endParaRPr>
          </a:p>
          <a:p>
            <a:pPr marL="312528" indent="-312528">
              <a:buSzPct val="75000"/>
              <a:buChar char="•"/>
              <a:defRPr sz="1800"/>
            </a:pPr>
            <a:endParaRPr sz="2100" dirty="0">
              <a:latin typeface="Georgia"/>
              <a:ea typeface="Georgia"/>
              <a:cs typeface="Georgia"/>
              <a:sym typeface="Georgia"/>
            </a:endParaRPr>
          </a:p>
          <a:p>
            <a:pPr lvl="0">
              <a:defRPr sz="1800"/>
            </a:pPr>
            <a:endParaRPr sz="2100" dirty="0">
              <a:latin typeface="Georgia"/>
              <a:ea typeface="Georgia"/>
              <a:cs typeface="Georgia"/>
              <a:sym typeface="Georgia"/>
            </a:endParaRPr>
          </a:p>
        </p:txBody>
      </p:sp>
      <p:pic>
        <p:nvPicPr>
          <p:cNvPr id="44" name="Immagine 43"/>
          <p:cNvPicPr/>
          <p:nvPr/>
        </p:nvPicPr>
        <p:blipFill>
          <a:blip r:embed="rId2" cstate="print">
            <a:extLst/>
          </a:blip>
          <a:stretch>
            <a:fillRect/>
          </a:stretch>
        </p:blipFill>
        <p:spPr>
          <a:xfrm rot="5400000">
            <a:off x="2329362" y="2955950"/>
            <a:ext cx="728577" cy="247665"/>
          </a:xfrm>
          <a:prstGeom prst="rect">
            <a:avLst/>
          </a:prstGeom>
        </p:spPr>
      </p:pic>
      <p:sp>
        <p:nvSpPr>
          <p:cNvPr id="46" name="Shape 46"/>
          <p:cNvSpPr/>
          <p:nvPr/>
        </p:nvSpPr>
        <p:spPr>
          <a:xfrm>
            <a:off x="659034" y="3430410"/>
            <a:ext cx="4069230" cy="780018"/>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3300">
                <a:latin typeface="Georgia"/>
                <a:ea typeface="Georgia"/>
                <a:cs typeface="Georgia"/>
                <a:sym typeface="Georgia"/>
              </a:defRPr>
            </a:lvl1pPr>
          </a:lstStyle>
          <a:p>
            <a:pPr lvl="0">
              <a:defRPr sz="1800"/>
            </a:pPr>
            <a:r>
              <a:rPr lang="it-IT" sz="2300" dirty="0" smtClean="0"/>
              <a:t>Dovrà essere cacciato per purificare la città</a:t>
            </a:r>
            <a:endParaRPr lang="it-IT" sz="2300" dirty="0"/>
          </a:p>
        </p:txBody>
      </p:sp>
      <p:sp>
        <p:nvSpPr>
          <p:cNvPr id="47" name="Shape 47"/>
          <p:cNvSpPr/>
          <p:nvPr/>
        </p:nvSpPr>
        <p:spPr>
          <a:xfrm>
            <a:off x="246337" y="5356325"/>
            <a:ext cx="8897663" cy="130323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lvl="0">
              <a:defRPr sz="1800"/>
            </a:pPr>
            <a:r>
              <a:rPr lang="it-IT" sz="2000" dirty="0" smtClean="0"/>
              <a:t>“</a:t>
            </a:r>
            <a:r>
              <a:rPr lang="it-IT" sz="2000" i="1" dirty="0" smtClean="0">
                <a:latin typeface="Georgia"/>
                <a:ea typeface="Georgia"/>
                <a:cs typeface="Georgia"/>
                <a:sym typeface="Georgia"/>
              </a:rPr>
              <a:t>Loro né trattennero né difesero me, che li avevo generati, quando venivo indegnamente scacciato dalla patria, ma, rovinato sotto i loro occhi, fui allontanato e bandito come esule”.  </a:t>
            </a:r>
          </a:p>
          <a:p>
            <a:pPr lvl="0" algn="r">
              <a:defRPr sz="1800"/>
            </a:pPr>
            <a:r>
              <a:rPr lang="it-IT" sz="2000" dirty="0" smtClean="0">
                <a:latin typeface="Georgia"/>
                <a:ea typeface="Georgia"/>
                <a:cs typeface="Georgia"/>
                <a:sym typeface="Georgia"/>
              </a:rPr>
              <a:t>Edipo </a:t>
            </a:r>
            <a:r>
              <a:rPr lang="it-IT" sz="2000" dirty="0" err="1" smtClean="0">
                <a:latin typeface="Georgia"/>
                <a:ea typeface="Georgia"/>
                <a:cs typeface="Georgia"/>
                <a:sym typeface="Georgia"/>
              </a:rPr>
              <a:t>vv</a:t>
            </a:r>
            <a:r>
              <a:rPr lang="it-IT" sz="2000" dirty="0" smtClean="0">
                <a:latin typeface="Georgia"/>
                <a:ea typeface="Georgia"/>
                <a:cs typeface="Georgia"/>
                <a:sym typeface="Georgia"/>
              </a:rPr>
              <a:t>. 427</a:t>
            </a:r>
            <a:endParaRPr lang="it-IT" sz="2000" dirty="0">
              <a:latin typeface="Georgia"/>
              <a:ea typeface="Georgia"/>
              <a:cs typeface="Georgia"/>
              <a:sym typeface="Georgia"/>
            </a:endParaRPr>
          </a:p>
        </p:txBody>
      </p:sp>
      <p:pic>
        <p:nvPicPr>
          <p:cNvPr id="48" name="pasted-image.tif"/>
          <p:cNvPicPr/>
          <p:nvPr/>
        </p:nvPicPr>
        <p:blipFill>
          <a:blip r:embed="rId3" cstate="print">
            <a:extLst/>
          </a:blip>
          <a:stretch>
            <a:fillRect/>
          </a:stretch>
        </p:blipFill>
        <p:spPr>
          <a:xfrm>
            <a:off x="5988843" y="877758"/>
            <a:ext cx="3034354" cy="404580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3BEF7">
            <a:alpha val="74902"/>
          </a:srgbClr>
        </a:solidFill>
        <a:effectLst/>
      </p:bgPr>
    </p:bg>
    <p:spTree>
      <p:nvGrpSpPr>
        <p:cNvPr id="1" name=""/>
        <p:cNvGrpSpPr/>
        <p:nvPr/>
      </p:nvGrpSpPr>
      <p:grpSpPr>
        <a:xfrm>
          <a:off x="0" y="0"/>
          <a:ext cx="0" cy="0"/>
          <a:chOff x="0" y="0"/>
          <a:chExt cx="0" cy="0"/>
        </a:xfrm>
      </p:grpSpPr>
      <p:sp>
        <p:nvSpPr>
          <p:cNvPr id="32" name="Shape 32"/>
          <p:cNvSpPr/>
          <p:nvPr/>
        </p:nvSpPr>
        <p:spPr>
          <a:xfrm>
            <a:off x="539552" y="260648"/>
            <a:ext cx="8348436" cy="626129"/>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4000">
                <a:latin typeface="Georgia"/>
                <a:ea typeface="Georgia"/>
                <a:cs typeface="Georgia"/>
                <a:sym typeface="Georgia"/>
              </a:defRPr>
            </a:lvl1pPr>
          </a:lstStyle>
          <a:p>
            <a:pPr lvl="0">
              <a:defRPr sz="1800"/>
            </a:pPr>
            <a:r>
              <a:rPr sz="3600" dirty="0"/>
              <a:t>COMPOSIZIONE DI EDIPO A COLONO</a:t>
            </a:r>
          </a:p>
        </p:txBody>
      </p:sp>
      <p:sp>
        <p:nvSpPr>
          <p:cNvPr id="33" name="Shape 33"/>
          <p:cNvSpPr/>
          <p:nvPr/>
        </p:nvSpPr>
        <p:spPr>
          <a:xfrm>
            <a:off x="267176" y="1391866"/>
            <a:ext cx="4876011" cy="1841847"/>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lvl="0">
              <a:defRPr sz="1800"/>
            </a:pPr>
            <a:r>
              <a:rPr sz="2300" dirty="0" err="1">
                <a:latin typeface="Georgia"/>
                <a:ea typeface="Georgia"/>
                <a:cs typeface="Georgia"/>
                <a:sym typeface="Georgia"/>
              </a:rPr>
              <a:t>Sofocle</a:t>
            </a:r>
            <a:r>
              <a:rPr sz="2300" dirty="0">
                <a:latin typeface="Georgia"/>
                <a:ea typeface="Georgia"/>
                <a:cs typeface="Georgia"/>
                <a:sym typeface="Georgia"/>
              </a:rPr>
              <a:t> lo compose </a:t>
            </a:r>
            <a:r>
              <a:rPr sz="2300" dirty="0" err="1">
                <a:latin typeface="Georgia"/>
                <a:ea typeface="Georgia"/>
                <a:cs typeface="Georgia"/>
                <a:sym typeface="Georgia"/>
              </a:rPr>
              <a:t>ormai</a:t>
            </a:r>
            <a:r>
              <a:rPr sz="2300" dirty="0">
                <a:latin typeface="Georgia"/>
                <a:ea typeface="Georgia"/>
                <a:cs typeface="Georgia"/>
                <a:sym typeface="Georgia"/>
              </a:rPr>
              <a:t> </a:t>
            </a:r>
            <a:r>
              <a:rPr sz="2300" dirty="0" err="1">
                <a:latin typeface="Georgia"/>
                <a:ea typeface="Georgia"/>
                <a:cs typeface="Georgia"/>
                <a:sym typeface="Georgia"/>
              </a:rPr>
              <a:t>vecchio</a:t>
            </a:r>
            <a:r>
              <a:rPr sz="2300" dirty="0">
                <a:latin typeface="Georgia"/>
                <a:ea typeface="Georgia"/>
                <a:cs typeface="Georgia"/>
                <a:sym typeface="Georgia"/>
              </a:rPr>
              <a:t>:</a:t>
            </a:r>
          </a:p>
          <a:p>
            <a:pPr lvl="0">
              <a:defRPr sz="1800"/>
            </a:pPr>
            <a:endParaRPr sz="2300" dirty="0">
              <a:latin typeface="Georgia"/>
              <a:ea typeface="Georgia"/>
              <a:cs typeface="Georgia"/>
              <a:sym typeface="Georgia"/>
            </a:endParaRPr>
          </a:p>
          <a:p>
            <a:pPr marL="286484" indent="-286484">
              <a:buSzPct val="75000"/>
              <a:buFont typeface="Wingdings" pitchFamily="2" charset="2"/>
              <a:buChar char="Ø"/>
              <a:defRPr sz="1800"/>
            </a:pPr>
            <a:r>
              <a:rPr sz="2300" dirty="0">
                <a:latin typeface="Georgia"/>
                <a:ea typeface="Georgia"/>
                <a:cs typeface="Georgia"/>
                <a:sym typeface="Georgia"/>
              </a:rPr>
              <a:t>per </a:t>
            </a:r>
            <a:r>
              <a:rPr sz="2300" dirty="0" err="1">
                <a:latin typeface="Georgia"/>
                <a:ea typeface="Georgia"/>
                <a:cs typeface="Georgia"/>
                <a:sym typeface="Georgia"/>
              </a:rPr>
              <a:t>gratitudine</a:t>
            </a:r>
            <a:r>
              <a:rPr sz="2300" dirty="0">
                <a:latin typeface="Georgia"/>
                <a:ea typeface="Georgia"/>
                <a:cs typeface="Georgia"/>
                <a:sym typeface="Georgia"/>
              </a:rPr>
              <a:t> verso la </a:t>
            </a:r>
            <a:r>
              <a:rPr sz="2300" dirty="0" err="1">
                <a:latin typeface="Georgia"/>
                <a:ea typeface="Georgia"/>
                <a:cs typeface="Georgia"/>
                <a:sym typeface="Georgia"/>
              </a:rPr>
              <a:t>sua</a:t>
            </a:r>
            <a:r>
              <a:rPr sz="2300" dirty="0">
                <a:latin typeface="Georgia"/>
                <a:ea typeface="Georgia"/>
                <a:cs typeface="Georgia"/>
                <a:sym typeface="Georgia"/>
              </a:rPr>
              <a:t> patria</a:t>
            </a:r>
          </a:p>
          <a:p>
            <a:pPr marL="286484" indent="-286484">
              <a:buSzPct val="75000"/>
              <a:buFont typeface="Wingdings" pitchFamily="2" charset="2"/>
              <a:buChar char="Ø"/>
              <a:defRPr sz="1800"/>
            </a:pPr>
            <a:endParaRPr sz="2300" dirty="0">
              <a:latin typeface="Georgia"/>
              <a:ea typeface="Georgia"/>
              <a:cs typeface="Georgia"/>
              <a:sym typeface="Georgia"/>
            </a:endParaRPr>
          </a:p>
          <a:p>
            <a:pPr marL="286484" indent="-286484">
              <a:buSzPct val="75000"/>
              <a:buFont typeface="Wingdings" pitchFamily="2" charset="2"/>
              <a:buChar char="Ø"/>
              <a:defRPr sz="1800"/>
            </a:pPr>
            <a:r>
              <a:rPr sz="2300" dirty="0">
                <a:latin typeface="Georgia"/>
                <a:ea typeface="Georgia"/>
                <a:cs typeface="Georgia"/>
                <a:sym typeface="Georgia"/>
              </a:rPr>
              <a:t>per </a:t>
            </a:r>
            <a:r>
              <a:rPr sz="2300" dirty="0" err="1">
                <a:latin typeface="Georgia"/>
                <a:ea typeface="Georgia"/>
                <a:cs typeface="Georgia"/>
                <a:sym typeface="Georgia"/>
              </a:rPr>
              <a:t>il</a:t>
            </a:r>
            <a:r>
              <a:rPr sz="2300" dirty="0">
                <a:latin typeface="Georgia"/>
                <a:ea typeface="Georgia"/>
                <a:cs typeface="Georgia"/>
                <a:sym typeface="Georgia"/>
              </a:rPr>
              <a:t> </a:t>
            </a:r>
            <a:r>
              <a:rPr sz="2300" dirty="0" err="1">
                <a:latin typeface="Georgia"/>
                <a:ea typeface="Georgia"/>
                <a:cs typeface="Georgia"/>
                <a:sym typeface="Georgia"/>
              </a:rPr>
              <a:t>suo</a:t>
            </a:r>
            <a:r>
              <a:rPr sz="2300" dirty="0">
                <a:latin typeface="Georgia"/>
                <a:ea typeface="Georgia"/>
                <a:cs typeface="Georgia"/>
                <a:sym typeface="Georgia"/>
              </a:rPr>
              <a:t> demo</a:t>
            </a:r>
          </a:p>
        </p:txBody>
      </p:sp>
      <p:sp>
        <p:nvSpPr>
          <p:cNvPr id="34" name="Shape 34"/>
          <p:cNvSpPr/>
          <p:nvPr/>
        </p:nvSpPr>
        <p:spPr>
          <a:xfrm>
            <a:off x="1218954" y="3954521"/>
            <a:ext cx="4254367" cy="441463"/>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3400">
                <a:latin typeface="Georgia"/>
                <a:ea typeface="Georgia"/>
                <a:cs typeface="Georgia"/>
                <a:sym typeface="Georgia"/>
              </a:defRPr>
            </a:lvl1pPr>
          </a:lstStyle>
          <a:p>
            <a:pPr lvl="0">
              <a:defRPr sz="1800"/>
            </a:pPr>
            <a:r>
              <a:rPr sz="2400" dirty="0" err="1"/>
              <a:t>Questo</a:t>
            </a:r>
            <a:r>
              <a:rPr sz="2400" dirty="0"/>
              <a:t> </a:t>
            </a:r>
            <a:r>
              <a:rPr sz="2400" dirty="0" err="1"/>
              <a:t>Edipo</a:t>
            </a:r>
            <a:r>
              <a:rPr sz="2400" dirty="0"/>
              <a:t>  è </a:t>
            </a:r>
            <a:r>
              <a:rPr sz="2400" dirty="0" err="1"/>
              <a:t>autobiografico</a:t>
            </a:r>
            <a:endParaRPr sz="2400" dirty="0"/>
          </a:p>
        </p:txBody>
      </p:sp>
      <p:pic>
        <p:nvPicPr>
          <p:cNvPr id="35" name="Immagine 34"/>
          <p:cNvPicPr/>
          <p:nvPr/>
        </p:nvPicPr>
        <p:blipFill>
          <a:blip r:embed="rId2" cstate="print">
            <a:extLst/>
          </a:blip>
          <a:stretch>
            <a:fillRect/>
          </a:stretch>
        </p:blipFill>
        <p:spPr>
          <a:xfrm rot="5400000">
            <a:off x="2997696" y="4654485"/>
            <a:ext cx="648649" cy="247665"/>
          </a:xfrm>
          <a:prstGeom prst="rect">
            <a:avLst/>
          </a:prstGeom>
        </p:spPr>
      </p:pic>
      <p:sp>
        <p:nvSpPr>
          <p:cNvPr id="37" name="Shape 37"/>
          <p:cNvSpPr/>
          <p:nvPr/>
        </p:nvSpPr>
        <p:spPr>
          <a:xfrm>
            <a:off x="466450" y="5145650"/>
            <a:ext cx="5710788" cy="81079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defRPr sz="3400">
                <a:latin typeface="Georgia"/>
                <a:ea typeface="Georgia"/>
                <a:cs typeface="Georgia"/>
                <a:sym typeface="Georgia"/>
              </a:defRPr>
            </a:lvl1pPr>
          </a:lstStyle>
          <a:p>
            <a:pPr lvl="0">
              <a:defRPr sz="1800"/>
            </a:pPr>
            <a:r>
              <a:rPr sz="2400" dirty="0"/>
              <a:t>Come </a:t>
            </a:r>
            <a:r>
              <a:rPr sz="2400" dirty="0" err="1"/>
              <a:t>Sofocle</a:t>
            </a:r>
            <a:r>
              <a:rPr sz="2400" dirty="0"/>
              <a:t>, </a:t>
            </a:r>
            <a:r>
              <a:rPr sz="2400" dirty="0" err="1"/>
              <a:t>Edipo</a:t>
            </a:r>
            <a:r>
              <a:rPr sz="2400" dirty="0"/>
              <a:t> </a:t>
            </a:r>
            <a:r>
              <a:rPr sz="2400" dirty="0" err="1"/>
              <a:t>appare</a:t>
            </a:r>
            <a:r>
              <a:rPr sz="2400" dirty="0"/>
              <a:t> </a:t>
            </a:r>
            <a:r>
              <a:rPr sz="2400" dirty="0" err="1"/>
              <a:t>vecchio</a:t>
            </a:r>
            <a:r>
              <a:rPr sz="2400" dirty="0"/>
              <a:t>, </a:t>
            </a:r>
            <a:r>
              <a:rPr sz="2400" dirty="0" err="1"/>
              <a:t>stanco</a:t>
            </a:r>
            <a:r>
              <a:rPr sz="2400" dirty="0"/>
              <a:t>, </a:t>
            </a:r>
            <a:r>
              <a:rPr sz="2400" dirty="0" err="1"/>
              <a:t>prossimo</a:t>
            </a:r>
            <a:r>
              <a:rPr sz="2400" dirty="0"/>
              <a:t> </a:t>
            </a:r>
            <a:r>
              <a:rPr sz="2400" dirty="0" err="1"/>
              <a:t>alla</a:t>
            </a:r>
            <a:r>
              <a:rPr sz="2400" dirty="0"/>
              <a:t> </a:t>
            </a:r>
            <a:r>
              <a:rPr sz="2400" dirty="0" err="1"/>
              <a:t>morte</a:t>
            </a:r>
            <a:endParaRPr sz="2400" dirty="0"/>
          </a:p>
        </p:txBody>
      </p:sp>
      <p:pic>
        <p:nvPicPr>
          <p:cNvPr id="38" name="pasted-image.tif"/>
          <p:cNvPicPr/>
          <p:nvPr/>
        </p:nvPicPr>
        <p:blipFill>
          <a:blip r:embed="rId3" cstate="print">
            <a:extLst/>
          </a:blip>
          <a:stretch>
            <a:fillRect/>
          </a:stretch>
        </p:blipFill>
        <p:spPr>
          <a:xfrm>
            <a:off x="5963784" y="1066422"/>
            <a:ext cx="2920627" cy="4220305"/>
          </a:xfrm>
          <a:prstGeom prst="rect">
            <a:avLst/>
          </a:prstGeom>
          <a:ln w="12700">
            <a:miter lim="400000"/>
          </a:ln>
        </p:spPr>
      </p:pic>
      <p:sp>
        <p:nvSpPr>
          <p:cNvPr id="39" name="Shape 39"/>
          <p:cNvSpPr/>
          <p:nvPr/>
        </p:nvSpPr>
        <p:spPr>
          <a:xfrm>
            <a:off x="8213141" y="5312009"/>
            <a:ext cx="72196" cy="287575"/>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2000" i="1">
                <a:latin typeface="Georgia"/>
                <a:ea typeface="Georgia"/>
                <a:cs typeface="Georgia"/>
                <a:sym typeface="Georgia"/>
              </a:defRPr>
            </a:lvl1pPr>
          </a:lstStyle>
          <a:p>
            <a:pPr lvl="0">
              <a:defRPr sz="1800" i="0"/>
            </a:pPr>
            <a:endParaRPr sz="140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isultati immagini per ippolito">
            <a:hlinkClick r:id="rId2"/>
          </p:cNvPr>
          <p:cNvPicPr>
            <a:picLocks noChangeAspect="1" noChangeArrowheads="1"/>
          </p:cNvPicPr>
          <p:nvPr/>
        </p:nvPicPr>
        <p:blipFill>
          <a:blip r:embed="rId3" cstate="print"/>
          <a:srcRect/>
          <a:stretch>
            <a:fillRect/>
          </a:stretch>
        </p:blipFill>
        <p:spPr bwMode="auto">
          <a:xfrm>
            <a:off x="0" y="0"/>
            <a:ext cx="9144000" cy="6870821"/>
          </a:xfrm>
          <a:prstGeom prst="rect">
            <a:avLst/>
          </a:prstGeom>
          <a:noFill/>
        </p:spPr>
      </p:pic>
      <p:sp>
        <p:nvSpPr>
          <p:cNvPr id="3" name="CasellaDiTesto 2"/>
          <p:cNvSpPr txBox="1"/>
          <p:nvPr/>
        </p:nvSpPr>
        <p:spPr>
          <a:xfrm>
            <a:off x="5831632" y="253097"/>
            <a:ext cx="3312368" cy="1015663"/>
          </a:xfrm>
          <a:prstGeom prst="rect">
            <a:avLst/>
          </a:prstGeom>
          <a:noFill/>
        </p:spPr>
        <p:txBody>
          <a:bodyPr wrap="square" rtlCol="0">
            <a:spAutoFit/>
          </a:bodyPr>
          <a:lstStyle/>
          <a:p>
            <a:r>
              <a:rPr lang="it-IT" sz="6000" dirty="0" smtClean="0">
                <a:solidFill>
                  <a:schemeClr val="bg1"/>
                </a:solidFill>
                <a:latin typeface="Georgia" pitchFamily="18" charset="0"/>
                <a:cs typeface="Aharoni" pitchFamily="2" charset="-79"/>
              </a:rPr>
              <a:t>Ippolito</a:t>
            </a:r>
            <a:endParaRPr lang="it-IT" sz="6000" dirty="0">
              <a:solidFill>
                <a:schemeClr val="bg1"/>
              </a:solidFill>
              <a:latin typeface="Georgia" pitchFamily="18"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normAutofit/>
          </a:bodyPr>
          <a:lstStyle/>
          <a:p>
            <a:r>
              <a:rPr lang="it-IT" dirty="0" smtClean="0">
                <a:latin typeface="Georgia" pitchFamily="18" charset="0"/>
              </a:rPr>
              <a:t>CONCEZIONE DELLA DONNA</a:t>
            </a:r>
            <a:endParaRPr lang="it-IT" dirty="0">
              <a:latin typeface="Georgia" pitchFamily="18" charset="0"/>
            </a:endParaRPr>
          </a:p>
        </p:txBody>
      </p:sp>
      <p:sp>
        <p:nvSpPr>
          <p:cNvPr id="5" name="Segnaposto testo 4"/>
          <p:cNvSpPr>
            <a:spLocks noGrp="1"/>
          </p:cNvSpPr>
          <p:nvPr>
            <p:ph type="body" idx="1"/>
          </p:nvPr>
        </p:nvSpPr>
        <p:spPr>
          <a:xfrm>
            <a:off x="5868144" y="764704"/>
            <a:ext cx="3096344" cy="1512168"/>
          </a:xfrm>
        </p:spPr>
        <p:txBody>
          <a:bodyPr>
            <a:noAutofit/>
          </a:bodyPr>
          <a:lstStyle/>
          <a:p>
            <a:r>
              <a:rPr lang="it-IT" sz="1600" b="0" i="1" dirty="0" smtClean="0"/>
              <a:t>“Ah, Zeus, perché hai creato le donne? Perché le hai messe nelle nostre case? Belle in faccia e marce dentro”</a:t>
            </a:r>
          </a:p>
          <a:p>
            <a:pPr algn="r"/>
            <a:r>
              <a:rPr lang="it-IT" sz="1400" b="0" dirty="0" smtClean="0"/>
              <a:t>Ippolito </a:t>
            </a:r>
            <a:r>
              <a:rPr lang="it-IT" sz="1400" b="0" dirty="0" err="1" smtClean="0"/>
              <a:t>vv</a:t>
            </a:r>
            <a:r>
              <a:rPr lang="it-IT" sz="1400" b="0" dirty="0" smtClean="0"/>
              <a:t>. 616-618</a:t>
            </a:r>
          </a:p>
        </p:txBody>
      </p:sp>
      <p:sp>
        <p:nvSpPr>
          <p:cNvPr id="3" name="Segnaposto contenuto 2"/>
          <p:cNvSpPr>
            <a:spLocks noGrp="1"/>
          </p:cNvSpPr>
          <p:nvPr>
            <p:ph sz="half" idx="2"/>
          </p:nvPr>
        </p:nvSpPr>
        <p:spPr>
          <a:xfrm>
            <a:off x="5868144" y="2996952"/>
            <a:ext cx="3093740" cy="2304256"/>
          </a:xfrm>
        </p:spPr>
        <p:txBody>
          <a:bodyPr>
            <a:normAutofit fontScale="85000" lnSpcReduction="20000"/>
          </a:bodyPr>
          <a:lstStyle/>
          <a:p>
            <a:r>
              <a:rPr lang="el-GR" dirty="0" smtClean="0">
                <a:latin typeface="Georgia" pitchFamily="18" charset="0"/>
              </a:rPr>
              <a:t>Κίβδηλον</a:t>
            </a:r>
            <a:r>
              <a:rPr lang="it-IT" dirty="0" smtClean="0">
                <a:latin typeface="Georgia" pitchFamily="18" charset="0"/>
              </a:rPr>
              <a:t> </a:t>
            </a:r>
            <a:r>
              <a:rPr lang="el-GR" dirty="0" smtClean="0">
                <a:latin typeface="Georgia" pitchFamily="18" charset="0"/>
              </a:rPr>
              <a:t>κακόν</a:t>
            </a:r>
            <a:r>
              <a:rPr lang="it-IT" dirty="0" smtClean="0">
                <a:latin typeface="Georgia" pitchFamily="18" charset="0"/>
              </a:rPr>
              <a:t> “ambiguo malanno”</a:t>
            </a:r>
          </a:p>
          <a:p>
            <a:r>
              <a:rPr lang="it-IT" dirty="0" smtClean="0">
                <a:latin typeface="Georgia" pitchFamily="18" charset="0"/>
              </a:rPr>
              <a:t>Completa autarchia maschile</a:t>
            </a:r>
          </a:p>
          <a:p>
            <a:r>
              <a:rPr lang="it-IT" dirty="0" smtClean="0">
                <a:latin typeface="Georgia" pitchFamily="18" charset="0"/>
              </a:rPr>
              <a:t>Assenza di comunicazione</a:t>
            </a:r>
          </a:p>
          <a:p>
            <a:r>
              <a:rPr lang="it-IT" dirty="0" smtClean="0">
                <a:latin typeface="Georgia" pitchFamily="18" charset="0"/>
              </a:rPr>
              <a:t>Incomprensibilità della donna</a:t>
            </a:r>
          </a:p>
        </p:txBody>
      </p:sp>
      <p:sp>
        <p:nvSpPr>
          <p:cNvPr id="6" name="Segnaposto testo 5"/>
          <p:cNvSpPr>
            <a:spLocks noGrp="1"/>
          </p:cNvSpPr>
          <p:nvPr>
            <p:ph type="body" sz="quarter" idx="3"/>
          </p:nvPr>
        </p:nvSpPr>
        <p:spPr>
          <a:xfrm>
            <a:off x="179513" y="980728"/>
            <a:ext cx="2232248" cy="1512168"/>
          </a:xfrm>
        </p:spPr>
        <p:txBody>
          <a:bodyPr anchor="t">
            <a:noAutofit/>
          </a:bodyPr>
          <a:lstStyle/>
          <a:p>
            <a:pPr>
              <a:spcBef>
                <a:spcPts val="0"/>
              </a:spcBef>
            </a:pPr>
            <a:r>
              <a:rPr lang="it-IT" sz="1600" b="0" dirty="0" smtClean="0"/>
              <a:t>“</a:t>
            </a:r>
            <a:r>
              <a:rPr lang="it-IT" sz="1600" b="0" i="1" dirty="0" smtClean="0"/>
              <a:t>Chi si affida ad una femmina si affida ai ladri</a:t>
            </a:r>
            <a:r>
              <a:rPr lang="it-IT" sz="1600" b="0" dirty="0" smtClean="0"/>
              <a:t>”</a:t>
            </a:r>
          </a:p>
          <a:p>
            <a:pPr algn="r"/>
            <a:r>
              <a:rPr lang="it-IT" sz="1400" b="0" dirty="0" smtClean="0"/>
              <a:t>Esiodo, Le opere e i giorni, </a:t>
            </a:r>
            <a:r>
              <a:rPr lang="it-IT" sz="1400" b="0" dirty="0" err="1" smtClean="0"/>
              <a:t>vv</a:t>
            </a:r>
            <a:r>
              <a:rPr lang="it-IT" sz="1400" b="0" dirty="0" smtClean="0"/>
              <a:t>. 375</a:t>
            </a:r>
          </a:p>
        </p:txBody>
      </p:sp>
      <p:sp>
        <p:nvSpPr>
          <p:cNvPr id="7" name="Segnaposto contenuto 6"/>
          <p:cNvSpPr>
            <a:spLocks noGrp="1"/>
          </p:cNvSpPr>
          <p:nvPr>
            <p:ph sz="quarter" idx="4"/>
          </p:nvPr>
        </p:nvSpPr>
        <p:spPr>
          <a:xfrm>
            <a:off x="2987824" y="2924944"/>
            <a:ext cx="2592288" cy="1728192"/>
          </a:xfrm>
        </p:spPr>
        <p:txBody>
          <a:bodyPr>
            <a:normAutofit fontScale="85000" lnSpcReduction="10000"/>
          </a:bodyPr>
          <a:lstStyle/>
          <a:p>
            <a:r>
              <a:rPr lang="it-IT" dirty="0" smtClean="0">
                <a:latin typeface="Georgia" pitchFamily="18" charset="0"/>
              </a:rPr>
              <a:t>Donna creata per volontà di Zeus (</a:t>
            </a:r>
            <a:r>
              <a:rPr lang="el-GR" i="1" dirty="0" smtClean="0">
                <a:latin typeface="Georgia" pitchFamily="18" charset="0"/>
              </a:rPr>
              <a:t>μηχανη</a:t>
            </a:r>
            <a:r>
              <a:rPr lang="it-IT" i="1" dirty="0" smtClean="0">
                <a:latin typeface="Georgia" pitchFamily="18" charset="0"/>
              </a:rPr>
              <a:t> </a:t>
            </a:r>
            <a:r>
              <a:rPr lang="el-GR" i="1" dirty="0" smtClean="0">
                <a:latin typeface="Georgia" pitchFamily="18" charset="0"/>
              </a:rPr>
              <a:t>Διός</a:t>
            </a:r>
            <a:r>
              <a:rPr lang="it-IT" i="1" dirty="0" smtClean="0">
                <a:latin typeface="Georgia" pitchFamily="18" charset="0"/>
              </a:rPr>
              <a:t>)</a:t>
            </a:r>
          </a:p>
          <a:p>
            <a:r>
              <a:rPr lang="it-IT" dirty="0" smtClean="0">
                <a:latin typeface="Georgia" pitchFamily="18" charset="0"/>
              </a:rPr>
              <a:t>Punizione per l’uomo</a:t>
            </a:r>
            <a:endParaRPr lang="it-IT" dirty="0">
              <a:latin typeface="Georgia" pitchFamily="18" charset="0"/>
            </a:endParaRPr>
          </a:p>
        </p:txBody>
      </p:sp>
      <p:sp>
        <p:nvSpPr>
          <p:cNvPr id="8" name="CasellaDiTesto 7"/>
          <p:cNvSpPr txBox="1"/>
          <p:nvPr/>
        </p:nvSpPr>
        <p:spPr>
          <a:xfrm>
            <a:off x="2987824" y="836712"/>
            <a:ext cx="2520280" cy="1815882"/>
          </a:xfrm>
          <a:prstGeom prst="rect">
            <a:avLst/>
          </a:prstGeom>
          <a:noFill/>
        </p:spPr>
        <p:txBody>
          <a:bodyPr wrap="square" rtlCol="0">
            <a:spAutoFit/>
          </a:bodyPr>
          <a:lstStyle/>
          <a:p>
            <a:r>
              <a:rPr lang="it-IT" sz="1600" i="1" dirty="0" smtClean="0"/>
              <a:t>“Di tutti i mali con lei Zeus creò il più grande, e avvinse gli uomini a catena indissolubile</a:t>
            </a:r>
            <a:r>
              <a:rPr lang="it-IT" i="1" dirty="0" smtClean="0"/>
              <a:t>”</a:t>
            </a:r>
          </a:p>
          <a:p>
            <a:pPr algn="r"/>
            <a:r>
              <a:rPr lang="it-IT" sz="1400" dirty="0" err="1" smtClean="0"/>
              <a:t>Semonide</a:t>
            </a:r>
            <a:r>
              <a:rPr lang="it-IT" sz="1400" dirty="0" smtClean="0"/>
              <a:t>, Satira delle donne, </a:t>
            </a:r>
            <a:r>
              <a:rPr lang="it-IT" sz="1400" dirty="0" err="1" smtClean="0"/>
              <a:t>vv</a:t>
            </a:r>
            <a:r>
              <a:rPr lang="it-IT" sz="1400" dirty="0" smtClean="0"/>
              <a:t>. 115-116</a:t>
            </a:r>
          </a:p>
          <a:p>
            <a:endParaRPr lang="it-IT" dirty="0" smtClean="0"/>
          </a:p>
        </p:txBody>
      </p:sp>
      <p:sp>
        <p:nvSpPr>
          <p:cNvPr id="12" name="CasellaDiTesto 11"/>
          <p:cNvSpPr txBox="1"/>
          <p:nvPr/>
        </p:nvSpPr>
        <p:spPr>
          <a:xfrm>
            <a:off x="251520" y="5085184"/>
            <a:ext cx="1800200" cy="1015663"/>
          </a:xfrm>
          <a:prstGeom prst="rect">
            <a:avLst/>
          </a:prstGeom>
          <a:noFill/>
        </p:spPr>
        <p:txBody>
          <a:bodyPr wrap="square" rtlCol="0">
            <a:spAutoFit/>
          </a:bodyPr>
          <a:lstStyle/>
          <a:p>
            <a:r>
              <a:rPr lang="it-IT" sz="2000" dirty="0" smtClean="0">
                <a:latin typeface="Georgia" pitchFamily="18" charset="0"/>
              </a:rPr>
              <a:t>Esiodo</a:t>
            </a:r>
          </a:p>
          <a:p>
            <a:r>
              <a:rPr lang="it-IT" sz="2000" dirty="0" err="1" smtClean="0">
                <a:latin typeface="Georgia" pitchFamily="18" charset="0"/>
              </a:rPr>
              <a:t>Semonide</a:t>
            </a:r>
            <a:endParaRPr lang="it-IT" sz="2000" dirty="0" smtClean="0">
              <a:latin typeface="Georgia" pitchFamily="18" charset="0"/>
            </a:endParaRPr>
          </a:p>
          <a:p>
            <a:r>
              <a:rPr lang="it-IT" sz="2000" dirty="0" smtClean="0">
                <a:latin typeface="Georgia" pitchFamily="18" charset="0"/>
              </a:rPr>
              <a:t>Euripide</a:t>
            </a:r>
            <a:endParaRPr lang="it-IT" sz="2000" dirty="0">
              <a:latin typeface="Georgia" pitchFamily="18" charset="0"/>
            </a:endParaRPr>
          </a:p>
        </p:txBody>
      </p:sp>
      <p:sp>
        <p:nvSpPr>
          <p:cNvPr id="13" name="Parentesi graffa chiusa 12"/>
          <p:cNvSpPr/>
          <p:nvPr/>
        </p:nvSpPr>
        <p:spPr>
          <a:xfrm>
            <a:off x="1475656" y="5157192"/>
            <a:ext cx="288032"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p:cNvSpPr txBox="1"/>
          <p:nvPr/>
        </p:nvSpPr>
        <p:spPr>
          <a:xfrm>
            <a:off x="1907704" y="5085184"/>
            <a:ext cx="1944216" cy="1015663"/>
          </a:xfrm>
          <a:prstGeom prst="rect">
            <a:avLst/>
          </a:prstGeom>
          <a:noFill/>
        </p:spPr>
        <p:txBody>
          <a:bodyPr wrap="square" rtlCol="0">
            <a:spAutoFit/>
          </a:bodyPr>
          <a:lstStyle/>
          <a:p>
            <a:r>
              <a:rPr lang="it-IT" sz="2000" dirty="0" smtClean="0">
                <a:latin typeface="Georgia" pitchFamily="18" charset="0"/>
              </a:rPr>
              <a:t>Possibilità di trovare una buona moglie</a:t>
            </a:r>
            <a:endParaRPr lang="it-IT" sz="2000" dirty="0">
              <a:latin typeface="Georgia" pitchFamily="18" charset="0"/>
            </a:endParaRPr>
          </a:p>
        </p:txBody>
      </p:sp>
      <p:cxnSp>
        <p:nvCxnSpPr>
          <p:cNvPr id="16" name="Connettore 2 15"/>
          <p:cNvCxnSpPr/>
          <p:nvPr/>
        </p:nvCxnSpPr>
        <p:spPr>
          <a:xfrm>
            <a:off x="4283968" y="2276872"/>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7452320" y="2348880"/>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ccia a destra 18"/>
          <p:cNvSpPr/>
          <p:nvPr/>
        </p:nvSpPr>
        <p:spPr>
          <a:xfrm>
            <a:off x="2483768" y="1412776"/>
            <a:ext cx="360040" cy="288032"/>
          </a:xfrm>
          <a:prstGeom prst="rightArrow">
            <a:avLst/>
          </a:prstGeom>
          <a:solidFill>
            <a:srgbClr val="E1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5436096" y="1412776"/>
            <a:ext cx="360040" cy="288032"/>
          </a:xfrm>
          <a:prstGeom prst="rightArrow">
            <a:avLst/>
          </a:prstGeom>
          <a:solidFill>
            <a:srgbClr val="E1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SITOGRAFIA             BIBLIOGRAFIA </a:t>
            </a:r>
            <a:endParaRPr lang="it-IT" dirty="0"/>
          </a:p>
        </p:txBody>
      </p:sp>
      <p:sp>
        <p:nvSpPr>
          <p:cNvPr id="3" name="Segnaposto contenuto 2"/>
          <p:cNvSpPr>
            <a:spLocks noGrp="1"/>
          </p:cNvSpPr>
          <p:nvPr>
            <p:ph sz="half" idx="1"/>
          </p:nvPr>
        </p:nvSpPr>
        <p:spPr>
          <a:xfrm>
            <a:off x="457200" y="1412776"/>
            <a:ext cx="4038600" cy="4713387"/>
          </a:xfrm>
        </p:spPr>
        <p:txBody>
          <a:bodyPr>
            <a:normAutofit fontScale="70000" lnSpcReduction="20000"/>
          </a:bodyPr>
          <a:lstStyle/>
          <a:p>
            <a:r>
              <a:rPr lang="it-IT" u="sng" dirty="0" smtClean="0">
                <a:hlinkClick r:id="rId2"/>
              </a:rPr>
              <a:t>http://www.athenenoctua.it/</a:t>
            </a:r>
            <a:r>
              <a:rPr lang="it-IT" u="sng" dirty="0" err="1" smtClean="0">
                <a:hlinkClick r:id="rId2"/>
              </a:rPr>
              <a:t>le-eumenidi-di-eschilo-la-decisione-come-salvezza-dal-caos</a:t>
            </a:r>
            <a:r>
              <a:rPr lang="it-IT" u="sng" dirty="0" smtClean="0">
                <a:hlinkClick r:id="rId2"/>
              </a:rPr>
              <a:t>/</a:t>
            </a:r>
            <a:r>
              <a:rPr lang="it-IT" dirty="0" smtClean="0"/>
              <a:t> </a:t>
            </a:r>
          </a:p>
          <a:p>
            <a:r>
              <a:rPr lang="it-IT" u="sng" dirty="0" smtClean="0">
                <a:hlinkClick r:id="rId3"/>
              </a:rPr>
              <a:t>http://www.isspe.it/news/44-numeri-rassegna-siciliana/rassegna-siciliana-di-storia-e-cultura-n-18/149-primi-saggi-il-concetto-di-giustizia-nella-tragedia-eschilea-di-luigi-carbone.html</a:t>
            </a:r>
            <a:r>
              <a:rPr lang="it-IT" dirty="0" smtClean="0"/>
              <a:t> </a:t>
            </a:r>
          </a:p>
          <a:p>
            <a:r>
              <a:rPr lang="it-IT" dirty="0" smtClean="0">
                <a:hlinkClick r:id="rId4"/>
              </a:rPr>
              <a:t>http://www.rivistapsicologianalitica.it</a:t>
            </a:r>
            <a:r>
              <a:rPr lang="it-IT" dirty="0" smtClean="0"/>
              <a:t> </a:t>
            </a:r>
          </a:p>
          <a:p>
            <a:r>
              <a:rPr lang="it-IT" dirty="0" smtClean="0">
                <a:hlinkClick r:id="rId5"/>
              </a:rPr>
              <a:t>http://www.indafondazione.org</a:t>
            </a:r>
            <a:endParaRPr lang="it-IT" dirty="0" smtClean="0"/>
          </a:p>
          <a:p>
            <a:r>
              <a:rPr lang="es-ES" u="sng" dirty="0" smtClean="0">
                <a:hlinkClick r:id="rId6"/>
              </a:rPr>
              <a:t>http://www.escritorasyescrituras.com/euripide-misoginia-o-ginofobia/</a:t>
            </a:r>
            <a:r>
              <a:rPr lang="es-ES" dirty="0" smtClean="0"/>
              <a:t> </a:t>
            </a:r>
            <a:endParaRPr lang="it-IT" dirty="0" smtClean="0"/>
          </a:p>
          <a:p>
            <a:endParaRPr lang="it-IT" dirty="0" smtClean="0"/>
          </a:p>
          <a:p>
            <a:endParaRPr lang="it-IT" dirty="0" smtClean="0"/>
          </a:p>
          <a:p>
            <a:endParaRPr lang="it-IT" dirty="0" smtClean="0"/>
          </a:p>
          <a:p>
            <a:endParaRPr lang="it-IT" dirty="0"/>
          </a:p>
        </p:txBody>
      </p:sp>
      <p:sp>
        <p:nvSpPr>
          <p:cNvPr id="4" name="Segnaposto contenuto 3"/>
          <p:cNvSpPr>
            <a:spLocks noGrp="1"/>
          </p:cNvSpPr>
          <p:nvPr>
            <p:ph sz="half" idx="2"/>
          </p:nvPr>
        </p:nvSpPr>
        <p:spPr/>
        <p:txBody>
          <a:bodyPr>
            <a:normAutofit fontScale="70000" lnSpcReduction="20000"/>
          </a:bodyPr>
          <a:lstStyle/>
          <a:p>
            <a:r>
              <a:rPr lang="it-IT" dirty="0" smtClean="0"/>
              <a:t>J. De </a:t>
            </a:r>
            <a:r>
              <a:rPr lang="it-IT" dirty="0" err="1" smtClean="0"/>
              <a:t>Romilly</a:t>
            </a:r>
            <a:r>
              <a:rPr lang="it-IT" dirty="0" smtClean="0"/>
              <a:t>, </a:t>
            </a:r>
            <a:r>
              <a:rPr lang="it-IT" i="1" dirty="0" smtClean="0"/>
              <a:t>La tragedia greca</a:t>
            </a:r>
            <a:r>
              <a:rPr lang="it-IT" dirty="0" smtClean="0"/>
              <a:t>, il Mulino, 1970</a:t>
            </a:r>
          </a:p>
          <a:p>
            <a:r>
              <a:rPr lang="it-IT" dirty="0" smtClean="0"/>
              <a:t>Sofocle, </a:t>
            </a:r>
            <a:r>
              <a:rPr lang="it-IT" i="1" dirty="0" smtClean="0"/>
              <a:t>Edipo a Colono</a:t>
            </a:r>
            <a:r>
              <a:rPr lang="it-IT" dirty="0" smtClean="0"/>
              <a:t>, </a:t>
            </a:r>
            <a:r>
              <a:rPr lang="it-IT" dirty="0" err="1" smtClean="0"/>
              <a:t>Morcelliana</a:t>
            </a:r>
            <a:r>
              <a:rPr lang="it-IT" dirty="0" smtClean="0"/>
              <a:t>, 2014</a:t>
            </a:r>
          </a:p>
          <a:p>
            <a:r>
              <a:rPr lang="it-IT" dirty="0" smtClean="0"/>
              <a:t>Eschilo, </a:t>
            </a:r>
            <a:r>
              <a:rPr lang="it-IT" i="1" dirty="0" err="1" smtClean="0"/>
              <a:t>Orestea</a:t>
            </a:r>
            <a:r>
              <a:rPr lang="it-IT" dirty="0" smtClean="0"/>
              <a:t>, Rizzoli, 2016</a:t>
            </a:r>
          </a:p>
          <a:p>
            <a:r>
              <a:rPr lang="it-IT" dirty="0" smtClean="0"/>
              <a:t>Euripide, </a:t>
            </a:r>
            <a:r>
              <a:rPr lang="it-IT" i="1" dirty="0" smtClean="0"/>
              <a:t>Ippolito, </a:t>
            </a:r>
            <a:r>
              <a:rPr lang="it-IT" dirty="0" smtClean="0"/>
              <a:t>Feltrinelli, 2017</a:t>
            </a:r>
          </a:p>
          <a:p>
            <a:r>
              <a:rPr lang="it-IT" dirty="0" smtClean="0"/>
              <a:t>Sofocle, Edipo re Edipo a Colono Antigone, Garzanti, 2016</a:t>
            </a:r>
          </a:p>
          <a:p>
            <a:r>
              <a:rPr lang="it-IT" dirty="0" smtClean="0"/>
              <a:t>M. Casertano G. </a:t>
            </a:r>
            <a:r>
              <a:rPr lang="it-IT" dirty="0" err="1" smtClean="0"/>
              <a:t>Nuzzo</a:t>
            </a:r>
            <a:r>
              <a:rPr lang="it-IT" dirty="0" smtClean="0"/>
              <a:t>, </a:t>
            </a:r>
            <a:r>
              <a:rPr lang="it-IT" i="1" dirty="0" smtClean="0"/>
              <a:t>Storia e testi della letteratura greca, G. B. </a:t>
            </a:r>
            <a:r>
              <a:rPr lang="it-IT" i="1" dirty="0" err="1" smtClean="0"/>
              <a:t>Palumbo</a:t>
            </a:r>
            <a:endParaRPr lang="it-IT" i="1" dirty="0" smtClean="0"/>
          </a:p>
          <a:p>
            <a:r>
              <a:rPr lang="it-IT" i="1" dirty="0" smtClean="0"/>
              <a:t>N. BOSCO, Idea e concezioni della giustizia nelle civiltà occidentali, cit. p. 86.</a:t>
            </a:r>
            <a:r>
              <a:rPr lang="it-IT" dirty="0" smtClean="0"/>
              <a:t/>
            </a:r>
            <a:br>
              <a:rPr lang="it-IT" dirty="0" smtClean="0"/>
            </a:br>
            <a:endParaRPr lang="it-IT" dirty="0" smtClean="0"/>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Risultati immagini per atene antica">
            <a:hlinkClick r:id="rId2"/>
          </p:cNvPr>
          <p:cNvPicPr>
            <a:picLocks noChangeAspect="1" noChangeArrowheads="1"/>
          </p:cNvPicPr>
          <p:nvPr/>
        </p:nvPicPr>
        <p:blipFill>
          <a:blip r:embed="rId3" cstate="print">
            <a:lum contrast="30000"/>
          </a:blip>
          <a:srcRect/>
          <a:stretch>
            <a:fillRect/>
          </a:stretch>
        </p:blipFill>
        <p:spPr bwMode="auto">
          <a:xfrm>
            <a:off x="0" y="0"/>
            <a:ext cx="9668046" cy="6858000"/>
          </a:xfrm>
          <a:prstGeom prst="rect">
            <a:avLst/>
          </a:prstGeom>
          <a:noFill/>
        </p:spPr>
      </p:pic>
      <p:sp>
        <p:nvSpPr>
          <p:cNvPr id="2" name="Titolo 1"/>
          <p:cNvSpPr>
            <a:spLocks noGrp="1"/>
          </p:cNvSpPr>
          <p:nvPr>
            <p:ph type="ctrTitle"/>
          </p:nvPr>
        </p:nvSpPr>
        <p:spPr>
          <a:xfrm>
            <a:off x="971600" y="548680"/>
            <a:ext cx="7772400" cy="1470025"/>
          </a:xfrm>
        </p:spPr>
        <p:txBody>
          <a:bodyPr>
            <a:noAutofit/>
          </a:bodyPr>
          <a:lstStyle/>
          <a:p>
            <a:r>
              <a:rPr lang="it-IT" sz="7200" b="1" dirty="0">
                <a:latin typeface="Georgia" pitchFamily="18" charset="0"/>
              </a:rPr>
              <a:t>ATENE</a:t>
            </a:r>
            <a:r>
              <a:rPr lang="en-US" sz="7200" dirty="0">
                <a:latin typeface="Georgia" pitchFamily="18" charset="0"/>
              </a:rPr>
              <a:t>​</a:t>
            </a:r>
            <a:r>
              <a:rPr lang="en-US" sz="7200" dirty="0"/>
              <a:t/>
            </a:r>
            <a:br>
              <a:rPr lang="en-US" sz="7200" dirty="0"/>
            </a:br>
            <a:endParaRPr lang="it-IT" sz="7200" dirty="0"/>
          </a:p>
        </p:txBody>
      </p:sp>
      <p:sp>
        <p:nvSpPr>
          <p:cNvPr id="3" name="Sottotitolo 2"/>
          <p:cNvSpPr>
            <a:spLocks noGrp="1"/>
          </p:cNvSpPr>
          <p:nvPr>
            <p:ph type="subTitle" idx="1"/>
          </p:nvPr>
        </p:nvSpPr>
        <p:spPr>
          <a:xfrm>
            <a:off x="251520" y="1340768"/>
            <a:ext cx="3275856" cy="648072"/>
          </a:xfrm>
          <a:noFill/>
        </p:spPr>
        <p:txBody>
          <a:bodyPr/>
          <a:lstStyle/>
          <a:p>
            <a:r>
              <a:rPr lang="it-IT" b="1" dirty="0" err="1" smtClean="0">
                <a:solidFill>
                  <a:schemeClr val="tx1"/>
                </a:solidFill>
                <a:latin typeface="Georgia" pitchFamily="18" charset="0"/>
                <a:hlinkClick r:id="rId4" action="ppaction://hlinksldjump"/>
              </a:rPr>
              <a:t>Eumenidi</a:t>
            </a:r>
            <a:endParaRPr lang="it-IT" b="1" dirty="0">
              <a:solidFill>
                <a:schemeClr val="tx1"/>
              </a:solidFill>
              <a:latin typeface="Georgia" pitchFamily="18" charset="0"/>
              <a:hlinkClick r:id="rId4" action="ppaction://hlinksldjump"/>
            </a:endParaRPr>
          </a:p>
        </p:txBody>
      </p:sp>
      <p:sp>
        <p:nvSpPr>
          <p:cNvPr id="2050" name="AutoShape 2" descr="data:image/png;base64,%20iVBORw0KGgoAAAANSUhEUgAAA1cAAAHdCAYAAAGGcbPxAAAAAXNSR0IArs4c6QAAAARnQU1BAACxjwv8YQUAAAAJcEhZcwAADsMAAA7DAcdvqGQAAP+lSURBVHhebP0HmGRZdpgHnsjIjIiMSG8qy1d3dVd7Mw6DgRlYwpKCCGIlUuByJVK7oqiVxOW3u5Ko/SS1KEr0ICjQSaQcKdCCAknQACTMDGYGM5iemZ7pad9d3qb34TNj//+8fNVFfLpZUfHivWvOPf7ce9+9lf/wj/6xUaU2FePjlahUKmE6Ps6vGFXHYux4lNfj42MxOuYzKn5XeFaksRgMBjEcDbP8sYUr1ahWq3F0dJS/y3r7o6OoxETeG6tyn78q1R1RlXn6g1GMjRX5K0fVqIwXeY+PBjEqquCaD9eDo2GM0Y5JmAbAmeVOYBgbK2Adq4wnfFzw27ppy3rII4zC6rWwWsaPKcuQrO/RvuS9GOa1z4ajMXsRwyH9H6MzwDGsjMBV5WFdlcpYlh8G94HJ+sbHx7k3yvtH4O54CG6ob5z8czPTtN+PdrsdtdpETNbGY+PBvaj80f/uz4+GlRqVHGVFFpAA+U3DR3QwGwVb2fkTAESev/vks0SAPMt4TwSUdfldduy4ygfKZN0V8pvVNooqY/x4gg4XcBwDdv+oaJtSMYRKlhMxJdKOHqlfNijbLNsTESGD8XfMx3uCf+x9kkgbDIu6yrJ+vC5/SwSTdQpLrVaLHnBZtwStnhAm8x71xVyM1Sdi0D96SGSqgjlpS04jmbf4PnleoW57aT+AtyJiZOyEB4DB7ZBKxoa9HvcBCKSNj1WzUAUCJQvTRQG00TEQPT7BU7iHn+SNmIBbJ2m3DiImKDlBxX6P02iN7zF+j/uhXj8IU9QoD09FDUBlxDHa8r7lJFSV/H7GkbDJ8VE0eFiF8yaQkHHrhD9FUCKOzkwAJWBAQmDgwm9ksvgAaHWCb7RGDSkdT8KTX4rZO+BUQcgM4meiagsnDHfyvOy/kqA26fZ7PIDRwFdjopb5qtwX/7aRwAwLqSqYppRW4JuYiDptiCfvSRQ/oxO1kfDSb/EelQkEJa/AFs9A+Fi92UTMRI7A0nmJAmAJHBDUaXzchqyPxu2wrDLGszGe2blELgCLxCoUmAA5KINE8pj3JAifceoWKZZRtY2LXOqr8e3H50ejAXwDMpRUmYUCSWzqk9ASZILvGpJpV6qUqQF8A3hrWddY1PlNlxLmmsihvHlsz+uHBJAxgLQG7DIiMp6fhJO6/ZaYFEtcWE68JFGByzwSoJqwF3VOjNeTeNZdh3g17o3MS54jBOOIfqU6RqIeMgP1pzrk429xq6pN/PAsaSH9/vif/suj4xoi2keEycjjpKhpBFLk+kwUHCH+Al2qiFQXJx0ZDB6xT9Sj2vG5dSq1JWCl+swPIp/U42aW85rktfnNY7LcMUB5v0O9pkfziBjthEm5tT3TkDJ91SewK5NlmSM+qrM+ff4wAQspn1OLiFfNFTDQV/BQwp19Kcxl/q6MaX9KtfWhVAnGsf+Bae8PBwUOVK3aXas2X8Ilfq3rpI5CfRZtacckX+Uv/OX/bXSAaPf4pKoSCjgiM2PkqnCOtVJ3IvqoJBiVcIEtUZoAzpatVBHne5BcUgBw9PBZIYVy18A6UYVF2QKwIk9hjJMJilv5DLIX3GkvSdlBJDCL8cmvzIcChB29D2rS5tph8JQc64MR3xLM+mwj28seFmnIM/NajoaSUaw/75k3+1UwinCMgTPry0z8Lu9LqKJkQZSsy29Stn9i200y1cPEM5klGcQ/nmWdf+6n/vvRqApx0LOZAWRV0Jt24JjKTEkcO8mn5JoyVdDf3jMN0bOlF1VKlqksXyZ/y1p554QoPh8Oke6SY+EnW8m8fp8Q6fiESxM+OyNctC8Chas6NlF4ZrapAj9p96ii12UdwApeksMhtijKOviUDGeewpYUDDW0LWrTxmY+wU9kF/0qr9VKj/bb7/K5yWfCbV7b1zHxdwFLQfwyr3k0Kz4PJDfv/bmf/ktFzSBaYvlQg2dmq7ewlQm0QFqhQNsZO2e2sbEaiCjUYAnoQ8DAfumWei+BJI/IVYpUUA/LgdDRiXc2BoC6uqbKaDwWK/uxf4QnBoxl/jTASPpIClOXqWzfbyXLdjOvKhdboqQlLFkHwJ9cp2yd5C2eZTX528uizIf1mz+f8bFPidSTlHmp+xiJ8GOyzsQhzJ31n8CbCfe/VJVl+14nEUvG437lL/7MXxl1QKaG0KTKGhsviKYhLYGreD0spEbk6G7XsfG2M0RdjtXqcYSusWI/fVWADWih1dskGzdlnUksWRREck+up8vog27gesBVxG4wgaoKvUTeEmEilU7wrTuv8e33ASQZyk4VdtFkp4cnP0Q0Lct+mc/+VdEoA1Uc8CSChNVclPFeEkHEck+3O+0PSadCe1cwnnkLhu71ug8ZHvbMdkzWNTxBevnpY+P9TlyQvLaOPjgeB9dleFHAVmivyj/8ub8/uru6QWZsjVwL9SsU6NK5cQDJysl4jJemu2qq4vEcE1OYygb9NlC10xPjjVQx3h9VQbhELYGCJ8xjEgCv+7T78uh2vN9rxvSon6HETpfv2jRMUItOdQoFcwL4CdH4P5EisYx7EtnCoj0ZnnA9vz+UJEvYH5CKFjBZvoThmPv212vLpEmgjn6q36Kc6rDsr5KV/aA961D95zNuZdsnH5MELdoopLlst3gGIWEY2yvKg8OTciaZYjzpAhR/83/8SyNFtkaU3Ol0kCZ0NBjtYcPGxWwmkUGn1Dbw/2DY438obQP8megLDkk3O2V9FYgkUHKyUiAgfgSsNKx+vKcDfTSGa66dgEiPtQZxax9O7PW5D3dPL4JAy6jY+E2T9kdJEAmWt57kaLEFAQvjTh7aGyOf+QcQ1eDS5HNdbMsLByRNx8J6lKWH91HHQviwvuwDxD6pxzymvI/0DC1/UvbDZ8IH4glX+HXyQWGQX6IBYf4+4re4tlRZ1pRhEj+rP/kDn3xlkriov3kvxnuHxCsQDqmo1RpUBAdgR8aMpnE6xinx0UuzsbO7GxenBojyEMQSD+zcjpk4iJn+LhKJZGkYAcJutwKE0zDdpR6Ic9wn/jBWGYvlegcVCkeS1/hIZA+q9dgf1ZCqOh4jSJlZTgdEgGuUkyv0IO3MOPeqfIyH5Fp7lME7yBEFxijptvOB1NRBTEW8NYGaV+PphYpF81hnBtWUEc7qiQnwXsaK1F004T1VLkW5Fs88KaQF5jUO9SODUEFKhaNDGThLJPBjTCZ5ktmpiCaKj21RVljyPt/CkFKIoFT/re956ZW5ei3GoGpzeiYazRr6mTgEqOd66zE83Ism147lvTi9H/319ah2tqK/343o7sWwcyC0qEU4C8Jq8CuTcwB8HMvVg2hjQ6oT4/F4E8R0d+go2est6ucnZSYcBQDIgreL4FtCCmR1ogFCkE06a7DuEIymvQyUa1TmtchXTyT3iRI7msgA+UiEyLWz3p+A4Eqo+qpRm0hkmlfcisskAv/pQHnP+kSusBUP+cb18bnVyhQyTQawVqD081vk1+m3Kl0myzZgtAwXsikZxP9tRyYprnOUxcLZjtJpTIjz5xjkv/gfXhnNzy3HbrsfXfKcGe/H6nY7dXCKPpWkMSX26g4KajeriC+IOx4Rg2GQJqamolKfxjFwVOAo9o8FMqJWrydY3V5hW9COSQSTTpK6Oe/RCe/LgUPUrW3oPAxxLDLuo44yZlNJoLe5BXNELRpjfWUWte0t8xUS4XXpsWkPynJVpE6JVVWZzFfk575qm/uq7bKO4p51FO5z8ZyaqVM1ZsrxzcSvLpLEKrw4B5El5wB7b/81AdbrR1NRtpF1Al/GcPlMDUFd9N9niTu+K7/yv/0U9OABCKqjsgb0+mBnF27CI0Pijgc9kN0Do3hAqMcpcEebAHgUjUYjHYgmUtTGu9G7svIuYUAF9XUMV9AuHI5DQn49pGOICXwn3hT2QLefLtk5Ac3Oi0A66ah02aEjEKGaMQ1PuJWKT+oaFGqIPvTyWy9SadAOFGqkrDu9NeCyPa8LL0/jXxDX6zp9GpCnD8NWQXgy1ckz6ymC/JM6fXZCHOtNolGXsxUPmTGdlIJR6XU+t64yJSNlnUWeAd75mB5hmUfJo+7Kb/ztn0JS8Uj67ag0pqlINCkN3WiSr4+KqeORHXV60UCt9CtIy1EvDqhwHGL6dwSx5PIeHVcSsmGA18VN17c2mZI6BsJLZ0NAkij0w9DKzvo7OwpyRUgfOESojHIE04ATMUFdFAChElsimcryx5S17fw9Mck9CVOEHEko8vfREMJm/i5hh5yrMrRNYVde1ELCOERziDy8lqzDew7BDeF8JU5Yfe59kQ6Fso50fvhOh4d+e8/PEQxdwmrKe+YhCZPPsj0F6IQBHfjNsdLP/I//7Wh0uJ+S1ZhsZEePaNBCy6dPwSGoo4YiT2EcCue4DKBLVWSyk0fkS63NPac28O8LQGwQAG1UT8wiQ4CR8x26cqgmvUceKD2lhyfnAl4i2Od+K42ibQAcVdSyXC+c5u8bWlDHMV5jiRwNeCKcPP5WPTm+qUo3ZZvAlwQgryq4JL7DYUkIVCaXCaf9TKLwsb78nCDVlM+B2fsm6/dadZawUU6tlHXwPO0Unxy/PMmbZblOVZsMAhxV6jCG/Y3/5ZVRawLPC86fbE5G+2A3h41qeGMibnmmFnu7OBP1SVRMAYQAJWHwFqFyVPAgtRsiVZWkfXGiER8vczscpOMh46V9EgQAijElT6AK1XDkJCMP+yBcNpAf5HqvNbBap0QIn0oyTNFxvI/oERiL3AIhhXTL6XJrDoFZ5wlCipGFUTTq49HuIL/CYqL8dH0stvcPwEETLaEtlAmEeYQUohYhaoHUE0JTLBF88i1uhCMZ+IQRymcZb1mT194GT0k4mn8IAylDA5ICpFDkjAdlK6//rT81cgTaZMFUXWS2QYnRRwkLaKVS5MlyEsOYSgdAnT5JmR6t6zrbQWmoqiL5m8JFhyC+X14fjZzVsl4kkFqLTnE/iYZ9476j6aYajW4fHMYbt27Ei08+iRfYJD/cWMVb5FkPVQbHULrog3zhgzGY8BgEG78IhtI4gJmwCuSD/8aPooZKH6fs3uFBHO5tRa+xSMaFuPXgVnzL5VPRpo97lRkgLCRAJyCHuGhX7TCin45kmRLxfJLxyGC/hMMxz2QUyhnAZ16fps0tpKvoP/eTqHmZ44Um8a8NrP7Hv+cHXtHzdT4HpiEjBED6anCdSBuH+9XftQllR8MOAWAFbZNcPzYO5SGCUmhAzRX5VSvENHC8IFMiXWRhV7B1ha00JxG5V8Y/9JycZoPaQFzFXkzi449wSrpI3cZeJ77w2nvx0WcfB/nUJ/Hp9jhqNip93HIIRMfryQYyigQxrsJ5op4xJw2Rz2p04+Cdr8V+ezdm0BiHg3acWlyJS+dWYgkPanJyEE8snUq1WD/aioXWZLx//W586vGJ2B5h13OkpsAozQFq4TTZdikhE35DXPuXcZcQ8W+cvhq+GMgXc4AQin47L5f+Ah+dOwltfTmXR1ehXFS++bf/+GhychIClQZUIHRVC2OsFKSUqQpE4Ika0ItKjkANes/xqyOkb3hi85LzbIy8rqUw+JVTIKN0yGBzoNqDfA72pqrCGZAlTCM9RfLbVtZDzPKPvno9Pvnxj+ORAhMO0fFJOTm0XI9hUCxRDCOsy8C1cIPxw/Bmb7z7Tvz+n/zuWL15PzrYwHavHTOT08B3QPPUAed3wWa934jukEC8shfdsdnYaHdgmGG8256DgMPop7Tab3CESjZxKcUSXvuqKhSb4k+8SBTjUZ/nQHZpy8BtKZWJd76dsCykzRrgS/IRkOO1QScjdEcriL/4pptcy6nq9brTrnBPRvFp4g0E5Q2e5ywz6hMk1aqDaEwcxST1+Wn5DIVbOR5oVvIeiohv6gfh+90+5ZFauL1Ow3VYyKn8JvlUkgaLeR/kHWM7Nne24jO//EuxMNqNeSTg2ceW4tR8I6ZQZ8TyURsbRsMZYepBMeunUo/tjfigDSDo933fczHobMdP/8I347Xbo/j7X1yNyZXH4q/8y1tRmT8d/5//9XMxHGvFX/vc12Pu2eX4G19BNc7Mx9/7wrvxpXc2o3nUT8Sb1EIi1GA8da9DHOApcSWO+B4n/6iHxwnhasSfDpjnKIgMC5xFwC2+EQTQ7HWVetJVpw7lNMcGZbr1tfspgk7t1+mQU+bNyVoWbNQdlpGIGuNCnXhdhwCOHkhInzvcI/c4EFpHIlSVk6pVh61obRJK+buJKpocH0KMUcwhyRcuPQ4oVQLbiWgB5AD7oUq1vhp5VbMN7KaIfvxMI073V+P3/MTvid3mpfjae6vxztvfjPfu3c+Yrj45E2++80YszBP/AZcMKCNUAaAKchv055nHq7HYAh08n5qdhmH249uevYh97cTv+o6XUt2eXqjHl371V+O7LyzGaL8f3/+R80hAJ5rgAg6Nw37hOEiwbreb/R7w/NgB6BOPVG2Q6oN/1XFiPqVHOyfy0TqlLZbQ1lVJgvsMYqvN+LaOHBkpJIrbqPDbv/BTI4eSGo3CDValpC06EV2pZsGH4st1qj0hIXlPFxxGyDLZeN4rOuVKH7kqZQriHR1PxGvvvxfTk634wrsb8YmPPx3dwx5eJOpobjm6B/sxNT0Fcw5AzFFMw4JHBOrn5rA0xz3syaQYiH04to7a1eir4SdhEr0o58MGMRuHPG9WBjE9NRWf/+ZNpLINcSL+vd/1cRhiFH/277wTz19ZjF979Zsx6Pbixz/1ciwsz8ZXP/OZeO36Wjy+PB07hAjf/72/HfXei6+8v5ohyez8WbA8jHEkXmKJq9L7PEFI9r9QYYYcrtIqPFXxUSafW8a8+ZuvxDP3xW+aBdKHeajrj/6BH3ql7tggIukIgUQr7dIE7KnHI0COTphUMbrmFhcAU45x8dE25Eg2lFPt+Vh1MDZRi1ffeT9WzuEYHLfjM7/5bjz1xPk4e7YW3/mR5+O1L70WZ06txPW33owLp5fj5rWreHF4eAftmJ6fjX/2+W9A61r8jX/yarx5sxO/8c2r8fXrvXjty+/FG1cP4wtfvx5jSNDf/ZW3YwZCnz1/Karb9+LdO6tI2Uzs3L8dz5ybjWrvEASPx2epb6p+FOfOLcfhwVEs4zxhvyFsM2ZmZ/B096LZasXFsyuxutuOx+ebcff+Whz0elGfmgN547G+vUWoMxd97o0Tgxr7jcCTSeWlJIkH7c+QZy4N0BxLQolmyEJF+e2nCEcKYSgJaXgjC/gsx1xX/+WfHjXqs3q+mRxGMqULT+U53kXlOhAjDLAEyop+y0cOKqXN/GXANzzqxv3378bu7g6qth6H1Xr8y2/cjh/49EewKO146rkXYnLvWowmGunkHBkqjGPce53U3Z996yD+7j/5tXj68tNxZ2sNW7UQZ6bHYn1QjT/w6cvxP/3T34xJ8n3rd70Q//zX3ohve+5ifPUb1+KHvuVyHIzqMYv6Xlqcj/OtNi7+KB2Do247VuNM/I2/+8+Q1rE4PTURmwNjy4g27dfrU8R6zh4QbMPyyFFMcO94sBNVCHS0u5WInmrNxxgS3CbI12xUW9Nx/uKTiQ8ooPEv3HsuJcAxJiOf/ZZUSKFVFlJmnlzrgmAU2k6mRxgaDYhCY1/5xrvxmc+9E5/76t340tfXYu3QtgovT35Q2ia0UdoiPhNIo5/6ZCM/uvsSyI+OiYMExmlOtchwDe6Phl08qW48MX0U29du024v/qe//StRqbdgDjxJpMlRB/V0C84e1ufi0sJYrOQo/kHMAMkkDDHYuQfC+3Fre9uVAPG93/fpmKEPtUEvDg560WxMxuVnL8Vzzz0dpy9fip/9J5+JrcNh7BALfn014kanEX/95381alOzqLiJWKPWIxC7J8fWpvH6QJQMCuGcfYDeKPEudg+v+bCdRFRttHv7sY+9G8dIj8HcVfpzBNXaeouU62ObHDPtUJdTR1zmAIFS7Ari8uPIzqMfxcXgo/B0CzOj91394ZcuvrK+ie6tzUSt0Yr7W5txbbcfX3lnLV5/60588qnFXEnr34RAcV1FxznQqJ2soP9dRFnEGEChJ+PwUt0xvEa888HtDFrvbewC4Vgcjuh25wARH8b08mJ8z0efjnb7MDrYpU4PlQmC2p1hbG7tRos2mq16fO61q6i36QyYHVy+ePZU3FvfjguPPx1Xb1+PXYj2S6++C0s14oUnL8bG5hrqdIX2R9E77sft1U6s4FDcXF2Paxt7MQWM61v70aNNBaAOw/Yg9oRjjSBrQhHTo1SNob5U43p2StAYnOeI+wTcSFbUOmjVJqHqOt1O3GiPYmN/GGu7qFz6srqPFG/vx27vKHba7djudMHfZI5KuEYSWYOIqkDdd/HnUJNhjU+c5sf5oH16HpV/+mf/8KhDPNGFnIfdUewO8di62/HgeDrwzaKJO/4Hf/zFmG/g+UCE0ViTYoqqHevkuowq6g0aYsSPkdA3YvewCWdwn85vo65WYjd6nTauPGoIeA53dtKjPH92CXGsxuE+sczxVMwicc0ciZARjmK93Y2XPvmJ+Ku/8Hp8y3NPxkFnH4SCHL3HqVbsYTdGcPb2Xi/OXzgPwwxjeRpmuPVebBzgraGijo8bsThDh4/q8U9fu5mSdOHMAt7dZHzjvZtx2MHTnZmCeFuxuLSSnOxi0lTlwGb4dohz0mg1owNBHO2ZxJb3UNOm1mQdVS+CQSC4GM6dj2v3t6I1Nw+j4eh09BKJ+2DY2bm5tG2mXPgpYVBzk1W870o7ztO+Nk7NkmOt2n9/yyCKy5/8T/8DPEVc2qk6HcdjQkp2Dwax3zmO+72JpOhSHXedhse6D+LTzz8eg76GGm8LT2trtxttvKFhe5c8ixlITuApVVCVbbylC61erK9uxKv3j2MaVXYF13gffdDd24tPvXAuYwjkMt66uR0v4HDs4VccYdd6/UHMnz2T6uAXPvMN6gVrcNgUDsAMQdV3PH+emG4i9rbW44igdhxHAiGM/c3NON64FQdIcY18RwO8MTzK7fWNuHavS32V6CEB3cpcrOHA6C4DcsziOLi25ODwQKECCBe/oLKg1thRlb4aXBTueqpHFwipKkc4GOOT1CPye7Q5G8PGbOwf9GH+DviEmIjgIUF1FTxNz0/lGGO9gQ2kbQfHZQp9gTFiDYVLLZVxlaovCXUck6j26g9/7ydfuXFvOzY7Lu0lQIMbXZ17iBg6Pd9AzQ0x+Bub6zEYn4oPtvrx/kY3tvtUjn4fAoC257jSwNXuQaQG+hU3GyM+PdyJ7v5m3OrWY2tnj+f9OD07Ed+8uwNyG/HEuVPRPzjIGOj99f2Ym8GGAPRmuxe9sVrMgIiVyWa8+NTF+MYHd+Mnf/wHYvy4Gx9/4Uk6iPuOiqkAmx2amp6MnZ1ONOYWYgYurcHxdWzd8XiLfnVRc3hweHbNZjPde1c9dZBoJzgJ+2DQvTh2NAOKX1g5E4uTs3h8a7kEoYPHN+h1iR8d6TekQWsgXarvyTpEA6nORhvGtoH9/PJ8zOC01AiJlhdmYwZmcYm2XveIWLKONO1tbzhi6wRG2j/UVnqWA4jahyF6qExYIYaOZcIwdYn1XS8/88ocDgKaBS5oxs3tw7i52YkeyNf2HCBBfSxijwbkuC08MugHl0/G/bUddPAg1lElq0jYHjZiEwQO6MzTo+047h/HB+s7sd6fjI+cqsQVjP3xQSc2+pXYxuB//fZePH+6GWjfePfBYcw3CROadRhnEDvo+X/69Xvx1fdvx0eefyJ+860b8eILzyCDqNXlpfiXn/9c3LmzEe3DTqxhh6bn52MLSfnlX/5KzJ2qoVJn4721XmxpC7ceYAOGqOejuHETFxzVZPjRAFkLDaRq/CheoMzSJI7N2HHsb92Jyelq7O51UJvYF9SUb4js7++nNFSQjAYUdtnBOPZPYtZAzvbeLhIwER9cv4dN3UQFdsDXZqytrWMGDuO7PvliVIgvmxCyeawdrce3vvh0XL99Lc6vLMbl8yvxwRtfiQnsrKM/XWyxSyqOcGRG1FX5U//x7x0tLuKOIknXr1+PO4cNjP7l2N5YjWNc0/ahq/hGsd5DWUGMyqAb5x9bjLev3oqnzs4j3r2YmZmOtZ39HHloYOMmWlPx3EQ7VhbmkMLduH7/MO7sV+LHProUv/jObtyn7hkkpo/0fOfjE7HYHI+rdwZxc4fgtoazgYMh8zhy7ZTLHG7gGGqwh81anl2Ii1eejrm5WVQR+ov2D4DptbeuIlm7Gc+0Jol7VKOz81HFHn3hN74eZ86cjfv31vK7i7Owu34QUzMzMX/hDNKJFIPAIU7BHDFXE4mew/bhp8eDrY00BQNs6ZvXQDrS9fhj56Oztx8HaJc+Huja+oP0Xmfo9wDnQLt2d2M7WjhFbRhWM+VM9FOnJnW/0Q7U6LBUHcLevAveYK7T59M2DXp9YkM81BvXUJfDaK2cj/m5ZgzRfJW/9d//8VFjcjz++W9+EHMEpHPRiavv3YlPXGzF7/i+j6FiplAteEM4BG/fP4qrr34+Tp1ainsA8b0f/1Zsz1ps37kVVTjqH736Ftzz7XF3dTMeG63G3/r6NvCgs/vq7mr8vu//WPzVz74bLa6PO9vx4vlGvHlXG3KA2mrFxx/DxuA9v/XaO7jqDWIceinyUV00l4O57f0D1AlOBAa+Vm1EZ4gTgSqW+009uLx0DnJuDe3Qx2HY2TnEnkzizBzEHM6Cqu64txvjS3OxdftmLD/1Qly/sx91gvZevxuTGkDKP/3EmZjC1RqgXaqNmbj/4EE8/eQT8flXv4Fn24htp4ZQcdqcARKh11zHni3ATCNNBPD7HsGphdOpZt+8cQuVCbwwq6GKMRVuAn04RhJ3wMVhNLB5vujRIsDvoTkaEL9GPyr/zr/9+0ZDvKqnHj8TN96/RewxGXvo8Rms7swsPl2lFp9+ciXWMbJztV5ML5yL//3X34n//Pf9UPyJv/a/xMc/9p0xG9vx1TfejW+5tBhbezgSizgcMM7tHbjuYJqgk7rqvfix3/WvxV/6uVejunc/XlhuxK994/2YXLwULz53KQb770Sn2opzy7PxwTevxjH2RRt2sItqgVht7N0ESNjDzozD3caAzqmJqCM8PoQ+k7PJEqwY3sEewSybB7sQDX1H3j2INT05lQjrjw1jdmUlvvOJ03Edj3IT6d+8exWXfRQd1PUIBrTeJe0S9ruLSnWwYLxKufGx6FWn4xq22JEG1WMNtXic3izOgbaeey64kcmevPAEtqgdt+/ewjceooIHsdiaQTMdxAGMkC+B4Ok63KfzZojUQ93OTs8gPkexh0NW/cM/+dte2T5EpLcHsOV2fOTlKzG4+yC2J0/hGe1nRL8xrMXG9l68+c79pHDv8EH8/GffQGW14qWLp2J/F/W0iIjXmrGJK/3OrQEuOsBCsanGKK6gi/d2d4jhUJX1wziGeAags6ihfTp7dgHnAM+zBaC73V4crm3i2YFcOjvChogAQ4MuBj3X+IF045HBSNcW4TOI5Z6G35kjiZu2xTyU0xnp9gbpICit1uV82gS2Gq0Th4c9bG4nNjfWsRdyOrjABAwnmmn8GycjEd3jQRr9hjEWKmuLeGcAYziA7ehILkJFwLdwHtp4ghW8177LwUF+jPbi5t27lMMu0/zTj1+JpbnFuHT+sViBKXfbe8mMDpe1qfPxC4+Dt8fi2p3b5JuNKk5b9Sd/7PteeWZ5Kq6cm4rfvLUbLzxzJZbnx+PFS/OxM7EQn/zoY3Hn6mt4cuPxh3704/EcQefZpcVAjcZsE9cZAncQ/yF6amx8Ni5OIQ2Vbnzlazfjd//wt8chDe/CwQeoUUX9GD1sAOng7PUb94hfZuOta/fQdhMgbCcOdg5QkYQDnWK22pnaX716Ny7TptG+SwveQ83ebytZxTJvV085STeJusshK+wIpYmljP+cSUDKFDudLgkIIQ1+oW4S7Bjj7bSkdm6ISnZypY80VFHf0xDG8SIZooo6cjCg8K9hREdxkI4WKnMGl3wapO7jZNQo6/RHY3ISBiNM6OylGkUsYwr1p1qfaoxHHa9vgNTv7/IcIrYINbbo2yRO1vrmdtzBAz+1MJNBuoPIlV/+M//paKu7H//sqx/Eva3D1NOHKNE5uKlHx0foUIc9UvxB1ABVVUUNHIDESQLfVms6Kv1dCDZBH7pwF7xNBw/2exBiIr79W16MPk6AwZ+zx/sHx7G53Y5xOtJH8oqpGaS1fxBLLeMNGADjPOoXBthxvy9CrO++cjHVm8b+Ju5+h867jO2Aa4PYBYjuNEbNoQE4Xa2oLahBjBocvnmA49Ifxv3NLdTNBP0Zj83eYZxHuvEpUG0jJH067qG6G81GzM3Oxd0H91LFGSc1+daD3KGOCRwS15I4A2D8M4VTFagzY85dWjZg37m/EbUW2qYO89SI9QbH0YNJ+sZ21PXcY2djFpe/Ruix3+7HjT0CaZwUx1f3UdVdGHYaKZsCh6tru0mDyvd++jtGbR60iFPah8QnGOaDPj4+unYWb6Zc+OgajN3dbYzfJAHkFLp/n8oRL7CCRoH58FxArgazjeute3oAh08fAXDzKBYR+QGBdrVBh7eJ/iHCCqK+v/MAJkCdoLNRFonocQ08CB5Q8SEdevvegzgL9/bGJmGCvbiCh4czS7u1JOA03OoEqOsYe0jJ9BQqFIQInHZDQ/3BrQd4iiAYYg7h0hyJkLsnXf51lMM6BroSOdWuq4GPCegJC2ZnhqlyW/U5mIhrwoDxmus/kFpsonXtQKwpiLm3vk3+WtRhiGkcmtX79+IqOFkgOF4BPxONOjapFyMktD7diAk0EpEMzN+Oe3vdODxA2rC7I+BqAc8ksGzs7EBUtMTM0sIrrv87gnISxVm7er2FuhgHGLclUAUUdsHtFZSww8PDVFGOZfki9wDN4PqLbUR+vNmK86dPpT2q44IPMKroIbwcAj3yI0eoB8qOHA3ox1Gnne366eA1qWGO+R7i2ioRhKGxT+eOiPtWD3bA/zic20R6iQNRfRrzngOnOER7eE59EOZA6haSNAA2xxy7eFZK9sVz54ilCHoXpmJ+spZe1u0tnA8Qrh1zeYFqst6cijrwVZrTsYlqnprHSTq9wnU/vTRV8QyI9H3l/v5ODA5R3cNe7MPsi6cXo95aim001DZ1iK9buP+7MO4OeHO5nS8vVmHC3bUNiNRDilDa5N077Ock7QISexo71kJtN2U26piFIcf6NNTSruB1zeH+tte3Yh6i7O6sRW0IggH2Amphd3M15tHTu6vrcZbCB8QZp8i3vbMRj6OO7t2+E+fQ06Pdzbh5490Ybm6AwHbMEMM14MIqrvjU5HSOiLig5fylJ2Nx4gj7OJ+i7wSd6pCuBDE2sVAl1lEH17ZRLLrfEHBldpGnSDqScIw9cWWuIxJNOqeENND1DrS2sCNN1Ng2TlEXxLp8oAPynKGu0b75nRBdyLwuBB0hTcWc3pBg/wgXu43mqOMsnVpowWvES91BLjuYaNRiCkINNBW1fjy+MhVPnoJBV5ppp+rjx9E9XMsAGp6MDzbXUGWzEKMap5bP4kGisWaqtNmNe6jE5sJ8TBGvrkIorH60Fpej32jFBk6bNrE+v5SzA0Pqrp47d+aV3R5qp9GEG8mA3l5dXYtZAkpfWIbXcwRY3e8rQbUaET0FfXluH++sNY96U+GAaIdT5MI6eYaoxWO8w9X7q7EMVzYa04kMGJ2GaevBLVQLv4+Q6D56Hgbowv2+V+QKYb2vC2fOxAYEayOx+3hXGucONkovagRMGnDV9emzK3Hj7r0cZWmhZpzsO728AqF0GHBokDDzXzg1Fy2I5aoqpdNVtTs9pAT3WKdghHvvtQp0O133yXj5/GKq13eu3UT9YxdhlturD6IOQi8Rfzq1szPqoKoOcohuF+naPcSswOD3HqxFY7qZg7m63mcWGnjda6jYaQLdyZhfRJ0fDmMKR20AXM9cnosHq3u0fpSOzXt4xWtbWzBhC6eI2LE1NflKBRXXx2Y4xH8IMrQ/uzvbIMwXRQ5ShbWxFWTPgc42LvJB74Cov4WYDmIHaXKplwOUd9bWUnXe2z6Mu2vrUYHIF4jCtWWuBmqgpx0LbOM1ofsQbcQfj2gWO3OErm7ITRPVmKfuEUjfhUE26egsAPuqkRNyrvG7sHI29ni2fO5CbEOoDm07jTIPQSexpeMO2eB67+EgLc8vxPLcdHRwdBZcmHHUx+3GVYYh7uHsyAyu6Zuso0KRwmPc6IYyTOhyYWkmZhfrtN2PdfoD7wILHqT+TxU7h63cxBbrVcrEDs+tOg5KqDB76lSsoam2trYRhkas4NkNiPorBPSra46VduPKU+cQjs14HPXZx3c44NMAVw7dGWpcQvImMQkTaJrqqYXFV/pU7EIVByVPLSN2GMYrF4jcW1NxhLjPLsCReCodbEedPG06S19iwmCxqwqDQ0Fs2w91OdVwiNRJ7ZnGFNxewc4Rs3V24ZRNkH2I/u6g7ipx9d5d1CWxyT6h3/EYcdBx1rFFULwDEveMbbATrgdX2lxncfHsOZwvvECkYYx47AB1N4EtMiAewFgvv/hMvHv1Xqyuo4Lqk3GP7wMCKtXhVnsQD2DeQ5C9sd/N+GzkLAGI7oNE56aOMOZtpHsMJ2OpBXFgsFkcMIQAdVbMoOObQRCYa2oSqhnzBdJziDkpplNcZaVHt4G90mM+f3op2qu3Yw6166yzA6yHB4Q8VLZ3sI3kVJHAw5icns9dexzleRy8N/Rad/ZjC5tXbU23XnF21owXL17AcFbhPFxwdLhzLzoQLoy/RqDsghdtCzDDRXUINhanUBWb6HilyrXkuYEJtkCVqTpZRE0eorfrtOGE3TH20SE9d6EZR5Ife+Lx2NlrF2v4+O3bIbrjrg+XW1Vljpe5ItV3nBcXFiDODozTTQLOLyzF/sYWHH2Yxly79/3f9tH4zW98IyUpPS84NaccKO9S78FRJz7+1HkkfwfE1JCUSjpYjpsfYRsnxjrxBHHnE6fn4tlnHosH29tolTFiwH587NueR0Lm48LphXjq0nIG9ZOo8fNPPo3qnY+nL5yLJ69cgNkvxa3rH+SyANuVEb71hWfwVg/01jLAr6OKG41qLMIMq3CQo/cD13NgH9ccAIf4q7vgAqdJL7xy/vxZ+uJowxA7NRt7uOc1uFFb0MeIn145nZ7aOghRD3sfjZErdnVZL2Lrbh7swSGIKdzg8+Xl5djB3XR8bv7UQhwSN4Gx3Aqno33E1vTgzTN4YdOosdMXLsT7778PMVtwah1iIZXDTlyYJUbCufhHX3g15measYQLfqTkLi6hqgkRUMcjuLQ6GsRCfSyevXCW9jdRVTof03F2eQGGGaW7vnOwFmcw3k3aPDhEdQ/H40yzHwfAWEMSmi4aRdKx/Omd9YDXwda+eDiqxv39QdzEbj3/xDLEOySm0+nBTHC9xve3f/vHkjn/4ZffjtbxXnzLRz8VH7x/HY0T2FikHkltkuPevRtx4cJ0vPb+PQLpxbh9dyNW5rFVW0j5sW476nNuPjXYJs6V9tJ3AFwkW11eXnpFYlUxlBdWFmIT/dpEDarnplB9586cRhLoHIazQcfQAHhOLpoJ4g5iFe8RJHawebk4hAfTjja328QZEzGPZ9aGQKobRxx8wc4xL9/1bYHEsbE6On0HV5n4CqntYwuN18a4XgBop9vdf+kTH/1obK1vxFl0u8HiLBJVwctsAoNu7ThOzU7XwSDimNE8agY7DMdPE0tVQLrOQfeQEAFpbOJEHRxsRX1hhWD8KLbvbMQEqqpL2dVN2ifs6PJ8Gm7Wlk00a/H6jXtxgAo9g2299sFOnEPqXPK9sDgTz1ycj7euXY3ZiYirN+/Ev/4D3xdjWzfi1Mx4nGsZ8kzGF7/2tZysPfv4lfjgvRvYpmFsrhI4E5L4qtRE3TivSow4g1rEBOBNzsy0YhIBUdt04Yzq4uLCK0qV8cosutvZzYXFBTwlmbsbl8+fjwEiu7VHDIX+nAYpbQjjjPISnUb3xT4c7lYBSpLE0sB3UYPonKgSvR/r5XFfu2DwW8djIzRNt9sgeYLYogIHpZFPb26ABAIcbYyBzAMcDBeK7h8ah42Id/ZiCSYaw0A7AOpISA3JcqnBpEtdQeLBxmY8dsbZ31EsElOpWudnJnHbq7G224krzzwJ8VdjBCMt4J5vOHwF0oZ7q7Q/ImZELWIv7cetnRHS1EGF9fA6H+T43ureAC10GJvY3imYZnrKd9uq8d6t1djrHcWvvXk7NlCz37hKME68pqd65+4d6mjHtXsbORpyiCOGbocJ+qjUc7Fx+y64xTvGxLh20nHNbfp6CPGMaR8SS1W3JEfJ3fyeBtEvv3DF9YwATYCI1LhH0VZ7P4PRGvbBlaO+l+tClkPcVUXXcbkGqnHIt2VcZK9n6XS4QyZDbMIyduc00ucqKSeucKiS2AszzvVgtLk/Q3zRhKOML5wq70GIUW0qmvMrsby0jBqN2HeOB1XskjUqypVDd9a3McgEzzy7eu39uI297OJN3No6gGPp/cxcxmf//LOv0pedmHnsI9Hs7RKn1WMOW6WjZSjjyuPr9zdxww9iDklfAKaVmXpcPrNMSDGPpsAGIpl376zn+OBnvnkbItZi97ieQ1Q7mI33H6xHF8Tfuns/J1inUMGAGNt42NJpBtidQtlFinb3cU4IU85j63Yhjp55l9/OGisAOk/VhYX5V0SiUqFLOo5KUYUtzk/hsuPCOuSBGvqA2Mu9+VwzYVApcfUGm0iOQasc76ypk2+OiLi13WlsywtPXYoz2I4lXOfzBMBXHseJIXh1Gn6K8i3XHeCgNPluQJi9YySxquS5TOsI9xwHgw72tT0wxt3bNzDqxG5zc4HVIMrHY8Owb929StyH7RrS4YtL6XUdQqDxShO7VosPbt6Os5cuxiLezfpXvhrPffJTaIxhfPU3vxgf+9hT8c8+dytWVmpxdYPwZb8HYXv0oxl3d1GTBod4gb4rfZvn76zvx4ODIV7mfSS6FfhwuOFDiHI3RzXurK5mKJFjh/RxBryegkEdeLgPEX370bBlCtyt7+2j/ibA9TDmnAQGx5vEVq7NyFkD6snXgcFvdWZm+hURb1qYn8lpihmMfING9PiUhHVc3K3dHbgpqBSVAxc6vT6TXI9NcAEJXpgSOASFE0Tp3/mRZwGwGTsYSQHLiQENHgY7l+IDTH/QRidPxjRqcxvOahNoujgEliBAxngjnRr83B8CFemaB0fKhxjrfdz6Pl7TFMjf6DtQ6hAVHE3kP47hrh330t1+8ZlL8ea778fCy98ZH3zpC7E6aoL0StwlvhoSu509czZuIB1fffcDvMRBrPeruVRhtz8W9/HVu7jUO/zOFWCU0/E45ntWQkxi+4BhAlU2kOEmfXt0Jurg4fRsLean8ZiHfbTOQS5Hq0G0MVR2E3PSJnzRYVtHqpwZONamow4N6tv0EUFMz1oiSR8dt+rLTz32Sg29f3ZpiQB4G6MKgYjefWksB3/g7ia0dFByFj1qELiICmwiz+emajk8o0PiMP4M3uTF06fi8tmVHG5Zd2obAviWer3u6lI6hh1SalyeNY5DvEtbnXHqnV2MKl6YS7EkroPD9Auua8AWhDK0ZwixVO/CzY1cdLK/vxs1nIA6qnONwHiKeKdW60VnYiH2b9yJD3Y6sYKDcYuAtj7WjAeoFeEdLJyOJpLZRvKcwoEWcVybRjpgKeKe/UPiH/TUDLCr8kFBVJEyNDXatVgs43MX22hnB4Q9Li6aQl2CdxwK7BCVjlXAE/A1HYGAYBsE1b6mdIjmanF/aX4a1dfLERZXRxnuuERi1yUS1KF2134rOF3UYuV7P/3tI8VTBGYsQmstjHVOU2NoXa2rbdKmOIKt7lyZRYWhfxeJg9pwhwtkZjCwQuqwygxej7pfjkjxpfbV7U0QS0R+5lwx9Q7wVTyrzT4tQxidjQ52z7CgWSMAR+rq1LdPp48x6L7PlSPlQwJNkX7Ui1MtuLB/DEJdu9BNPT916kwO+qrWKzgbvrFh3LcPgqoyDQI+qcpdfT86l1+KiQH5Dtejjz08IKbRfttHw8hJVOwQ273vjDRA6vSoCdwuaUC8pI2+c+dBtDAdtudvmdnRC5e5uYRAd973sOew4/vtA6SqERWIqgZpQOB1HBSnlUyqvBx0wHGaxn8Y4IzMTrZyMHlCpl1ewsEgU3LEiTfnQo0jqD2uC81vnQn6iVEntqGi80vF0IhSuAf52wR8BrS+jaE67OAqu0uaNifVHRIEynHPMapImIHhAfW2iXUa6G09Pd9QfOP112KeEGLoMm05GqTpYU2i6mQUN7LKqRnXM1PfyukzcXdjnziohzs+FXXjJYz9CAZDJyTSXcuqA+Moeo1i48Rk64QAB/PEjzu7sQ3czviubq4TQmArKCfCjRM3sSerMPIOnqUuf994kvw9tME+pmGfYN7tUNuo4DGkrS8OUKVH3HNFsYMAJssKsUzcgdAd8jhLYUjhSEgPJpBJFBCHoGbmZhEajAU46qHu57B3DlBXV1aWXnGANd/k49u1BuMgTGlQtbmevU9lHXRyA2lSm07ROI54Bsb3Nxxj47pSQ30gLdTxgLjJISJHDxxL1v2s4fWdXSbWqdbiEG4dz9ldYi3yg0LDurg4twSyICoGVXXj2oQKhBTp6vdJAG66Yqkxhf10sQyaAPXUaE5BICcDZ1AltEkH3TLBhZUGtZPEi5tIjaPrvnjhKEcTZAzxMI8JDUYEonL1JIZfe6qW0X3XfvQIF+bQGqo7gRSJqaq5JlYO37xRFRtDuhB0SL+PUY85o4wAGB/NIB3Ge/tImwIgEaZbDjlFrOFwNLmWoIsIgdtY7GHnDf5lBGfAbaOr5/vJT35ipK508yzVjKrL71zaS0OmGoabfoZv4NupU3BxD8laAoFbuJbOjN7Z3Ia78M+UUjhEDlVKm3g6bTqsmnPiTVuoKjFucDRhojmDqoURDjfiNOpkEwz08LByyTBMYB0DVGWrCVIMEzS0IGILzld6nXnFBwDeGp1uxu7GRtpQR967SJF7Zexsb+fclSt4VZcNPEVXIDlALfLbqBvV5ZmVFZwlNMeZpbi/vhcbBMhOoDqbkMNDqKhxyOlS6e3draj6eivOhCrQNt3A8ggtIw51gMSDtslNkJ1EdFrF7YgcLHcJwCamwfHBqWk8VvBs3/S0B3iWfRioBr4cZHeIrI9HWl1aWswRDHdFKwnldxsCOi6YLE8BA8ZJJGl1azumxrFTqjbtGsDfM64hxpBDpoiffKdYNebUuMbTictTp06l1PnWyggjXoGLVVYifnsPTxOk3sZjOuzRFs06A5vvGqPS5GTXCN69czvufHAD6YYVUCe3bt/JtX9K0ACEOLDbxftSEkWQYcc2hHJERXvcd6B0diZH1pW4TdSgWzI4zNS035UBocaVWO8MY/7oMN5f28VBKNzsI9pr1CdxLmAaiDbCyXHxjkzFfxmY5w7R2a9iNlqGVH0pNao/Z907eI/7aacc72uAL1x/1KpSLyFNqkXx4grdxCdl3dSsOjPbeqVNJxyU3cXt7dGRbdSYL29pp/ZwqffgPDnlEGmSu/bgngMQMlTHUiFQx5QeD6pUiXQL7RGApWTS0YYSBbFda6BNUUU04Uo50g44nDKOqhjDCB9xT0JlZ3EeRhjWQwLxfDsfVeqK3clUIeOppjc2N3NRipsqOoWig+NbIZ1uO1c0+VviuTu1QbNutCMoMqHqsYd6n0CNrm5txtIMxHCYaxJV3T2I/fXdOAAJuuuuW+yjiow/nGZPQtBvNdIi9Wm/xZtLJLQ92jxxpSAMIf4iUru5tZFS44CzeJqZRrpQg87LOQsv4YVX2JqtBrAVs/cuO/A3cdbUK1JTBesDG7IRRbI0ekqJIxG5Yodn2pRFXP2cDc14YzJjIZGXHhtcdwRiYUNsDoino656dawxbQP5VVM9kJhvSwBcem90wHZTBQJLH6kcdtfTQdjcXotZAmsXk+i9KvkuTba9A+4J0xzuuMml105gOvIk46iKHIvMHXJwp8dx9XRc2iB31hhvGw9WZnPdBAh0hW838A6B79zKImqzFVvYEd/CdIrH0RilSyZw/JGmsJH49RDG2QDxOD8/n4MLUzgV/RFmAI+wTj1Kp96wOJag9tVXXsWt/XIw3T45yu56FNsSJ/BFVC89/tgrB4ftHO0tiWQScaXtkhNMzoqmOGKgRVoNQsw5Qoy68YWycm3GOITRa1P/5u7SSg91SHyJIvcYq8hprjKam5mnbIfnxeYefpydrtJ5VSe6BJvVAqm7SNxRekcu2DdoN+KfxNZJXMfxDJhFgH0Zz9nsdqqoEe04P6fEqaaVLldY1XEe8l3klPxOro3oIkaqngns0L31rVRL09jlPDAAp8FZ9RkYQ1yhCZMB/XSRGpeQ+66VBFGynTpyLYlb1e4ZP0EYt13SbiEe5JXGtE9fM6HhcisIYeKWuLA/+LRR+X//139uNICCedYIT31IvwneCqRVsw6ABMm/9SwS9a7E6cKJclOWB7FFHersQlL9rXNSdM4NsuBG3NcGkkcV6Yy4BNqqRyNinCOCTp0G3SXKWY8rilwCpvpxD3cJn8EkdZtcU1i2ZxIWf9t52/C3j8wvYYvfLtwpyptX5hRG686yJO95XX7ccsI8ItAQpzpWMLhrQ6wz6wYH3pPJi3pwz4G/hNVv23bxjUdb+Dtf/aG87c3hwPmtvXXTllxOUcGu/Wf/3X8/MqYqXkctKlJF6MImgICRVLWTVFY2aB8toRyOqcq4n4BR1lT+Lss4u2oHkFPuQTQFBumxHpwobEVBZHcO8N1ll2mKaHgikWc+iVfW57fb1ZW/VUV+m7znJ+GhDicpCyIWBOBhfiU8ILZMZb3elzlNSkxZn/eOkBqv875bCRFCJJ6I4/y2HdW+3+Y3n86CIY/lTAkXybd0PDTGdiWWsxQyo2sYi7qAIc1ExLkFbL3o1p2VOH6MJ4qdXUAoT23UddfqzPIcEhGIIEJtbAJAGJ0ogX77eoAjD0CP2iCvTXGdzyCkQ0wT3HLJsYPucpPPouLIPoBRBlRQB1zGPffScAuKCcvavi8Rk+ygcVcu3rE+PpAyVZVuuM8L2IW1muNsqmQ69pCoPoelsk1hzO+TVKo2pUOkmzcZRrxQxgFbwwLHhMSNs9i2I0PVsdmpiajPdfklkUxOwPrMT77Wa9/5FKoO3FCl7QQaqFwrb4+3CFGIt3BF9f8hiAtVHFEoKio65BkhiVwQUZ5D4iOHpWwmgYR6Pis2OJGbUVl5DXLJ5Gi6134SPlUbarDYWRPbaBtQX8SpTsr2zF8wj7/hdspJlDpEnRiTIy0PUSn78BwSYM/9mshnuxIuz1cBDhFsQGz/RGy+zUHbEtS5M5mxhFPbI0zCWkqJSSglfOajc+LJ0QiTqiuJ6zVtuWA2GYR/yq+wuflIqjvuS0S3ay23PZJgpqJ+8okHiUgbiYc/+dN/beRwSd5QH5Hcw31w7AIzpQcO4XZyB8g1lYQUtQXXFAaxuHeSV3Y/SfQrU3k/1UYuA/BlAvW+HFpkEillXSbz2p6OhC8DqE7KZL5yt5Y8s0oS04ZVaYssq/oVqALO4tur8nf2m7z+TrgAu7hXqMPsK6o0n/ExSbw83OYED+Ax83q/RLi/vW+SCcStkmps5cx50X7RjuWMY/02le3ms5M2k3mltEbRIRBfyXQ1jSA0QdoM4ix3efRRci7PcusfM6RnBMJVMdxQuvT4JiF0E+51CUCDZ3WQ6XPLmEe/Uq5zdlhplCtdA2+9SmGeuwG2i41/+T75jAEHfc4lWbmIh+8GBYqNhKmTZzXVLRjKfaSQKj+2VyJVbZDftOubKL714R1h8+O9QmMoPb5n5cQm93iYu1oLEzDm56Su1EzpehMS0N+HSLZvtJ8buliffXfgAUkVj943vjQQlkSJCz7Swede13GorN+6HAGq/Pm/8JdGblSc26YBhY3l7l2POAoFF3x4Xf62EVWXnGAPjolTjD2yDhFMI4+WLaUEHGUHzONvJVYbWWT0YaHnfdOjbNMtW3M7cFIJg95Uhc5m3VRTHjpmKg4NK657OAKmYq9emIy6chSEOnzpQDjtg6McRa+EV0nLS/IUF3kIAUi3DjWCKu+hFNB2wmV3eO619xM3JO97z98SwGv4MlPmh3jlc+ER8sSQmo37qvXKT/2Fv4xgQSxjgZPMqgV1RyKBivQOBUygNaHmy+dwm+eEOPhaljV5LSEchfA6mwYYU3ZAjgYg19OXHSN3Ph+j7VItObUANDmVMN49iO6EL5wX+U16XTKYSfkrk3XiS2U+1VJxPCEEUj+eJNvIfOSxjeLeh9/F9nSFd+d4Z0HQDwkgcn1+UgDmKPCVOEv8ebsIO0x+Wa8rldJIksxbmh5tZoH7D2HM5/z225AhJctXdHLnrZMHIlaDZsbkghOEuJ+Sewd6n2gphuSrOjvMc0ciXM9dNuaiR2FOdXbSJztsynkzCKFECeAQiUSjR50eGbsYPx0j6fpBqj6TKova8ro4rcfvgpGsQ9h9XSiRpVQIP3kMrmk58xvTPESGWoQ/CV4yWfabukskSYAkFn20lCDk/ROk6noX9RUfCWNZ0HpyP1LTWEf5O9uyfydENL+fZAYa8Ls8aKdoy+kr+tQnzvqLf+GnR9Vai2KoM+XGBzZ6ItYOz7s1m9fJmEiDBCzPIjFlA5RxJxlnR30uonEdiuc4E6asm/smy5gEcNyl2KPtGIw18vWfPdc80PmZqUasVU8VcPCRRknoE87U1roJSgnzCZMm7PmyHMn6xYt5rCDX22On8xlted8YTXjcrFGCWVeBPPpxwhDmc+zzIdKBz9F380mQ0rGQoJZPfFHG75xRPuE6YSmf5e8TxivgO5FErksYfP0nBYYWK//7X/sr2Xxup00GH7iSSACLREHwm5XQUYM4IZIo1p+xhlXBfW7C6C7VObwD52qYVSFU+rBxN0gpwBbpqhYdlYKEuv3Lx+3Y3D/McUEdm4H7NoEIXwNNN9iS/HaFkglXITtq/TnOSB78tPwtcot4SM7Gdp1Isn0q2zcf5Mg6jGnEXSnFSrBmCtTmc79LKcyN98VD9qGQNPMIlQxlvSVcBrqYSWvJ+kzmz8+JurYenuYwFQWLTCSvfIa1jcr/9lOvjFx/pxdUn0DCWr4oPRkdjTCdpSY6gEeiN0NDp+chDgRaX32QL0CfPnqAoa9EF4lzE8W9ylwMa3VcZsLlMTiuMyCfS7AK+yQcSk8flTU1Ooz9san0uBxOSuDIG8e4toj9xORMvsQmwI48+zK3Sa7OurjO93iRtCGdcYzPtQtOcBnDeZpPenMWoh+iWcRoM8qXBK1FtZv3+Yhor914OO+RHFozObJS5nMZuXAkwSHqw7x00BnyJC73JGTCSptlHlM+o+1H75nv0W/xbz0KkJu1VH/f97z0ipv6Oh1fn8Z2gaDj9nYsTsK967dQYYNoTU3GEQb+xbl+HO1txeHGas6u1to7dBbOcvEIn1q9Gh2cAEfaq+5+SR+PUbFNXPNWdx0ut3EkoTGNawqwECy3cgUZGeAiibrHgu8q33JGVkOdGx7TPdWvgbiE8pgNTZLPhn2DZgN4XSDqILvucE3blOypYkDK+OFvXXPXiSitZdignjcPDYIgnoNgviCIBOW51QCv8PgcMiW85snDahLxENDfSgqMZPiA7GS9tqksSQCrM5+ueoYv/PCpefKhOZMRtWfCzOc3fvbP4UuMR4fGZseHsb6+BvLTQyV4MzMItxoq7aHiqgTLLYhip7tU1sSLHJuaQW3RSZyD4YRv2aMuAE5cy3mOhOs9eW09FCMVHJhcJ4JoJbnQWJ+82gG3KlCiTMYpugzmV1Zcreo6eDcqNrmluYyQ+t02qKPkULWCEpOixX0/Piufl06KwzsSP6UlrwvJ4M5JPlVloQHKTfptSwkovTph9J550dd5bwSzqu5SU5EelcSElY/F81u4TupwbtE2HBkZtPeKs0j0vFxIgh5JndnZO4Bt6zFV9Z3dNlLjXu1IEo06xd/DtkxSyfhYLabmWnHg1DqNODXiplsZpY97OIYdB3kQ0pev5ZDRWIF8k0ySxACZAidi0jkBhwUiCyQlUpBCu6yXl/jmXpkvEStSsWVZDzGWUy+uzNLeavOK+kgg0ZlbkWle1Zm7v5gMC3ROkihyFNfmoctZ3vslASXww3uo3LShXOs3Ok5quZIAinnCRbljcGQq4SnrLpLE0nEpfklcp5IS1v5+VD7/v/85mFCvynii2KKNEkT+aOTuIPr1iZhGrR32ujFVd5EKFYD4AbbNRZUtPi6Asb1HuS3nokC8DWqfDGp9ltPf3E8AJR75ei4y4bf3C4RIDBdVatKLzjnemBvv89wg3m9tmOX8lMTKeuV0bJ9qxPWJZbKMj1FK2a5J6VZCE5l8ytyOglMrCJf4J94nz53EVHX6DpVteS9ntWUln0ubEyJJrOyPmsXfwklbfpd4slxB/KJP2Y8T++5z10qahp2dqHzmZ/5zbDGIRO+raiogzkX0vjvrrOUYobO7N1mJS9aw+oi8jZXeYtHhTNRTTlXkvg1802LRONeqTqVDNCUHwULJ9fTOF6NdCpd12VvydiGsrx9l1dTj+2I5mgBXmzwgIKcqeNYfuS1QEVbkUekE8SaZxed+dFX8dkfoEhl5mgJlMg8erhOl2koZT1taEAF4SLSc9ZVJpirrLp/R63wmHN4XvuzPSbKM6tZn2jWjGmFJXJG8lsh6yR7ziyuReY86h1H55t/7s6NBp5g8pBoKQbjaZE4++kZHA+7quOKo28t18B7FlwnkZqwl5dPm0BBAWY9AF8HzCSASK7lcBEB4CCXCJWACybUvMhSeGAg7kbjy7XlTOjE0RQ7qRG2jHlzy5UBtItA6RBbtjdeaIOVDBBSc/SFivT/C9iq9uZmI4IA4h8ualcPY6Z3MmAsfBDMEkGjCnWWpQ0YT6aWE2FLCDz7KGK/AaQGfatN81pPnHnOdL5wDp3WYzO+nKI0Q8PFFdfPGUY/8VO4KmvmFhZhszsT0zHwO6PruVB3Pp+eoBDzpkmVHgJs04HtEZ5Znok5DzWYN1YBq5NptdPIcexdp8ruOm+Trmg1o6T4VuR883w4Wg+p8VoOQRVnagxvHx0Wy4HKPj0dcKCTj9bH4pV/75WzT13qqx/18j9kxMxeJ5tQJiHWXTfewzf3hIYYDyk6p1Mfcp8PYzekV327sx3S1Gyvj7Xju4mzceO1XYu3667G6txk3rn4tnrm4EOcmDylHvWhixxNzGkcCgTwHoqcwGc7dcTsdMr8ddxEmR8ld/pYeafZT5Yu6A373dcrDCcjjAHmaDD7iwI+qz3kv604vEXzImJV3/8GfIcbEVshZMIKGMl/noVLTUPtAZ1VXyW1wfoFKU8EDA6WLZEyj0MhJyTUnltI9Xx1wTY+M4NuX8ZJLaVNRV5pdgq1T4PQ8Wiw5OJEAsvUM/8FnPht7vSYhRcTv+IEfUExQVeTTCSHvEZzncu/SHgJBwqwjL5wpDTyfre3Fe3e7cbh9nxBiPB5fOhUTrXostKahCv1c34kd4s5qqxkbPdfzgqi9HgzWxbbV4v3+NFIpjIWNTWnQvo9shySC+XhflWfyGluQ+MtZDmy80mTJtInUlb9Ta9HeyUC2ybM2vT7c20Xj1YrhoeJhYTwL/17Ew91wsdciz0UoeOogFc6tiRi4AATX4ValsMxXel9yZQuud5+i6jHcjF2xLWd+GwAxAUoblPO7JfeSp5b3jnLPCvP4vpbHXXz8hedzjTkoys0TfY21zvMYglh+u5q2PFJj1t1Z4Py6EkZ9zjgrXZ96ah5ETcWPf7QV/+YPfSxearbjkxfpz4Ovx2PjG7Hxtc/FXO0wuhtX48pSPaa7a/HUbCXO1TbiiaVmrB4iIRDGdnGm81NX8iFUDclrQATHTOVhl6mV+MhvJBuHANwQXtA3ly+4YbL5nUrKlVjihusSXiwy9fLNx75V/8hP/sArecIPbSjmip3XfOV3EjNFUWbWa+GmFKfyYkod8T1ROVUAQFRSInJOqYbbWdZFJ912G56LSTzMW6ubsTjbKqSHOrRNqgzz5Yk3IMA5pJzl5fOVd6/H6v4w/uCPfop7bvzRyjcZj7suJqHTtOW7UMLhGJsv+XkEoqpvHFXbyJ3OJuIjFyfj6v3t+LP/6HOxvHgq/vE3NlCxk/EPX70b9elm/OyvvxfHOFG/+tZarLeHsXz+UvxN7j15+Vys9ibRFjgyMKJOiRrEJNTOwTnkJjFyfhCK+eakpsNdrfW8qmoR4IM/wQX3EBD/tJ1S2DLiGXHJZznYTfKpQjGm7s1pfTmcDyCgBumgMRXPykNkcpo5EQtnaXssxyf3cEeS/DgpCM5AZqGffYXUxTSuo/AcEvX2xMi39Xux7pIw9ISM0sI7m6jj0GD/crKTe26IrK53krxZO4ofeOFi/M5vfynazUtxcw91OdaKmw/uxYN2P46wsz1Ubr93Ny5BDPszhhQ3fRsGJEqosWjHhRmkprMVs80pBHMxVne249PPXZDr4ie+/5Mx6A3iky89HePUdXkK9TU8jGefmQNJ9ZiLw+h1dlOVqZZLQvn7w3NITlxw7qfHrJsO05lHoug6SCjzSHC/R9bD8xz94NtPMsPJM22kH085HzPGMIZxttbzEV3ebGddi+GaDIeQjL2KDxyKS597ONWQpBNxHleiAFhRn+AeTA1h+W4i3g0JC7cg5y7Kn5+rxee/9OWYbs7GuztH8fq93Xj74DDutMfjzdWD2Ko0Ywfbcm+vHQ9A5l04+c5hP04tNuNTV5pR2/lSXKrdic76N2OpMcQJ2In65rsRnXdihFd79/1bGNHDmBjuRW24EU+en4/Pv/5ufPGbd+J/+Fu/htrxbZdNYOrSh9n4hS+/FzfvbMWtOzfjzEItTk3sxxffvx/nZsbj4PAodjaKd6BlKhexugY9A32QWxJskLMK2nTCjV4vxyj9iGDtURF4Q3w+kq0kuG59Eoy6vK9nmGT1t4QjFfZOIcEA/Kf/zg+iBuFfPgURitF0K8lpbsQ9x/P4re4txqlAPtcpqqouPuMQtlj7rWq0ej1ECEYdDezb3/j16zE9fgSRWnHu/Ep87CPPxOXHFuPu29fiqDuM9du3Yoq2bnzwXi6xXr9zI84vz8W9W3fi489fjr/3y2/EhQuX4q/93Jfj8rn5+Ae/fDW+9I0bcXtzP37961fj6oOID26v5R5Is/29aC4sxzvv3cjXc6qdzTjVqsSF5dPx9vsbvm4caz0QuX0jzpy9HNsP7sYPftfHct/egx5SO9iLc0vz8cG91Tg7PRMfOzsbbQq9u3ly7n0Fkvfd+wMEQsBjtAZdRQL4Bi0ukRZfuvaKmRrElyi853CVMSbYT6KkxEmkE6J4L0fpufZehjz85StA25/5mZx8TNnVBRf5qDRnVdPbyRilEE2UZVYmgVK0bUwoszAJKhWNabd0UFQPo/jg9ffjoHscb9/dI0Roxfmp4/jk939vHNQa8d7nfx1VcyFqk5O5VHhUNQgeC7cj3do9jr/2Tz6PJzQiVJiL/+fv/53xUz/zs/Fj334pTl94PEbk+bufez3W97WVvpk5il0I/4f/jY/GN97bisODvXiwthW/93uv5IApAVjs7+1FF4z+3K/fi3vbB3Fxyb3pO9HmuWpsdFwnH/3mL3vlK0o7azE5s5BvdWj2a93D6EMUB5slgM5MmxjtzOmLqPNiG6OcqhHR1kt/fIFXPJU4E4fi6dFr6yokSXs9lltQ5BCdZYaoSugRX/va1Xjv+p34xvvb8etfuh5/9Z+8jsHULZVIjumduMGqAmIot1UQ8PI8ElXlBF5YjmT7jHzp7eSUBjaJ+3W49bA2FbOjNraincutb9zpgBiAhVnc3Nc3EusGVbQ37eua7W78yLe/QDyGXYI7/+Rf//vRIf96vxXX7tyLbz7AjvT6cP1BjLX0Mn1ldA8kjRdLqVFZ9zvVuL5znNsAvbF5FGs0eWd1L3YODnBIKkjkdgzAgdLQIdjuiTC4OJd+aWBgSvcJzvE/HI7jw12QiFSR3+0aRO4Bantw0EcFdnN9fBtGb4O7DrbPXdnyHJJjiQdRqHsIFzx6Dok7izpA4JstfqsuJZRJNSrxvFf94Zcff6U6MRVvvX87h2nWD7uxXlmMX/vyO/HR5y9Fa0x3GUJAVRHsu0LFWST0ED06jgpAeOlY4hjcQ0wI50kBE0jJGzc2Y+vW7eii0+9iwCcHnZxeufDU87E81ScAXY2p2Sk43j0Fa9HziI3dfXT6cSzMT8Vjl5+IX/3SGzE376YjHby/bnz5zkFs7h/F3FwLVbVOzcCBY7OkvYWbl2Y9/OUolubn4/rdWzF57Oumw9hDKvZ29wB0Km6u7qTLvUM7E1W4HmwcOWJiRXYGJDqL4DYJ6BEeYx7oM+5SblOkJvPNFM93ppqo99ow0VE8OBzFAyTVl8bdzufu9l5sHYBTJLpDW/eIlxam59NTHDreSe3WZXMpQRCmh3ot7ksh4XEIDfv283/iPxp1eHgw9K30Ycy0JvOl5INqK476nZjF1//Dv+flfMvPXfvBReztdXILOANR+2UUPhyfjus37se779yJLmVd5btPnRO+NX94M7l2tV+PBVAm0S+dmovtnZ2YWZiL6bFO7HoWSaUP9+/FM8t4d3Di0pOPx9kzl+OVn/k78dGPvwChip3Z3nnn3fjW7/hUDN28a3sz9ivTcfHMbJyabyHF/dj84FrcAWFNXw8iSDvcasdn3tsEVrQFCLlyZibefkB8NmzHRnsUrel67B3gfeI9+oalxyyJLHCUIUSn4wYqOf5AX7Xl2ijCA+Itj+Lw1afjw3ZUmviM49hbmK3WmkuPsE95VxJLDM/mOiSfe264ft1UpxFX7Z47NUXPYHLywTk5OKEqLX0Fd02o/PE/8h+MHPqYB9Be7zCOfPkad/j2Zjv2BmOxQIfn53B1IczHLy3HbLWrssZId2O6hfu8NYyVqQny71FxPTwjqobX58sOGcJv3kiPz9dlfIntU4/Px+vXbscPvvhYjE8i+nDaMvFWB2L1tVMY/mbD3V7wSE8tRqXbi3/4hfexEeMxMwPrIDH/t5/4gdi49RaqqpLbQax2J3BS2hmAzzYi7r77bhzCVO7Sovq4s7kbr7+7ccKI+6i0Stze7cdEax7PkOAau4RbHPVaEyZBk/Q6OWTlnvEEXTE15ct4GvtijE877tuSM1NG8hPR3enE+NRkxouNWeocn4rNnUMIpLvteOpRvu7q2zYDPObm9Gwyju+w+Tqv8iQTTUy1IBiSRfCPDOSwk898298wpPrxjzz3igtU7q7vxpyvd/YPoo3I+caG4p9DQXiRBzS21h2DIw9ig+BwCx2tWI/RUY8ocmJyABcEBNvH+irazf3buUn97rAemIz49qeW4p2bD6KNy/zcpdNwLUEkAHtWlYfUyBAbqA8nFg9ghosEqTUk5Tfe34nv/46PoZYf53M55l1Is75DfpojRqpPNLChTtmMxe7hXswQl1VqM4nYEYFyZ7+d7+46pSK3+5Kf+yl1djZz6wPn6lQZE8Az18LOoqY21+7H6dm52PAUBpA3BW60Y0cQ0w2RpwjK3VfKhabqYHfwdMroiccfI250nGWI5zsOkqv8Hkt7VnXUhnisiinoI1nuxlMFPqUo3RBgc89FB9YlpAcNuP+gJsfFoNUf/JYXXhmibz/xyU/lpovfuNWLWxv7OAzN3J5mv+sLqRg8xHCK2KOD/lVMO5BybfswdsHsjQcbeTiae+S6vakvyb2/dTWmjvvx3oMeHRrGNrbmfOsYD20Qa3vd+PqNrXj9+kZcmMPbgcs2+jUcioNo0ME72914++pGfPbNO/HSM0/E2QsX4tTKMkyDse4cxltvvB3jDQiJFrh78358+bW3YnphJnZQab6KGjgaH9zeTMPd7hLzoM7dYgc0xQ7ORgUnpnt4GI8vwmi9o3jpwlxcnB2PxQmQjGo8P0tgTdy5fkjcWNE+DfPdM1XX3MxMjOM8tIE114XokusgwZzy6j5S/I1rd5DYdu6B9d6Ne3iTxHVY7Y9+7GNok/GYbzUBcRDf+dFnKDOI3e0NGBBGOtzCUdmOUwvTsXaLUIewYBJVvDTTjPs3rkflZ/6zP4i9PwyP+GtDIN82nyDY6x7sRqc6i/6GALjdezghNb2W4UGejrMwM4erOhtHeGMH2CPd5NOL09Hn+bnWRMygHtb3tmJm6SzcXo3Xrt+PTz6xEF+8uRF11MsmiJgDmE8/hbFFot5Y78TNB+34+Lc8H++++oXYJRaanpmKyclWfOpjV/JFtH03lbz/AG47xE5UYwqvU2+pvnAqXn7hJTU9qpxgVwEHeddRtzfu3o8d4D888G3ISiwtLcUhEjA66MWVFy7HffSltqGNM+AA9kfmVE19VN9EdI7qSF4FT/lu9HBjNjoVQoOjePrSIu7/RNy9u4bHS4yK03UEkzpwMELT+FL7+tq9uPz0c/HaWzdyNMi9gc8sL+XwV56OgEZ4sLkVG1vYNxyWc49dgQE6+dbo/ZvX47nnnoj3bt3PjWB8U9Qh5cr/8Vf+i9Hd3Vrc3Mf1PFiNZnsPienGn/iPfgzThO1wrmtyIv76L7wZY92t+MGPPxl/55uH8Qd+6BMxV9mM977yWswsno75s5PxN//+l+PcpcfiCeIdX+b2pICv4rkRZcYPfWQ5/vFrW/HCY7Px1q2NuLTSijlUl+p3r1eLxaVaPHVpBudlDTO3n26xJxNgnRMJusESoO+8GtRwfs3tF3w99WjMNQqoGT1UtUDP4y1cj4FhhvFubuzGPJ3ehMmWUW2nuMYsxsLZM/HkCg5FZTz+5Qeb0d1zI2Pf++1jC6fj8ukFvNAaQTUuOSbgAPu2uDAf72ITj2Du99ePsc8ExbQ5cFkEybci3Q01N8gCxXrK+zDCYxjTd9cP0qvzb2bqDM+6aQIc9VhYmomrV9/Od60bfMZRj+JeHKyvr6ear/zff/InRwsEqffubMDV3xHvvvWVnGoYH0N9EdEDaxz2K/F9L1+Ilccvxz9+cyf+ry9ORuOx8/FXf+6DePksLrFbXUcjTh9goybd/51YBE64s0p8s9uOxTPT8cNXzsTff2sTu3U63n3z3XhsZTr2Kgvx6tXr8dL5ZrTmsDF1z8IbxZ2vXEvnYByb6Nv3jozoVenaqvtFbrq5OAFHuKm+4a8jAS1z5ldud1hIojmD4AaNriA6hKPz3WF3rcEZmcBx+Pj5FowyFx9sjsU6nD7Y3cy1jjm0hFfY6RAKTBNnVSbx5MFJfZScXu0fxptbtn+cW/apkXwPWLs1wAPWw3OzLdNsaybmwKUnBnXQIj2kHEhxhpp44cZ4YAuTMUdsuY4tXl5Ziq0dD90hIE8bifOHGq/8yf/yj4xm6kexdX8tVu/fj6eeejq2127Ftf3CA5SbCX9iGinr7g7jY88384TTQ4zfdzxzKVbmF6JfaUPRzdxV8yYB56CLyOI19lCvCwtLcWp6Jno4Aa2pcbh8PbfOpkeonuMc1jnq7fDZi34OfB7H/tXb6HK8QbxK3CkQQUwCkcBDDsEYRLs5ibZujOeOsyFucYAjISIP2p6UgwOBjXEkYJ1QxAMD3NquVWtQzwg1hN0ab8RlOHrYxp7VZ4G3H8ODnTTornXMlbQ4A5N4uDljDGw12pzH8/P4iW28ZeH0DEefyUD7EDHfIp3ApsIQjv+dwmPVYVjFQxzDyXC//E9euULIMBc7G25M2Yird27kITkGDe7G/eJTzyB/o9jYXoMhjuLa1ZtR/X2//TteWUIOLjzxNIZ1PDxfpDmFyjgc4JrPxe/4wRfi02dn4vaDzfjhb3sunnviifjyO3fjR15ewdProbshHLZkCruxemcNlYUfBMePRnXUx17MXjwfx02CXaJ+V+v6gtuhWyCgJh+s7eVmi1vYjY29StzfWouttc0YIqlDnAHfyfrCTe7tbcesG4SAxH2Y9f0N4iPgcxB6gEvvSQjuUeirMk0DVmUM3aQNcgOsYwjppF9OsPJMZ8AldC4SOiLQJuyMHsh2E5P5lZXYIYB1ar4GV88QE+VrpiCseCcAPsPjarkFOOI8NzUTdZwi3+ifJLh3l25fFp/ivlLuZpC27dIA13Uo2Y7SnAUnfQkBPGsbmzhmqNotAnW88Bpm575bRnQPkVBXgKElaLTyyz/z/xuNwW1/7G/+Il6O7mM3ho3xmMSDckeUAVTOI5Do6BFqyXWohVqCeeh6LuulwtER0lWdIh8ekdsA4SB8+jtfQjn2aUiJ6Eb70E2LPQGB0Baiua/6JOIvR9ar2IlpuP64Ftv31vLeDNLgmJtv3K8g3SLQ/dY3kKROz3iO2kHwEkiS4+ljcrpDU26Y7/UUXHsT1SIRV3cPCQmIq0CIB87ME5y71y0dI4bDXrof+/xy7OnpoUZdy76J43QG7eAkYJc22uQZb0yB/H7M4u25mV/j6BCbCeMiUNt4gXXwKVFrxI961FtOrSCpaoAKGgWkxo99Cw4RfdCDXofpN3a3k5G0u279Yxx38fwKmmUitohhPTOsenNv+Mrn3rqOnsZeAPyx3EvGAQTyPA7qI+7CFBoIGg8Qu+ieO1czifivQhhidK5ncpuf9a3NaE3SuRbl8O7evLdBR3HXV3tI4BFxyyYInMsYaxd1NYW35bpxt42775jheD26OAsygCP5X1q9H3dXt+PJU6fjF/Hunjh3LjdPcRseh7in3OiE8uaF+fFGIRSBvNbCTf0P4cr1vX0kt6M/FfPACCfAGM2Ywr5WG0gdCHEUwjZdNu2uNUPqFCdLUwtx9sxyfICJmIEITh05VJSTouBGBwGdC5pRX/w5IP34dD1m6gTxcOwErvk6NvIlkP2MO5jS5uOeWER7G/fuxSxuujFZrwIzdIa5P6P7Z/kCfLM2CYGHuc9i31GU+ZViQ2MDxS4dc3/0OvrWcUJEBWcBrwwAct87nmE20h544SZY041W7pE3gmMeYDiPxxrx/GNn4CBX8HqkEcEcetoRhfFGDdU6C0I9OaiDmprMje6tTI9KJ+HAIBRCOAdE6BhVXGTPGBnIRETW24c7Wa4KDPp+6nXfCvHFBQdPXQ/iYKp7wnvtOBsiRs6xOIPTcunUQszWKrGA6hqMarEG52sb5Wg5v9GiL+DDRTzX11bT1t24vxPnVrCto3HggkKo3hVCl4FnoyBhPaTPANmNVFYWzsS9g8Ps74B2DoFtC1tam2rGNRgv3wtD7HqEIotzc3EfRnR7oCU8SAefH7t4LhaR/Em0zjy4a/GRFZzyry5PT71yujkdq9iFU3DOffTnMm6jm0DNocxXd7biEp18sLYes3DLxvZOXFlajtW1tZiFuzz7qQmqN2j82bnpOIM+vvvgLkHfMBZnZ5KDXLwy1fQU73FU5yA9n/H6dJwlv6PLDl1pRF2rrh41mM11ewSk11bXUx2pTjTY83Rw0rkgkOQefK7zc22InlAeNUunWtiLDtKZE39IyDGB+3HvMM6sLOY5lM7KjuHsuJnIIUj21R7uoBpdryH+kVyIvbSIPYJ4S0uT8e57V2MOl9+pnyZaBRmM09PjBLBTMddEBaMq97DFzkhroybQSscTw7gKoZ3mcEzQ9ZmHmIMXzs7R7jD2Ybfb+9tYj3qcmqnGMRpnH3WqfVpAA4wjsfyXsLm3exU38ZVddKb7CLmrmSt3nN42flCfNglKD6C827PtYngbIMJjkXL/CPKMI1lj2IOjLkhp8MHBcOu5Jo7K6iaSBgHmFhYzvx7VxMwpIvZNpHOCeG4nqiDUtzic+/EFCYew8oUACOC4mCfqeDSEXN8y9iAInwQRnn3SRAVSNLa2t/J1HmOp1oR5VM3YXyRK9TaP8fcEoTMzzYjOAcRxmMid0dwbsXiv1zWSVTRKAyR5/NEdmPbSpUtxelyTgNu9thunCS9yhziYRW/yPMzoiMv2ALU9ORP3YKx9VPShWojnTeC+h730tIgO93/bt1yJu/c3cOXxjOem0pFx1wHH8tttZ48PYnvrIE+qqwHz+3fu5V6GLm71pNbq5GT9FYcL9/jhxJz7DR0c7kXufoxYDrFJeQgzMYbDPfu59h3PBg6ZQrl4Xn7H+aQx3H+4/8E6Li2qbIfY7ACuffLyYyAFNYoEuNRqYhxOBvA+DOA6PyP/cRwZ1wxOQnT3Yzq95IbEHqqG6qOM7nrHbX2Q4H3sz8qpFdqrxulzF+L+g3vpXbkp1dLUVLrIS0sEszAVVgiHph3LBLKPnz2HjXEqBaeIQFsvq01f7qwRqILcUW8IYw2Aaz9d+SkcpdWde/HiC8/h1bkrWT8OCZonW3i2eL86V82jA4hUhxGOQPx2EZtBzDyhHA3wzvWbSahZAvHL5xfi3dtb8fJjZ+P9e+txf22LsKaJtLZibVMHqBXL01U0lHY7IPw2sVkjTkHwBt61jFldWVx6hetcbTNDpcuoiUU/00bR4zGHLq0iLSvLZ3I/JjeRxKikitnDSTg+JsLGDd9C7agylCSlwYWjDgK7KeIAtbKNm+pJoRswRZuyB3hV0/OLcf32A34j6HRQQnsWiS8+3rq3int+mBtO7qNe3BPesxy1ncWrNSCTyP7SY5dj9cF6rpPw1KEXn7kY77x3K2Mqh6emmlPpBm8B+x7B88b+UdzeascOrtsOSHYiUKfAaRuPoBgimdXxyXAENPh+Zm4UH718Lq6v41xVyY/W0CsllMRxGUQdBA+QdHfpcUNi92XvYcs2t7eTANon7XALb4T4m5i0GWNIi/Nme7udPMJddb63s4EqJe6SIWC6M2iyRWzp9PRk3N6AoSBStYXNcqtQd3o+t7wQY0iQqtCX39xQaxrV5NF767iPfTgvYxhUi8u35okZ9uBcZ2txj1BPxZZtcqpvkrjTygFAqOpcxAkl4Ui+UFNQLs4jOXfpoGplG4Joq5RyB0g9qGZjz71hayntuZEk7U7DYTo07sj22GOPoZ5WczTcgWbTD/+278WeVOLm3fvUgwYAFsfhXGdyD+KOKsP41o8+kyMlm3inExOEJ11cdfI5f9dq4DRN9uL5J07HY4syQBdbPRHvrbbjW59/Mi4/8Vgszk/H6YWVeBxH6vq7V2MP1fXxF56O0+fP5Rklz16+HPM4IOsP7uRbNTOo1tm5hXjy9CwmYDeP6tigzPzyTFxYqhFHaoaWsMvEdwNc94N+vv25j3N07T6xKzGkIwKVs2dPj9K3J15pItKOALhdmxN3iXjUlAv57bgTcx7/6sCOe/rN4eE82FyHXbSDcMJisW2bzkLuRS7yUTkV1Kazqi42cTrCY/OWIe4zp6bjNu4J2DT0yOThNI7buT3QJfT6m6tbcWUFTwlk3rl5L4dknEo34DyCc31ttg5jPbk0A7NNx1F7PaqV8egcj+VZJA7ZdPt7dJh4EHrOzyKdwNQfNGAuYj/ywuvU0yNWAz4YqY/EuWoWFkPlDQJrEa+9txnPLaGCpqZjY/M+TLOEBA3i6p0HsXz2bKzhaH3kIy/FP/7lz8ZHn3sqnr7yfNx97+0YQag1vMGt9Tuxt91BHbfwbHHCHFWZnIqbhCOHxFXnL6xE/2CYE5QP1jcISSbjABPkIEMunIEhc193p65hz3j5+edywSTGAo7DPT11KnYAYgoVkwtOIIIL710BJTejJfHA3GyKADTLcJ98Est16NPoXI+Sdbdl1xZ4pqRSya0MppeJOfbgJF8H0uepUbZeuGM58Taf517N5iohvP+cxm9RptWaCk9ZPYXtmkZ6J2Em325ZQ42O3Cd30Mz3jnVKZmE6A2QFe9hBI8AJYxXiF+yl3uYq9kNGqONw3EU9+saMjIaRBC6kbtTH0PdRqcexOHUct28fwgD1WHQDZWC9eNZDbPDwzs/GF9+8maHCv44jsbt6KxYmh+m5Ptg+iIXF06kl3nzvZiwsz8f163cIWwi86a6LaGfmW7G5tokGEscID7A7mp+LVdUcdKA6OzvzijbANYEr6E8Pah5RqXuzyr3ajGlEGlzhJbkGw+EPuBlKLUBEl2jlAkQ8KNWTh2q647T7ari3njGQC2lcgjWJJLqDjHGNiz/nZ5fR/bisVdQuea3fkfLrd+7ER1/+GLbKFUoHubIHLogDvNM2zHGdAPU8wfEYRPVgtVzujbRUcWSqwHV2EYm99l5cOnc2xgfEOEjM1NQknioBcGWKUKIfC62J2EWFrpyZCSIJBGYuNne382CxD27fzzUcMtTa+n68vyvMgX1dz/Pv37u7g1OwhwmAiL2jeAz155sqD/a6xYb9MNe1zUGsbvfjgFjuFmGP82AfXL0GU+Fl77rYtBu7lHf5m9si9Q66ceXMmbixtZWeprPLNezWwR4xKbTYw7FKydLNdfHLglMH2ISdLTyRVh0pw/sjcj4zP5NeWx7dir7Sa9NOzYAAT9TWWCpxszgMPaTHDf0dlvI94wG2UHvgoKruqwvsH1s5FZ5n2FWi4QLsZrjGXcXjS+SnTl/IIN1l1O6RkcYbzh8jVpuoEfF7XC7OzDjOQ4XYyKGYXIlFsH3u7Pn4xutvxIO79wg0l3Gh6/HWzfVowUh/9zeuxrOnUWNQ5wzB8ed2WlE/WI8nLq7EAaqt397Ps00MU27eWY0ekuWilguoziXavHxumb5X49QscRZ97R8Rp2EWPvvuKqoKVSoj05+93WG88f67qL8OhL2HdGKTQfqEA8VokAPK6Fm7Pl+HLYmhw9UqNqM0hPJEhX3okAMW5MlAfX5+7hX1kkZ+RSRjknTdtVl9jOuZ82dQPZO5/bcel4h3TyMLN5GUQyjunJLvXZ2Zb8Cd7dzK1Cnqi2cW4tLpxSTq0xfOx2mY4fFLZ2MGW7SAbm4Rb7QJCgnsCDAn4gDPclSH02CSHOPDVuzTQR0PRzkcVXiwdjcWm7U43ndTfzy9e3divHIUl07Nx4Nbt+Lq9dvx8ScuxBFe6A7cv0nn7+6so4pn4iySdvubX0blzOXY4nBzLZZmWvFzv/KbcW2/EQtLrbhBmX3cZ3eEvr3ej50jj3h33/apuIVX9taD7bi+PYi7G+5oXYn1Nk4Tdvh94qezc5M5aXoDmFxc5Ii/sZYnKRgONNFQTjhqcw0dEMfcTXQf7SFe03eAkO7l7m+drAwrwLWpOp3e4BDkTUNpnAAQoofkG/EGiE4gqmsfrG3kAO4+XpwAuMDjHBJnvLOF53JuES7Gnqj/n754LprjPTilmTEWuIefHKXBrmGzfKPeNfaqLzc79pjye92xnP3VA3W9hmORh7j6GdhSp4Fuz7f/YKytPaQZ49yCweZm8aLQkh5eduPa1dxdemqGoHN/LbpIY+WY+GyvHw8as3HjjW/EluOHMMGtrV7OLjyA2QYYjk1U2LbcTFC+26tS30RsoeI8uKaPTTzk+lA7DYO0DzoxT2gS461YRZXKSgOk8tTiKcxEDVXaieWZOg5YC9jbsX3QzrWDFdRdCzXowhljQ+fmfG03CYfdnoHAe2gmTYJTRfZdgml7JXD1408//opn7s5gszxTo0tM1EI826g3pxFaEGoIoubhQF9cOI9dq0t1gDrVwljjcs6jj1vTLSofi8dXFrF/LsV2NFvmcR3DEOQ7auBgqxwUMYNUOfUwwInedoUM3pcbRmpsdV504V3xqj11Z2vfAFxFujt7W7GMRE/SGYeqkP949823CNDdKLlC3ul44qnH4p3bq3hVu/Gj3//9cXWTIB116GkHU6cuxvTsVLz11W9EY2Yp58D2ibn0/mLM4atqjtg4YZjeLBLt66+5WguV7MkQxlmOuqiqmjg4EzC7w2CVSRQ5IYTvo+k0a5+nqUdHa4ewYXfHxUj9NCkSwrdwXCfvUJTSo+fXQTgkjjuseay7M+LJsNiwykvPPT3Si7Og8c3du7fjqcsXoWQVu9RNqchAF9vgIkvnlC43XSCC2lvElW/OgyR0L89oN52EcVitWPwJDWhIQPYAYGnaKQ3Iw28XtbTh8G61GZ5E18U2kjGJlgei1UEuNm4fmFQPnkA3NtaPmw/WIAwSCRPNggTX9OVGyyBxHE1QnVoE9gpe3xj1DAn2RUAPBB/jort7dsTZYTs2xxsEwLMgxlEb1/B5yLSbcoEUCO9JPK7Y6tKWdHKoTamfJM82ToCHP6/jfbrkwP3jtSsZrhz1imV5qECXldl3NcMkZQ+O+jAsTIxGsE9wBvbLAXO8Y/rrepY2TtMSNt1xRt+sdNZaqfLd6urZ06dy1F1E2aCEA9NUiONCz5wnUgKcJPOoWcXzLMYa5ieumorbOzvpQTrYqrvdPkaHUV0fw2zjcqceouvgjtHbs9ivEU3so7Yc6YDu2Bz0Ph2Yxk500d+qElWDEtbAsB8h7W6WvwUnV32VB8Y6Q4fu4epWIaIj9EunllPlOmgMlYjbUB30p0ld7ijdEnkgq9/GJuV5V07oHSDVxwSo64H2w+PSLiPT7cO4hSe6gXrf2tggfNlB9R3g+3fjCGbT23V7cR2t1tRUzpHZv92d3RirY2ed8wKPuWEWal/cuoq3iTQeoFkgYdE/PE9jLK+Ldf5jMYU9TW1Eec9kdh4xCYn6r66cXn7FQ090s3Fo0rMzblKlOaRkZg/qdN/yAepQjp7meYX8viWyfdgn/mhi244w2h0ksIK62kIinaA8jg6I3N1xI/weccdE3MRY55Y/gNx0qgDpcR8o47sBRluG6OJSGav1gEGv0LUgThnMzS3m7HVzegHX2jE4PLccgPYlOqQWO9dFpTgw66i974u9f+N6nMJD7LZ9wRy1mVpEr81Vr/QTYqUtAonOPLd7B3HrAUGpCz+BUi0xdGEOREfAUh0569tA7XvYmzMGbkmec1Ag3O3LjZUcTJCJ1CzNCSRalUcNajD9AWexsSuUJ9aiTlf8eqrE4f5+dGCS4r2BYpc3kx57hah7pHut86C4SUU/IpfwJwGcwPjlyIRMgsgtIngGanM4JU7WqYd3IaZnPCneSqhvYrh1zpTjZnRbW1Vr4CrrGdEZdX2dMMGVt+dalTzDqnPnOmp1JuoQQM5SmitYJeusTdAhpNyO6e66jbZTEfNw9navjV2YLZZ40ekOkiG3t+mD+1boxTZAkEdiOIWSq4kpl9IH/Kr58ysL6vu0gTosq8RaLRwGcdJtH/DIk/HEC5KNLdlALXqqkGtBdJY8fNMDuD2YxpcPxJew6BA5i+CONx7EqQ32dAclT6nzzOYzS6didWMdFV3s6+FcokLim5wdBCVVJjTIMx9hQJJTyuOJpDwSAlF2kjG9MJBAf7IRpUtOcxWu0xQPEP0DOux5Tw4EO8PqTKsqwIPOusZjM7N5lISOxxB15gihCyOhaHLgNh6Z8ZdbEoHZJIrbHAikY4o91OD+7iYE2on12/diE7U15VJoyuUh1EjT9uZmeHyhB0krlRLB0xJuE2DP0v72poO9nqGCl2lAiopxb8PGpFPvIF51izpfgLtvExtNA8r9rb1YnJ+lL9jZE5tehdmmKDPQEZKAqDdXMIt4l885NKfb7vkoMoaaSqlzkM60S7ylSnevQvvWBEeeYEsIlXhXULS11u3pC3N4t/bFQfFqa6rxisuoHIVwr6ADRFDvxLXYrn1wBZEHrHjskPNLh9otADiGqNsHhzmMpOdihXK93pO7szhJpxfjWNuUaynwuOTg5tQ0UoK7Tqc8NsmBYdfEefRsjY+vwdRQey7CcbmzjoHRvEuh6zgQeDAxt7iUQeX+wX6qUY+30GY6uGtnPbtE+H3xwbFOD4yenp7BluynihfBecQs3m+eGQYh3LDk8tnl2Fq9G0+cPhPTwL+NOnYy9ginx9P1nBqqcb3rEjVw5OkLLmZZpn+O863luZg4YiC51DA6L80qWgTvN9f/IZ2qNiVHj7KPxmmeMPLCwkJKpHUWr1vpR6giJyA8Wu7yExdHearMmF6Yc0uFdNmgyUYVTSufn5vJe6oBZ5KLhZQ8V4posA4S3B1MjnHrOcvIIWjTtHXWb1k37ZBBXBag6mzJnQApYlUz1ikMQwxwD6Pv6MdozGMsMOYwSA46U49lXKsuYfW+TLZBP2PWGBFkaawdmXEfp0OIbv90Ctrdg5gaASsS0tmFuHOtnEU4vUz8VmvEnbXd6B/sxjR9vnZnLZnAoTBdd1coqYr72Dvh9b1ldz8TbofDSlPi4Wn1ZoMQpxU7OjQwrl5vaYfMr69gHY7NqhFMlrV/6zhQJWFzb5GZudk8OCbVBhxuEsEFcAXSLOC3xMlTbFCXuCLo2MlYXj6F2kNfA0gC2+7GJJ0RUSJGAI1BRKxIV9RdFNnLcT1ddA15we22Y9tFlIW1AgFKXYsANJeDUaeI9tAaB3Y9PMz7So3T+67HaxNCuES6hxToADiU42xxF2QtLy/GLp6dZerEYzPzhc0djeMMoVGcpvENEQdjtWlO+W/t7OcIjsbezVZca5J2Dgx4uLWenczSRwrVALmlEQwj4mfmF2IH58qjgQcEXkqSalHi+HzBN2uQbmNL77mzmn1xEF0toRQaGohH26v8J//Nn0XRgBzH4KjA8TgRZiqRV6SCc03eK7mj/H70XkqUtZO87+8yqdbKpFqkUEqeoxnFjs/F87Iuk46/v31mfR/CVKSHElx+xovfWQfxoKkoo9KVqMWUv86HSal0WUHZpptAljC7YUtRlnaGqDbqKByfD/MoFWXbtlDCqlNQ5tFBUVV7X6ZGw2Uq6zb5DOjyuqzvUdyV8JU48nkF7ZDvHZufx+Yp8olL6VloRu/4XeKqrMPlFv7O65Oyfrwnk5R5FZSy7KOfMq/Pi3aL5LX5rSN9iJO2vTa/DK2LkvsMw6Tlc7+lkfn8DUtk//JsHCNX6i1hsW9em6iygMc6TvBQ3C9waH1+vF/0q3ie99JnK8oYLpbJmSbLZv+El3tFfdLeJY9HKUxGSjqMhqnV406cXZqNyh9FsPQhFCyBTIkjQ5lKAL3ndTZO5WUqN6YukeK3qZSfzF9UkeX8iBCBkj31ck0ygUUFTiY0lXWZSjhQ3ikEIi9nTk7SGMz9EAkg6iG8aKfyvp/yOrEE1QwlqSnnK8s2TGVe/SXvW9+ASMRkLoXPC+/bF5P5Jay5LA9r5f1sj6RDV17be8uavJf5acfY13pKJjAV3wV+TZY1PSxzklcGFbdFG9SZurNI5ikZ0fq9lrnN67Wp3N/SvPJB1ilsJ/30U8Lkfesxmb+8Nk/CXzIAqYCnSLZR5vdNKpMwVQmZvWde928TJutK3kFBWYUi5/5qlk+4uCc8Zbkylfu0Wd7o05R4KkAv7p/gKfuEVbSOxA1tmNf7Zd4sS3/8xh/gLhW5V8BJm6OTcDqvgXIG61v5I//Vnxz5voVHbPpuRu7OTiN+TnLmf6Arf5apBE4hUBis2OioLG/KxgSK0moeGnhoJRJwheoEKebVbAuz8Bo6nsCaGkstYTuWyT2meUiO/BbR2dYJK3usmT6gCfLTVoksEVC0L4rcf8yyxY0CVvsLHbNvOs0JgreBx5E+/7y2T3lPAskswpR5hcBclDlpK+Gznzwr4OQeXbGf/uectvgoCGVdBT5BV6asBQ6zjXJYwEcSO48xSPyc4JE/f1s+DwrJnFn8YRsGIfq1JqeAC5iAg7otn4sI/M2fqqVgsSL5XmZuGZ3J/GWiPerRz8/S8gBwiJ8cJrBO+1qaatKRioo8Ko28FG7+zFtausTZSSvZR779JW0KXNMv/vQG7KNWRiuefJjPC/qmUpMeJxXIhtafhoQyvqeTPEkq+SlxKMx8LFOuTCryFXlLvPtdlm9wXfmv/9RftKmsxA0ZEiGkssKichAFAR9NPhMAR3lNSZySE0jOIdiQ94sai2QEXeZy8PDDX0WyjB93rH8U4PJb1JedUbv7bRL9phLmMiWZKZcElkm49nky32/pq3kyndRbtlMmmc3kfY9QeKhIosBNxhZqL66zDfI/Co/lTE4eDo+LNwSzbxWtiFbcdX2PwO52NZTPLW1cknSShm43SjmfufG8Jbx+FFbbLD/SSREr++4Mrt8yVQaiJSMRm1hHwkRV3jedgF3Af6Ldi9hkkNeWkXGd2jDe8xk3H+IzXX6/T9q3jN8G52UyS4kf233YlxM/rWij6EsBO8KIciitrtrQ7/xgpszjNeR5WK/t+zHgduFLWafJeoW37Jup/G2ynCnbIpW/H03Zr+NBnsVS+WN/8i+OnL09JrYaguSyMaXdsmXFOdZBMo8sQ4/zn6PHZWOpLSjrxxHtsnMCbT1el3n9nRr3pP7idqGtyvSw3oRHYVCYinr9mMzvtffLNh69by7vp7bkT2GCfzO5PV6Zz3IfwlLUYSrr/K2ILPOU5Xye5eEQryWKWtF2y2Ref5UW/uFvUXnSn/K+3+jtrMuPoxwmr8swIJ+dCEyWgUZZ50n58ttUQmFe4ZSODnKUtCnSh4rHsmW+Utbtk79Nj9ZtGWkHOfN+mcrrsr7ix79K3xKGdFbIZ122U8JR3hOWso4UruTHD+v1p/cznQhZXvItzJa3H/7O60csp/fK9nQjTWW7pvJZiSuvy/pN+RbRSfJZrgT8k3/2L4wcK3XerWisaDgrAJIEJIN7CfavIsU8NqbmK3+bBKRsuERKmX4rUCInEcX9IhUEKw/xMT3stPVy+7fW4X2J8WibZbLtEjZvm+NhW4/U4VVZTnfRHPmU/xSOnFUXPzzICYGHeT8kQMKVJWkXxVT65T4vcVAypukhXFZ7AlPJxJYxWDdlvSew+o0Ny+f22QNqi76Jc/Kd5D2p5mEqrLtwALuK0fasi2pLOMpkXSqqMuUeLSe/H7rSCW/ZLvXw89EyWryyjH0q+/doP8o2H73O+ihQ9unRWK28Zyrx+n+WyjKP5i1x6Mf7utC/9V7WWYD58LfPTGUdec2fr1OYx8fumvsQf9w4clbuz/30XyLPidYCgRLnYaaTZH3/iotCZTZivvLkXa8fSi4ZRrUPR+Msr3+anaCvIt0VCLm+VyYmg/6vLlV2hPwOh1pnAfyHFqMEg5pwaYrnltfVeYiEVBAKgO7Ch64ENfF3kmzmhGHKcmXynm0nHnD5/M7yJxahVAR+zOuGsEdHuFGUHa9i9Wk/Legjwu73ww/lBh8quUylYhiKi5MyY9STuDn5XbZHzfnbVOLIVJzyXLThKxyPMuWj8KYAntT5qDCI2/K+glK2fSJLmTLWPWnjYbtZJ5lO2ijuFeWL64JGfsrR17K88ItPm/B+4uGk3qzzkSSHmIr2zPPh87Kuwo0rRiOL+x9aWM2a+cpU8n05aGMeKJf30k2mLmHyt8n8ZSrvlfWV7Tv8UXHRxk//zF/JwQtdJBnNjhVBHx0HFmfAPFzEJmUYtbf7shauGZUm8S1LkbHaQ9N+rL8lcfizHmpNYUIHxeRoyMfNKfT9G9EZwy8XoaWPQ3JD2DIVwNsA7dsuv/0YD9quljaPU6WdXJdguyIpv7nNd0n40jVLQp8wWN6i3LhNkPKgFO7lFpwD+qrFHqhAFB4HECYiDykhf1ov7jpX4xtx5X7pHmRsrxHBxJtN2FbiQ9h5Luw5EFF1J0xTAWNWzPVIlyYvi/t50AmpjFnsg30XPut157CHicsj3S7yJmr0S70HjrWEBSzU5X/igq8cfKBfPistjoMcxsvCbyp6UDCZ9+QDFYh4Heo2GtRkIqblWZHsi7mp/9GaAMyaxWGuO5QxrYN7D5k+yxV9zT3noVPSLm8WcMizCQ95S17JUOZE+IpBL+jAfRWJpct2zV+O1iaE8jb3uZFlivr8yW8+tu11xufcEvfOy5kv4TXmVrD+4l/4aeiupBkQTmSgXFYkQstrV9n4nQ0lQxe/TaX0Ijf5PIE9Ib6ddkl2iYAcsaGYwX+eK0U2N1ZM4sCwllU4u/2iEybbKdvQf/Y6EakQ2ZawFFkzb1nu0ZT3+RaZZfrQVbOuYhRquXoQ7WNcreEoLjQHcbhxL/dn6vDxRdI6cB9W6zHWWsg6JdoQxWMSLpu2TuuSwCV8PlAgSpyV8Pqcknlt+WLpwof5Hr0u+22ZEh/pnp4k2Cn/z/yWK26ngijbKxJwl/WDz8SBuEgM5dM4Ah8m20oQT5LegJ6A7bimRIF62Kd/5Tq/kgE9V0Z4i7qKygr4C4bO/lRRuSgOB4AetSCJO1KWRQD8nbR/2E7RZlm/ye+yXJmyPEgo85X48/rRuuTRMpVKIGkgnk/aKtszCUvpHptcm3PUaUflf/2ruILc0AdHP52sgXcQgwKPNCgCPbLYBTkOWFhhGVuVnzIJ7KMAOgHrbLUAqlvLzlmmWCVQMEyZfGaQ67MsB1zm0bIaxD/Me1KP9VrEPI/C4+9iaLnQnmWb5XX5TUdz+T2lwuPDBse1XDpS3HE5H3np8+SwE5X+QURvP2qNmRjzPfX6PPCoqQuiavWzXTSv9ZdwOBLo209lvhKO4rlvOBVa14/3TM67eF3msawfLYt1mmzHVPSxYPiiTzJg0V/z/la3MOs5qdvfpjKuffSe3w5ll9ePJld8W8S6itUWhQCZHhW4sr1MJ/dM9s/7ljFvUU/BNyX+Sr1RPivr8ftReHRvE1bKPTqirJUrYSpT2Wb5XTpKli/7nt9IhNfpEp7AWKYSjkwnbZnXz1EPPvlbf/UvANNYHGyvRQNtPO4K7MwL4qk6X+oBOBdQj2qTcVx38WMt37D6EGCZdxwrRANUbOfGMEVV4o4qjOlRZS4zaTVruaLOt6w8487S9SoCDMO6C58Lpw+hodpyRm+1s4eL2MoNCiZnZmO/2yUGaQG8JdGq9E3llm4LTlfRWTt3Qlx/0+n8O3ZSFKG0XwjP6KgPTG4Oi5XkuRPMhTtMecrYBwV7abwbreFOeA7D/a7WthatCZe60P/GFNaqWbyXL5FQIDSabVuPMas4kiAZyzxiYb1WiHLIHQ7zfj6jjsR90lAGUWgc3i/KWZdrg2ky3VGVZcLsh3zCnfWDh9I1LNb5FkPppjKGMbk/TxmPuENWMpTtULSEFVHP5z7TmuS9Urk9mk7cNJM7Oj68PimffTy5LvFSJhWgyTLmM9mGsJVt2Z2HfTiBs7wuv603FeEjz8q8fsq8UDu/y7ZM5bNH06P9FJYSv+a1bFnGe9knDII7fVX+9p/6/458LXGEi+a5CbnxkfMyZHRzCl2kxuIZgk7ih67rpmu51moq3GypHru7bSpDfOjM2MzSSYOFoFX6u7FQH0Sj1oqWr1ys3wUwt1Y5iubkZHh6ikt7BVZt5GpNraJaakL3jKBnb4iVnJjJtw7yzCYYxN2zztYPotHvxB5u2xaMOV6fgtFq+LdD4PZtCD9j+crmSGTA866bS2WBcsgDLNWwuVE7cNBrEVMirfTRKwhk2Scqz2vzyLgP8/MpkZwnDpxclyN0Jr+q1Q8tFhARkwG3FrLayLp8Zqzotx/rLvOXK1wktC6YKds7cSNNCoOW1zy2Vw40WEcJS/kxef+Iev1tW2Xfi/49ylQFTKYiP7DxR015P5f38Kwsa9acKrAd8npIWFn+0dHCsr2so1KsfbTeIXj2Xj4vQMl8nvNV9O3DPpTX5i0tGtR7WL48KrHI8yGuHh20+T9LZZ0P2+Ma0PK6TLaRsJ/wgdculqUHUfnnf/G/GHkC6sz0XHjaQK3ViPrkFEw5ETViiXp3M9qYts4YHUcSuzBynYoM0Nxv3X3PfXW04sCFwTJJYNybyZ0ytFYOfjhSMum7EzA7/3NPQQZQdZid0AWQ4RGasZrb/4CkXg810SQ/neH5EC3oy3hu0N+OekxNFFv9jB8jlDngUI3aEIEBjDHcriPdE57l+nAUgwqgZFBXCKRwpG+vm1q8blsyeJkGZCs1ei6bRkjNI37NZxlzZ9wBchWshwwpnqzPemm3OPBNhqzke9ON6MXuyC3uCutofQPwqz/vtn5lSmKWsaEERLBsw7rd46qEQ6HS5fR+kbVwgc1rvFwSv7yX5WHCcllXBu1ekdfF7KaMkU6GMBOO8j51OLjysG3y5cAA9016Bnov3jO2sdf2HSoUShQvROVbwFPWXfKOCuhEGLM6/wMm855YxcSrzymmgFu+gAlYUGAuGjZp5bhpNr8epvKyqJlPtlVAmRmFHcUrbHmLb+lWLGUvhMkwxW8/aVm5Lz0GfWKsf/zX/1tgGYvJRgsUw3gUdJc5QQH0cDu9xoRvs3Ry9bMd9/xMTEd4BIeLdgvkfMhU/na1r0eK+Mqs99Rc2kKFyXhFc+0JEr42ZUf6POj3jN8QRCyl7yvounkcCOYKribacdiuNl3URxqjHQVUy+OWFeV9ieeaMpHsiI2rlMVYjj7xnQThRvYykQiSyPeQKRCgkngOkCSxuAZzJ8/p4wkTWpf+vUlYdOtkHPMkMayfpJa3X+5SoaWvjw7zBcaDtsJVvN1jXldbSDAJNQJPtlvAW7QlXCcG62HdpmQq2/PDbx8pzEV8wE3aFi7zDR+6i0VfvC7q/lCYywl+n6uDsn4q/TAv9fAtfEUdCnPB9Naf+DpJxmi2LU85KGTfMnYmb9k/oZExVcbG1CbvSyNT2fbDBM/Sw+J+zt9I+5M+oWDLVMaHJslX0sZU1lnC4G+ols+ybT7CmkpA2vLcPPmhLvvpc+soYct+9A6j8uW//5dHCo3J172gRhawcMJLSuIUl/lMyh75KjJ3bVxgfZdjghgsg2TqqBE3+V6/jD1wMg7gc+8Z6vQtLN83PMKt8/UHz5zTJXQhsG3ZAZEgozpSSbey88LeRQUV2sydloqBDDvlDuo5ckNSMB6mpDcF+efzcjhZeJybU0v7nkuuss52QTrFE1Flp/ktU6SqIY99KkcRC2YtCJn1nhBOePO3sPGda9uoUEIkzrDiJTFNjxK7JLSvMPg7PyBE3DfqjcJd5rn5hMyyvr5gcuCpxFXZgRzESEQUqWzDcqWrJFxFftuEuU/gL2hRWJmEgxzSyPIer1CUgxHzWYmwgjELOAqmsy0/eg3lb59bZ+bnyzJ5LbQ887f1msyX0J2UJQO55IOiTCmMprJOvz22u/xt8jrrKhBU5LG//Ba/9rNM3svnwm3rKI+yPdNv7aO/c0JmgMV67ef+8mhn9W769u5sn2uwyGxlunC+e6mAuPl4B4vl6/e+F+PoYb4U1dFdAxhglwCmRApw+Kqhy+3Hjt1KBSuVDCFCi059uKBRxIqmosN5LzVSoWGOT2bJ7bhNSHR6nO241k0zXvEVfd9u01I9wkSJFPJaZ5bTAnE/3RQEsCRgyRS2p8dWukdkSJjNky4t5axPt1Otm/CdWC8FXc3tKKF5nGcTJ6moKI/R+LC9E2H02nvWW8D6iAaFWcr2yjrN4/5A3jf5249lTA/r42M//a0iqqC0LG+5Mq/JsmUZU/aNVL514PMyJYxYHPGS/QMEobR8DpMXRQs4T36U8JdtlNeJN3CeeYUBuhSwcvekHpOuu/fymryPwln+zvj3pEzWgfdTtoOm+xA/5PN+phMeFD55Nds9gdXk7xJek/xReCbWKx5PaIRQGkOa/E2AQ8SEYH3ur/znIzfD0Ir4emmxUgFmINNhr5t+pgLk/hImG6tNNBCTUTRrWBo+buQ4jsWoEohruZIA5BF5Cdg40ZWWyIbpa75AJvODwTEtyLGTxbRJrWUb6ZdTj8knOUGbQqG7qrvl6GWBcJOMUCC5II5JhGoZTD7LFdD+QCgEy+oTOXyP5dbdxTEYRyfwKCi2laOYIDO3+eO+n1KLy8Au/dIS6mq6u9oQQbKBEn7hyLVtwFgSz4Ebv00e0SgcaW3Ao0l4rd+y5lPYLWvdjv753FS+EZD9ADe5KJd8xnwZoFvW9rmnlyBTeORw5ueZ8ZNWp2RuEaQQk5O+NHKA5fi4my6uLyd6AoRl/dBc1uHHnup62o4WQPw8Sg/vF6lg1uwX9x6Wf/icOh8yLc+4X5aXfjnyal4Q4j3zZBuptAu6VxzHP0nDaoG/4lPg0E85SOS1XJG8csKv3ivrMnktpbxvMjxI/UKSHp7MLq5VnirfQXcvKl/7e38aVMH7dFgtbv5EsldYFDGdRBwWrwvounluc9/hVOIgmV4MO7KYluskaYEslx3J3wWRHd62K0RoUfVoxAHPdCG5684LdkLt53vfwmEdOUdhpdQ1dI9+B01UAnTQPCZXZJhETFGmKJ/7JgtD9s17Ig62IY8ILYlfrsJITTrCCmhlqI+W6CF5+VG6MdnGSeAtTI6m3r9/H/xMZEw5Vq/Fu7euxVOPPRFVChYCqNKazPLZHr8limmojFBnPgNPxXPa5HkpHGPjrWw3Y5nkrRPLw7c7Qnjte/ZUkHWW7Tzs38nvdN1GrmgXz7hz5PeZ9910QR4wIWrEgpVodjZiolGLDnHgpoeWjIrtjdXUZSxjeZlIze+1AqBgeW2yXWE3PRrH6TZbl/0rnyeD58yqt+EPR3zBK78+VKO2xVfh5ciaxPJqPe/R1uARpZW8cwKHtwocKhhFbV7LB+V1mbz+sI6inRKPJi4fXjvnq8KSH5PNjzpReePv/JncqUmL4ndJiBKA0ofOOIvfKdVEPSbzuhpBZJhfJqTaLJ8MevJtrObaNXd7moAYKd3ApGYqXCcAsxMJpx1SrItXzB8Kjj0hqZEfrb+EM4dDKZVIOIaR+eV9BdZ/RXkELhFAm7p33J8YbySTlWvYsk57UuLB/lJnUV4kFu2VDJjXanosuwLyj3/1cwn7leeej9e+8jWErho/9oPfh1YD9keEvLQs9vsY3IoT5wwdhbQNkzB4bQzsFsf+zpEo8CJdHEzKQ95PUlptPgW89C9jxzQrUR91YnIC+kGDI4q4qdFXvvoqbtMC7v5MXHziMnkGMT8zHTPTrfjN19/LM/CWpxtx9tyluPXeRpxajNg52I6F5VOxO2rFQa8fG3evxY98xydpZyLu77Vj11PJFCq8lAoK0+MSqidTFvbXwQmT1zJBeb+cQjCV/c9EXWWSXx66mGBZLi7ySouiLpN5St6QbNafz2T8kzxUfPIN6TS9JPMlXCTLJ0+SivIFXCVNBLeoXyVY5PFZbqThXn3v/R9/hlCgkPYkwkmGZPaTThXAFKM5JiszTwH8h5pCYK3DRhRE54tMThYq8zK1ZtS6Cj+16ITfqalTmxXAawVtN4EvwHjoBpWdUEN7rQlOpPNt+yViTX6VsAq/Aw+6lGrKYmGxyKQMlzKjXTXOzACeOvm/gIPyw5NYL/vPk6Je4D3ph25KrTeKw3oj/tkXvxoPtjwAgX7ic//kT/x4jJ0wusuW3IpHHGUCDgeOsn9ooVw8jEUrrKtw4YZiFe1jvoUAzm1bWFxiJHqSFqiRHBQSVgTdUciZiaO4ffWDOHXppVi/9X60OrdjZzgZS9X9eHv86bjQ+yC266fj+Zl23KicidqDt6I392Qs99bi9uS5OD3civdal+PMtS/E+vKz8fTgTtxa+Vi83Lse19qVmGlNxd3tTpxv1uPw9HgcrPXjI/OPxZd3H8RR4xSQbcawXQw+idNjlIv91FqW/GUfEydcF7z2Yf+UmfK+728V9Zz0mc+jyfslfUqFXP7ObxUreXL9Y8bQRUK+s17L+J33bINPmfRY5Ify3qPPfRO6LKdKd3e2yns/hytoB0h5hv5Jh9SGfltARGg9/JY5vZ+AngDsJxMQiizzVWrFcLfljaPKVM6V2AldPud2LF90thhtEmsDzKvX1pGCyXcyz3ixdY6f7Bz3RL7ay+dJiPRJCqQ6cV3mLeIynxfwfIg2rm1HJWEQDmxZF2kcFyP7Q33FCgthB1cErMVEcy8J5kYrGSPx6zNvXY+7Ox2swn6cXWjFIlr/Yy+/FNPjhUBTS8Jn7KbwFIKiIkExgF8F1Ta1QAqieBCekllgn/ydjHniNiV9fAY+pyeO49zKUnz1zWuxtDwVL16ei+vvvUV78/G3f+k3Efx6zHaH8fSTZ+Irb9+J6uxyxO7N+NgTZ+LdbZVPNe4/uBrPnF+KG3tVXMFmTHbuxszUfGzuDKMz1o/vevKJePvu1ehX5mJ3ayNefOZcHovs0R3PnF/OxQSNU5eAdIp+EaOd4LNcC+mKE/vjdfbPHdtISWdwkwqS5/8Ks588t0wukOZbJUL25PxSqet9KHoFfgoqe99PWd5vP9btK1GPJmEt85V5bb3sg0msl3Sx3YIeRTl3DKz+zm9/4pWV00vyE0LjEfi6bjAItk6/daKGS0awK+M7Z6U2d57L3UCtvubgBT0by8nhY/JXM9TSCTNIdo9HGVrNmhYP5vRPrZyIAGA3FyuYyl1uihEvBwRck+g26slc3Mv5LXBsYO3hcmMKje4lz4TGo0s8eBwez/k3SEPneULbHu+vq+4url/84P24dOEi18U8XKXiLneUqUokrQp9OnK/SdHpFkzASnvCKjLTRU0kuk8lcecE94FJfLky5NrtTRhwPZ46NRU/+MmPx7d/4uNx48F6fO7Lb8aVZ16IxYWFGKzfiMnZWU/jjLdu3sx+PffUqagBte7dGCa0Nu7wLXgBTl9NEZcOGkGi4kMZV5lMNRsFrsFFkzKj4WE8deVcdHfvxUefWyFvN5bOLsT+/jDeWGvH/mHEd330fBzipn3yoy/Hy5fPxE/89u+Jb167Fb/tpSfimacvx499//PxYPsw3l/djf5gM/6Dn/juuHp/Pb7z2eXoHxzHv/mT34JQrsYPf8fL8a/92CdittWKz72zFuNHvfg3vv1yvLnai7k5BAw6qKjEWzLrCTOaSsYsLbc8l1YtYxZHQfUKCs/FvKbkDfPmL7wQaZ8KqFhvKY/lCo0+dORbvinKIMDSlXrKdstvaezuS+bNNqnZNl14bmPyt6JVCppl8lvFYJ8EhW+PEM3tE4TlD/7O73jFTdKsSKEah7k0bcWu6DboPRgboCZ8jhBUIV66LGhtX6WwkaJTWjvvKURFvOanUnGexU7aCSVcpIos6+A6fytzAlzUnYykMPAZUV4hNp8WxG/PMM1D9Mhn3X48S6Coq5gJT7jR3i6fqozcl7Sem7xOzjXj+PAwXn3tm/HOu1fj8pXHwxP0d/e2QdYgTi3Nx+vvvR9vfHAjLi7N5CEcriUU6fbNbwXBE0oUzkrFTe+AA1x87e334rGlqTg75269cyB6PN785pvobfriwqleO65efT8P07h+/UYc7u7lGazV44N447V3o9M7ijfeeIdv4peNu7G3vxPrG6uxuDxP32QBFBaUREemMFElV6PYPNiNvf4o3r+5Gh/cuBFPPH42VqahIUIW4MrRql2Y/b37e8RBx/HYudl4++ZGPFi/H29cu4eimc24a2rubOys3smtnyt4CkftvZhtzsb7b78f27tHcbBJLL5Yibe/ci/axG1PnF6O+dPTsbtxEF9970Eeg+1x3G89aIMXHWG8koHbpxXbjJUM6nUpYKYUKH7rjmf8m9fi2/CjsChZHj714zO+Hvld3EsPwrI+/C3JO2W9pvI7BYOU85PUY30qfr2G8pmYt05hkNfNI599CMvJNwW8X/1j//7/5RV3INTCyKSFIBTmTw2vZZKgvk6ixtZqCGENQhV7r8nQCpAI4zec7aewcN4vzH5aHTK5FtFP+cwoMIXV/JYTKCtLNCikRcdzr3ARfoSV4Tph5UGjrmtKh7Ea48e9GKvNxBde+3rMLy3y3C05HcVsx+e/cTvOLjejiyV67tmn4ua99+N7f9u3xTyu2t2bD2J/5yAP4drf34tOB2bHsVqcbcTW4Q5lerHfPaD9Qextr0V9fAjS96Oz9wDrdCPmZyfjlz771fjoi/NRJb76wuvvxBe/+mZ8+lMvxgj4/sUXvhB319+Lf+u3f398/cYH8dqr34jrd+/GJkL1xOUn4vELy/ELv/QbWJK9+NEf/v64eGUl/uE//DkUTDe+71Mfi6X5xTwU+b3XX4s68He21hH0XhwcrMWovxNjh/ejs70a7f21aFQPY75VjRs3bsbN22ux+mAz7t3biNc/uBfr67cpM4xnPvJSXHvzN+PS2dP0ZTKmGzPx6pdeja3OcVxYORX1sUFM8nnx0nQc7R3Exxba8aB9HP2xWry4MorncC/74PrewVHM1WfytID1qzfj7NKZ2Lh/Jy4/thLv3NmNVnMq42Z3kFaLq+yK6ZxCuOSHktGxPdx0lFCayyvk5VN4BsWUgflSIGVi2MM4ksv8KLKZF57gf7hbhcx96yZDchPfDv5YR1ocn/Ex+SyFgzKZ18/JtdMH5vN5KRvlp6ynTPm6lMr23i/+iZGrvGu1JsBY0YcFajD7o4X9NpXLfPzY+fJah6wEtsxrerS8+cpUlvMjkgsRKiRe5FjG61K7KZwSyXtFOXMX8BmH7W/ez6Mm1nfasQxzXdsbi49faOQRhP/w1Rvxn/27Px4f8PzFZ87HZ7/8anzqky/lCpLf+JXPxKl5rB6xRG4jezIU7XrCceKm3EUJ2Fyh737qKoT+WB3N34vtAUzW6cX/8vO/mjuPXjq/Eh65++aNtfgv/t0fjb/888Q0u/vRw5r+vk8/Fv/kmzvx+7/vhRRMO/C3/8WXYrq1GGuHbqce8SOfPB1f+PJW9I42Y3qyFh9//mL8s19/C1drIv79H/t4HO1vx/2t7ZhpjMcMVrYHbrDl6armiCEwDuivO4C7PlK31V1OPT+l1pyL1vK5+IXPvh4/8QPfEWtbO7E37EdjeBC/8NUbuJXNGOvtRwMLM4GbOgEOdne24v7+UQ5SeEaKJ5MfDTzBCY2ONZEOuqruXnruzKnYdq0jSqReX4jHn30pzl+4FF//xpdjujmTLvBuZxehvxEfeelTsbp+K25dvRGXrjwR43Mzsfnee9E6czZmUI5u2V7B0xhm7FVYOByZpHXSn7sO65d85sr85C9z6+UUzJFJ3jF5L+uhfFnuUb589H75ewi/eV3kKe7n5DvZynrlwYflTyxn5f4v/umRqyhyxj9dOYJgZ/nR9jV8VEX4eLwZ3/jaN+Lljz2PUkH7UNAjfN0T3wPrSuD8CLiN0Ez+9pkCUSbb8fmjKYE9+SvTo+846d5Zr/UovA87r56yLT73r30Q/V3PWSG4RljcIPvX1ibiu86NFcdNHvaiNTVJ7NWM3/F7vje+hBs4debF+Ee/8C/i+59vxgvPPplM6KfX6+R3TjFM1KJHoF+rNaJ33I829Uw2psnTjr/9jz4X/cnF6OAuvX9tK6Zao1g+dQbAXPW/F1NYw2oP5uxuxO/61qdjAG5/8fXV+J2fOAXMxYE9v/HmHYSmjkCeiV/E6v2BH/u2+Lkv343x9nZMz7Xi3OlT8cXX3oxzS6fiJ3/gaZhtNn75q+/Ha998A0UwFT/xQ98Wv/gbH8TKZMQnnlqMl8814uCwjSBPRfdgB+tez02w+9VaHB1042/8yntRnYAGg+JshG23YkdImtMIDpp5p92JxuxcVBCefFN5VM0hckcbTb7ZIAPlIBZPXEDgyfhOdxx22rmzbW627UCRPMEf7B8Dty9GUYx0rybGo4Pw1k4mw5N3sGi5wgdXzsMj+ngIK489GZNTM0lfeaEcqEh+IY+DPl6bThY/ZCr5w4S6Kb7JpyclX/k86zj5dl7U5O+TMZSHPF2msh350PviwDx+m7IePnpf9qH6R//t73vFd7C+8uqbsbp5EK+/eTfe+eB+dNF6V2/vxBe+/gEuUj/eu7sVr791L379/eNYXmyFZ8XWh100FQ2lZSuCthIgdwa1UUe5XMCoUKT7x7fPiuvCHfS6XEhpjOW3KsH73OCbe+SznCsB1M6+U+WbyYhuaua1TXeA7+RxoPQdF7EZ7+/14gxxULfnC5JujwzCgPOZ56/EtVs3cxR0497NeOL8AvFlJbq4jO02Fm+NIBy4d/Z2KWFQPB5dNHJ7zy2GndNr42JOxcsvPhvf8sJj8alvfTFe/doN+hmxMN1Ca+myHuWu954mvN/eiWfRyr/82nvR6+vKjMdb1zZiYv5s3FvfjLurd+MKz9+7cTs+8twTce3OvTyqp9mImJuZjE1in7HYj4+8fAW8DGIHC/RjP/S9cWZmPC6ePx9ff/3t6B1ixbBqHi68hbDoTm+OLcT79ztRa+/H3e1DMDUWN1Eyk8Ck4hjDJffkYw9r1D2v5OJrXDYstatDU3HyGVXrKFsFpEoIYPwBGP0OeJfWMBi0ktGNpVzL6FkPIiNXVvDcUVhjYGP3Y+7nW9y+qgT/eEKLE8KysLQ86rjrPRxA3Z4eGnUUhAuwcQ9V1oCW/cj3t6SFjI5ByLgM3tBlRNzJ42oV34TApXRj+cEoOpTJSW3q8rUiu661T3dR3qCM/FuIENBk/7wqBMwmc6kdPx15NmdO2FsOocqyVKQMVv7Bf/X/GLWmZzJY9rToWnOSYHmnWG2Ae9WmUwcgZOAp+vjjm/jV40TPniJmsP7RZybjBz7yWDE/RWMyZAoX2E8Lk8hNuIprndiT6yM6LuCZH0YQ7tQA/HanG4UutUOD4PnqbeDaJy6hgzJ5F3ibNZCnS3Acp+IgejLgbD3GAdU1IV9uR7wwh4DsbGYbHjbiyE/NlzYRYNc5Vid1g4nDDg9ibm42PJm6OTMbe5vb4dF1Y+NHcW2jHc9cXE6EbW5uplWcWpyNFz/xsTwkuYkr9+f/xi/HYKwHs9hv11NCNfcLhHG0/JPgRYb/Q7/nt2HBYF/fQh4n2IZQn/nNt+J3fN8nY0h/++TZWb0d51fOoWuJB4D7mWeejte+/k4snzmNAIAe3LEuluWoTxw4Px03HmzDJCgbLG21Nh6/+Ctfivn5M/HyS8/GV37zSzFVlzQyz0R8cHc3KrWpYuNNOHgfK+PKlyY0HQOe3cOjmEWi2x4cRT/cwcsBHWmZmlicwMSTKMsBYUC+xsFztXUfS+kZ9h4s5l7sSVfwnat1RsX+71Sa0xRD4y7+gCyVMlXmUGfVE1DhN+f5DoNyMyt5RiR+D/ccotdKoJxlI8p5qIuS7gEuuZp/iBLl2aSLlaGTS496Km3KTWohVcjUptuu6yy/LqG8Hlogg7eTpHeVlpk+ZIxHH0sL5T3z229jQvGT/bUv8vXf+e/+CCHFcRzi7ujeefpZa7KJoHVi+fSZ2N+4FzPT03kE0bDiaQEwqX42xJlu1hM1MmyM0DTDTrx0eSWePjMJCcdi1ZMFjglEeayku97Mmekxeu4I4wjXSs3ucUuOWm3jPo2iCeOhUY47qSV9dWLkgWIIeZ/6ZyjXhnk72GxfU5mqHtDWXrxx9U48dvF8vHPjQTy1PJ3HOd3aHcQzy7PUu5Nv206gNJogbmmqiouh6BXIceOaCVfZD/fi1k6dGGkSvX2IUEAoiLSDtvM1vCEaVkvVQdV1gGEB981J6hnikf/pF7+O29fFoo7HleefiOWlmWillh5hsXpx/95q7OOqerD0M88+HafnJ+PAs5axuo+fW4l/8dkvxJUXPoYwjxFbTeJu1vIQuatvvxHnVohN7t50VVkewrOxvU+bHkxQzDmhi9Mr2DtAV+OWful6G5wMc0WFrss+lhbigUeEfGYebwTG85gQrMPOvkfUw3S4gnUYbw9rqHXXonmAgANPLj1y+qIO7sskw8li+9Sh9ldIPMwmFSF0SWtNsp4+rrn5YUdg/fDa0Vb5eBwh2AM3Dlc7p5RD8j3wPzEVU8srebjq3fWdVIRO/nvgq6cWDkCIb1QY99YRKg8n0PJQYXpDMv1E3UGQQmhcPF4KioKQfeDZv/LmNRX4nQdFYMEdzidHLBI3e2Yclaay05Kbr4zZLJ+DdPB0s06Y9Of/yz84OuqDFF8uHDvKGEKG9bxlj3xyqNyjLvowl8f/7hCwH3SLisEACHTkcDwmJQTaXkbyCBCnuRw61TaOH7dhjsW4cmE5Boe70TnAjweZuxBlVGkiQMOYnZtKBkDvJvATPHf5oafuHUPUCkR3vw2Htd0J1knnlfpuTI41sKI78catLeCrxZUz03H1wS7kG8X8xFE8eWYqbtxex01AWKYQio078cOfeh53Us0HIrvAQJw4TXBeOerH567vx8uXlvNwOc+FEVm7biMAHo6qaEhcCVdBnJ5tJc70XDvEGRO4LP/rL7+BNWyk9dbldD/45566HC8+exEhResSl4lXieYci4ck6eJ6COv2AXhqzoM0TwCp5TEsjSrav30YrfFhHN6+mgMEUzNzsQeBPZRIpXSA0vDU4C4aYAdXeL/TjdsPdlBItdTaamVPD8kt4aArqgG3EAUgvbjvAMXs7AxC1AauwjLJhKeXVmAaXDeYcX5xAUXViK3KIJpYlFt3b1GeuAzcUCB2id1c16jVcMG2jObrKDKdVq6JBXQfvy6WzIEF8+zs7CRjj9N/lUsH0+L8XR1LdTzq5rSDp5DMenwm98W70zM9GK7Nx9d2dBFzqRcwOBfanJ6Lra1tcBtFn2H8OvV7kJTb9B1S3zi8qQ8pOnIqiY/TOQphxvHwdQohcE/gwXntMTgmXcIUWK6LV5NoiH9u3ecIpfykcXSOtfrScy+8sgOj97EKQ6xKr+OEnQIC0gkyJTz8H+tYkwFMrKZ2svXs3Hwc9tFoINNzt7/3ez4dt2/fj8kKmXl+jIb0tTVHGzcR9OurO/Hmza14cDiKNVy0e7vDuLs3jO22J/cfxRBGuLFJHIB5060ZVolNYBKPO+seT8R+vxK7fFYq/fjajVvx4tSQIHk77q1txJ29iD0E3zeLZ0DCPZTD8f56fNfz53MVAhiONpp9aw+3h/68+8E1NP50zM2vxMTBJv2i3NQ0Qf9BvLmGpgTmCsTFx8tzUmseW+NoGwLepZ3t3R792YynrjwVc7iSjt5ttYfxwnPPxJXHccGw2s8//Xg8cflMLM83YKg9iEvsBa66viSKJfyVz381lk8t43Y14+tvfjMO6bNwNMnTQ0j+j3/8S3H2wvlotFp5aK9acERM6AFRV+/uxeffvB2N6aV4n1htEevYx+XsD2GwejXur+Pu4Qyra2tYEY8UVetv7uzFFH2pDoi7jrrRxFWdn8BCDA5jnjhlcQq3CGvdwNoNsM4OG+tADlCYvi93DEP3jg7jYL+LfZI5oQ33Gh7er8aH0eEpmNJjRHupmOdn53IkdxxO1mU8RghkzSEekcmYWeb3SDxjNGNt+UEFLf958vUIXnqwvhX7KBaFzYnbfnc/zizMoLCXMVC4lygsz//2IMpBfz8unl2Ob3v5WWLP1VRUvUEX+A9iDHiPPPfJPh5sRAt++tgzT1JXMWDjWcDG8N1+O4gu8QBwuYFV1xktk16G/VLpjINDl6sd018PaK5yz+PAVZqV3/+7f3zkwVNVrIBHmc7Oz+S55LpeV55ciWtXr+PKVmIKDbZFfLG0iMY8SO8/KodUDOEmhofx+PmV+M5v+2j8qf/h78f80hmAoMx0PWMG4xhnwkVSBs3w+ulTp4mdGrGANhyjvKNLdwmglrUEWiXcPgPSBw9WY2F+OX3i6nEvZjt3o9ecjSdncTV7uC6H/XjnQTvmKt146anzWKfr8dbmUXzXk/O4Tt3Y6NVjG01+BDP3YQdh6HX2QaA7QA3iB1+cjQmE0dhrgPZ/9VY3lhfmozHai6NxhaEe791ew7oO4vkrF+L+1XejMnuOWAsiYckP3M6gORXf8/JF6juKew/WY6k1EVeeuJDD8zRM3aPYoG5j2UG7G7OTLVxZtC542EFhzSzOp2bcR8E51O/czxRadnNnK15/7Ua8+NQi1g0mXVrMhcxt3Kbl0xcjDjfjACW2v3GIAhqlx3AA01TrM3HnzmbUEUQ3vcnRNpjSYNyBqt7BQcwjaC89gyWqE0fUZ6M63IaOYzEH/r98fSdefOmZ+MIXX0UhzOTZvZ5NTGlEYRQXLy5yNRa3bq3HNjFaf2IyHux4LqKnh9ewhAiuIxBKGfkVkDHK675VcPEPocVw5MKCEVa1htWIWN3eTa8BRGScf4hLasyPlOAZTEKLely9dz9HJ1vQrgEf/fYf/b74p//8F2MVxepSN91nvYCF8UH87h/9tvj1L3+dB03cX4SmMRUfuTAdjaO92Dsew71vxV1o9c4HN+DpeXh6P06fuxgTLTylTj/rd0mZnlO6icBRhy+vXX0/PY4NaDC1sIhHhZroHkYHD8PY+oiyOfL4r//Ij4weu3w+1tZW49y5y/He1Q/SHWhg8r7rUx+Jf/5LX46Ll2CIzjCee+Jc3KFzfbTrOJX/8Hc+F+cXpuLnfuPdWMc9HKEpfvePfnesEw889+Lj8df/1j+Lf+PHvzfa3cX4+V/4pfjtv/1HCOQH8bN/5x/Fj/7gd8e3feLF+KV/+etYGuKVpWXiym48d/lsTKApf/03X8M1asQ2sd3G+iExy1Kcn+jFk+dm4nNffTMWL1yJaYT7g9sP4rEL5+It4rkba8ZolTi3WI+n5tE69WW0zjHxYCs+/8XXcT+248LjF0AiWgaheubSZKxvjcd6ezNmYL6ZuSUYkRhQe44r9+yzT+LnbUUPF3Dn/n7cvHk/zb0ui6+QiHAFFR6DeQqf+xDlVMc1diMeI48hWs2A+xgtzG2YHqaBGZu4kXk4AnXUIV6FOKF7jI40uMaVUtBytIoY1WVlDl9rBUzFSKvvwBFddnZhWtfobQNTETOqvKxXOpb+f3NmCsvSivYWngfWZ3JyJp565vGYa2FhDlUiWCrK1xaW4ur1B/EAq+TRh9XuThyipVvQQovz+PlT4TH6VJoDAwOsqyOFFeDeg1bGWTUs+D6u5Y1bD+L8pSdyukOFrSDdg0ZLc3Xc1f04xEsSPt1Vww2vdcd0W+1DuqsoCr8zHgLH91G0LuSdQJjRqSg+l4ARMzaaeNEO6ddRgrhE9EVaKbQu3k18IPhjWH7ML24g8R7C78SyQlEDn1Xa9ZRdB2RU9HWUVjGiiafBbzdqzfPEIOQMyqJDTJej1Mh/R68AfPticAUhr/zPf+w/HD312Dl80k6s7aLdWrMxRAtXBwfEUr3U2G7u8qvfuI8bgDafQ4K31uIZNPK99b34xLd8PC6eWYjXv/bF2DmejT/w47iEb72Rfmet3kTbDWKuWUFAejE1v5Cv1r/9zvX4nh/8HmKtTQLYWg55/o2f/VnikWdjc2MnOv2JePK5x6LS9kzn/dhfJ7B1PZ5mtrEYG/suy9GEPx4/94V3c6ISmuTR95XuXvyhH/t0zJ+/EH/xH3wB12MivvvZ0/H51z7IlzmffWw5VqacBhiLr79zL+7tDGAQYiys4hSa8PLjyxB3C0YnjoH5+sQP3T6WpF2Jg82NJNCUp9hCxCpWoLA8x3l25ubWZs67GERPERv46noZ3Bqr6WIbaDsU7sm+nryrk+4qe+OnHKYmyWiOnFnG6zLuUXA9ZbGFZrdeXyeZm1+iX+24v72Dhp0oBpJIPYSnIjPC/Jb17FK9Bl0m3c2Z6clYQEM7FXB51vmdMfo/Hu8T68EKcef+ZswiQOv3blLGKYdi4MIlZg4xGycVuw3D5MQZM7iD2/u4STmdUMU9RrlgoTwqtNPeTXzZp7dvbsfiNC79mcfjgzvricscUQQv4smPAxEmmXtikv5QvwnUo0wKXOTgV1pE76O0UJ5t7q9cxHPoIkg9XFZCBePhrf3dPKDdM1Zz6gTl98KLH8nzUmeIL2/ihZRCfO782VhfXyWfnh/eDTTpEw44oEP19Hsy50kdC1icm8s4rQ6PNRGotdVVYBhiUVFCf+0v/fTonffejTOnz4D4TnzjzVsxPzWIM5Pz0RnBUAk4/uSojyvUis++uU+sg3nld75wqLogOaQ67B+gLTSjrdSelbFBXLm4FAd3PiBwrERj4Wxcu36TAH8iFokdPvbck7hk/dimIy+99In4n//BZ3BRqvGvfeJcMloPq6FwbxHAL62cjfb2BkJYj/dv3sH1GYsnnrycQ+mHB2h7XKXxYTueu3Qe7E/Ghaeeid949Wu4DpMgYDrOLE3HBzdvwYAge1SJi+cei9/45jfjpRc/FnfvbsZisxdXTk3Fq2/fihdeuoJbdRB7O1hLiNIAy+Nd+uvADswqg2txdnDVnBDMHaZIEtwg3TwGv56bLkPKVOLDE5lz3w+vFUyufTHywHiUst73jV5xaXnfyvaewmWsq8DKAI7oOQkrEw5hQueB3A3rgHhVd8t6PcH4wHiO8i0HmuSKk+Qb3O7YOqhipahvBde12ZzGvevH7lgdWiPc4PcQZuwSFmA/oVMVwenm5j5NlEeHWEer78G8s8A7aRyPPDipLvxaZb+11hgjrJ8jyMYuxO/Aujccj03oZr9NWhbn0/KgZHDq/RQgFZCDLMC5vb2ep127N4oFJrGi4sT+KmMyugNnzdpUuugHxLbyhQMlTlzvoySfvvJ0HqHaAYYWOOgf7uCcHMXhPvjUYhF72VZOLYB/XcR9+G+WuqdQJofEqTloJZzTzbi/+iBHnKWRfbeOHDj5f/3B3zu6dwhg+2vxE59+Impov6X5U7GLBpsmbvnZL1yP777cjKdwocbnL8ZP/fxXcjJ1nkq30TjPP/8Y7l0vaggKnhVMiEtIEP4AgNzga9TW5BNXwRj//LXb0ar14/d++wvECWtxe+swrt+6HUsXzhKkT4JI35h1hCbiuaXzcZeg+r1r16OJcHSMu/rHCCRI68HsMRmfunI+3nznvfBI8GOI0Qe7zYVZLN4BfvNKbGxs4iY5xFswsq6Ir6k4WNnvHSOQ/by/vLyMVtWNmIx5gtiV2Q6x2hpBtEO0tOtoHkw0yl2pCiFq0Z8R7l4Xq6MbkrsB4RtNE/w7unkMY6ppqzBWHhdEMZcVDR0kguCzuGVqrS4addgfg8HrfPcQFN8qgAWH/UBOUsvLYLlBKNamjbaFW9Oa+dlruw9JYP2wNMDoGkoJ7K67eVAyBM+5Fv1/yqUwwzi6O51qHSvVjCbBuUukfO1+A63uiK1KY4p848DUOIWnAUNpBUczS8WSJt1b6jCObRl66XIjI/mmNCLk0Lbu4STfnrBpnOfIYVpv3GFxdGfvIEcBfU3elzwThzwfQCPnYR1674B7Gd0+6GWYZQCck1iOPeJTLechvJbuKckRPBlb182BuyewYAqWOOxgTR8/dzqWUCyH+8X00DFum0P4R1ilbUcCp3Fj8YgW4IPNjS1g8CVYFELnMBq1BrxyJm7fvZO4P3/mVNy5fQt9oAvvqovx2N1vx+7ublT+vT/0745O19Ayx4O4eW8ft24uNtCGX7/bj//4R54LeC/OLLTim2+/HXvEUd/97IX4+c+/HR/gGl05uxyXLy3GEkQZocFGaJwKVq8PaltYu8OxRlz94O2oISQLzfF4b53OwGEoq1icwEUixjiAGZogOle7H/djCu06A7KOcB+ubW7jUi2SB595qoHr2Iu3Xr8djalmfN93v0AACrM5KOF+HGMQVoaCML3Dbo5YUX2OIqk1c6U7mq4HAqWaO9u2ZqZT83vY9ThWIJMEHO2hvY/TUuVbzthJAggeFQMeugNTCHIHpnN5zuu37sedDsKB6/Dpyxdj6MoMNLwb7xwT/+wORrEPgVY3t9C0uhRYLtdmtgnMqWsw6OA+TObQ/RyujyOAA5hd4nVh3KnWdCodTw7P6Qf6qYC4FE1hGSdurdan4vY6jMDvtBT0w0GEZEjy+l5aDm8D7yFwOwc0Nr0Qc9BiAm/CKYIx8HAEPHW8ka2OE7vjaPmdWFwhLl3bgL7QDiB9VWUMIUFpp/UTlxNIt4MjThPkQmv6onsZ01MxwKU3bwo4F77hrdWyrCd3LszOR3XYy/0rC8FyRQjWjDJ7/cMUHst69L1CV6tN4nLjjuMKKzDOLy0Qw6kkdY/FizPpiLYmND2utEDA99xTT+CNTUYXHnH3ZTegbcP7Q4RudW+X+Ak+U4gatbhz5160gL9JW5tbGzHddErIyWosG0pmgbhVhWI8aZupxPBYdNcrf/k/+QMjPYbPvvrVGFDwMLVkDVN+AKIc+0P/oIWaELaOhtsnTnCJiJvL6MZYmRpFLaF29VtEjLewILg+IrJacQi0n0RvtYjZYFYRYKD78FQ/89GWZvloAg2GNXBxZ4/YzFGiXUeJYH5f6dgmGF5emoq7DzZA8lh867d9PK59cBVtspSINsjuoMn30IoKZq93wpQwhcPPwuRi1bpWEiTubbvgdRKNaPwwymVEYwifp6cfqWHR9ptr69B8PAVRhtf3mOb+BELw6p27cWdnN+abE/Edj1+JyepR3EMJPKD9S8srCEIXZkZQgF8mXEfAxKVJLe5eg450aUncsHTSgDytFjHGibYeIrReJ2OeDJykNYNGM7h/Heq4vb6T/ZPBBljb1MTwlqsTmjBMKWSOgDbxzxq1iVQOTjX0YA4th3lsBx+6UDLkJ7DNqQgYIaZ96ZF44gD3CEmLQwRJyyXdVEY16paJ91Em0zOEBPBNo9HCYsIjHWhJHQo4VcNbhSL0vbt6bhuAt4LLbczmwAi2PjZ2iZuR0tkprDO80IX/VCZ0intNlMCQdqbi1vZ+LC4uobDJh1U/BN4a18dNB80LazKJ8uqgxM7g1rkqZoShAPuxSXjgVMEAPr+9s510UVA6CKxxV7p24Cbf8KB/XYWVfs0RR9dRsCoD98Q0HnNOV96ufOQjLxF7Fwtlp0CY78UoLP7O18WpxHTkhCcVi3iRIWGT0ORztEqr4KiJgKgxO91D2hvL4VqFR2T4maNTIl53xf3gnRNoIag1mDY3SZPwmuXufqycWom79+6med+lczMIVQNi+qauKw2mZoj1IGCD53Un+boHEGQCi1ssohXGcToqMoTJ5Ti++buPP33l+Zdzdcm96x8g+KgPBQmY7Lebdx4QI7RBbLNOkI52mp+COcCD8yvO3SErUalX4q21VRjMeR9V9FisTI/F5YXluAtOH9zfjnOnT0cLIozEKYqoDSManzhsIXx+yp2x/v90/QewZFmamIf9+WxmvnzeVL1yXe2nu6d7zM6sd1wuFgtDQoQggGRQDEkhBhUUJZKKoBEVQXaECJEEiQUILiVKBAWSwYAQoAgsFlwAa7jLdbOzszPTMz09bct0+XrepXmZz+n7/pvn1dsBdF7dujfPPeY///ntcde6XQVSDYs78ufENBqK3y6O1plPoQBxlmfXO4pX+/AUohNXCoCZmYUsQ7PN471HaIvts6wNmCi/N8z7WUxXR8WcbFZg2L/22xHMYnv9PTGOqQucOVEK4zuZ3IRpPvj4Q/yO2ZiGbj771vPx937pt+NHfuxzWCkPY26W+iFG57D0L8sniPRNpS8np4+hA/HpAIaT2WMOr1NvHy2fE84KMCwfjwp331sdrWZ+YZHQNZ/Xu/ux3tmPA0z+w8PjuLo4F/P2BdAXpq0r8CH2gXNk0FslkBA2+FBtaED3QJNPQXTt0lJsw9ybO/txAvP6EY7Z2VkEezuFx/LcQvqrbUzUXTTxeAO4z6oBHQel3BFhv9R+9Ae/fLYLxzqxZqVTSIEBnJe2Ks56miWYIy45cmjS2egxAHTV9E46cnQ6ADoPNjICoaDi0axJ0Ln0A8k3BuNB6iD4JBanZ7J8iUZiSkdVyQwSuw5dg5NDkD6Oeag/0cBnWx6vx+YEhIRdenlxOnafbMTZbD2u1qfjaecgDpFuvewIfIap2RyNTM1lA6FZNzDWaYflqmUnG1OxtHo9dlHZRwe7ceRwM0iVsCUk164ZzA/OkhDEjWo+40jDA20eS7t8Ew10eXUV55p6YGAZRdOqjfnoEQOeQ39tYTHNC4lCAvdIbsuSiEsoMCeDWY8MRGcqbdPMQWjduHqN/NWxCTJED79P4hSmPK0JfNeB68ricppk0/SXk8J9YBih08W1u6z3wauLmh+trVVMad1oFefeJDzX60lMU625nCx1OiFXqoBDfTc1o0zgIUE92qNg3dxai6tXrsbduw/jyqUr2TbhEj4ndY+xYJYW5uMMnLl2sjk7nXOjjqDuY+3nSgeqOMWErY0e5eieZ/YLE7KN/kUYwTBqhBGElcPcmoqPnm6D70pTiKvrl1djnz6xrEPgWoLJp6DTFkLV/j/GDN7DDHcHNayXo7Ovvnwj7jx6HOOkf+EzN+Lr37wbz796A8vnKAVxi/YbDnAF3DkxRdvqjcnY3dlFCFeC3H4DIZWAXl5deVtTZHG8BVCT2Naq2zQAMVdGc0RuQCEt1PkEEnkNLt3rHcY0du4Y6u8pnenM/kJrFilTi3ubG0iY01iAIpWKj7BbUaRxHRPCYaNv4+xpCjahzQPePdjbwHfqxOo4khN7/jHlH3aP4zKMeYm27GhKoJlG6PTW/Dx5dqMx24wudrjSahRGHYOZplszsbB4iY4ciQ5SqIkqd0HqCWUvom2aE5hPtNt5hgbtOlh7BMK2UvIcYibWJ7GRHTrX+UeCwcbY5ycpPf1gBM4U2gTtQsflan6i6nT4iJOV+EAylcuZdmB0Bcoh9S4DmxSxuriSktZ9Uc6XeLTbBDB4uChYQsgkW9ExeHMQyCEaTQHVd/afNkC1OQjihOmxvigMsoe/kefs0Sf6PgoGnrL9Hk933fWSmFCTp0hobIH6WT/vo/w+5hol/xSm7y5SWc2gFobVc4kTlnhu85ABG8B4/cWXczOjVoUDPh7+2ZjGnEK4ziPNV+Yddh6L1dXLOdy+tbUPQ7byvD2/ID8BTC5l8giFPoLT4wyW6yfRHD+K5y7NxAw+fhNN7wr+8VHslmMsj+MeQnICiNG0+KSPn95HSCGQ0Hz7ey6qPs4pgwOY9BC60wqyHQoIVz/MzM/mHOOPfe75PEnq5SVcEPCzd3AAU/VhBqySficmp+vx0s2VeLKxFnNLS3EIzV6eRZhEO55udZKxZqA/3Ygx2rGMD+w3CKbB07HLzegfB8bHETYY25im9AmKaHSm1Xxb6bcPMTrxpfknx/VJ2HFJPxW518XDOz1f/Yz4JhJwFwLKzoWDNena+ABt/JUGBO0S1h3MsiP8EO1kD6fsnVSLNbV7NTJ6pHft3gTdPQlhPkGK9GRmnXvI+oB6d4DlCnWdOLoE0p4+eRIb+DJO4nawLJ6s78ceKvvm5Utpo7tMxnTjiDIXxzqE6kH6pwtX43gC5GCeHtGzy5hqLlgNNNsUxLrkOkHqbUIEV5Fux0h6O+j6pdUc3ZqfXwDB3bi0fCW11hz5rzYhJrTQ441tJGtli0PVtKdaA6gkd3uH82ju6XJVxeuvvYEWHsQ82q3H/dpzN5PJHM3bbXdjDwGlhlLSe91YvYF0P4tFYOoQr3lVr2E+w4YyUGsUX7Y5iVk2HXO05blLl9N3bEAI7j7w4xWutnYC2ikIZDxMNRLzSyv8RPAgCJ6ChwZC0UGVcfpjBD+whrWwtXsQCyuXMZ9Jc/9OLggYgS4cWj9DWPT1TcHva5f8OMVRLF9/MW7fvZP+4yGEu4ypOAXFnUAjkwjVB0+f4LviFiBUPVJgoTEKY4/jn2G1tOponXUEXQefDAsBTdgDJ54k7PHkBx1HRHEHwOsBQhDWjn1guff0Meaj80c7uddOTavW0FKYmW7RD70czQusA5ntyY5mtj7maVy7Mh/zc41YWVmMR5sHsbu9Gau4GmdjJ/F0fTNevNaIywv19OOoPl2IRcp0Teb6QTe26HMVxol+HGVqtekX9rDEBrSx9vKLz4EnR+bqSCIaQsskKlU4yZNgFlDfi3SeDqH+zSwq3AZonrjfRfPGZ0vWUdaESVOQ5yOYYBwNsETnaUo83tuJV649h1mDnV93e8VRrO1vY2Gglk9GqyVO1DsDUzlo8eDhw6hjKkxT//r6RozBxEom63POwjMw3nrxxZz30h9J2c9N+DTLTrtPsK8h/H4NwsUxJu4AZKs1/dvbdnsIdnRrMkfipsQDdeuwTqNxPFvPsiT0POFV0wwVo8hwLuSQurZhLv0e8eCx2poFwicujFNbOYGs1mlAwEirGFDuS2++ES+88mrc+e778ejWHbTwAEFQDUqYT4d61P1PdOoUUrSzj/WACdMEB9Zh38hUztVolqUZC67dwNhqTmFluGMA2GC+WfyRUbRPDxOvhcZxZEuDdwcNI9bcimGdzsO4W/igs0vdmOe87x91Y2FmFh/DqYOx9Mc0I8eap/E5rIjGQpP6RuJwvw+BHsfDXZe6NeLuowcQKtYJWl2rSB/EQRr9apntDGvB1fwSbfdsLBbnWzDgZly9eT3WwakrZNSAZM1V+PqoqQScJIcmbH+ZrG/S3u3t7WzDpeX52N07iBZ4/NJLy7G5fxLrT7eo94Cyr9C+BhaG53ssoLXQbo0W9SDc9lUoXRhqgT6AwSnLbVJrMO7rL70QDx49itmZ+agB05S4dQoCwfDi4jwabwdeGKVfYGwshtHV1dW3RZamhxJlGo3j8v0jpIPIW6DjVHcndFydhmkqtIdM5Jq3GRqkyejq9ikAPqBQR7ZcUGlnJaHDqDuDyjybB+FOvGxhG3dU96ixXZhsAXNOrUimJDA1xQBCUeMYNwkTOSyuBm3R8a4lm56eRT0jFY86mAT4WhDA7sEOjLMPQ+znSUk73Vpso97a+GtHOciAvEM4eHbGDTpnRIYChn0YuwPCelTn+eRKIA/VdJBkDwmon9CDqCeB35XNrsvTJ3RUDIMwnW0Jz1UYTlo6MtrHdnf1tCseZDjnySgSvI7h59Xj1ie3YwNh0Ub7u73fI+PSt6IurYaBW3kQb//iv/IvxswcZuZOG2msBIYxrY+0PeDW/yFL5WDzzr1gZ9SxjQbo41M5Graxtxs//dM/FjeuLMZ3bt+PMyTvaf8kR7hUE/pUDRjWYWQnV0cwjV14TLG5ltL1cbJin37UPfYw0JNTzPPJo5g660BU43FjaSG2sFKe7mDAnSCQ0C0KIf06fR9HhRVG+2hrD9XpQojzS9OxhUnl8PcmTdPCcYh/Hxw6t9SgbX5LeR5hDgmiZeZjb68dHXAvLvcg7oX5RXC+jyuxj2+3GNdnJ+ML1xbireeX6Lex2Hj8KOagzRYuwRP8sfXNLqbsVAoJF92659DRyrkmgh6cSyMzmoPQSKfdx82Yyr7s7bejQX+6P80hfo8nqPPbCWRpnkbC2FoKCJJr167Qj9VIhgxQRpjmkUSuu/LoZCV/bgqEgUw7QQsdjnSAw6Uyj+BkJahpzGs618vlAAiSP7d4E5T6ahjrSo1CD10eb8a76w/QGEhkpMzIRJ0OOE1HX+LMkSzKdHTRTYZ2kBpLOJtObtax111sCjKcJpDA5pp1pFjl4LsXS/PWd46WjSO51/ADZXpXWmyOL8Ic2NJoVv0k4QLS1M7W1SSf9Utgk3TEEQiexM5ewhy0Wa4Ouf/gAUx/Gl9449VY39uPR/duxc3rN+PmjZvRRdK6cNRRsS4CSaZyK4ajRw3w6sfTu/hyG0/XMLnx7zSN0BRHwO+K7Dff+Ez88HMrMTs9GRu90fjbX/suTIrfhWbTzHPwp0UfjKPZ9rf3clXA/EwLXkGwYfy5Mnt+bjb6EMhrry0gIOcQeu1YnpvDvJuEOfy+GbqLvlCTT006tzOWqxI2Nzeznw+RNq6iaboXjT7OkV9Mbyd1/UDDHprFJT9zmvRoh9+/9QSTvoEGasYEJqlHOciw47QLyxgG0eUYj8v06Uff/laMXP1M1BrT8e1v/F586fOvxCLqoj2g30br9CvMjx+5vDCDtt6j7x1Y0dbAnBw7jF/8/bup4afxqfwk0nvvfwBOu/EnvvTZOJmgTVs7sd09xd8ci0eYeCuXF+PKtdV4uLOHhXSCK+NxC12cSuhndp4ysDK0ylAYbdqqUHUkuxqFRSvDVA5YuLnRYN1OYssXPusKiLPajRvXcJswASB6PHQaAgIgrumpegLvccY3r1VbyDXFNOfk4G2IUGZy7qWF5mjonIL4j2/fxvnVFEE6U6Lq342BjqxJ6OZ3y72O+xx28TQ2//ubT9FYM9kIN715RLHMIzOp3mVQl6Q8xCy0Afp4iAEInPj5pdhb24h+zSFYhz2pQ+6CVuz4riNo1Ckxu2kSTKI1MWPI/9ziVDw6bsLMMAxELUK2NrfQPA67j2F/L4Nk58P28zeFwOz4KpRRHbmGSYW0dzDhOx99HD/4pS/j1p6FO1Xu338Qy/goThIftGkXzF+b5BktMtWayc7MjYEwhwyWZ1DA7DQcEPu5ixf5iTk3kgNDA/zMHgTiWj1BaUA0M1zuk9M6mJ1qguNKCHmaVaNJvzQgZPCP2ERoHMbcfCNuPdmI62itFhrZOaHRE0xT+uKQNtVGMSNJLaNJ0C6vUnu7+kTem53GTz3rJ0HK0D2sAIWLuHD93G5/JNZ2d2JjEz/xeDf+Zz/+ZiwuLsfXvvIdNO1JrNx0ottpF4UvuOjh14MrRy/H88N/rryRgbHD6MJvoFl743OxsfY0fvL7Px8ri2iRXCfai8e7mGn7vXi4tYvpNhWvvfKZePjgU/pcM9cVMVgpnb1k7ujtJr1tHeO+dN2B8CQ++8pzcfvOPdIpNFzviL8E4+ziW37+redjZ6MdBwNMZdrjkdujCHytFXnC6SVx16fN8/NzmOzDkV7KUJOmcllaWnw7OwNitPPzPEBAm6OwlZUVNNbTdEBbqGC3XWvPSuQbGxuxtLgYr33mM/HBhx/RaHygzR2kfzcHO1Tbmke55AR/wkqtwysHRGA6jxObhRk3u220zHQOfnj2n+pUbeElwMlMlJN+HGF2tkUZjsRYD5IaiaGplvNB1KMJaQLjclUFbdJ/tDM9p0FNCQ5pI5p4FK2HmaDEgkKxt+vRpKOb4KKDtvOQTE91ncNxvXPrXq41W1pYofzqvMKjttsykPxQgkwkg7rYt4up2D8ZYHs/5X4UV1YvYxIexuXLq9khjg5q0iJDYhQCTq0Bg7uCJc0mXjgvczripPxxzJP2GlrLDK1xpCPE4NzW+AgCBsJWIjcbNZgVhofxKACCn0zNqyDrjwAP2mPeIX/wPoWAONKcwVn3+AF39oLoNG/OgN2FwfpGkzCvR+DNTLli/zjWHj2MPuaX+5JqmHuuLjjg9wkm161Pt6kLwXw8AUzCGJheu/HNT+5Fc34mZieckMWUsn/EF66EloNTLYdHo/hCnXiyuQcYDix5dDU0dIr100RjHGzGZG8nvvmdj+PFN74Q7e0n8fL1S7EyW49lGP6kd5BmsEuZHDxSIL7w3M14+Ggj3vvkPq7CWDy594jfa1FH6GzvUdfadiwuXY41NH27j6uAgPzhL78edzf2YmF2Bjz0SLcXfrkU7j9fN6gPdQK9LC4uxDaM16Z/jqG7ngwFbfm5q9Hl5aW3JdwMSCIddEdNljT10B59Jbwz24+f5J4oJ3Ad7elRicw335qOh0iU55aX0pxyCDrPQIezNcGcI5BRKm1FpyO13QW8sjCHtMTspDz9pVH8gLxDDGpO9/DomLrSoYmGdKLPvUxyrOvROqj9cSSbAw1urMuZf8qSmQ2elag2kYA0w3o9zBU67ObqpTSPZudmkM7jSCIIEJ4ag4gc0ZrABJiG0VwFriaZoY4WDOT2gMuri7R7L1f/uyqCXk/ppH3TQKJ5BNeEw+HULxNPIwwWZmdzQOQ4/bZGNYcHV7sNQzxJ9CfgRKJwC4TOvO1rNltROz1EWG3FpaXleOfdDzEz9+LDB4/iOw8wifQ5ETodcbHnruGN+Ojex/i487F5NBGfrj+M955049J8C1zM5AihW9pdZH0dYnSt3uNHg/idu3tI6Bdi5BCpDjyD8dmcxO4g7fW5NJUOYU7h8HiGra2DPMHXrfyuoXN1uCtWmqjp+SmYHDxMz4zG1TnqhcgwDmIV80shNoAGnPtrooH3MU0POj3uHczE09hAGL0DQa93jmJpeQWfBsFyhG+Omdnp78XM4uV4OBiJT2C8r339WzDKEfD0EJxOiUS8c+dh3Hn8NFf5P8H8cxrlzqd3YgYa2sU3OoB2PMjGzaZ+ctdjDWSkWRTGEbThwt7VSzIKvvkWjIal9KKnJdOHjkRqYThApZWia+SxBi5l0uVwItw5Rufq3D5yDB+Mzs7OvK0pKIE4DK434Wz5ysJizipvAugM/s8O5lDbEb0Xn8dc2gBZ8+m0TyF19vAjFiE+F2nu6PgOR538Jq5BKagGUx3ryFqfw6k6kG49qDfwpehUPTHhUKK6AU5J1sOxH0Eyj9FDozINTG+Hu6XbwQW16ws3rsViC98CybU8Px2XMRkWMGVnMIXmZqZzyPQSjvVl2qTvN4XPMYVA0KbyKOsW+dxT5E7o9v5eSnXNxyNg9XOuDhHnUqOxOlq7hQnqGR20Bx/Pj84hn0gzmku9TvELzsYxoyGwGvAvLmDC3rsfr774Qly6cg1thvOPaTJCHTI+aiM219bj6spSfPCtb8RLrzwfRwdbSNcHsYuG01l2aPvGlSURGfc2NqMGjnswGSwZZ0jejfZW/MAX3oj9tc341nd+L167sRBHmF7fergXNxbwRzs78dyl5+Ib+MLH/bN44c3X49ffX4/9V348ro+tx80ptdNEfPPObnzlnY/j6dOn8fz1FYi+ncwrEztnNgksDmTsYIpphrlCfrcziPc+ehzbAwQTTHGA9nUX+CbM+HSvF3sonw4m/g6EvQUz97s1CBdVRGff2dgn/zGaqheD04nY2dzPdZC37j6K2w8R1tcuxX7X7S+T8fGn9+L27XvQD1YP2trFx3sdyoTZH8H02qTOpbnutOXcohodM3kfXHlkm/N8bk1Jq4m/ZWjPFTtOkCPd0oRcwwfb3ummqefqGL+t7c7rzQ18b81V+nMXvDsRPY0AdmRbQV4m8YtF5u/a888/h7AfLonh8sXLLzyX68gMSl99rnISjxNxLkr1ufIxMPEgULgoJc93bn2CJK9he8LpjmBBdGdI8VnnMA4H8fLzNyCOtfSb5vExXA70wa07sXgJlby2FVdWLqUpeXLST2n4ACk2gdaQIZYh6P3hyuObL1yPzvYWOEHvOJSMFvR5Dcmdk6p0nBrSo8iUMMI7hpTSAT066WEOSCzVQIt7dboQi2cFriwv46PV4imSaPx4PI4AcXTEleRO/2FqYI5Wo3CVXyo+ClINbi3PepFenop6587dHAg6hYGmmxNx9erV+OSTT2IX2F99+TOZbxEfwQnLzcePYGpMpOXnkJxbMdZvY1LW4rU3XuDd07iMLzsxeRarSlm07m06/MWr89HZ7catR0/z1N6zPuJOv3elhdO9EutPHsd0HMZrOOBbLUy72VW06jgCp06/nsYujsTpaS+eX5qP3/36x9GtKTymMNu6OSnsgMUTGMQRXwlyoESmXR3wo7/slMop5qkDV0p95FQSrOZYTjxDR21wWw0KIRugE+0ZBan0Nk2fHqJR6vMr6V6YrosJPYov99rVl+MumsOR6C4WkjPXbg7V1M6RO+B0c+LebkUjLS6njpz3kvk9d3DaeSjaIa2eaOpDhw6ozU83MAF3YXg/b1QNlNm38GJOj3gcwTKW2gTxTxUEaF/7OmkeuPMrL6XP6WtpwH6X6YwfvXb9ytvahWqLNL8A1qFo0qaJ5eY8F2C6PUJfwbkZv8rhhKoI7vHOzA5OOIBxTJrZHLg4TVNOBLt8ZQbp7hxJ2z1FpHkNreJC/w7mFFZ+qmvNJL8uaThGEmiKraysxhJMeomOX8DHW760BFEgLbCpW45SufyFBgmn+4cclnfQVjNUDZw6WM3A0xj+wu7eRszho3Uw6artGUhE3jdnF+IQzdirQRQQ1+kRuhBmVf1TAOXDSGglkSauzo7wJSnbwQfPdc9ROq4T2nCCAHEO0NHAxRZMSN7p6Wm0LlqdZ+dg5ucXwQkmJD4SRirw1uPBp5/GGfB7zkeL+MdomD/9sz+BeQODtRbi1c9ew0fYjIXJXvz2u7cwhzFtW2ex8Pxz8a1P11IIDhaej9Gbb0QPxnXOqza7Et1JmOpsKnbpr1sPMOnQEBvbg9jcpY/pqaft43i8dxYPN7e592ML5hmZmAp0VbQxa+zrNpplbQNfVpxg2rqL1wNrxvGNRyfR+PWZnKIYUVOT3g/CQ38Q8dFwh4FW/DhuRHUopwzWnJyJIwhtAF673V1MKaQ95voshD0x4oqQSrj7pVAXMvtBOedFHZDRR3Vqoyc9wuCTk1P0vVMnMB6CXVfDneh0UNKoPpFLkazb6Yc8ORi4nFJwkEsekWE9u10fWAZ1KZiaeg/a9KwSR/2c/3QqKr8wqvDkr4xcy8AZjP+zP/1j8MBZbK9vxDSScIC0cFRKQr2CFtG2vPfkYdyAwF3/ps+k1Lp8+VIu0XF+xAlFR7SU6DuYUlNwuozh8PXq6mrOSejYgysQZ80j8epV/JXjXrTpAE/acQGp56y7WNJW6qP0YFbXj03TIBlXSapTKnF76Qu6jszniREZ6jC++eEnceK2AjTHq9ev5CTvo0ePc4LWwzhNu4QjrclXx9bf6jq34sgZuekUzTn4L6aQvtWIYiWRzOcomUhUA7pNQv8oh85BqpJWze+5ielLIqQOjw/jcqsWv4159eIKeuPwJFZgKE2N42M6SpMTonLnsJPbavFe75C6gOmwE2Pga4w6Xcp0H/hmqG9yZDL6+r9oZ9cGLjcgSjr5CHy5k3oSZ3/7uBs3pufjBCWRH3IARuzTuB678fTJRuxgqs6vXE6iVvNKwArRAwjIYwx6Bzjv+KAKDYftxusKsl5Keugx2+8ksX3ixKxTBhLT2LCfDOJAXFmuk8K5cFohBSGq6XKASkuIfLkIAWG5cbCb7gXWXkyN62NhnjvXSCeoTXRW3ArjKK2T/pp/jjAqwI2zPHFIo9J8l3Gq07gqC8K5uOIjjZyqKCI2dittJr1KXzKez/blpaW5HKF+ur4VK1dX48n6Wmo8t/goPA2mrdrp6cv1ZPpkuC99/s0kdYNqvYzkWbBBFeeBLpfQFAYZzlE2C0itMCS2ivjUWDiTSm4AEsk6dPih8fxCK+q81273O7vXFmZifKYRH2JXuyi23z1AGuKzQdhnwOFwsXXbaCdeXbGghDr/hpaBeNN4Ca8+nibGIZJnAqKYhlE9oETbWqnkanaXX+V6OjrhENNVbaf9PUkZBteXTUCcjjC6LMqV7hKsgyT0WNYtMmVSV4fT/BxllFBkJmfwZTThDoTUBEyzcbgfLyyvIrnRruBjaWk53r91OxZnp+hgiHKilTg0KJ7Kp093EFwuPWrAJOMjR9lOGXj0rFqZYR22WTy7s1bcCL/xbtkBAPJUmpMOiwW3UwjDNEKG/CmcYLK9zn40UcMHB5ukrVbH69dILFoQTvpPwZunOPbHmGMjzXq4t9zNnE4AC6sC0WkFpbrlehyZ1ontVfAWc0xYs1zNONri4JQE6Y5jf5t3Ms37iti16jEaUwtu7XYwmauNjw4A2S7Ly77SKrEPEPC8zHIcVJCK7X9NOddnCp/9gzwKxGjuB/Qzv8JkOGfCYX+4H0vT1Tqd+PcdhWc/uVrJ+UbXnyochBeiyHy1L33ujdw2YrDQbBiVW7D2rPay0ikH4Skzj/6lQaXyPFEJ4KbQOj2IxFNLPUYtzT5H4iDkUzTBS4uzOZKmPa5my0MxJ0djzRURMIgjM25ekzj9HNApjbUxNthVBEqs1BQimbpzMo54F7yqtp0jOlLyU5aLWJenJnI1iCePD8Zb6Tg33TBI+2yjF2BAb3QKZRRmsOw6jL+Nc9w46uSo4McPkFSrV9NMMI1pleAGf4s3Q3U/zaHw3NoBkhU0Bk/99W0b4hOf0xCnmxadL3JSV6lr57hSQxgUFN69ijbULHGJkCZzwqpgQb16Brz51ahqUJCX5q34yc8PAa+TzsJnHbmSgLaIJ1qQuBS/7gJwJ64rLGqnlRmWy8f6BzGL1vrgrsdoV0uahEftbt+rxYQx50B577EArVzpgFCD8MV1Eh0hmQrfWdqqHBDABT7xUAS6aFSY9qElGdu8MuIjrCo1VNIridwy47vMAwwTMH0d834CoYDMxA88xPUfahBxSntTqwDr4aBjK2NzazeXV0nL1iEeTGvINgF/LkgAn0v43+4OlqlP8fGmyNdDMLgmRZ4wnSONWgCjiyuX3lbFeuWX8DT3aPwoL3NrNxXq5LtTNh1OKtQ8S0TROX4VwoELtYScr+BQMpzQUgFzz80kNngD0SMBu0TJ2lyf547ctb0dpAyNp9E6sl3MzF3qdIGnQ9Au03FZvqsWnITU3vUkJOfGNF36+BF9mOAE00oN5tC6H2o4HqnH/R3M2P2juI8z4VkcW+3DnK+Q+dzK0YD49/Zd7e0gDPnw266jRXb3OrGImXrn4VaO+rkyYvHSarZZc0JzRnx4jLIrDzRZnX9zi7a+1YSjg9oBMhj5FSYOZIiP6nQl8IdEN73E9Xh3J55urMfy8grl9+hEmAETxh3ZatNjtI9D2jm5Sl1T5idO7fQY597lWK25uXj/zq2cC5yb8eBPiJNL3pGENWvHJVzAOoXqXD52gNYdGz3DjNpB03bxjxSiWCwQnxLesxBdLqZZtbq0FB8/fpJE4xmUlxZmIUaIjj6T6CZgyDrCwnPUN7Y30l9xi4YM4nELEqiE2yDdDv3mFhWFu4zqlM44AuIEDZ/7AaGjxJnEBtGKNzWbuJaZ5GTIFI0ETsGjjAuIeKrgmx5w5Y4J9Iua9IUDEW5W9Wh0J6BFjmeFyJ8uYRrHVKXhNJk4cJ/TRfICd9vrBLy7h7tYEKkceOe8lZsb5Q3P3phCWNkWha/w1r785e87E2g5zkItsIEJpUBXMhQtplTQfvXush4lo6sunMs4lashIpFoOSLxhIbK+cnxaIrFOroD5sgDVWj0Ip2WTAmHS4OuaN6HcXr8GJFnQbpD3q5KdsW60k9YjnqORtEJELiH+kvBakfngGxQSkfI58RRo2l3gToq2MylRGfUpcaq42grRPSsnFNTog8w7Bs4yU16c5ROHu924iGOvKsNnmzvxY1XXklb/9xkUNCoKbNzpYDK/IBUqlEqOsSOyZXv+Cau+nfYV+ZMQoAw9GHbSMCz4YRvCwHkqng1gsO69cY0fsBxXq4Y94g690Etzk6nSZvE060krMuPmrxzFX7F5FgFS/ixQ9/IIwbUTPZPSmVw4Tybws7glnrxMwljrCwvYI5N5vYOB2TqmKOn9bH48O6jeLJ7ECsN560wFU9q+VUVRz37WBx52KXClHZLO2oIjytXO9lm6/dkJacuFK+HpEkBLT6gF+lQTcyrWPaTP9u7uU/QBdr2/84OOKEO2+TKB4X+0hR9ST36ky4Js6wBdEzH6oIhrKfyNKa0IHgn7bhmsN3eT7rAM0Qw7SfjOSDi4ayWLxwOvBVtri/puSiGNBMpS0vDTxM93VnPc0Kq+Mq3rH3uc2+eaR5YoR0k4fisJHDPi1LGiuwQ31UOdu+8k3RIXant8hz9kUSoqpmyJOJun99Iw8uz8xCFi3mjGsnjvV8q8aRXuxb5QEdUO3htlAi0HInCyVelc0oC6rN+Qw6IAKvpPbnIur3cL6Q0tQ6lYrvdRYv4qSKcWdplHnvPsySSEelc0+LdJCRjI/owbrOujhqwfJ3vPHBSLeRwO+lkADKCTC6CCHVk1A43j2fUnyBIDiCYacwfJZ8HoCgw+hCy+DOdJxfZXnF95+7djPfZVeA65TrMTnmIc9unySHcLvdSigujo472o77vLISzAlM9WVvLuUgJFi7MPOJQIpVYbLeHzohnfTTbMYCh3crxwo1VTB2Y1wEc/LIujrLHIox09vLU3/cebKTv6YCBsGMT5sIB92Fp6TgZLewGcetne9T2rooxfeJ7+CwsLjFzwMpnp0/ktI3tTfq4MmHFiWnFcRIu+cWFQeHtGkbX9NkmhYp5NNtcl2g9hqQN8uUABwLUtLa9BXMW3O44zUFd7hoWv/aP+BY3mqHSnvkK/buMzENsrcu0Tj9l+9747KtnMoxA7bo0Jf2gSvOUAryb2A7ynb+1h63EeONsrI0xvYB0O56cU42yGG/nX7p0KWf1zV8Rq8RbbbNQbaUWIq0NLwfV23BX1YscYXLDo8/Gl8uRJ9fw+Qwr5aiSBVq/iJSYhDMHV2CQ0jmptajP8pwg9bl0mB3svcBnu1ITU0fCj9k0CgF6NogGvWnEz/FJpdHsBHFqOeLJ95YvPqyj1KMPpuQrJwldvrKKZkLCktbLIAyWoTWhxpqbns201pdtHpbnQmQZOGGlnmPM3mQ22w9+xIcHsOgvz0/PpEZpH3XzA3QKjEuYe8dIewXDCtp00bLECSZEe+8g2jDK7iYm69xi+juuZJhfXMx1hp2O5y8enftVi3OzaJhdoK8Oi3EntavxDQWmPfzNXMsI/ueAzeAaRI+ttr2Wpckv7myvl7ThYmzb7XPiEAUw35pxlVnuKdSdEQfW8eldx1Mr5rYeyzJenNqP0sXG1mZcueJ5ghu5IsZ404p/0/lsPQ5eqJ2F7cjtLMBQyjaIX01N04/+wA/+4Nvpz0CQSmWlpAUWIpIwTCghWriASeC+s9JCAAJb4q3IJfkOd6a9q8JFMmoGOrnqbydqXQLkKu+6ixspY3Z+NglNe9V6LD+ZD5+OLKnO4fssJ7UhDXREyA8E6DArLd3hK5PJ+AbbYdmWo62vmZIHa5LGTnck1OFfyJx2VrqzGuGrRrBss+1RIrnSowVBOuR7hPN75MEXmJ36lOZrtZrUj7bFLEhHnLza3ZYlr4sbRyd19p1QdSpASehqDn0xJXa3087BCCFyR7fzMpogMipYzcsheSWlGxjFhchxFDY/UO0vR2ohzrowUKdtX1hYTnyLd0cCB+ChN+jFPubV/MxsLkK1r7U0XInut8AePHwAkaLRqd+6bM/C0gpWRov2TeXiWectHX52Haka3hUMDo6sbW5nm3NFPzhRUysg1c5Ow4jTbCNt1q1w9Y5zkAfuwSJP0gd941SNDCQzyiypDcjrliEFqn3lMqoxBGMPuEEnXYFb4Vc0D6sR0hQolGle6TTp2WklYHffIN5A4l3/UqaS7kznF1A6wCOu3Q/oVhHpoaL7apDJUMq0LuuUl0avXHnube3z/X38gkIEJErtAEGa2Yzl2U4qhSRyhoVboekEXoKUsMpvL6Wrdx3dBu9kAu+5cNayuZIJQajnmYsw18zJ9Ek8vHcflB0sDEozQ5pDlOFvkaJmVKIU83Z3B9MLe9DVCM59VB9vVjKiVUk7OzuXBDE9uwgTqG1dwR3ZyY5UOSrqhr9pTAPNHtthfbPTc8CC74Yvov/kiKPpRHoyAbB3YB5omXbr4FcLgmUCB2XGKV9J60JV90/JVNr5ICSFkILJemyTfZFafNgXMovxBefG2xYJOI/IBg7ZUBxarnX63jw+e6Ta1s52mrQzaJYTCLZGO/TvHCHT71W4KWglUP2QA/pgDwbb3D+gDI9s6MYBROREsUPhfl8tB6foGwWeUwYu0vYTRyP4rLlPDIbvY1oqFB1k8hizHMwBjmo+kqKpzYGNgzbCBdglYBnItkkfHmRDF5JM3xYhCkPvA5MM4ICHk/hqFs1OaUKBKx0ofMWjtJvKAlglXQWJwXjp03lI262IkpELH+SYAgx8TBuEyT4wyAdF4Xhphq5gmdX+T2//R246zUYodQsDWZGheq7MlnxWupPG9y49upjOo8PMb/CU3D9cxvAZrVPKkuC92+Eo1ow3nXEGgffDZ96NK2X723ReF+N8thYXI1dEJOLUkAbKrFVCweBgQYHDQzIN5j8hs/E+5wfEyjvnvsClZ2IY/G5zqcONbyXoK57DSp4Cq75lCWrpEkpbMw0wlrYayt3ge5lIoWLZ1m1HOhJrOmGmsRfSVO0xXnOrlFtwlnno14tx5jP47FWeLcP83gtuyjvzFOYuMHoXPuNGR6o+LeWYXrgdmocYaNiQcId1eFXH0A1pDlQ5GJECGKIvwXoMlm3fWl+2Pa2OEl8Fy/d3wkOaasi++m08NZ/X51rW0j6/41zaBoT57LvEO/X57OnRBtvlhyAmRhHuxNX+9f/rz8E3VJZwPPM5LMxQPTuQUXVgFjbspItpSj7vGUf7/G0QoPKsxiplWa8hf2NymMbrD9WN9HKQwDjTlfiSrtRnEK5Es0uVeJ+BjrN+EeHghHkyHw22vHx3gbFO4YACX36Z3/70N/GaWyeZFtgBRWlmuMhYErdwWBYlZJT5c1sIIeFCK5dQ4Mw2DSVhiROGi8F44zJtSUMdlu9l3QbhUigYl1Ka+8U+Mz7LQricwzqsq9yNM434kWhKvqxnGHw2XeJtGF/upi/xPhfY7QcJ27FbBbSC72KZ+vie5nWel2YWxhobqQjaIFwG4RcLpXyPhTBcLLOEAkcVngk9B5l8Zx5Htq3b36WX/O3orqHU63vx4nSMZqvzr/RE1Pp7cWll2TwVYuwAM5mhXOWdobx3AtMtHE6SGRIw0givoEhw5Wy1kv+80cO0luVdKe7aMyc9fW8wvtSfccM8PntPGMifanfYyBKM0/ktZZVgZxj3ve0r+ctv4fOMOLXZBEyvRtYhNs7WFrj1ybwbzFPK8dm6TGd5Jc6gmeeqAK9Sjmku3g2+K230Xi5DSXsxvc8FryXe3z6bz2cJppRhvGV7GS7Gm64Qm8/f+9tgevOWcnxnmotpDb7PoAkHZUiALnD1OvEdv81jerOYV9x5HHeBpQRHUS/ix0s4TFfq8X1JYyj4KFfBhc9DEP9QW3y2zpLOa3BS4xrJpVWjmIUkTthPKdv7KG6JH81DBCgRwu8kH58hKI5wk/6Nf+8vnuUnYrAHS6EXg5WWRhbA/Z0ADpnL5xLKs9VVgwGmy6jMJwKtx+DKBENVXoVkQ7lbn8+lXuSChhZ6h/T8dlTL+qghHdCSz+3tJcgUBf5SVqYbpkm7PNnmD7fDQNdU5XM5qpWWCHmVtPodluVayux4cGE9zm+ZPuug7gJTYoT0iQNbQRpxcTFUAz0VnAWWctccL2WZ/1m5VXoDXZ13g4ZlCdaZsA3xaDBPgaeCVwRWaQ0SXMmjleG9aK5S38XyjofCK8OQES4ymmGotKu6AdXyqt8QOdqoIm7MweNn6w3Vbe5i1id2IMVQlZuPmcZ6jcs6AUFYkvmeVZ3lVC2r6i+wZh8IzDBAHXkveDjHTybHFKxJg0dZR9Ix8Jqmgp27teBHjmh/G1EQYEXltwV6FQRmBcRbSL4jzneJqGEDS/r0GMwGw7i8BpZN7q5PKLlreU3wzmsShPkFEFz23Abgx7C9nHc1zrvXiD1zgiMLkcNVuVg25z8ou8Dg5XCypp5ax1BgE9klTZ5eqjChvhIK/KXtJV+WTXrLpYTUYn7hww2Tbkz0g2QTVOWz73ErcgKWbj6/LMPOMHiKkhcseI7Di+Ecv8O6vQwJD/cCX7lKm3zOziZ877NXeS7lGcz3vb9LXCEWQxLg8F7KKnRS0ha4zV/y+WwoMJjWuwLN/qgu4IQOjlw9Q18al3mG+RwQ8lfJX2AsZVtXyVOeTUvic1gKrCUUuH1fYMo8w3elPMPFd6VdJX8Jxpe6jK79m3/+5840oRzRcURE6WvgSXLNzBedXCssSM5KrNCCyJefiOSnoz5VfJVfhz9HX4RDDTFEiKNv58BxMz47TvkyLMLhWCWb71w+omYQLvkh44aSEjSnVMnhYt5ndSSiyymrSOWKsC3b4eVzJAF75WaRZkjj2s36JgZLkaRdUCxBGE6HfllVj/+Zyt9DU8JnyrIO67ZVVXrKGOLTtibbITBsS6IiC7xQdj5Zh+VVMJ/jjKDfJ07Uoiaudm+T1pf8l/CSr/TZ8dBMt2wFnhtNM7HAGpmB9EpiKxXWIYNZr0KsykA5lUgb/pY5qA+t63K2qiTy4uuZImH2H2VmDmHKdlS4FZ3Wl7gD5mRS3gIhcaQHNt9VaaQLJ+k1UVN/JOiJ6zMZvOpEh89L3+c7463Hl8O2Vv1TMZfTOfrzhQ6NK3kNudgXotW6MviuBJ/dHiNUfnxhxCFkF7FKNPoOEpPE6XOuYPcijZV5vxhM56rwCSROzuXYCOKzs7x8tiyJwouoArQMoWYfhxC9u05LGBIO79RvGa6AEBYxIlNXHWm5vq7irMPf1mvKKrkIMI72mH74zvj8mh93BYrwuAradroiu7SZFJnfTMNb5qn8K+CjvRVirVvCFkfG2cYh/ISCN/zjvPwoeQm+k+XU5LiZuWZShs81cL6nqennJX6IE/ZhO8olUxl8FkeWmfijTgnU5xR0BN/VaaMfHbAezefSz4VIvMuc5tOXFicFdo8Iq2hBHFAvneqoaRJaTU0GrgHWtkjDtk2cVTgXTtNW9SVsxOTHtW1TxlMXdVYaCqLP+Eoz+d54h+WFLeui7mrr0LN+45GyEaBaNcP6ZIyEG4hM4yqWiqFKmys8XBwkSzxeuFKDAU9+Fed73hXGc0OmysVlcrV/99//K/hYVeO0bE2UBMzvEvJ8vSEwJfheU6YgxUuNUQAr67ISyGEeQ86+m4ZGuKO35C8hJQXAl7p8bzneEbb5XNXBby6RZ5BpE4YL5WUZIn+YH3I4L0+/wXAxvfH0Zj6X9vreYCcr0fxdwVgRlwKi8g80HWB73p/nGcLmb8szmL465NQ1jJPgwQlsYTXfM7j14SzGvB7d5ooO4XREzaVE1p2T3/jHlnnRkjBkW4bBrSWlPSmaKNOyUgKTJ/GkUCBPKUOmTjgSNxWuki5IZ3Cu0J3apvHSPTRttt2LkHkRnP8ouMrom3kTHnBb8Jnvicv4kWe0WO4ZZGZCljEs3nqcMxMvSdPD4XnTlPJM41C/00sXy63aWYVzHJDPeMsSrvP2EUp5xtkG0+qqqK3cEVH79/7C/z1FTH5tgQJNmAUAVAFIpCfQ/D4emlP+9py9NM2GFUgXPpvO+QDjDOV9CVmm92dRvK+GdavnC40saS0D5JdGeDdd1ss7O6o8+760xTpKeVW9doRMUqXNNFUfZXDYn/+rH8NQ5avKKeVbv6HAU8q62ChPyTU8e0c5wzLM5z33Dw2DRlzJfooXbg2WbVBwmN4ABOdlOLJa4unafC5wluBkaRLahbiLocpTweGz18U2ClfCT/BdiS8h4UgT6QLNEKpyK8LLMp819bw836npQfyzPhvmN1jexbpLmj/EyEMmy3TONwoP6YowM40LgUmQz1W+Kr7gt6R3Hsz3FVzVO59LXNZBMK+XFkQJaVLi++tzj5SKzFRCZhgC5TufNZuMT4cb6ar5JFNZeV6kc5W5ZkuuNh8CUN4bzF+A8/L3xfiStrw3CEUOVQNDlq+WBKveU7V7t84LeQ3e/V2GuE1jO7xKWp+zLsDzyiMKRA7wFBi8Sp5/VCjx3kt6g3cHXsqgjHdNYgc+fPaahJhNV/AgTh0gyYs6NZMdBHHVdoG3wFLqynaRj9hzPBb4SzD9RTjLc0lzjgfL452/Df7+3rIMpQyvkkdtlubShVDyGX+xDq/S377zd2EY4y+mNZQ2GUxvvoKHi8+GUkYpt+TLOTOuEl/y+t4r20x1F8sxZDxB+C6+M4+/fS5prddgjbU//x//Z2c6p55IU1Zrpw1LZxYAPBVHZ9aaKx9hKNXIVxVKURB9Zc7wTJQNKUjSb6M4yq8qNofvj6zP5yyjAOglkDaE8ofAGk8p+VfSWK+M4No2YXnmqFbITESQv8TpRrs0RqnmQIZx2T7+jlOqVzBXK0Ke1WObNAVtQ2po0+SbKmSbianaXiE780js+aYKxokPPyIn3MLvYELxPwyVX0F+LIYqpiKUdLz9lfAKp/hGl1C45Qq//eSz+e3DrI/07jqQoIQ7ByQIvrOC0k/CaJS/Cy4yCf+l+Z7vhKtiiNz3Bp7yPWU69eLkrgWBgaoO0hZtV+HkQt3DYFledpnxtgnoea7eZ53DH6Uc4TV9VQuBB9cVilvjhbWiV58rGil4KqGaXrA+2k79wmqQRhIeGX14N2nVR1WNNgNIKFfyema6Fo3liHXtP/5LP3/mudsSeeFOA7LxnEudzRYpFeM8kx7ezZNpeK4Kr6RPiTMYZ/C38YZETmLhWcgGJbE8g8N052GI5FKuwffCUBBuKNKvXIbMZ5cPf/u/z8ZLzM/qqQRIphtW402T1GqtK+vP31V7Dd6zjGQY0Q5s/mdan/NdRZgXgygoONFvO4fD3ixw+PNCOWk3WBZxOclOXNafBFmlK4xlsI4qzbBYA/dqUe4/jCfTOkpc4igt4yo4K/hMV0ZAfTd0Z6p6qNC8vittukgPhov1lfpNl7+hvZLWRdMl7ffmybqGcYXmxI7xhlJGMlwpm/Qyrr6qwTzmLaG04xjhUvrFUOrJOPKWOkp6g8w6gsB28Kb2c3/pP4XeRsOjit0Hc84Ucl8BBBumAKYRptT7R1VaGmIoectzeWecz+Z3KLbElcYZfwyjG0xnvecNp5MMpayEc/hsEIEl7cX6LMN7rYylE+wAQxWfj5lHTWUZmQ8klXbyhv+fMbBo9fliML46Yq1qj4MwlmkZvjP42w7wd8IIzIZMQ3EFVv1AtWuW871lwFgXg+/0T8+ww02TaUljXp9TVhAcAfbDEAbL9Av1FTyVgLyIu9TQXJn/AsOKn/JsvME61UwlpJtKMN1FxvLuZfvUoOX3s/KqUBgr8UC5z+p+hjefDf9Q/iGNlHp8dzF/Bn7yOtMYSjqDfXD+fKFs09gGf3vCk8H3tGyII/Mly+K6QFN/4S/+lbOSISBoCzgHgFAV/My80TyTmxMxviepFWTRAmp6TaphAw0+mTcbQoZqKJp0Fi2Q9ISeRSGEsq7OOkvjs5FkM0sGxTD/CqyFKNMkPHKkjjYRf65hCBc7nx7PePMXgvLZ+m2f+fKUIkLGWRd30xYiLOVWm+lsMyaXpEC0K68vprnYDko/b1uB3+BSGVObJ4lzmLeEhNeH0QpXBvMLr/fCcInD7J0q+DvxZ/6hNZDwkKeUU3BrmuqvCuZNXJ+HC/AO4TePGs5Q/a7adpFZM37IZBeD8Tloxb30ldq2pPOeMBCkkhJfvrppME+JL1q0yuOIZ/WuWmQ+bDfBNCWk2T387eCVMAl3wVua0bw3zndeBn8Lc5ZP3LFfI6R3x6m69hf/Mj5WaQiMlQQ1/G1h1XOWk0Gb0govAmYaf8p0RRJJxCUNJeZzla8ib08CihrS89S3EKHPBNMlLMPnc9gIDpFXdVVlJ28N08if3g0SScl3EVZr9nemBypDKauEU88NJ2QnYyqV8qskww6QYIbMb3moCsQCGn8M3HQO4nhkIk78UkZFD+fEVYLTBoacwAZnhoT3GRjnocBW4EhcgLuCE+GUsQwyVsJDKAuLTVcItrqGOOJZrVQCLc1+KcRT8lwMbqtwL1iBw/cFv0XoGIagZShpfFfMJuMKUZbf9ogQWG6F76ru8uwd7jhvd2GsAq+hylP1r/GiQqbN37y6iIeSJ8PQkrFsv4bjXZi9l/Ivpi/vSrsKDvLC1/OzvCPF4ffsipxMzToE0Mt3IsbCjKESOTq52nf8VjLSyHEMy0QU9YsgBznKxKJxnt7jJO0YZuXM2WFMDdZjqrcXdbdyVOKZq0KkE6ReeciMjcUs9dnJRDWREs0yZeLq8mQeJ6qrKyc1gSUXC6M9zWfjhcG8eQmj7RuatdrFqnDnZvKsB955NDZRmRZMDtMSgY0tmoTFeuQNm67j2m3OxmBikgZD0NSTI3akq64KDs+6g0QSF/6mlQmTdTkRXE2Wa2JUbZDoUhMnfrKDMp+4kjnEu2mNK4FXeVXGAUygr8I94aAMo7NPSJTtH8LpPZ8p10nknLC2XH57atI5/rjMW9omc0tkDiJUfVkxVBV8HubhFzfwVo0UOhhULex2IvoZHKUM01t3sh19UD3brmf1e/eqggQubZpUc7pqo3WY11BSWkUFURUnPkwj3Aq9jD8vtyovf1WvEh7rd1wgy+bupLWT8LW/9Jf/0zMngOXojKCg5LxhgXLm+YiU7yCqksZQOthfbs4z3jyeMFsQq1ROYC2Xq346En2IyukHt7fb6cdDKVzVUTWi5ClBVlDrZDrLHrbZ0UaRcjGt5VwM5qHV2ZmZTm3B3d+OcLkg2PLjrA8B0sHkOTs6TLx44m+OULp0RjMsDT53VNNx46QcLmCWsHJUi7orHFV12w6PxarigH/YhgqWoRYiVP8P8Zx5LafCoXkk3nIqUcaRz1OJDRKoE+bmrdpapTGtcYZKupq/ggmwM22Byzh/60MnfodBGEsZwmC6zE95BvM6iGLBlk128lfpfVeuUk9VlnBWq1+Ei5QZX8FY3Uv+7CMZt3Q4oZRTpR/iCNiNL+EizGo7Q4kr7fb63jwljRPJpV/LCpGSttSfFliJk4Io12MGan/5P/6LZ7XxydxSLoEWDneUsGRQmhisQIdXaVHelUZVqKpUfP6mM/JuetVBCZh+mimu+6uTJHn2ZBA9stkIw1l+K6lqROnILGe4UsNg5xdCNFhdSVdgKOEcViAsw8gyWUknu/ZH6jHZ34nm2Fn4Oez6oB2Xxrux6/bss/HoYu7lOjC3yzfnwENls+tbnI6VzZTi6NmAhxixDtuljiuwySTCZDqyVyl556PvfS5xBomgSlsl9lm8ZHlV0zLQuvO2kug8fbVarwpK81LWxcEc81meQqZSwReE5LAvDepPpblp/cb0eX2EUp+Q+JxwUnfWRXp/2z7vCgx36law0JYcIJOJqHdYTCmjlFv2q+Uz9V6suzyXeOvznjCAqxSaBOPL/bzcYR5p33sJ9pP58z28kXFDmErwkNRSplugpIoJftb+n//Zz5+5ZWRkdDLty0xAZsihIggrd9mNW0vSBAIp1F0AyEosGPXjoscSTHPeuNHqDIG0d9U5xg2BK4Ca1rtI0JcyTTbefQAE350OZ9gNid4hcZtiFMK/iKjS2DyfbwirwfjyzmCeI8p24vaNVj+21u/GVszkzuUJNFaeo9f33PCIQ7dlIyROqOvq6qXY2tmIXnMF5qoGKmyjHz8XVn/rrJegpjBYn/B4T/zqNygkhrALm++Tlodw5ruh4PE5z3k8b1+Vp6q/2iae7b9ASH518mLI8k1Tysj6LKgiImOdmDZkeVWyDBfzOAjzrJxn9bnS42K6cv9DPpZmE+0pvw0FBwZxaLxMdrGM8mz55dm6S7sLjfi7DGR4XUxv2Ybz+obpSpDBclkUyZ6leZa/lGnIuV9CRZ8kgxn94mntr/78f3Lm10I8lbWsrrAD9ZHIDqFL+DiBvK8+m/MMYQV5BQlFmpTfJViS74zXvjf43suFlQUpJV4mTcL0GSL2rh+VK/BJI3w2VALjZXaQw9Omu4i0qqxn5q33gijTWUe2oXacG/E87llGPkEQOPmpvEWI5qE4tePDaJwhYPoHaHB0w8R0DCanol1rxNiZhGSbn3XmedklAGPBQYGnuqrFpcJ1DEF6t320Ps2xsszLdAWvtqC05WKZDgiV38Jd2lph7RnOy3MJWZYkQVQp17uX5RXGKnEG0xw5Esq9gqtqk89lhPBiHfl84bdE6K9Sl++9xEVOHQzT2g6Dv033vemr5womn4/yQM4q2BelH0oeyzcu2zUsA6jzvcE+kLEyH1jJ9pg231ZBGEowV8mb/UB5DsfX/uv//OfTJ/R8unRuCHkEVacTfg8oZ57H7fh0JZLgKjFJVdbG4wmSnNL5pwQiElYXIefAovHSBIFgavhXfjfLBvEfwCixuQ/Tpo8CoXoWZ7/PfayeEtCJQs1VK8wGWC9l2glJiFlcJRQMFYLGqVsGq8o2X0FKQZjp/TLiyVEPuClD+PSlNHOOz2KqNojmWQc/ayS2O0ix/FwmUKCdc3icOk+mFs47XP8LTNCmatDFeoQFqZVSWrRJ6ObzHaIm4TFYhvD4zvw2Mp95V0y+7HDy+S7TE1/hwzZW8Ijr6qTXShOWfvDdPypkHmD2rc+mV2j5nKu+iS8mtPV7Jf4UIpavZgY/mZ56y/pOYcy256NpKJtXdodwlfjSFxUcBNMNYT5nE+LKRL7vvDJ9pq3oLsuo5GoGadX0llnSl3rEc74z/3DFiiHLH94rNA+FS779h4OH5sisCRO/c9DOfP/Nz//FMw+kr5/iWWBa2UiJ1UW5eTIo2swKRprTcYwkP8Jk7A+UrEqCqhUJhIBSuCGZiEblmsEYxOHpRMy0GnHUPcCXsQOkYLn7JCZOB5DicUyPn+UnY47HGzFBK1qn7ej6RYfGdOx3DuNMKTLmqU7VKUi5asPOpj7NOHLyJPJEfIW0KiDVHVwYwUPKTq8Y1zPNPV0oRhQoQxMW2PL7xQTzT5z24koDJoPptg4jdgaOXk3gh1Wf5AxHAPEZrcl6qbgaQcvflAMc5x0KpD4nrhAs3vM3xVQTwdSTnf1s7kWiTqHBs6O2VcHJ/0m8KS9Ia58ZJKFSh+3K8yMSQ/b0sG98RzDdkctvCJWEJn5YhaEixwoPxaRNmKldQvveMJRdGS6eY5EQDGEvOwqs+xwXwJ79SRLjDCVvuRt8Z1nWXdprKGWX8qQ44/ztvbwvd/Nal6avcTJ+JVyHeBsGf18UCqbNvhi23d+FSS3Ty7rHa4pWXJ6//nP/zpnbEEYhLr/YJ1OppUZBzpjn+U0i9TGFJqdmo+PZ7Dn/RKNBhlLMkSEBkjgkjFKxC0fPDnfj8tJkbB1A+BBZvb8dU9Nzsb4HlU769ZFBLI7AQL3DHMSampnNL/SNapbWerF71qC+qZTWR5Tdhxn95E8iCW4aORoEhhiMexKDob9lqMyy6tk+8LOYEteZZwGOT8VKayQGu5txeDZOuY1EdOksu+a8Y8ln3e52HoVx86wGR4pO0G5jk5iMDd7zLvNLFHQOFZdOuLhBVOIsZl01nFwFGamqm3TcirRPIuE5d9dSji99U+KF0GjEU9ZhcCmRfSPzeNyYaX1nG4qETvOZkO8QmqW/EmfkL+lyrRx5febh/Bn2PyfuLHuYDm4alkM7BxVheyUuSHs+gkgy4/3OmiHTGO8LQsJFXAmlDENhUtMkIfPse/Fa+k/izvswT0lTgr99o4goaf5RIdtNMG+BqcSVcL49hXLyTpx8FMe9GP0z/9j3v33qAYn8rp30ycxrkOxhjBMjMM9EK04bUxCXyIYT8SteuboQ472tGPfAysO2ayZotSTpPARS24bgk0yN9OLqwjQMdAoDHcYEhO1hjI3R47jehFS7nv5KeiSmJlsfCXuMj5Pb2iUMOh6PJs4mJnkez239fuy6cdqN5yf7MXbYiQ6a52wCpnZP1ITaDhOQ6s9oKK2NBs/VvBEkAfNDSmnSem742GQTDEIc9Inodr+V/SISNW/Q1TmPo92s1pAEJMDaOMytMDKNfZb5JXiHZfnNvTKrgc2TUbk0gdwIJ3uIYm6JXwXVmGY49bia3Uuh5D3ndciRfinp/c6y9Ov558KSc17Eq2W9/Jxnamzic36I9id4EqFEYTryCaJtMthVluml+Zvzljx7QpXvbJNl5XxRZuAir3N8kmc1P0WUAHJlHgUZkZqsNaQOGCcOfGeZMnp0wMAAAP/0SURBVEa1nq6atxN+BZc+LXfx7TwpZSm4RZzN957tNN40tnd410owSeJXWIn3tzAJT7abNIbsWx+G+UFMwu/bclmmc6HexbmwmCnLGpZZLtufwk+46K1qAI8++IX/6F8jtwdrNlB9p2gEz7BGQ6CtoOM4Hff7QACKOeR8jsv7GtELP/150HNugeIm61EjXw1fzDPWPcP78uh+NNAOuzt7ucfFz1a2nbWHMRymHYO6NMvkdAdNTtGKLr5t9wYxMolDT5oj4OpOzsMwEnIlSSXmkf5+fq5lMNrML5r7NQz+h+EOY7V5Fuv7h8RjAhJ/GpP4iC2w7kGU1am+RYqVuycHGZS+Mnk1DGwHVHXaKUrcMjdTSbCh+qeMi1rAD0UUyaa5UZ7H8BWtyzocCRzHzHRo2e/1Wo5nzTsyqxQ03TFmiPfETeKqIg6JJR1/fhtkQtNZDwZ6PntdHEwQjqIt/W1a32kal7wZn0RW+TsV1BKP75/VVxbF5m/qKEGYMhCvFs9VHcCdSaxLghQWn31HKPUahJdiTQpxcifOrGqpJGr+FN3WXcLxEEclTrg1v0sbc0CZAn2uSvNnVbeVnbeb+8VyDSXdOay8tvwCv5e/i4a3n2p+Vw0NddTvRO0f/Gf/zlm/r0SFi8aPo+knYKisezwdKxP9ODzYjJ0ahDk4AGEQ02g9Rv1MjnYxiPMAEA/At/1UkQBTK6BAHHSS3Hnax5SkQgwvOgb9RpoGRHXmJx5JqlN/oujC53F3rX7V6MAv+FWLgwONlHWrMWnIYKSRJ9TGcYc4UX4Wfcocw0xrjhxFx4Nzm43Me1aDcGm420ROIOJEk4gBCSf6d4j89PkIpZNlIgdTBrRPZspO5Zl/GUToRf8y28xVpHrVkZQHk5bOc1DEQZh8Rvs2j7Zz2ZNt9NTZPA+cNBWBUR/4LYxs2dYt00uwnq9usHPVaAWHZM84O5vas25Xe7j20nhDlk18EhKWwbPfFZMZ8nNNPJbBAssyd9W2qg0GrY2q3Ao3JT+UwTvKzjemNZ1lWk5FlF7VZHWFK39XdRHomyqeEsye3OlARsF7lbcQegn5PBTAyTAJAAzA7wvJMuRPImV2018sx3Kzny7EVeMHlU9mO32X/cmzaXNEHdlVc4QZa63263/13ztr4fd4dK4O+Yl2N+bJxOggmoddzLPjaHerM60NWpI2uTewAsyN4QhfDrGKOJ+PSQMRl06boDLYKM2HNAVkmDQdYWSYyY/GjdSnE/EipkdRfv3R8xP6EP2hncTlEc4530KoNEaF3HS8yVcRPISZ9VTpLiKnWmxZdZiSsHRAOcatChJFhWjNSwVIpjE9ccZXy12qtqrZLmqHYZdlkB6Mt7xR4PO3muco8F8htDM6wDa4msIgY5nWkD7rEJ8G76VNwl7iS5yh7LDOtEOi972H+Xi3DysYq3CxbHFifYWo1MI+m0dfzPxexpVQNHWVv8K5V7Z3KMnLnKSXOcviZIPvTZ8jwuA0T7FVmFSkVrWFn8Jz3i7T+g77vdRXDVxVgsf9bSWUeg2SSCmnhPOyhnAIl7g1JA6G+LIMas/4LA+gMi1X+lbEWbeSrVbD4oDDan/3r/77Z24XcXV2nfup/gDFW//k2ElMQlyeB+5XMtJMQZodg4TeoJprKAgURO14K/P7WnKf53g7FMkLCAuA0rYGYAEjh9JUx9/9Xn7czSF2M+aXIvg75v3pRDNGYFTV+jG+DWSe9bl20Po8gdSDXA5Nk8zKH4QkwWpeWYfAJZwUImNlOuEh+Gy3FATa1lTrIPriN7BMXtqYKxlkFBHObxnL/F6ajyU+iYTgM02sji8m62UMAL877OdueuOzpKiYAIWbwQ71o3QUmPFeF4OwXIxL+CQMXpzHApPBeE3EEjLdBYIwVHdheCatL5q39rfpE64L+fJzPbaZMgE276YvdXh30Ma3+Q6iN+/FejONv7lc9eEH/Y6zLysYC2MaTHsetLC8WYYfVMtAXZjTpc+SGnjvZXNkauHLvhkGn0vfGwpjld++z+cLfSluqzKrvF6GM+hrxLWvp/2o/dp//XMks2MoFBMlRzVgHsEWQEeH+p1eMkmqvWZdFEI+IA8/yy+B+GmYE8yunA8AAE2pdFThXM/fc/jVY4KpMmaRxAIkh2veNWaaMQaT9gHUr5WLzNSE+haU00NjVR8IoLMn9fcqJJQO8Z4mhSN4pLfzZdrqqyZIQRppmdbp+4KwkdHqIwPGqeYLIRgsw+fy27vMw8N5On8XxBoSwcS7GsHnJBL+rE1mrJ4qBq/MoyqPdRWYLNu4rCOJquq81FyKGt4l6/CvgsFOrgjd31XaCmaD8fkO3JVng3WYNvuK+g2kSl70XRImWtQ0XuMIV4PPCrhSzslRpZn8LRGbNwdJEjbqM/8QngpvlWY22LemK/BqBJgndyYP+8ugECtpnL5J7caluVraTEPyveFiG6E+yq3KMf48/feE/3/Ma1zpDwe8vjeIO6dOst3ml29GTisf69f+y//wzFOADPoE1fA50kJED5Hkt5bMbNCU80NzSSyUJSBWoE3tMiC1hYtqF5vjsbu7B+KREvhgmjsulD1R+zkyiI90TPoG/lO3sx+jdb8+0siPQOfSKYjJUboaTr/EZP1+JNwhbJ9LgxMmGBo0U2+SXc5bCVPOstcsi3cm5D9TOL+TZ8LbBupR46WZR3mZjuC7RBjPtlVG1yy0Ts1RHrPtItSlRKVjyJR1VwLi2VCwqFSYZJ4L0t18FRxVWd4LY5WjC3I+ijTpw6UQqcqu8lVwZMtsX8JjR1fE7G/n/gp8pV2G4ntV+QuRUy6ElsKRPkuiQtOIS/Nq8huX+Oe5BCC5UFZVTxFophUPZWf4xXQ+SzuJ5wLjeS/wTFyJz1YO86YPSNlZvn758F0JCSv9UmD18n25LKOkh6TOBYyhwG0oaXKh+rAsQ3lfyjaMgk9SokwQTP/Tf1UxlibRBHaZvlOMN0CEzKS2IJOETmZNQb8QL3pOMGVOYQrtYgFpoiHcVjDA3GvUJ8MDUVwG5QjYaA1mRSt58mwHfyqdcABzYGEawh7gg3WPRY6NgFErnFdm3IXgFxHLagYbbL0G52wcQZQgEtFDCWaaYnKLyIJM813c8i3SRKzvCiKtQ5NQgkhEG0/diVx+O+pYyhupVR/GM6izKmaS+DMq8XY2Us2/WZa+ouVbVuJhmLfcDRJX7uLmvXU7AGN96TDTPz6b16075rKqUpZlF9iyjrNK4xhvMF0G+lZYbScVVgJoCMP5fJrSXMFDHvNrzlb1Uv9oxWRZLz1e6vRe2ueJw8mAxDuYVfxAQ6nLWzXAUOX9QxqE2/lzCozqOVvts3XmKMWFdhFM17dNhUaG+cS/cBVYDUJ/3r7h3XflMqixzON1MY3rbEpbdZOc2jk97kbtH/z8v302SYSToVYwCVMo+f08TH16Kr9hddw/jF6nm2raAQYZQ42jiXZE4TKAlZHtvELbqj/hp03s/A7MfIxzp6o0mE7TINOad0gejm6NDiWQaVxKlA2gziMlN885bEue1CIQhkSgT2I5BjWCwd+lk2UcV5MUJknTzrJE8BA5/DxnRBFFZD6TJNumaWd6Py4m7D4TRW9VhGtIOIEpO4C2W451O+gp7FnPMG/WQTBOhhmjHNNm52dTqs63HZp92XbyqTHNY0jcDdttecZnGzOminNuULh8Z1rfW5Z1lXJsu5jL+nyUqXkudRosK4+OI08+V1mHaZ4xn5q21JXwVoWf58tA+bysyrHO7I4qnSvJz5+HcJRQYCkh39GX3r0Q98M39pl5KxiyAwmZ3iKIMz5Xg3xPmQbhEl7TJI7PhbXlVW3NgFIwZNsR7tL3cb8dtV/+y//W2RTm2ynaw2FciVbE50QhEKiZiEhiEQFOQvpBLz8s50ruGnmPx7ikyGHlmhF5RBmOqDY5KjAZwaDpBXT/UGPKuYY2RkSlCUke/NgMNtAOS7ONeBFkXHaWjcIczLwEl/8kcZqeNF6mrxhKQqwYy3KyreQ1+JuY83IrZq/igSDBNl7HvowkZjrKsi4HXQxqKMOQhCoNBtMkwZPX7RrFPJW4DcJ34pTAsE5Xi5S2mpbiq+eEq6o3cWK/JHxVGYZknKGVYfnW7bPBz9HqxCc+yJfvLZNnmS/TCAsdZzkl+D7T81za4WCJd+EAokxnWcU3NFhPqaPAZ1A4+NO4En/eTzxn+fbfkA6qOqryDRfzyRt5H8aV9EVIljJLeh4qs3pYplZXeVdgKKH8tl+8e9VGqoXCwjLiejpCwmq/wkPJWN/8b/48ZEHhXfwmnFmRm4Vxbx8cpK3v8HkWSLxfPHR3iV8inGhNxiEd6Po5Z7GPhh/hoktz2D47hsKPMUUKAWkinsFwzhHJuGd5wusRZmMl9bOxSISkLx5PPCoMuAScByLNpdlh6mfIpVnnHZ6/SZ+dQFnG+1vkKG2cHPeVaRNZw6kB05yewhSUnUiDuGVsIc3JU5+IN19qMJ4VGBP4kFkOf13urjzJeShMF8v03ZirNfgznA2qES9DfpuXu+Wf5G7BCq5CQN49NZfSMk9qQ+4T6fPBiMPyDUenVVtFTcYN21SIw749cyKaMsWfo28lKJwUbgbNmbMz2i7uHHIiPhcq8/rIdpHZesrhrTnlABVbh+8csPC5wFWei6TPK99Ubc0+J2RefkOtCbfBdCW/GrKkHRo+w7Lsn6quGgKhlHmMNpG4q/z5umo79yJ4Eq6hL3kxlDJK3fwYvokcaCthfPic5STd0icDGOtbf+M/PKtj88tErmZ3ojK/33vazw61I49AsqN/2uLlMzVqnssL09iTx7G9s0NaAE5zzIkzuHli8rwRR6khKqRXo1hoQZA07iQtUk91LHJysIEG2uEJL8lzLR11pf9EHvu+LMT1HG0J2KR+cjOJjLpkROPN74p444XFvqg2S0JU1KtpJ4HIODJ+IhIfMSeISW8BFqOfaB4JzPQi3dziI6Uxz/qi1QccQCww+4nOMTSY8UksUa2AFg+2x3z57AS6d+rzo9aGYr6I4+xw82HNyxjZFgihCCrzlWcthkrTV8yWo4mUJezCkCNqiJfsF54HbjIzGwlM50hqwdXAduNnL01RPjjbOUDgjPkxbQeqhvkoIz9py912Wo5hcF5XFSzTNHa6acxvCQUfBu/Wm/UP431z0RSstFz1nH3Ac7aLfN5LHQW+NPOG4cJjxYQkNb2XAsUyLoZSXqmjqrUKLnBIMChj7AI81k3XxP7OWtTe/Vs/d+baPM+KEBA7yUW3Momeo8RXO9EMPI3WVCtGkXhdvwk72Yrxxnh+eFozTOI8oyIBSUQOO8/gTV8oEUDaMSTJ7NR47D/djxOH35HmHvlcvrCvsyy41ULQipD14wbD88v9RlEptyCxDOsaCjLyGbhSivPe9slYJ8c8jz+TbOimfE7kDs2b/M1fmkUQbO5FA0el3BydG9Yz6Hdjf38/bt++HV/80pdju3sQ79/+JH70s1/MunOUruaAg51HeWpr6hJPCgvrcMRUgVSFSrCIA0dQx3NtYvVRdUO2Q1xSt4LPICyuLzTOZzs9Cxi+K4Fc2TcSb1+pgRBK7UO/5xpNnp1v9LNEc6Mw1kQ/dgYjsTsYjb0uQnMMoUsQdjd8ij9NS4kzBzqoK9l8WGfBkSEl+jAYY7z5C3yWKSwx/D6W72H3StOSJhll2K4yDC/cali1pvE5YFZwcKFfh1VUsJBPVik41L+zrBLKs2UU2IRX68R3FnEuYLE4DNWItLR5Gv3eboz+y3/6j7wNLaWEd7FnYxIiJ7OjUI54NNQi7pz1TwlKdr80PjmppBUZ2uxQh43OGuBiO47HshgyJRAPrZnZ6EN0dZipvduhQSNRb03xDgDp1ESq6fntgl/nwpRYec46QE6M48NQjUSYZQKjyPFZm9n6vGTwQtBexJAWJkXT2TN5TgHE45cr3HlcEJidrMZLBCGpiatGlbyrvUSkWqtanJtfAKGuJpprfnY2DtHEyzPz0Tnsx4ef3IrPvPJKboJ0C4dne1AC5dMu6uUBhqnMNgnZ030q3wt4aaPaz35xFNRgPcIsqmUMAOE3ZQDHBL89dKeqgzgSTSAYPTzGeqxXX0C+PDqBURFspyftaEU/pscxZQfdaPJuaa4Rn3z7qzF6uBud49N48nQ9PjioR2tlNc6ah/Htdz+KhfnFuLEwGZNnfXRwGzAgzvEG9fSq6ZSkM2gEHGVnQVd5tIMEmoJa/wbc0UliVrjlCfPksXjCa/toV94po2pupbmzHNOCn6RT4/htdGp+LnGVOW3/sOxcEMCVtMRfoRsZ0rT/qCsZibuXVCRtefZF5Zo4yKTy4N0QhjzAiDoGzsf+S3/mj7xdJIKmjVwogWXF2bBCpNVEmFGWk8Q4/JFcz1WtLhZoc9nRVkq53F0t7YZH11Qo3WoTmJUwrWiSkG00si1bYT2ahcIhc1XGGu+4O6jiZfk5wELZIn0MEWv+PD1Kk4i8CopiPgifo5SiVYZAPA+fS76qYxUWhcHHgEFYkulIxdM5M+WZg1y2zxXuk5jIfdr3G1/7Bnd+N1rx4YcfR6d3FKvzLXA1lvjNAEz8i8GgD24omU7KE6HsKOrINgKTZedqaeoxfS5A5q6W0uRQOuosT8CgppvA9BRnKSD0TSnDo7j8Lu5iczQWYKLpieNojBzHw7sfxr0Ha9GcWYjNzmE0W6349I7C4CXMvk482uvHmy/fiAcPHsYssE+PdGNlYgZffDOmF1bibO5arG1uxeRxJ754bSbNylH90+M2AhlNjCYBqzAQgCqsxH22j8CzRFuhwhbnQ+K6xJ3TnoKGexIvcaV9njibp2aR2+ViZZV7xYzSRBVvbmOK4BWOivHMW/W72D4vl3RJ21xEVH3PnR/57Hv9OwWeZdkf3q1by8O6Mu79v/kf5Gd8slMvFJrmHYBXv6sRI9Wud4m0CnYoeOO3+SVWK65+V5rAcHoyNMWkWmpNIiddCmPS6C852FEaoNRSg0qIDrGLeaWPX4woRF/5D/lYjULSnWkOkF8zIWFQupz7G9r+VfpEnthIbSUWzFcFtzdYX5qzwFTmV3Lkj/jsANIlQ30PTvSvPnn6JN67dS9O+mcxuXAVOtuKP/UzP0lHVKaD5eZRCOSrOjErzWYrFJSEpqMGyh0yNnGmV8OfOEhA3LmgG8Lks8xVnPgzrAwXNk+PHcfNS5Pxt377dvQe3orpmWZuWJ1u1KI52kzBM9FqRHN6CvN8Pur6yWi1Q65Gg/bvHkWbfhs526IvlqPRPOFej25vL6bm5pOJDo7AyX4v3nm4FWed9fj+t17FyjmI3ZPF2D5RswCPYNHuYrqKc/FoO7JvMYOr/h+mHQbbY3zSDL9JSlvVwaYrRF/1lyziJ5VM61WZaTIEz0Bqsdl/0uB5JYpVFWtFW9nX0N65b5x9Q9oRl/tVtGBIeMS56zuGboE2sP13cnoYo//KP/NH35YpspO4DA4bO2T8jIgvcm5FmCUuG4PIFngbXOIN5q/ymN4YylCAAZS/lUKmzXp5tgOUJqbP1Fk+gTgRN46Wy5+kVe0mdNl4YKAN8rYEX52h53xYld+6Mo/vhZffppEohzVZUCJF7WDvWU4OyfLOPMKadZiZvGoPy9DMyfpIozZbnZqLrU4vjkYm4tHDhzDUWeztbsdL16/RCJjJtlBb5qcelwWplW1Dak3KEyY1tmW79VuYtAYkxXHM8LxDpHmmIaBbd9W5ttmiIABgb42exMvXL8d7H2zG6tJKXJ7sA/toPFeHWTDFZ04PYmrpWvR2NmNjYzOOtp9Ed3stdvZPYvPJZty+vx1n6/ei396JrcPVGB3ci7u7E3FjYhCPevW4fLQfD3cjGlv34v7sUvxAZzsOXnoplgZH8c19TfzKZBZftkmfOWmNZzWMcJ/AaNWeJ9GujrM9Vf9qFhuR9Ea82svnc7ogVPRlm+2jis6y/UmPVe+aprp8ri772Pp9FCZQX5XvS+nJZ97620uaTYuBPPZhlZc+T3qoyvLuyDititpHf+svwJM0BKmrxipADECOhVUjddWImSElDPE2pHCtoYxgFeldmNJg3hwm5p6LMr2bf7hCuULWs9XCbjApQSV3Xp+NKvXxu4ZkAQv+ihrazTkaJVFBu5oMezOfDZqk1qEWEjuyDACda2rfQZ/n9TmR690gGkVfqb/C51BqDdML+wHt/P1PHsXazlGsPbobSwuLcdzvxz/zx3+qahswnqhJE19qJ/uxyktfn+PtFHwU3CTmIc5cAUFvlTk08/nkvdKegwqHPDfwfxpYHZ3aTCw1nsRCox6HnT7pkOZTaNKNe9FGus9M0O7BScy25mK/u1vBcsQ12YjNjY2Ymm5G76QW9TrMXr8U/f2NGBufjYPeQbSmmrGzs4UZORe37t6Pa8tLsQc8VzArv/GkE+1jdyxUuDGUD28ogB09Fm8VLdA8DX4ejFPrGPIddzWaz6mThmWVwary22BerSaDeNAiOe8jkltGBvI4UFN+53aWYTkFBkP2yTDeCY8SyntDBaEw0geUMzjqR++wE7UPMQVlHjsmtR6VuQqgDAxY8DkAwzjTSyAllPcuLbFByQDDYXnzAF7GqwlFqPH+1vE1ZG5NMIKNKWvY8sqjxaq6PBXIwYQktiy7Mj0NJ5gS6awaklkqmFyZ/awNIlqEgwyQ4Fo426Ht7SlVrpSgELsv86iJhd9nZaprBS07iWNIMF4jmGy8yPpOMKX+/h98EGuP0QC08c/+iX88fud3fid+9kd/MCWd8KJsonsovGjBsXoKgEqAVczklasXSGhdxts/CgQlfDn806CWNljuIe2fgCmW5iJu31qPpRvX4wuvLMcnH/xuvHLzzfi5v/a349O9Zkw16/Fv/Qs/En/1v3sndtGmLnT+d/+XPxH/+S98JbrdQexh2v1Lf+6n4r/9xd/AXxyN7v56/OPf/9n4xrdvxz4w1A8H8caLi/HB0/3Y3TuKl28upkZ979MNTMmIH/7MzdikjMbsNdpcTRAnDsWV7adNhTirvtSMrdpjfFkAfP572Fbbf/7MZZkSdPl+WNVPVT+UIO58V4LlFZwapCcn/C33Yp0G0xmqfnkWb87SBq9St3fT7u/vxEi97tZwO9PMJlK9uehyJEf+JictXODUXhKjALikRwBx2vhNn+MP8Y5yJkg/4TN5HCGZoDyBTsKgUgEpjS35J6hHQJO5AdDge/Mp3fS1fF8XJusClnFgHKfsM7+07kgb6ctH5nzncPEYMGqKTThKhooZHaWDIYAezDGebbYN1E9cAzz4Bf/xMU06y082zDocILAsUZHl0HnCJ7zCNW4+6vGiAfH40eNsR22iEaft3fizP/nlaIyfRmNyJGZnp2L10kK88NyVaLUmo4EGqY/4UWhwenaU9XpNAnOWaX9QvkPQjjD6Lr/OL+zgWJhcv1kHj030l+fHv/PND2Ll+WvxA993JW598I1445WXYrJxgk80B1wnWCO97C81YKs1Ec2RXkxiYo5MjtOHEUv1QVydBe+Uuf30XvzsD38+PvfKakzOzsTC/FL8H/+1PxdTVxdi5fKNuLK6EC8/txD7dMPJ5HS8em05zqYXojFzJU1j+7Awg3fxVfpYWtCSKURe0hZGTKFH+oJr6aCUhV2UFx7VeT7TObDg5bpUg/lLHsssZZi2gqVKV8owlDqzD4krtGsoaUrIOoeXaQptj7gDWBNC6ewnHiVEHulQ/nOHLb9Vdxbn5WiU5wHIPI5GOcSrD+DwuMPBKuz8AHLm45m7xoz+gkSvL1ANBVMWz95d2AmIIFpA9Z34c11hzXPUIV4ETp7lBxx+mFo3dEQt5h4upJ1fTITfYpIGecF/9DKECsMl8iw4845Ec6oVv/HVr+bWfoeH/ZRQzQ3QNUy0Wp9ucpSNAsCLKyjSt5K5KWcsz94AG14SB9pPnKGcyUM624yG1Zdq1vvxs29ci5uXr8TI7Er88u/fiW/e2sI8moqv/crfj7sffRRLV67Gg/4gvv7x3ZicnojF2Wa00OrNsQbtrxhqjI7Pb9uCU/FgHZOJe8wzpEcedENcTh/UjmDUWrz04nI8t1CL/SeP47Ov36RNtA1hY1eNTsLgdbSjB76cdOMn33wpWrVBHKF1a929+NNffC4HbTDc4xDMRhOY5jCz6ZfZqdH4sZduxuz4WRy2a/G5lz8DMw9ioTWL1D+JRms6Po+2apx24nDQh8iOkjlkoEKQEp7MJP4ShxknI+n0D+glrRMtFgd3KmYwb9EOlpI+D1rKgRe1uoRskAH8rnNOVpMwv9NVLvuRPvRumaU8dw44RO8opndpPUvLuqq8+oAlbzLNMD2A8x7LxWfTU6f+2sRE3TRWWnFezkfRDdVBIhAigEqQY8R7CX9VuPfqMmRldjBMZ36anXEljIzIbMSNWraNGuCEWx/v7HAvknspQag+n73bORKUv52fsXwv03lyb+ajXuv27qWJN4lpZQfUR45iCincIL4BuSgEnNgcgbnb7UHUYbSxI3ySs4loRT0JWAt1HJ8EPkym8lJwuOVa7aY52UC6y5xEojBPo9WciNmZsbi5eBLftzoVz0OEzUvP50m5u7XZePPzb9Le0fjaN74ab/zAD0R9fjp+4e/+Quw8fgIjvBz9sdnYOxyPQW0ivv3xe3HvyccxPYuV0OjFpdVWdpibOj2Z9wRBCOkknvswn/7mJKZsOuHELy7MxMrSSEzVj6PTPgBGmXEyfdJRRwJpYA9iPjnuxjE+gUKjBYIGxDvHppfboK7GWS8+99xSDNY24rd/9bdjBZo4bK/Hwe5+nBwexNHhYZ7xcTSASOkPCXVuZiYXaMucKZQoWxorEl+mMl1hrkLojsqJ1zTVaUN1VWUeUo8MKrkVpjCfi5b5mXGW5wIDV7yY9nuDwtV85boY/F1gpYlZT9YFvhImYC95bEfygJfER7D+BITgO9OM/tv/2z/1tj8sdBQGkKnyLG2H7whZGQVUHYsa9ZwKJIqM5lB1xVQVY1kO//JKzUNe31mm76n9PI3PyRyqQJFoHK1yAs+yzeMEag6DWpfMajlD+Mxj3pxkJZ95qnqtv2qwEkwN0zuUcVvIVs2Lo3j+xuXcK/bV3/9mrK2vx9Xnl2G5QcwsTcfBwTapRuN3vvaNGLTbcf3KCmDRZjEObsVD9TlMYEdYeEbhxATmzHEtvvbVb+GfYDYMDuPSzStx8GAn2rsbsfH+d9LUO9haj5X5hfj4ziexv9eJ+emZ6O+30Ur78cm3vpGa/YPvvo/mmYyDvYPodPpx/95TGHYeYeBSK9f5DT9eAe7qMFmDtG4i3T3qxoPNTnzy6UMYtBOfubIaR/0e0rQHfBP4zfhdn+7Go91dcNaIRw8+io/vb8WnDx5Fm6b95Jdeia9+93E8N1ePiaUr8T/8wt+JHm25ttjCzxqLg5OJePToSawd7MStT57E3PIyMmU8Hty/BTNNxeOddh4n9/rlqWh3e/H0QPNZnq4YQWJLf2jIaF6FMKWJQriZlqswi3vdpDvjS768SGuZPhe/vYQ/lI7LUOa3Sj2mL+9K8F15X955z7TD5+/NczGdWjKZSl76P/zPf+rtCaRTNfxbcaPBW0pA7k5eyhfVcCNMKNNRnivbk9iFOcs3fcWkMpJXxTxqPome9yUPV2pICVZShhmyfPJbp3n7/cOMo5CEIZeNcDnP4CJU7KDUKsnU1KMMz+RoRpccebrvuGYq2vErf/D78cpnXozf+9aH0R2djd3jVrTwdU4wgR5v96M/MhWPtg/QHPOxcXAUzfmVGJ9djK3+aWwPkLQjk7GL2QaZxsHxSLQHg2gjHftjTRjgFK00Fp99/grm0kgsL7diDt/l2mXMuha+TeM0rlxvwSARq8/NxNwcftb8FDiAya/OkH42Fvk9Pz8RV2ZOYcoWBD4Xkwuj8aLnOYLuCXj7eGhuT2ounXVhmg4a9Diee+GF+Ae//Y3o7e8jOE4QDoP47W++G2+89plo1TEEPbcRDfLuhw/i6R7Eg+n35/7Ez8R3Hq6n2bM7mIi/83d/KS7Pz8eVhem4BbP9kZ/4XOzcvRMvXpuKradr8VvfeRgvPL8SL85MxNlRO/qjU1FvjMfO1uNcsfG4C/5HGvH6lXrsHXRjs4dJlExU+R7Sn19meUZfFWFXRKvu1dBXgBaBbVp0J3lLSCaVgHk2TSVAdTiGcSZK4qkYIZ+5pIzC4IVBCwMJm0HazHfDvBfrsjzhNK3pzuH2PZfB3/nHzz6CbfTf+Od/9m3NJ21aGcIEKUl0jhE5fi9K2yiZgncGn5NZhhVmvPlAhO9KOVZquj/0G+TagJLP9Fn2kClLupLG/AX4SpPC4MmQDiYouWFKf6f2OINwjmNmYTHX7+n/HJ9A/Cczcf/T9Xj5lWvxMRrhn/jZL8dbn7mENIYw7t+LFubf/tr9qJ/2otZbi/HBTtTPDmLs5CAmzjoxftKO0cFBHLc3ogVBT9V60TzZjWVMv5N+O7a3tuNHv3A17tz+ODaOavE3/t5XYnr6chyiHf/bv/M78a1bD+K151YhxOX4+b/638V7370X7358Pz7+5HG8/ML16BxNxX/3d/7HeP/jO/Ezf+SPxwYa9m/8rV+ML7z8Spw263G6j4nTRZMedmME32V/eysOXZ/Y2Y/D3Z04WP80Jk8cgOhHa2IQ042TWMDEvX/7Vjx5vBW37j2O7959hIZsxZ1HW/EcAuCtl1bjm998P968fi1OD49ylUXvZDKeW2rGwtJCXJ4bxXyux+5BO24gKK6+9YMx3d+LK9O1mEJT9iHs3Q7CBQ124/JyzKBZdje20db7ycQb3YiF2dkc3bQv1ToejSct2J+FniRWCbhs+ynvvAxlKsS0arBCH7zJ+7FmH3Hey7tyld/lLhyFObJs4stzYbAUzxfyGXz2fUlfaNN4r5LGZVb6iw65j/gFQ4lXhytP49E2xs72gBkHGTTpimlmPQ5MqMkEgdKyIpFVPiRWKjFUgBQg803auk68WkJuhRdInkmWF6mTUTTxPDTUZ+9ek45aqemAIeUQWko4zO+gRWOqEfew/x/vDeLRxoG10QZMm+akxz6BvX50Pa6NsnrHwE4bd/e7MAAm1dyV+PRpL3bajTgduxzdo7l474OnsdtGgIyuxIOtk7i3fhL7pzOx1anHtz9cj9mrr8evfvVW/NJXPoy/8td+OWbmLsXf+we/R9mN+Fu/8Pfj9775MT7QIvln4/aT7fhrf++rrs6L0QlMT9IMRpeiMbMY//1vfDuOx2aid9qK3//OJ/H/+pu/Ggcj1yDe6fjrv/w78dUP72LGPYnBwX48ffwguiMTwLuK6TET6zsn0e43YhJfbtxlRWjYS62FuLGyCpGPxN7+Wcwv3Ijl6euxtb4bNzCDtzfWIjBXT2DUu+s7EO9xfP7NN2Nr7V48QDvVMDlPgHO33UUz41dNLMTUyVZsow27o604mmjmuQ69Q5iZfp9Em792YzEWm5h/p6PRHegvHWOSHiYzSUt9TOXR8WbcvncPQQezeJIwGqdPP+QhP/Shu8/rAQNikUAF0AyEygs3sTptAoVwSU8wJDRV7Yvj+VgfaZRyiIMmXKxLkmphMCU5fZMLzLnyuwG8kzYccPFK0xPiy/Q8y0RehXEqetZclcEsE1IizsvyyyVzm3+6NROj/5d/4Y+/rR3rJWXLKBaqQ1tUrYllGt/lGeLJAQ6TVxv7DDJRdfmrYr5n0ql6529f+5ypeFcYreS1Dueg8sp0VcMyf6Yp5fhsHcAISO3dg7j9ya3Y29mN3uNbsba1H7//7Y/i5uxYzsf4nauXX3o+vvXBh/GFL3yBfKcxwP+oo/lao0+iOdaON1+7HJcXR2Ku2Y+l2dN4+XIjLk2fRXOkG9eWJmJ1biRWkNizjaNYvjwf0wtLcd+5HAj+/cftuHt/Hcd9Et/kNBoTtVjBRNo9rHzFS/ON2DwciX/6J96C2ffin/ixl2MJ7bC6OBe///5D2q2/2CTPRDyE2EePR+PNV5cwyzZj5+AwfvQH34q5sQNMzGbMTuJ7dB7G4sh+zLZOoznRQ5NuQuSDqI/2MX/Rqic7sVA/isvAf3y4G4N9fLX5FlprOtYfPqJtczE+NxufvToeq6uL8T/87rdzZHVlbj52t3bil3/r9yD+iZiZX4pf++p78fDBRkzW6vF7H6Bp7zlHNx5r2+3YQ2vdfbIZdzZ6+HkRM8srMPcxcE3FnY8+jub4Sbz83JX41ld/h/L7tOm52Hz0KUzdjpmxs1jwbJTDrZgeO42jnTUEyiAaEi8WyBEmr8ylppImc90gV9JNElJ1SZKFpnI9Is+ygnRrqBijup/Hcfmc77KMSkmc0xf3i8xVQpbN5V1NezHkogXiZbDRf/N/9UffdiuFHes+olJ4rozOhlSZLDzNMiIc3Up7Oe3hqnCyAaxOvoAD5NAsNFiewJbg73Iv8RZT0ifCvA3TnZfDZfpEAtkcTdQvdHLy9ge3ooakxDrDnEOSNudiB4f6gw8+iPGl5+Mzl2dienI094594c1XgdDvRk3E3GQjWmMDzJb5aLWmY2pKX2ceDT6OBkKjED85i7/T5B2mzehkPeaXFuNgv4N078RXvvNdnAe8Hsyp2ak5UAZ8lHnY3o7JeguJPRLX5yfji88vJ/O9vDwSG5vdeH11IZ7i2y0szsbHH92JxUYt2hDp9UuteLyzH6OnY/Gl16/HR3cex+ngFDiP4rC7G3uD2dg5GouHUPFabyy1Yrc2G6+/+BJEfBzLi0txeXk5JmGgmfmFGG80EARN2gOYrUvx8PEe2vZh3Lm/GU/WDuK3v/JuXF2+Emv3H8Qh9TyEWT5d28J/nYhHW+34BMY+85BVfm+0O7lJ1cXJXTTePj5noI1s7+ONrZgkzadPd+M+Qmxnfxu/dSK2u4P45Pbd9A13O33qvRf77T6a8Cg2yLO1s4fQ68bG2ma0pmfi0eON1HTr6xuxMLcArVVHLkgL9r8jdNLDRaKu3lQhtVVeFeOY7yJzFHrL8rgKoxW6N11huBJ3MWQ5CP3CdOW9eaRS4TJuxOUjCSgNlyFUy2oBT1YiO4w0GY8e7lFYMw5tFEpPDeOBnMlkmmZDM1E7WsAdFh4dh+lkMk1Hh8Xx17zcrq869j4G8Xr3cuTKvDKvACb3ewGDl+ZfvqNu07qFpBoxQmtSeateQ+ucxgRmzWljDmLEsYfQXn/hubgxupcjdbcwqVoIi2Pa2Ww24j/4T/772Okex9TcSkyivj1e28EShYrDyI7ROEXgvBig0mlHMIo2/Vis3nglbj/cqPwDzJ86pqarMUbRWCcQzlh9IQc6xtFc3//lt2JxcSqmEATfursVy8sL8cHDrbjzeI08fTRNPd58/YUYaYyhcUZi0lUZtMMV8m7yPTk+jHH6Y3lpJX7t9347fvX3vxH1Ky/Gr7zzSayfTsaHjw/iv/i178RIHRPkDKLFNOrh3+21IfC9w9jgeXswGU/Wu/Gb736MHBiLrd296HR7cTLWiF/52rvAimbAlDqAqEdgxm5fk7yOlsAco/22U2I6GuATuZt4pB51+5B+P4HB7H/PBMRad0wdHxBawh88PULY4j/1MKNyAIp6Rusurj7Og1i7lClpn4D7W0/WMclG4nBvPye9+6cIv6ND4BpgsqG/aifkGUCH/Rigsrw8MEYz0UuzMTe40R+e8afeSpdB3zzvuh7Qh1MnOd0wyDgBOAVnbl3SIhMGPa4jmMXfPpMzL03GwlRVkLFkSNLwCMh54WdWHHaM0/0PfvWb0aGyd959iCR7L37v3Y349d99P7Y39+Ov/d0/iP/6F34nahNTaDaA1g7HSSt2Zbkk/MLJMkJhBn+XOBnDOC+ZKZ8hOj+XScEZd85kwzSVFEACjejsDrieOas27PR4JLpI/EEfDQYXqH0dITPkcDOdLeP7LGJKvLumxYqwu3vauizTORH9Rs9EHIXwMeiiNTWPNoN4ERTf+PY78dnnF+Of+tFXY7CzFWMnY8BAHTCX4z0//sM/CIziYzQeP3kcX/3WnagBT2OyGVMt8IE2cxrA+bLGNH4LvXsC8dj+uflp5BHmBHGaZ2OuiqGc1sJ0/Mk/8kPxxvVLUT/YiH/nf/fPxR/5qZ8gzUn85I/+MB06GjuDcYjxJO6iOf721+7GSWMhNjfbaBhN36Ooq+ohwlHanUKN9uZxcAg7uCh9piM0/zG/+7S6h5jrQ3QeskqGHBAagTiduC79YxB/4tU73aTzHmeUM37qhzP283NNHYSbJn4eTAQDn7g4AcY57LbDb1Yf4bP5fSlDp9PJsmQejx0/Ao4jnj2eO4U6fVRob2BfQ/R97kfcvSRyv99lPtN7HWcZwIuQcgI8y6E8d5MrPOwDyyvXM+ahW6A1w0VNJe5sf/ld0hhGjiCgLVTyg3tPUip88+s4x4d9pPRYPFhby1GdO92I5eZIDGI5/su/+Vv5jSz33vjxtaxcDgVhViRAErC/K9+K/lBDDc3HXI4vwXF3YAIFQjpBUW3bEJmLf8RVgxOVvBjLgQsYFbhcKuMgiiOZ1YHZx3QaTIUp0jnC2fYjcmc4wYh71wAqHZVYR/1DiIHfvQ5myHosNQbR72zFQXsPpmrH4WEnugcHmHl7wHiSvlOPtN3eAe06i82nT/A/NqO7txuff+2luHFtCb/s1RjBjziB4GSSSfwpZCh5IAw60TNBmpiXj9u9aNOcdcykr3x7M751ezdOYa4/+PYnsQdheQLvKTAodT/7xusx32rF5AyCiDJefnkFwvdLMBQNQpevraJpTmCYxzmkjYqNJ0/uYbrtYcrtxyZ1tKYasbB0LbYercc2WuuwdxRdj48D2a5OyPlD+ta+yiPJFFTg1Z3efp+MFDCHjIZVUJ8izQTvJ2Aw+sMpDJeSwZCuvpcEvHK1jp0HHvzs0mnd2TuEaH0aRq3ncQ1+QKNaLUHbYACZNJkVgeQeshOEm7Rx0kebYi251Uib5fjMoXcYnDqrbUJSBUwkLNzzaDR/g3s/tgFr0O+kB2cOdhxDF54SRkriHbCoNJ3lC7v9W65cE6ovx18JVEk8McbTJ678OEKAnQ9+kIbWZB9Zxugf+9zzb3e6p9E5PI2ZmTkyH+Est2MaZJppF+niBOStTh3iPYp9iPTdD9aQ6Mdx4/JszqnkGQxAl7uQQWhyr0yVDMAFA1XMUmmYvPPn51rKfFYVX2kx1XUOSkAwyEiQ7sicSISZIdyjY+2NCWz1QXz9vU/jeHQ6jja3o42Z5kLg7kkXM2QqepTZnKycSQlmcmI0ujy/+PoXIMhuXFloxYNbD2ICQpjAjOr69RT8iR5mzPEZDGxn4iOdAYMmkMdCC9EYZpB+hp13AmG98937UGIjpidaaIIxGJtyaHB3/wBicaPjdLyP8987RTsioZsQ/ec++2Lcf3AXjdmIu4+exgz+3+OtTsytXosH+BmD/V586fOv4js+jMuXZmLkeCyXZHk+YfegGzUIZXpqOg4x/Z5u7cfqpRvRUPOApxNMoTZ4eOfj27FwCd/Rr8HQJ92jUfy6fbQ6DAYRuKSsA3G4z605DqEk57pcajS1gDsG3LemeayrkIsChIF+Vri5wlwiytOQMV9nGuPg0G0uMhn9xzu3cuR2FvrZ3zkoJqUSxtUWmmO8lzg9N3J6DO1Cfteu3u4BB23awAd7snUQO/hoa7sdfOOx2OR+QJ+sg4sNnh+ub+PzncYmON/a72Zf9uCGhzvbaCNMVLSrZ3rk/rxkSdqnIOdyXLliDOtVymvuFf+sEhpqbBlOxhRLwuiV5qdWgH4DacynQqj9g7/wr2pM69WRQW49ywm+s/FmdPaRpJhVR3Riu9vBDJyPDsCfnnZjGjt8cqQd/9I//VMxNtjOA0dQjNQiIFQPY6SJJ4LphKImy+GKBqWkwXe58pm7zHWKZqkCzR+ZjMdr27G904n1LaQuPpGSIomAzjriNoXPsNzZxqk/yLV2XcyP2mAh7mw+iRvLE2nW2f46bXTVPTWnWdScmY2NnZ14/tKlivEgQIllY309VnCcz046sdkfQWv148VryzByN2HsoI1+/I/+dAqcQacXf/X/8xvRmWjC+/oOh7lMqofgwaCJKYh0BJz+yI/9eFxaQhCdogUhkJHjDvlPY32zGzde/Sy+3070jlxxQd2zMnkXU3EQgESbIV7KvLx6Cabo8Rv8UOYkhNmDMNd3/D2I2SmEHwj5td/8dsxPw8RomNPuLpoUEwjCPx6fjgdbaHMJHiJQgLUxER2IuLTYin0sFU3eJjB3IFqnIzykB0TYGfS7FIIPCPH5UYcBQkFj6yTXBUa0EFyHwOU5+pre9TpmLnSiiSsDyYRlVK/up5mkTDUMmf12WZ6QjDZAbOQq+fXGzVxkrZ/p+zPaY1ovYfTYMhlSDefOiVypAXk1HK0GDufG9gYIWWrxo4puNh3BwgGC9LH3sUyuX7mKEICeyJtCQno9D88GL5KZrGv43jZUvytzOJnQFTnSLH1R+9t//l8+0+nUcT0EmRpNXYgCbsvtA23Mnh945So+wXz87rc/ytEh5Z0LQP1wWkNHvtWLP/PHvg/zEB8Fk61Wc50dyAIRiL30EVzC08QZV6JrwvUHvRyccL+OQ6o2dgwNdoxE7mEzKcl/96u/DzQQW4eOwhTxvIZcuEvqPTcTjnrWwnHMjR3FdG8dJFId0ncKLbVbm4m19Y24Mv1MQkLhcXV+HmLsRgtYRhAafZ3Yg+1o4udMYHM/wp90ke3zq0sxAQN/ChF7dNkccPZhRudeDqj7iz/yw7GL6bYwPRtv//zfjMXLN2J55Uq89sJqPIahZ8YbMBdEjSbbwwzc2+aZ+m6+cDO1nGanjv+NlYUYb87G177zcczBUA6tGN9p78aXv/gWRIxUfvBpHDx6mJ8nOtD8hgCmZ6bA6WEsLs7Tofu6ZtHZ60d7bDre+eQhQqc6VjqJDVny4upi4v/b97ZyIMcFvqe1JubuQcrvafddYZEcdI5idmYBAXuYhOMZku5Q0Nl3aZdHxelbKaxGXe/J32EbMxV683SvXNcHxt0oqw87CvF7tw9cnpbdACG6Mj/9XRjc/hwAa988UHAerzCJLz85k/d7j9dQbwgumO0UK6LemJKyU4NA2pZ8PvksgWsRTWJ2kiRxkIQvxxHEhxZMuifQkgvAtQRyVJw2rjjIlHDbE2pm3sEbp+l6yDRaBUOFwe9UWDz7TqHjR0VOESK1v/7n/9WzQwhIdbgFghzxc/V6j8LmUe1uyYCyUL3tOOBxb3cfK2wmkbc8N21LkyFqNWzu3k782Z/BaW+vgWAkvc45JuXgqIOkV3MMIDSHT2UsGA2J5rYUR+Aeb+2iBafRILwDsdq/h0hfF4UOMIOcDJyrgwgQu4u/UINwJ2uYVbUDyj6KO3c+jZ3TRqzOTkbzCH9pbCYOO3v4Udj7tM7tIiLl1UtLNB+NBpG7S7XdbscyREojEBdj8a0PH8VzV2ZiabYV2zBDD0fX70A1HFihDFwhupG003Mx2ZpKZ////Yu/GZNNCByiG8HU+/yX38RHmkj/Jy0AzOk/+L2v5+rvuaWleOvV63GMlB+lKy7NItVn5uO3/uBb8eZnP0s8Wgpp3ERAba49iSUIfsSRsK0NcIPfhn/kxyPUAjXM4XrDgZleCiJPLL671o77a2hD2urUgYR+NJhEc2LKIkm7mNFqkkP6wg1+rkLvkG92egZ8jMduu1MtooVAu10EEIx1BKG4gl54k3C5ij+93+1lu7UGLFcC3W/vJ/MlwdF+TSOFSh6HzbPBnQ4uS0NhpmbOJW2WTT7MB/LXYmb5GqbuSHz6+CkCu5Um7Cha1OP0phuTKVz9PQKzyDBZH5pQuGTaAdrOezKEGhre0qf0t/C7yFx/TUZJhqH+AbBMT09DnwgkVIjW4mwLgXeq1SNjATBaymB9Mqn5ZDDIM3mhibod/b4vfuFt99K42c29PTOoyCOc9YYEP3aWdmx+Rofy8iPZOaLiZsRaHGCWCcAESJlyaHi0Fd/5dDc+fIrZttOLhYWlOM1vbCHpQYaffenS0RoUkzLcoBaPt4/j023E7eFJzqM4N+I3bKF8EDRKXpgRJIzQKflZH6SmI1onR93AWI3e9mOU1kSaqlunczBKN9rA+5hGKUGmxk4hSKQyyHPT3vXLaIgaDvNMM2ZaEi3t059AyiG84s6DzfjMjcVo+0Fx6tX86DmYg3nRAz7NEhE8h6Y5huCPaN9nXnop7j14FP3OAZqvEfcfrcXa2l48gjHvPnwaa1t78U/9sZ/Myd9rs660r2E20Qnkd5Gs5uf88uXowoB+2XICovKj6pqkSsAziL+7twdhVL4s6gPtUE/zVTp1VMtBgo4fTwdnHmCjgNYKoFngjHLJ4yrDR1vbCKZDCNa1mJjVNNqVDQ5PO7ReRxAdurYQZnFARRx6clcfGM7of/GfWglC3EHb1WHo/Ci86gQ68COG0zOtJFQvfRJ3NOuj1rJPMUsR0ArKPg+QRdKW5+2rx9qao7THvPsHbZi9Fgtzi8kMB1hPamunc44xiW1jA2bWNB9ghllbA03dI1+O0KIgNHcpGDzAyAhpcSZDuTLf7wkACBqcu74RuHCezJ3onkSm8lCoekzc3qE+G1YBBCDeHCntI/g159P3htn8foDXgDyjf+pnfuhtpUerToNpbBcJ5Dl2IkJC88w2R2Kcv/Ecdb9j5V4Ut02oxAVESd6h4h2I2srG634IvBb38B8+3sBPOejFypXr2PIgzfRohkMYqYtPcgABz0xNIvkgUgBKqQCyJ0GYKWWqHDpNoNEpEOM+jFQfrMXB04fAhnmEZHp0ANNhmi1O9mNjUEczjseMJSAcOqRvLVyKT59sxKvPY9ZSvsPsudeG9tRzxT6MBXF+597TeGF5KnZPkDp0ZofyjyQYt1yTcR+iu3btUtTwgabpsGM03lRtEO/dfpKEc8zVw0zqYurO1lvxkz/0pfj8a9diAbP/YHcb0205NfUhktHRqinaXm9OgwedfqcKHC2lMyGw1twyWq5Jx+NvQcSNqWZlAikdG830E/x4nX7GAOtgAOLUqJqqOuppgsG0fgIXaoH4R+PpLvVCaeJAbCt1J8aQ7mja3f1d0iIoSddAsk85egjuV9GoI2jwOsJweWEx9mBy98m10A5qPBkkR1yhA7f2HPKs5vIUKrcM5UiuxAzx+wEOQIoe/e3Z+7lhERikPbXZgsfh0W9qIgdE3Ou0t7+fdLk80yAtzA1uPWhHmlRgODbWwgy1zZ2D3ZjDkhKWowPMemA4gYnq+OH57QEFETg0bZkOGSIjB9LyU1S89wgzB2mc53ILktpUrer2+zHMewWGgsSyFPQOsngepxrNYy1Gv/jWZ96eaC3HJ/cf587adh/m6lPxmR1vY5U8cifMpVqHMaphdNQmEnIKU0Q/wjmgFh3hl0Z6mBB+N/jp+lZMYA8fIOk39o5iuzsajzEpY9yJT+x07eKxZhKhozaq2BFsam1t5yxyJIbLE3I8JDYPbOSaQVpfHrPz8PHwjW49pKObON+9YxxqNCGdMX68H5+/OhMTqPEedT3c2QIVE/hOC3QmbQCZSjU1hL81PdVOH2wexfIUTMqze8f2YRKdeJHveEQPxlrFnKsR30SSzzS193vx4ZNOHIC3+dZI/C/+yZ+O12+u0Al2Dpp7DtOSPPtopEOQXq83c2uFdc4szFM29YHbMayEht+Cpq30Z0rMfRjKw03HIUql6Dj4HRnFH8L3k7l6Zw3KVCNh/gBPD4G4vYt5DMEUU8XTozyQ1TkbiRoZikBBUyqt6YOmo3owgwMVMoArWTwZCv5KDaUV83BrJ6Zb8zFBeU93NmIGjeZQdwuzKduERpcgNcnK2ZQSZBIzbXPQQkYyjbQjfK5u0R+ppmAU0xgu0JF16j95IpUj0y8+fyOuroAn+n5xcSFmqHPQP4iV5XkYOWIaYbSAOW8/yhj9w14cYsHUEVr0Mj4irs3BXs6RaWE00WSHMJ1K1n613eJPuPIkY2jcZwUvIghmbUeffvc64X2ns89zl3QDLKROxnm4j4JsCgbP3SI/9KXve3t7eytWVi7FOGqzTmc0x7qZaFwtNnCk5zSebO5FAwm6BUALEKtfbTwDIHgdphhNwjmiMYP+PnyAkbazCwIgPHyRrX18LCTE9v5B2rZ+wHsXM3LtoJ/+h2r6vcdb1AfD0dlH/HbbuB2GDIdhjtLW3gHh1wd78e4nm7E6vxdTCISNA9Q02nETs3J+UjUN8eO//ejnXsX23kd6oEU1Z0dkuCOYfT0lzSy+Sx3tEqR1rkj1fQrc3/3kXizPu7GQLnH4HELTFISl0xY/ro3Hw/XdmL9yNbfPjyKAoj6XEuv7v/+LaMRrOLvASxsW5+ajOeVRYfg9n96FUZC2vT7vWvHkyZO4dmk5eu2dHA5+tIPvihmnJK9PzSPBEWTAe9hpQzgTsYOWwOLPM/V/8Xc/yJUiv/yNWzFG+y5f8uhNNDoCTOm55SghJKFUd2JZs1ahuLm5iWPexGrog9WIuXHMvAk0Bv7D8ytz8dzlpWiOOsE7QIjhk0Hk2pJ9CG0KJnbApYfpetIHV2jpUwSWq2/UMGdYLJpTjQkX3AI3WsKROgWxPrQr4g8cCAKHmqf7aG/9+VZThqTPyQu/5/sOnegE//jEaGq7jz66g++4k0Pra2tbsbmxlqOvS7OLKWjOEM5P1zdVOeCO8oH9h77vrbg0PRY1rJkpNJhMoE83MTqJ8qZ9tHHizKPhFuKtl55H+yLUEQJ1hEwegU7/jyB0HKHWNHe9p0c85NYqhAo/c2Cp6dwcGDjDolEoyNRt6fxnvvz62+M0YgwE9Om6Tx88QIo+B1EfxmbnKO5tQdyYht0T5AH26xSa4f7TNRA7htQ9jD3MvwOI5T4O5ggmzi7M0oUYPN12cmoiDng/SqOc8FuYnUYTIEkRFakuHWlBMxxC4Pp3lrON7dVF6u22D7G3j/LoZqWtu3dfHD/AlNlKYqX5MT41G49x6F3oqpR8a3UyNrfX0hS7Ngt8aRItxL2N/ThQ8ykBa414sHsS72HyPXm8FjdXW7leyfm6Lvj84P5WXF+dz88ZtTs7tBOyAZG7EE4SKP7fRw924t1bj+MbHz2MxzD2ay9fgxFG4sNH5L35IpKQDoB5JTQlj/7bxoP1qAHj7fsPYwVz0Lj3P/g4rmAi64/1ER5baNUWRLDvxDSd/7f/zq/GpZVrMMtRtAdO+gIrgqd3Oom31I/VSysIPPAB/BKTmyNVSU6XjNcn4t69R0hULQ18AlT+1PRMToY7hLdI32BTRbMxm6OUrTqmXe0Qk1X/byyWG6MBXYbbQ2cRWF4HTx+k9jx1Ah7WPIYxHNsaB6fbB1vAiUZ04AsCq6S/AwoOCEBZSPvpxngSuFaII4hqU824tbU1jJVqx7ca0zlCNZsaznM/5mGgXWmKOHgNBkS7jDfQ/GPx4e17cYQG6aKRDva2saK6MUcbpmYR6AjZUQSCtOZUysRZH9+sHasIkNefvxIv37yG4J+iL2/H7Xt30uzugp+rl1cwO6dj++n9HAA7drc0GkotP+D9cXs/td4Z5bpQod9t5+jnLJr9EDg8kn309TfeehsZCUGjRWCiAVzcBaB9fIfLqyswRD8erm3Eyy+/HBv4NJisEIhSENMPM+yYhvzkD74Zr6zOpYo8AsnOVYm8I9ebjcKUqMqNXRqP/6VDuotTf4gzMDpLA5YWY7aBqXYwiJm5hZjDzHOb+DRAzmHXO9rlSukWhDI6sklj6nGtDhFCFDtbXfy3QTLEl1+6HI9vfSvO5i7HHIx3dVYN2Yt7+BQBDEEa15XZKUddbG/NitYEzD6eE4kDTF3Po7/zaAezYjwePV2P8enL8eGnG/Hup1vxGC313LVVNA2Ss41kxsTdhJAf77XjyX4/ZmbqaN9+fPzdb2MZ7la+A1LsrLcfuxtP6LRGHq+9Qrvq+H0jMM7ywhzarIegOYs9zKspOv8EIuzD5JrZ7Z1eTEM8aw8/Rh81cs7pLsKggbncgOD1f0bGjiEozGyE0E5bwaR/NxYbm/s5wKA5BNrxU2tpATguP34GPo734nOvzMbN61dyFPTq9GhcmZ6I2cWl+PbtB/G5L7wR9x89wF9ppdR3+NmBjdY4ptnqVMyC0B946zV8ny0E4G5MYN46B+koqKaUAwSaV2lWwYbudtaXdfOqS5Ry/gmYPD8iv8mGhnepk6aX6/Fy6Jx3+jYy6gHE6xC/vr0m/Az08Cf/6I/Gd979AMGM9YSwRtfmGvDve3EJk/Ugth89jFGYd3VlNWYwy3/opaV447n5aM3MQN/9+OjOp7G1vRe9/Z1YWVqOuelZ2ogGol5HGldvPh/zxN98/oWYGa/FpYXZ6JLWVTr63KP0ZQ2B76DKLAy6hRVy6jwjvuro/+ZP/ujbDvkuTPXjOZjjpatz8fwSzv70fDxae0rnjcUXn5tBYiHlkFrd/c14/UoLq2UiLi1NxwwE3j7CRNhVc8GpIN/TnTywZAYAT2kQrBWtsT6Sehrt1Y+rc+P4MQOc/2P690mabKMYSt3dNZjuSY5Ktuj7kZOD6GD6tTc+QTqNxHMjfbQXziFSx0NM5uaapN2MpRmQQad2arPxcLsfP/yaZlrEBsi7td3JScLlhQWoC0mK6j4ZqyPFT+PSDOYgIlCiG6Ojn2z0ojdySL56PNkdiduPb8frL78Ra3s70ULF31p7gslzGsdjMCHmwnQdTQHReQjMzubjOMAc+exnX493vvlOfO6NN+IXf+lX47WXXonf/v1345UXX4rf++o3YnbpSnzz2+/EGox7ffVa/Oqv/Ua89sqL8Ru/89W4euPF+OrX/oAy3opf//X/MV5/7ZV49AStg7Sfm1+M7773QXz2tc/Gu9/4erz5uS/HV77yB/Hqm5+Pb0Fcj7b248GDp+DPJVk7mCrj+BldiLWTkn4ck8tzBbHr0MAQMdfY8kvxaXskPt2vxf3jqfikfRx7YzNxf73N++nYxWe9iuBxkbDzXhNwyBX6fBQLo4FvuY4L8cKVBYTqUiw2MaUOd6KJiej4npOlY5hVDjjVwdMXPv+Z2MTnbszMxvTsfOziKjj35AE9jkw6BaM/dsz9FA3a0CSDKfW1J7CEWhD8bruXpprasA/8Z6NT8WBd36li5lxkgMuhGbpLWybQWgqXY/yqQ8p8iGWwhhCqYYF957vfjd3dXQRbJzq4Kk4Wb21vYG00gGk8FynvA+MhVlmOklLnJ999P/38t15/A3gDy2kaIj2LGzdvZD0rly/F1FQDK2Mxan/mT/0TZ1NTYzEzuxQdpN4hBLS4sBivri7HHThwH4aZQtou1M9ieXE+3r23Fm9eXUiJ/303luPuk4/ine1VJNoT1OtzmA6H8SM/9gPx9/+nb8QX31qJb76/F++993G88OIr8dJzV+LrX38HE7IfP/2jn43f+a0/iHprGoK6GXU01QSE39tZi9XrNzEt2nH34UPMuKN4bn4qVmCMpcGDWL56I77+4T2YdCXe/da34uVXX6eD+vGVW49ywngUufWTry/FONJff8gvU75/93G099BKZ524dOVaPFnfiJvzk7F6ZTm+8s6dmJ9C0um4g/A2qt5J6OfxlSYnT2MGajpqNOLWV96Px2i6hZHJ6CG9ziBQJa0d6mSjnZnOOU7sGdrIQ2cGaOwzCC1OMW8QCn4xZIQ0ORpJz+RnTyGsmlL8xElSfAxsI00kUqCN6kh+NDWM7BCvZqVHMTui6Xo1V7y3u3s45424t7lBPY5yVZOXagt9HMuSaGeW8ecwETUZ3QbiQMgrL16OmQam2pGWxTiKvQEO63Hn0yf4tLQD6TuB0HR+yjFTdcLqynz6HI6uOMDjFEzvYLMawIKRp6aa0Ts6xB+tBpzWEGy524E861gPMw2XQDXi0402TFQbwggT4rQIc2oq8CPz+DvXMvLs3c8DrW/sJM5GsYwGxDUQjM6PutG1Bt49VtuBEr+b7dIsxwoynKCxgdmgT2SfHWiakTbXnKJpHYhq02Y1r0MpuicG4dDqGpeeYNxLaPEOPq9Tm/zMPnEawMUR4xNoBJRO7W/8lX/3bHRkEIORhfj6d27FWWseAiDH2WGcdTBdUB2f3sbWRO/M1g7in/0nfySev4KJqHRABeeBLzWkwNRMnO3cjv/y1+/Fw/sbsThfj+977dVYGKxTUS2+tjcTe0jA7395DnNuIj7/QgvCwSyikR99+5sxuXglaq5+bhzFg7WjWHjh9TjEUd1po9K7mEv7a/Hi7FkcjU/Hb7z/FLu9G1ev3YjbT9F2Z8CPCSVCYvwo/uwXn4+D1otx+8lGfPzRe3H96tV4tH0Yp0jUxgSatzUan7k0Fb/5/n5uTPQD4Ht7A4iiFfceP4yf/PxVCPyIToGgJhwhnYhPvnMHFEuEA+qpJhcdCu5BqFOkczDHrRX6iWqInEDF3NUJd/GwO7WTYXinA+36vBz2pZw+nTYCU7t64ojyDfoaprVTJSyfvWRkO1Em1jRydK0G0d5HY9VlatI4wfkEbSJ5zEw5iT3CvYV/NIVP5GQs5iP4mlq9HG/dXIr33vlWzKJJLl99Id7rDmL9k0c5hzcKwfmBQZc8CYOc3Uf7z2AGz2M2XV5xQKgPXrexQJZgO90IcAR8fmL34OAAJjmJQ+B8Aw3+TbTxXs0F3EdxdxdzD4YDYPKBWWAUdn3PXr9L+x1eiZhG8E7jcrgOVWaW4HO0mnKEyP/EawfXBBsyXsSMz3NM8PUP0DSGXF2BgNzZb4OHZfLYP5WZ6gGojuLNzs6mL+aBPc5Pbm1t0DdnxDmvhY+J4gEJ4UDf5WtXMdWdeEdQgFenH4Th8vJK7Hc7+LKtGP1z//iX354CeR4GOYMauznfjOfqg1idPIlZiGoKQryzTcfDzQOQ/egpTioO7//wG1+Lj9cg1AUKQ0X/j7/zdZz5J/FP/chr8Y998dV46/lVTIO9WMZMWsDkeu1SPX7ktWvR2V6P/e21uPrClajjTP76b/5G/OjP/HT80q/8ci7TuftgJ64uLcXS/AQabBe/ZC8Odx7E0vQ4voIOMxKMxnt60Kf37sfJxAz4RhvR6AEd9pbn3k0cx+5YC7MBP2hrPS6jaZ88xuSkw9+8gSO8/jCml67Gp493Y6vdiS5SdwbEzs3V48vffw2Ed5DGI2gZzAKk+N4upi6+lEt6XIfW5HI+zvWEOyDaUdE0W/SXkICeNadQd4mMC1hdgDqJeWFHOKGpIJQR1U5HaCLXm7lVQ/9DRjLImDr/ZWmQd7WixOd8lOmU9j6rsfcwwzWHfW/a3IYuQ5KuTacfUpYjsB3USI96GpiWp/UpNPJorrVsOH/kIA1apL2+DwC2HziBm8qy3ccQ3hT4cPpla2cn1tb28cO2gb0WD9cPYu2gF7uHapCjWN/cjb2Dw+g5zwV+b9+9HwcD/NmYiDmIfBtB5giic6hYU9k3DZjJ5UPTpGmiV8adtIaZHGEe0Vw8RKhA6DqNOV1AOxzJ0zyXEdVWB2dTcTLuahn8XpdCuHAbjd+BWTc3NqOD1TEzOxPXbzyHYMclWcHquvtJDhjtH+whOkjb2U9B6ESxbTlECDmYp9xWu27R5x4b59SSazfBegpInOdYh94UFaPLN19/+5vfxcmbxlbG/Pl7v/rb8e57t+LdOzvx4NEWCXdiG4lTH/SiCYJ2drZzotMFi7v7vfjo3XejBrArEMpX3nsQN2dG0A6DeLz2OBYuXYuxxZvx7//y7fihz76Ejf046jiDn/2ht+L/9l98Nb77EHUK8d/9+P04m34hPvr0bsxeeiEWR7GRnz6Kzib2LdLksI+9iyboYLfvIREOQPajTRDVh7BoUHP0OFpTE3Q65unNZSTlbpwsXEXTjMfDp4/jxspS9HE4X700F9eXWtE+GY+Pbj8FhaOxeP25ONh8Em+8eCWWp0Fkh+vUPUj9WFqehcFcYjROmp0cXIBSYeTjmKJTPJM955YgYJ1q8J7S2cGWUwgZ2kwp6/HXh/oH+ndqJ+fE6BC1U35mFk3jJLxM4hIiHXs71VC0lOadWiOlLISthPQ5fQieHRjS0ddkkinbvW5qA+eXXAPpIlxNlwP60DV7+zDJtsyIzzuLD9SYmQYmNDfV9nfaMYFJ51zW+tMn4K4aQj7KVTFoOzSBQ/CufNfX9htjTng7+tg9xE9r836AqQuTHmIWavqP0vYWZqWHEymIbq/hY8FRO/g2PfBwggDqQqyHlOFg0hHCqEP8IQZoF17yjJIuGrGNUN3CktpASOhndcDVoz1M0WYjR6xz6Rk96wof50PX8KP26Qv3d01Bo4id2N16Sqn0ycF23L93i/7GKqC+Ljjbx59210W9PkG7tT6UK1oI+HrAPj09lUzmZklHOHdo0wn8u92hHcf0KXTj1qPa/+Ov/NzZDowCjrLj333/w7iOdhjRqacD7bwahf6xH3wtnqA9/r+//hgJ0c6ZecREqm4l6r27t0EsmuTGC5ArzEAlZyftWEIa+knVWmM+bj9cj5mZFsz6NJ7HR/rcmzdyaLuJr/Dz/80vQqTz8eOvzMX4ALueBtx5eD/qsx5qMsBUwRyAKLr4Nk+3qglht7W7vfuwhyZBCr5x81qM0OgufsIAc2CqPpNrCC+j3SZhvns49hLvwkQzfuvd9/H7XkDIzMV2ez0+v4qDjHD53W++g+8UMb+IaVMbjY2trfjMc9fj9jvvIV1F7DQabDem0eDa5i6/cSBEEyXNJcwReg8ixTR1soMgU2DUI5R2KsIfMonxnWMNGldHVNKxrNL2QBI71ODKgzQpwbfr//b29jOvZR1ADE0I5unQl7EvLGu33Q4kQtRpg9rV+iy75+jnCEyBQDubbMX1uUYOHQMezIw/OTcXa+9/EnOXr8Te5nqcoBUc4nZeq3OECdycgIBk6rNoob2co5sCflc2WId1o09SQORCXZ49tddd2Q5SKITGZxbiu7cRsjj/+TUVcqTfqOamjx38ku6ONM2gbNu8vb1N+zATEUxOGxxhndh+NbdtdrLewyIm8bOnHSqHafYRsMLj0L4DQE009OrSajLdJD69VlqDtq8/XaOBwAcstk+Nb1v6CJEu7Xchg0ceHCNYXBZlPTWYrInm++4nH6VVoIA7AzatCmEf/d//c3/ibVcAPL/SBKjRuPXtd2J5ZiJuXrscn37yQeyj2pqno/EDn/s+pMd0/P7vQXiYcI5f084YoDaBCEnci/mpetxYmIn21iM0HAiCUH70rRfirc+9Er/861+J3c5pbKw9SZPCDp9BSmw+bcfTpxswXytmWhBXz4lQV9YDZG0stg6OYrc3Fps7J2kjtzW3ICp3nm5C9DP4BuPjaNIna+kLrO/uRQ27fBTJtTvYijGExD4lbiBhJNYzELILgfdpM6Z0LEzjjM40IIJB3HryND7/metJYAjOdEbn5tBaSup2N4WPGiS344N4pdwZ0u3oWGPApUgTaZaqcRx8UOjY8XauzCPxyFTOeXUdaRrFrIURXeKUtr7ERcrUTkhj1w5KnPpT7nmS4byEwWAH5qoFzSU1EvVZV76nff41MYv8LREarFPCdVWHu3On4RqJ3/nCM+Bax1ep9QZpCmvaJuFDxC7M7WKGqXn8wDteCtq2loMO41TnicUpQAh9mNDJbf1wF/uCCfCCJrG9INH9Y11ogNj8DRaBC1+TOO+aWwbbut3ZyXlBd0EcQmdTMOy4+LKDCGoid7S7SXICOuh227G1v5Pzp3v4585NDSjHYwjUJFcQxtPA7KGnflnUVfBN8D6JxmsixDf2tjEbwQFCrN1FEFO361VdgyoOLl+6hMZFYGGVPEXwuJCgiZ9uH04hbJ0aSGX0z/4zf/qsje37p790PSZO1+LK1HxEaxYgJyDSTuz0R+LNlUBlPohfv9WLAQU0JpbxlR5CoIfxx3/kleigIaZO2/Fc8zT2PZtueSbegWGax13U/QxY78Rvvv8Uh3kQl+pH8Y+9fBlit9snkbSb+G/1nMnWlMjDQNr9aNbG45Pudiy67hBAHXZ1hG50fBqpsBmLtel49eYqtv1G7HTwf7B3R1uNsKBj1DEkBEFBzhC9ZpXI1dfJNWowwKd3nqLu1Q7H+flPl9e4MuH1mw38AohptBn7bvUHqePkHwN21y8qyVwuI5mOYS4kI0AaeRRXD19kFkbec+VKA7sb5kNKt8GDTLOHL+3K9ZPDHpISJoSosTZS4nn8s0ZMs1XH53BxLPhAehtaSOxdHORDyoLjML0wTeh458BcFKzGeozGmp6uJzFKAOtIePtQhnJVgxI1hQECbUKnHPPQ9RdXKXsc/6M2CjHgr25Q7sk6eReasXiEw3+Gk46P4aLgWnMScwxJD+FrBmsuYjtDD2hV+sxBGtcC9g8RPmOn+EnAC7PJ2AoUh9MnJ/HRaNuDTffwIWxoj5ZACg77XwUORl29kQt1cUHm0KIeHyDFuIl0AgJWWzpoYL+eYs4uLi4mY1u/J3J5mOpVmEDBJLG7rkPT+5prHhEgDU14FMnJ6CQWTzeWL63GH3zw3cS/zDKBUF1b20ZboUAo05HeqeY0DIqfKx4RZp5d4ginAxqa3/qVWg1q19F//X/9J9/+/LXpWBpH/Y224nhkIv6rv/d78XDzIF5YaUUHzfPoyZNoLVzGV5mLq6sLOKz7MdkYwdzYip/4oVeiMd2IK+B4cvZy/Or7G/FDr6zEV3/7K/Ej3/dm/N1f+qX4iS+8Evee7qT0f/USzjYc/+7dtZhouMgV6aBEUrJDvPox7z3ejEvNGTTJTLg3Rj9KLlEzfPzRU3yhs3j5uRuxDfJ2kFSTK4uYNTj7SD+l2piIq+sjoA2a+EKkUTLawY6ouVFQgnbCdHZ+njzY5GolYNjv1QMa4erjmIJEpSqd6XaOLpmqFd/6MtVonnL3D57ixOMY31hdJF2AbCfh8GeQfLv4FzvUubGPvwLjbeCXruEoOyJ6gD/ShWDGYEK3cDSRgvoF+mlK7+ZQArpY1PbnlxzBRU6s8pzr+oAj/TjiZCo72DAGU5WBEDWoAiE1F4A5KOFQtz5Sg/RaEJA0dUDQaIZx2n1I2hYm+pP2Nnh0AIZ6qC8PpZSpqGaUcj1DA4ggUldkQIS876VgqzSUK2Lc7qGZO6ZqA3uulPe8iaYjfjC2mnYWTdKYbqIpRmKaPpmBmVwH2kXrqIVtr+1ZWrkUHXDipkg1uWab/o6aqzI/6TObTfqlhYWMl7mc/0KuIhZO8SkR5ODAcyod1HELzgTCyDM5HIYXxjaaTzpSm4Gmyp/UCqBsRzD1ZxVo1YFKmNvc1c4KtRQk3//jP/n2MY7XNz96EO/fQhOsLsc3PnkEQk/iT375Jcywk3jzhcsQMCYTDcWzxfFEc41CwADvMpiH954iSHHM8b0cWWsf7GGCLcQ33/16NK7ejM1eJ3ogctDfjY82j2IPBF2ewiSzwyAw8JKjML12J67ie62g5BZB+BZO9gGmZpuGN+dacffuLRo8Fq987qVoQ9L7NbeaoM0gdjvH04I81dWdz7vb7tTFXNw4oHOoEy1Si0ZsbXZADnYyEm+KjtXu9ygu55eqD7vtgyQAgjgctdKcG9G8ox5X7uuMSNxqQY0RFyff3tyLtQ5Ei+k6AcE6XOtZ6/n9XbTydhcTjg51zeQknbGOADlCG+gvuk1i76AdyK84wByzYzzYv+kCWwgoN+RRJ32appVzX7mNBtzbgQ4ENDDtupTpOkHj1I5OiEqI/pZJZUJDn/YMgO+IfBNwh6sMsL/ycv6oi6CbhsmP8Mcc2Vzvt2MGX3UAY+DKJxErPVzCo0+NYZof23PrSo/+6vE+D1QFOYdg/ACN00X7nEHYDrC4OsQP2YlHBYGayDnKw73d2N/dST/lpAtu7Uv6tQ3t6Nc6lyZeDvAdZ+cX8vxIcWAZLkvKARveORTvolrdmy4CzD1l6Vvy7NRQA9im+V2nvzXgczU7feOqkjU0jZrdVfnuHHB1ELI8N8R6FIELjvehLfnW/XQry0v5DQCZV/ikBf3vZLRf/0v/57N7609idWUl1npn8dd/5aupXufnVqKzt4WJAsEjFT23YhLJOHWK3T8xG/twdLisA8AcEDBo6zuv4raSuqYOJqITaxNjED+aZNalJBBTDX/MXcUDNIprweqq3sY4fgLlnGLe0IVx1ogGjXPjmJqlh3Q/gAAXFy5hqnXjx378yyC/iwSG2DCtMI6Amw6nw2ojdP7ZGOk7QNVAs3ZyaHXMybuEE0ROz9GhmD6P72NaKk3dgt+JCb9OgokosdYwR1U9uxvuuiUNZpTSXyTagZMSKQy0gYnnaNb12amYFF8wRCU9ZfjxeOAaNnkSRnUhqttFCgOko0zeacxYVzi4XKcBLM6tSO95oClMwS2lokEzREZRkjcwox0Y2IIYXRVuuZY5gKkd2HAx7wSaI6cB+NO6PMQUXBC3vJPAXOHvSgd9HglVuFzSNjk1R18gPGnLzv5uavc+uDzAFFZSm3fbIWoF7OQUuANbtL/ebMJwER5ceohv48oJlyxJJwU3E+DYemQgz9fHEMyh8/2dbbS3W0LQpgi+HUzNcfpuQNl9BJgDGRLuLvEyjAxxinZ+uvko5mYWYPKT3L6RhxWdwDIwrisn1DBj0NlNv082i98MHsY1A3lQgzaIe7jvmk0sKNKmSY2pK9NY3yY04CCI+K1PYebrXyN8nWSencXq6R1Bb3swb7WRtPaX/5V/nm4Zj9965514hGSfmZ6FiPEJmhbukOpIOM/lnIKHi3hAi6sZ6JMsJOdM6GAb6YhIjtTwJ00qjRxccNTONBIDeiUR2gVg50SMzxXkqOsmRHhIx+ReIhzRIxxpNxiKZLdZaP867zPriA7SdnN7J55/8Xp8+NH78QNf+nIiQ6QohQ+RsG6t6HROYgHzYf8A5sOPSKai4ddeeAnBsR07a49iQNkySmsaKS3RTc8jkU5yGBgyjgMHRDCTbKuOqZ2pTzSNKdFD+n/1/hMI+TReWVmIVxeXaf1JfP3TdRjgKF69fgPk4wugGA5cA6i4k2jQTOILAwV4EA8IKY/rcpjX1QTC1Go69K5QOsK/q0bAlNL6XmUwws2oDhx0jhAMEolmJJd75zSh03AFVvEigZhfomjRhj6mj4tT9XOQsdXACnXpU4yD9xyZk0gxVZ37Ms4+mVmYS3NMI9CjDVDS6fd52lJ7ZyumVq6BewhSCx46mcQsd7NgHjBDuoRDLvRZTUydJ0eHMQW86lU3HI7RR5reHQSNR/TN0+ePYCzbJk7mEJIL+EtOFWwhrLfA7cpUi/7DD4S2aHAc4x7YXulOBTBa55n6pog/s87jWvSBwW0lXaybO2tPYxTGFc9qun3MUOubQSG4u9rgpPcp5Xlc2ws3r8f6+jrMPp2+e6dzkLQtL4x2R5tvv/vpQ2xruli7HAJx1GtypA5xeZ+gccexh2Rxy4IbzuyAcRrkUViOioHhNFN0ENUM2ppKx15vwNUPvxZYTbbh25BfwJ3Qw78NlZSd50phyBbphb0900jkyFSOzNhxs7M4p8pP2reHtJqqt2KhMRsbmHwuM7myOBdtnNnNnR7aZQSzAG2KRJpojcXWlhN61ShSfRzWRpy6Td2V3oNDv9jhRjwIFwnnCU0eH/Z4C9+C/B2knactKTU1lZzodYbena3uSv549wB4ekhbR/qOY7nVjAcbO/EEB/7A+Q6Ycw5k5wE95Neen8T8VYOIEyWpzNuAKKqlPAguGEccKukdJXO1t4a+ODbOY+S0+d0hiwRKs0qpu7UHrmAoFz57noPfuGqRxqU6Tlp7UMos0taVGG799wi0/PyRiCGuCxG5Ot0hbkDJQRxN4Y6wDBmtWsak/9khLfSCueRXKU9PdsNVV1/+sR+IdXxyh/jz43niSTxgXRxxVyv2EdwggniYEhxI/K5u78IwbfI5aOHhsHkOO0JIDbFAvimYaYJ315aWYgrmbJFnHQ33mD68T9s3ttGq0IjHCOSnjjBZx2D8Y2gpj59FKLg+UH/W6a6Ht+7myhQX1IIghN14flvs/tqTpAV9cS0gR4zVXPpgTkJrQq4sL8OcWmjj0BrvHEBzMy60kec0fv7zb8Ev1VIYGUAOVeUZlIo594IEkxnULlNIWiW3XAl1pGoX4Y725JkJAK66dn4jVTWEkL1EEIH+1hZOyZumCBzOa49Q8/RWP6DWPuqCHOdW6HgQ6Fl02uonaKEZh9KJg/9AHL9do4YpuOTX5YCxPfCEIWfJPTFXbSeDVV/6czMd9BRbu+1cuexHAY7w4ZSYJbhN3mOoHTBXxfdAWJN25lf6rRc85ZHcwHd/ZyM26ABIDT8O7To+GT/0wmocQ+zvffIwT3p9efVyTII392u51GUbP2IXJrc8cVrWmSlhPZdPHGvGiHuMjdQ0+Rrp5aiYDCO+hUOz1JUcPpvP+SmbMt2ahfnAPXDopE+AD9+L+x2e9xAUDizUmw5+VFaHwtL2CZNtVwyJQ8seRxD4TjqRGTr4hX7AWgJtUM/Y6FF84Uufj1/5ld+ML335zXjnGx/G1SuraWIKY66lREDVNf0AUFfD8yypJtvnoJYDEZqQfeA8w4xPmKxzEsuJOs+6MA3tAZxsxzFx7sXqwCF3nj5BqKBRgecN/DWnCOpYQ66OLx/rkCYcdfZZl8G1hbkqhXhxS2MRpLW4jN9058ka7aQvNGupyxFLV5BMovWm8X37CGXLcnBKOnXAxgGnJprZNunCjF597vrbzsdo/+bRyhTkiItDnyJgUkZCFLmOTv9JInVkzJEvudozzCUyNZTEYTCfJo2N8NrGZFNFyrQG50w8xFLD0FHA+zubsbq0nHW2YJQ290mQ7EiXX6PQ/l+FKK8uLaZfI6HWaOgpTD0DfDq4uwc70XTpPgSu/e+ckcwq0jyYBDKkfBxwGR6k57ZvEOzhm4YkVAhWbW0nOzQsOevIOpjl3IojdnnUsuZZbRDzM624NDkTXRg7Bw8UQGcT8TESr1abjB3MifXtjZhEAw+wATU7XL02NQps3B1Nc1JezaPeGMN+djeBqzE0yRyFcrlTA5x4CrCbAF2x4WiWZ160PLODPkMcIDAgeuA6Ropev3YjRmmnh++04CzkKPVQB37t4tQopi4mE/14ClNs7+Bsaz0IA8QlA8pkcrOHtrod3dE78aOg3Ftfi4VLCAuYt4sWkg5m8Fu+/t77vJ/KVf61cTQkmtNzTpzwVai4jX4BN+MKed3e7gIDl6b5VUwHYNxH1cWUQoUhrHlu78I8vZhvzcAwnl6ppYKGqE/n3rjeGBd97elXu2e4I5CW/XBImSfg587a4zSZdyl3gAZzt7OjeDL0FDh3oEv/E22CWSf9Y7HQxsvXVuPRxkau3m/N449duxyP6c9FzGHdD+e0/P6VuyGWYCQNtvycLbRjLwq/q+1HVxfn30aWQzyoMNSYZ2bzD6TS+XSS/tU8lbilma5AS3SiCVI03caOD2OuOc7VjNkGzu8JdjIAzkPsMzRCk4Oejmk60Q5w3WALopnFKRyVeWisp+1cxoYVJk0VpUzTelCr4wDrHMkk9zlqv/f002jR8ZoxJxCOW/ObmAdbx67aVhJBNHML0ZqiMzAT0q7GaB8oleB53XMHMNxqP3/pSgxgzCYEWZ3NUBGV80yabwvTnptAJpDvDIrmkEefeUKQQ/EnmH5HMMK9vZ2YnvGj2ZiRmAue66Ht6pmDbnnXtJ6BkcfoXItz4MFhetP7p8RORxmc6eflhCuWg1JSs88JUTXIY6So8z0zzekcsDihb5xAxuXP8hzgkZDUIjO0bwTBpnDJ8/sgpHpjOqaas7FFfWNj9VhpzMTeST/PipCR9Gc0x1r4xJqerjrwLEMHIJJ6yKefld9+xpytQcxOhUzCvG4PWQe+n/qpH47bdx7mvia1LuiG6njPs4MI+oKoCWjtjHY1c3h9bg6rwInnxjw+0FQ0ZxCe5HMp1ljNT66qNREOLt5Fsbhy3BHJI8y0iZmJ2MS12N6G0LMeRBX5lueWEDyt+HRzPVpzK8kwTedAcbA833D5yqXYxix0OZYbV68/fz129jajB8Djo31AnIz9Q9wEYE7tiXBXAx5gMe1jml5fvQoTu/nUUdFazi9KG35q1pHlEWh9dH5+7m2/BLgKQbrfZUuux9FfguC3sF/XsV3ds7LUnIn13e3czKfmWUBab++04yl5dcLn4egnW5vxGAmo8+nKaD/D6cShw6+z4OTh+maskX6AUzgHc6xhktx+9DBOD/qxSOc8Iv+9+0g8wF2EnJyHWNtey8WWUwC8gRnlmQK5p4o6Jhfm42APR5W8C7NzdJzOPdinkTKKPXu4t51OtefMTyFlT3NFPcjrttGO47GxuQEBQdR0pgMoKOEcsNG/gE7zWRMyy7Vf6V21L32FSYTPiOBw2ZMmZM4XEa/5oIknXgTDMzLOYFoZSHPK8rxrcmt6qSn9Lcz+9u7EtOaF72S+BXCh6aMfur8LDikrO95W8l6T7oxOd9HpQsuRQnwL2ug61BbOehNm3V1/EvPjWAWk38V8cw2fawo9mkwtrXbpOxEOYbjDYQJiksHdot5HaMwgECVoR/Xy6DiEmz7dFoS9s7sZ165fgShreUSegsI2OTjh6U5uYT/G2jhF+NZOoKcWGsvJZRIsY8a3RnpxeYW+GT+Kp5s7aa7euLmCRfQUPO7S39WRbrZYt7LRmoinrkCfnKYdnj+B9hmGXHkOfq6uzOWpWUft7XhxZQbY20n49x4+TYaYqAMDPvf7dz6JS9dX0YT9WJqp51FwD3b3Yham3wEOxx4OHVyiT2cnx2K+Dr5hZLWatOCqC/Hv1pj8oAhaa3Rxaf7tOtqpeTYe23YmiHX0xx2j6UDS0XogcxPNXB3ddrUwyJrCsd/tdpIAp5CAdcyVJzj8I3YEUn0JCdklYRetUoO7F6em0Sx0NnHjUC9yMh7uriNJJ2CakViC+O+m2TQbU8AyD0Ec02j3N3m6Kr1JQ9EMQCNS9u1s4D1G40zPLqBp6jQUk+UU6UbjlfJei0jG+Vnjz2IjN1BO0pkukdrEtOjmvMVpX0JH0qRjSp0QAKoJ4pXoHbJFs4CD6oBR/G7KdSGth6U05+gwpLu7X33vSjknRGeRmBNIVn3IJvj1DPw62lzt4jyUUlzu9OwGCdCh/pqDRxC9Q92qN1eKqFGcnEbUUvJpmjtN0p1pVtCmUbTmqb4ZMDjcrpm+isCZb6G1wE8TU9BrgK94jOaemZqNA0yumdZUHPQGlcAAvS5n0+R1mZonczk65zpBVyi4rtDlWppL2zsHaJU5pHMt5hdWsEwm49rqSszPL6DZXMh6DJPtxbSrMoB7HKYap4/Vzqgf/q8h2E5idXkaeN0RTBvnpmOburaBUcvA5UnIfvoM/NMvHWjSI8bUNktYN0/WEL64JxNo5ccbm7nhUGsjL/IvIMg6CIyZcefCunGTupzM3tg9yOMR+vSpg2qP1x/HyspSXFrw87UL6aIcHY3EpUvNWNsdxN7WHloTvIxVk+dzME8L2oLD05/z9KfBEa4HeG2ANw8YGoUBfR69+dyNt12xsH1cHZmlFE2HmX5zJMhJMddTuaze2elFuFm1eIbJskcnOxQ5jcngMViaBE0Q6ojQPnaoZDoNw2m6OBTpKbqz2KXuH+phejYXLsX09AIaqB6H5PU0pfnmPGYM0h9TEv+RhgGHKh5CUiM5futKBQ+4b2+DCKTMPDApKZQewq700ql0hcLc5Rux4QoHOqahJgLmFHnU5VD0lZVLOfrjGj+HoGUKh6mrfTqYjRCeWmp5eTlHFms8o79y0GAXU/L+w8c8N9IvraQWniM0BN2l3+rnUutjCCoFQMMPZauBwAsCxMleVZobJvVzlI5qK7Ln4S0uSVLA2Rb9RrWZjnJ+eZMybmLOOiIpTHXNXvpM4vVosmmIuRxT58SlGz9duOzI7YR9TPoNrA/XONqf7uR1Dd4ofZ6HBKnZ0fBgO/vAFf4O5Hhi7ebOVixdWonJQSeuzjq40MV3nKBPjmN9fTs60Mri7Ew06bM6OPT8Difw/UySAs7vlE3RBj+0pw8/Qr9ZbwfN08CnWvMcE0ePEUh70h358gw/cOkI8iQ0J622IeL9A8cDFCiD7H8PeT3u7sePfO6ltJR6x6Pxwd0n4QZMj8SjuQiEqZhbxNQfmYy2PjmUIHyeRuVxfI3JkxzZvLQyHzPQZ5t2u3j4yspKjEG/d3f2Yg9r4d7mFjTQj6OR8dg66EYfIXAIvezob8/MtN52bF8t45oyAbQDnfh0Va8S192Yp/SaQ7FtfC3vDi/ayRKQEjM/NUk+fS8/dJZLZCBgByBcMOlixlFs2kPsc0eHvFyIilyNrisVIKgZD/7QX6KcbaSK54N71sC0Z5ljEz98/BSiruWw8v0nGzkn9Nk33iBGRgJ+iNvdv07A6jd0kPxjENE+Ar+z+5gOxO+DyD2dqX08kshuSIsQnRJ6LudbjmJ+eTHN2YV5TDjg1/RxxMcdu3WYYxaJjVCPuStXchJanLmeLQccuC5du4I2PUo7vMu7g/02knEF03YpCdMhfE3MafJoZni+hriXgR1llUD0jSbB1/L8IhoMgoOY6lgJxpEg740Av3W0Mwz0/MpVGhKxuLSMYMCHAd9q0BbEMj7RSmZ0AMFJag0A/ak9TMdx2iMzOvKq/+ikrKbg3s5ODpA4oND3ABrapW80AW6bMN7uxjpapBdfeOlKnE7OoDl2YIw22qodfs1laR7jH3/Sc+onwbNmsqshFBz65rP4PE1XkmMBHUFrj5+s5zkqjpxajm6Ak+Qe8uPyK8/S0ILSd+7Qjofraymsjpxfpd0qBF0Udw07RXGf8twR8fDho3jjxZtx/94aNIhm3NpNGmkizGZmG1CO9Su8cFcwoWWcRv00nr+0gMDx+Lk+wjHiZcxc51A9fXcbweL2n3mslQW0ZQNNPo1QUgi7v8wphdFGq/F2HrrJT+dGZAIvD/t3MEP16NlvrpvrQaiO2DiycuP69XgM0CdwpyM61QEofoYGbQViNaM8g88TgNpoiUEXMxNGPRogIRwQkHCRrMcglsKj294n7WF2Ri5JIV2H+EdrO7GNz6e/4/yS51WcQVQysZJu+dJyrizwQE81maaW/oJS312sJ6f6Z24rB/vUP0qjN7fXY8rD9WiTw8eedXDYdXLP/VBT0Yao1BvuW9rBjvf8hlw8i4SsQ7CeobC/TxqEyVPnPGAITUrNDx1o1965d8l9O1NIYkcU1exH4kMNhjbBAI3Hj9fwQbfxX1tpdk3h9HuElibmHHB4+pL+rfNti3RiE5gnIUhNd7XIAe82tzdzvmiK9H5fbBFicrOgmncCRgBcfDXw5tTCKUSOFjmCITzK7N6jjWrPEUzjciJXs5+ivT0MRbWraeW85QTPDp279T6/BON6QgTt8WEtXnjZIfTp+NybN2Pt8Tb5nEB3dcQ4whdLYOw0DmFOYaTL6WsHwU4gRrsd7YC1M8B6UPOIT49T2FhbR6Pj02/iH0OwCjf7Wjp12DuFJnC5a9i1ktKoQWsFxwFiH8tTmN//5H68ePVyjgJuHLRz8bQLBzA2YTLnLjGTG9AKsLlCvgPNNYj79O7juHFlLjZ3j4iDjkC2pxw7PtDrHkF/CAfqmwEmTzjTfPa7aB6nPQYMwjk6M9V42xUQmk36D2orgzsidcKVAm++9koyghJec8nJMU8+ncOuTgCpwMY7ONCGwfJMApgmTSGIeWnS7+Y2c2hdzXNjFjMCyYBjFk9xdDfp6N19VDoA1BzWRBWNoV71bQ7pjEk02Tgw+oVCy8wPywGPkn0WCaeazk+sQEhKfW39av4EaX7wCAI5wXzZx7w4zE1vpxC7zDpWn4rbDx6nyWX7d/f2c9hc5tR5dpPntIMicOmT9fVcjb21u5urCHYQItsQ5SHmhna4WkuNNZ+DKB4B3QQn8nI1R6Szf4zZ6iiXh6W4auQUJnzxxReju+dCUToMJhB+HX+X0HiiVedwP372j//RePhkLR7cf4LEPYCQEWaUoe8l3DKpy4xkgi3KdYtDTlRC3A/Q7gdI2i6S/Rg/2Tm8NhJ4AG4m0LweK+b2GJcYafLU6SMnhb00VaE5JHZlHnsuyAmXml8t7xb9l25AmMceVPM0rmD210fxLRF+62sIJAhSs1+zzZHO1uRIztWNUZf96taRLXAszXmUs/T1EKZacFAKS0AB65ynmizXS5IurQKFKngSz5rfmopaFTLY5AQiEc20sb4ZLy+N4i+txqcP13N1hd9gnsDMu7I8G62peg7hb27vxmde/QwCch3L4hSaRoBBX2No+jZAPnyyBVzTMTc7Hxtb27EyP5+DYTOOMSAoL0/Xk+YPwa87M+rO4SJQRy8vr7ztKJqHUrr0xTkGF9d67Ng8JtgcPtYGRCbgMwAzCkK0yZ0V76CJnPzTr/J4Xm1VR1TmuNoQhWXJvQeYfx4DrXnUR+0jt+PgBDMQ5/MUTTYJkE5COw8jcgZIjR7Pe2iAcoKql0i2Ln0+Gcd5tEtLCxBYF0aD0CA4zy/v/f84+w8gWbckvw/L6nJd7e3tvv75mffemDdmx2EtiQGwC2ABUiC0lAKCCICiIqSAgkEIQRmGXgS55C6wAgkvEIiglsEABMIsAZCLddjBuvEzb5+3913ffdv7Ml1VXfr/8nxZdbrnDohg9v1ufd8xefLkyZOZx3zna3Ny6bFblUNZMr7+zn42cPA5lzF1nJ465bVLC3bn4UNZ177vaRyTYPiquQSSaXkmcRBufA3Ov+DYbdIy84XyRXMx5V0SHSggOg+delI825SrlD54x6QlFoaZxUJ5ySNgzMOs27Xr1+xIPjvjN84wZCKDVX4+Z6qUEkYJTZ33jjiHgbPheYWEl27UCcUHP3JM5pyOhRafwALgdZQqGp/whRc1dJtz3dNYhKObz0QVg3csBi/usbmVctnsysQMC6hYJjwX3MmaLCo73Dl3HbWLq+WfBeq37OM3lmx3N51Ky3tJ6/JUPhBPx0V0SZVFCTIEYGy0c9yVIhIeyU5bA+iWLMRHP/6cn6I1t7pqaxqz+O5ytREuZK916hM6ffGFNdb5WdbHlFeyOiHe4T1xPgYaCW/iplzw5568att33rcf+jRHs3XVOdhUMOP5ePVmefW6PVzbs/39lm3vHNjK6lV79GjNldLq6rId8AaxrA+KmgkTOjyngh2LJ7w9zHY5vpC0JM8AF5ntZ0yucOYmx7oyueTn4S8sLrzMesfi0qLGFBo7SABwAVxQJSzM43Amnrjspo4FNz5AwFu/cxMy+VJpTTU053hjmjmSeVudg3UMBtUIFy+GofpWZxfkW+Pzs9NZ4zeVhY+3eyw3TEJNxf3znWp4tvzQKWkYtBJ7t9BW7DzgRFO2R9Hp+GZvs3Xgu6o5HaiLQEjz+5f+1CAiB9IlPLIc0p7HKsu/cytLuaB6lSV4vITHthQ/2FENScOxOMtuDcYEaMa2BBF3GW3JG71oeRQFR2Wd4k4pnA6E782iKluyfA1GuDmaGAVFBwUYu8D85ZVVuXlyL5jSFa+gNzyGvgT06FjjXYVPXZq25154wT68ddsbnQV5OlZqp7SoHe+KpQVsWW86stL4FLAEYTA4sd//b37RpuVtbGhgzum/fOSBRXnlkFKQK8TkhFwtLD+eA+t9jLuY5GbGkR37vMvFOh9nqDOXfn1+UrQ25f7JA1HQvV3JBy9KytXkVXjaEEVCm7GxGehJ+JjO5zTatjpGX3Qc7Us4B0yQSAmqHKi/euWqPbx/z6amWSeVmy/5Y2tYX3E9ueY9dfZuR56LlDLvVD377FN2vL9lz6mDcSApssSWRJYamB5n2xqeC4pnaqZq12+sqnNt+GaEjz7zlHWP96QQD0x9wnnAu26nslpXr16xnUfbVpUcMTxqseFWMsIXTDrqsKxzsd1sQjzDZWbCrnTjxjXJRHKj0FII0srKis1KI0iNSrhYQG2KsWNyB2RZJPb4uWhmGpb3bdB2Owf7Pt1elv+PbHCuLrgAFktxy/ioGF8MwSxjzVZnZG6P27ahsQJaZXt3V2XwWR9peKXHCvgGSN0zqIfO2N3c9PFMzSYkEJMitS7fPDYC+8uSiIuEDgsXQB05J06E27RwXr953d7e1thOjU9ZvDjHNDjlUbdJNRhlEo+7gYUE5sX4h5uP5KsrDnevKWsvQfaTfqT55n3gXbMtzotnuln00unQ1GziXFqYk8bu2c1nnjNe5Nu+t+bW7kjCCB7oZJvPsdw4dv7/b/7Xf0Tjn679vV/4RRvwTTUOohVAF3jZQUCbwCvy4sLjnvCKx5LGZhyWyi6MT7/wrOrRsLfe/dC6JdbEeKVeHfqUr3qUvY0AXOx4DwolSGcer53ZwtykrXCKr3jiH3HT2JXDKssTM3ZD7hWbCr67dmK3H+zYlz/3CWv28EomvM7IQlVu894hC/ySAV3MHr/1+hvuGWG9N45b9sQTV4yvhUyKl7zK05cSL8mzYf2MnR0tjR1v3blrkxN1++6bb9uO+CJ95G365M1rvhl3WfR+8pkrtiv+sXzEfj6Oh94VH8rjM7722Gwd+lh3YYEzM8u2vqtxKLtltvZscXEOo2nHjMc6KON9WcgZn5VE6eIx+e4UtRVvbcA7PgbhZ/wj/Hg9165d8Y6FsIb/ygyXdJ8zmWdW5WlEGp1Tc6gHZ7Wzw5md3mxyndXYgsakMRBMyecQWBAFPFwaFCYjANdnJuWidGydjiWm8dEAKXg1bNrDBj2MN2hoGgfAXYEm1o4aE3LnJDhscWL6X13H8Z4yG6iyfKFWymJqatot1Zga3r8EomtWdKxcXrHDBl/PwPyXfKcylopJFyYcmDliDCOUbnnYDcCptR997lmf2UOY94V3/dGW12lJArCpurzw9FPSjEf2xOplt2TwFleNgTYWhbUnli9m5F5zRMC9u3elsNjJQQ3T+BKr3Zidkqt1yV66tiirULaf/9p31JhTUmpYVo5fJvWZu+i8dr40t+BjXywDH2PgqyGn6rgTeh6X9M0tT9rS8jX0vdyZKeFkE6naQsqJY+b4zpiNoQTl8mP51dZYaRaNp2cmZHlNVpoF3p4tLsw6X/bkrXAsAJMW89Or9p17O7a+17Grq0uyisz6YjVpGzw8GFmya9du2L0796y9tW5jEwt2NLli62t37MbKnP3ASy/Y9qMHsk4aA2u85mNryUWZCRhZsqtXr9t3vv2qFKOsoLyND/dYMJZcSpG99e4t3wHy3FMLdkVtN7s4Yx/c27aFpUu29mDNluTqzS5M2/b+nsbrTbskGT6SMmVSDhqrU4v2QEpudmZa/B+zDY3/WGYBOEOe8y9YPsGbYIwL78YkR1hlOhlvhWOZkbvS1auXvWMhiGhtBJOBN9OWPPvgUKaNzgNMyX3CHyXddDFgRFPjQ7MjG8ByYP1IwzYdDpGnY1IGrz8Qzj0di2/WrjG9Oj1vj+RjixTvWHQmiCcd4zusyZA2xbGpk/GGv10r88zxY3R4NAlboxjssuGT9Tim6NlJviehuCxcs8I5KYYwo/igWxX9096JsYqDM41xeH9LmoF43iQl7lTuy5Q6OQJ089qqHTy472t87M37yhvv2hc+/Qmb0rjxlQ/v2PNPPClBbdv22prNz81L9FVfqUCsMR2UJQde65hkky+L1OqgDbnSZbmyV5YXbF5jlSVp0rHKqe1tPvS9dJyPfSg+LjXmjZVctP+SBvm4lOzkZrbxpHsowZVVV34WvdlSNS1zvsUMZr/iY92+NeySpL0xySd95MJNTWjAPeFvb8+oGNwwOdxyb9MLgigCNh37seESdg19JHJ86KAiDS+le9TxsedD8WxKY+u7Gy0pmk37oY/fkOWRzGis1TqhEcRDtdn83JIUFFasaRt37/t7caWJadvY2lKnWbG19Yf2wsdeUhuP2V2Ngb72ylu2MC6vRO7zkzeetKXFFY2R1CElm6+/f8uuPfWU4liA17hItJaPd21NY8ubC1fs1Tc5gfiqlMkk7LN3b9+3QU33skS8ubyxfWCHsmqrS3M+xNhUXRgzleSiDrq8WbHvHQsZ5GRcZIuXX9nChKzQN3CUebMAO4TidGum9ijPzs68TGdAY7NpEqXJIZZkqUsjPKHB9fIl9fi1h945eMWZM/HcTQCBCn3yiZvGp3WYMWM2iXP3WFthq4ePh9Tp6N0QyC8DSXZeczoQ61xNWR+EgUF5ni46IxqATgaN+ieQIpCWxW0rS3ug7ceklVkkdvxKhKXAHfNXW7zHaSDNxxdEn7+QJzyzuEkaxyijp0F5cMA9x1/xlUSm2I+l3fpMw6qzM+5kVsvPOJBG5F2hYzH1xuolX+gUv9Xoj+z6lWtqyJ5vhnXBl9Yd4wx1aJeS4rV8n9GUkhpX/WbFZ3bpT0zNix+szZh/KVF6WMprUepyympTC2pQadUys3Ky6PBCbXSgzgFPvN79mjr/nAT4TNY8zZyyW6I/kJKSVRmo47BYy2eFBnqolyY0TNIYUeMIJkBYZ+Jjf9DQZNxz0pc721RdsPxyE1GQKlVct55cQTkbbikYbz7a2LWW+MuZ6CenA3v+5pJdvyRrtNuyg/vHJq9RLvKUz4iylMKeyClZhskpufO1kl2eqbvSvTEna909lgW7b2+q40zKlfzSZz9tN5embIZlipMdKfAT221LAUprrsnLuHL5iitRllIk3hqX1u0DWcTrz9xwK7xyacm+/cbbNjN/WRaqafNSJryTdSiLNM5YuRg/1ySPHG/+5LVLdrB74LtA+KgdM7szc5yLIvnR0If1O+SfsfKilDLLPYwnWStkGOLDFfYKCqu7K8wOYtZ45fi5J5+wd967pd68YO9+8IF67pL3SH4pAGu1OD9nO7v7NqUC2MzKASZ0rAZjJOFDwJkJY2gSVsqtmFwMXlEpibj6xKQ0gxgtH/WYAT9jMOFHGwRw7zOCslYIEJtwcS7YnYCJY3Eay0T/YZaM72Mx0+XureIZzPNODYNoPrbA2HFaNOIqtSV0/uFpWU5OjmKhj3UPdjIwRuEVbRaz1S81Pmva+sM1e/qJJ/xTRjCUg17YhMvOeawS302a01hHD9aTxmPnw0RDFli4b167ZgcaPGMJUDhYebYsMUZgSQBrg1b0xVxZYfbusQMBbXvUVGdXg3blAnFkNXsF+QDanDqsb49S3VhwpRk7snxH21ICGqzzedKKGp0BPpa4rwScnc54+UyC7K+x7HHQ/0laC5MMuJBKoNnYi/BPTcibae1LSNVhSz3xydRmB1YXvexfKanX7B72pWREqFy9dndg11ZmbEMW++72kcY6bTuUZYY+XnxFifkb0uoIWFoU2OLcuP3ma+/ZjauSM8nJ6x+uW29i2dvrjTfess89/4SsFDsg5LWo3ldrJ/bUQsU+ujqtjlm3XSlFZgDXHj1yF54OI/LtvQ/u2ubWvl25siqXe83Htg8ePpSlYvaO2VbxUUqdCS0msManxasJeWKcTSnBZQZ0dmHR1jc2vL32NKZEJtgL6p6TxlzMNjPEYGjAZJ2/Z6dB8su4glgHkNAhsEp8CZ0ZlBW5Jhw0T6fg9BmAcQ6TBPj5O3v73hFxO9Z4hR2rhqWAYRIgFkw7EhrKSBZHeriwNnwzia00mzu7vrmWcxp4TYIOQV5cMDpi3NPBWN3GWnUlcONMHeueb+iCn7SUy8iAyvpalnAR58JMh5UMsjv6jC8NagDckWvAgf9SVuqVaADxgXGg8HIgI0dZT0vDCYVta2D74gsf96nYN9570+vSk1vBWJMtXQy6OdeC97K25Drs6XlT/OGrJBxbsLiy4tuJmFpn9g0eshMda8zeP3ctKEgQbi9tMiet+NTCuK2qE9XlRi3xNRZZSKyW5FP1UY3l5rnWxJqrHpMad9XH0yIobwqfsdNBAtTQeKQhQe6rI/U0KJ+ZREnW1KnS6+YoOzq5f5igxhpdz/Y16Gcch0Lb4XyP9U11dF54lbJhZlECfH+Dsw/FQg3mmSBanZZbpLHk5MKSvSf3+CV1DGjCzro3om4ld0f/5Cr2NL7dOrBTjR9LfJ3lpG3HHY05+/IClG5+espuzuOWjtnX33lg9x7t2LRcQg5e3ZPLyziJ2VM+os4OF/iKl7O9veUyxd7kg/1jhU27681noFC4KHE+6r6j+h2pU6lBVdakfXD7nl2bxRV3bvpZHbxcyiwvymdf/QD8yNahOhYzp7xVwLAEuTtibTAslrsSisAU8Or7FIRKMC5dWlSlt/2AQ7b78L1htCq9ckHaen1725bnZyWw8lFlPtmMyzQklo9zL3oys+xqBiDEp3ZVzrwI5Phlf+NYWoTD9f3EVD1j5ejIPu6RNRnHyqjVCKOT4H6wWMs6EhaKzsYYy2e2dE8acLDoydoWtoxpe8Z9dEoOH2GKdHZqWuOSju8sQNOMycyzNsT+OcYVuLnMaiHraKT1rU1/gY/8c6o7lo3xOBt4OeZMHqT15abMa+zDmXXUlrd3sYwtxa+sXpZb0ZHmbafNwIxjVW9ejOPTqHwmVXLnHddU/qQsHUdxsV+Eqd/vvvaa8a0uDj2Fj6dK02sd+A4L3jXidZBH0qxPPvmk7UoJNPxNbCkntUNTg6MHsiBPXb5sddWb8dCjjR2rqgwsrVSc3NUl22thQSq2cXjs40oOZEFR3Hu05Z8IkpenDl+XjEhJif97e+n1ig+bfBCALWFSWhqnbcoivHf3gT26e0cu96zd3j7WuNM0jj6y+2sbxidntyQvmzvMuNX8zd2j3Ud2efW6K2kOdnm4uydLKeUkK9Hvj9mvv/a23dlq2Y3lOXv73XuyJJfsWPLVKY8L36kdqUNdvbxqt2/ftofrGz4JwVokkx+cM+hehdp0bX1bHUG8E9+YdOPcf863mJVlnpM1512xq0sa/7Z7ti5rzr5KiZu7eLiADdUH5d1Up6U/NJn8UAKGHsfiG9vfyktLi26xAlhfmFJvnFZDsbA6ox7tmyTF/FkJCWczwIgz/SLIO4eHMuOzPjWNduBYYvSRn6UtwhlrsEctuYWMn3RJ6P3tVuXnYERm2JjO9lfDRSiVYDYQTU4HnhQ9bBFiOhkrhGZn8gKBRnMwY0gHwioxqKSzYZ3SOHC0Ys/5CEtiNivr83Jx6+pQWEj9J7wagKsxrqwsScSYuZPWl6CPyRIw+ybPVY12SRq57YfXgA+ulcUL3idifIIW5MAVPsiHpfGXGOGd6jk3u2zsjez4oiebQam7eMTLcyqbtTc6II0DD9gig5a8fee+xqI1bxsW5O9sSslp3IULxU6VPZU1PbNktx5uSGtXbeHyZ+ztjQf29q01e6TxzrKUwLgshwyDrW8e28eevmHtw325aUd2MPWU/eIv/4q9+MyKLdTldsraLiyvSFC2TYMNb2c+S7p3sCd6+Zj7iVxljZPED15AxeLweVcmup5frdm8PPNZuVJXZ8ft6cvzdn2hYU89ecO/ULI0VbfVhQm7vDxjC/MzrnB4GZZhBK9y/NLrH9jdjuq7tmnjk7IiGtuVKpMa75nafVIu6YJtnDCzy7azGTtWO7z7/vs2PzPvX8984933fF/hu3fvi1YpCTWaz4pK9o7kwo+VedVHbqqUOBugcU78bQUpZNw5XmxdXZ63uw/XrSkFf3lpUZaH4+taakMpW6Xl7XjkUi0nxaXOKdzuNqscPDUm8kiHbAxdQcB/VeK8mMlrBLsa88ypR9+TpgMBhyQy7rhx7ap3IDQdGofXmdl6x1YaxmG8kCepl/bq+SIqay3MlFAZgA5AJ8OVEBckMLIaEnZ2OSBUbEspSUuyZedMI3n2ja0uL/tkydHxkUx5Q6LPNGvdOyELm7hQdCQurA/uADRzDgYW9uqVKzYny4A7BC3bKpMXA1vyozsSGBZd0eL48FhuviKJWyhyfEzI1K5V2S3Bm9RpQoWNyUzMlNRoWDd2qzQ12CvJXetqAF2qT8nVZQy2oHGNGkSuHa/Z+AKuOlVLg4AxPY/peUqKiT1rvkUJ3soNeajxAo3LVyoZjLOdZhFteNa0B3dvi3cle+f179qK3JbPfPEH7P1bj2xq7swevvWBvXV/13aljJ7lg4DSzidScL3xSVu5vGjXnnnKvrlxbG+p037ppSdtWlaQTbn16Xm1rwTp9Mh369N5mSiqNWQhRRdv8/JKi9SmPdKYBiFHWaBEW6cq47BpDAHxMNgs0FPnY6GexX62NB2I57woeCT72ObLmg+3beeoJa9g0sc6pbEJf+kVfvJafFOKgjEb7d5Xnqq0D8eNfSh59O9kT07bPVm2jY3NtH9PCovjIXgBkzMx8FK25FExKcdrLyhcRBC5mpuS2yn6XWbU3oTzjSwr1dIGABkAOuG+ZJIDXknBNiqGGrFThkx0JDoVhiP6ER2tPDU16R2LBO77qpCluTmNX0TU/q566JQfnrgnRrLTeVYa4vhkz1bUo3saLB6o8/EJVKYa7kgQuiKWA2P84EwJG1YNCrA8fu4EPVsWZvUKnRMnRwxgfMXsC9ZO+ZmdYRMnnXhMfnVNDcXRwf7BaWlOZv/QMAj8tPzlq7IyV5Y4zmzWrsh1vSprtCKtuCIX9drVK74gy94wXBwsCB1iUR2FAfSMOvnstDqbyDyTdeIFzCm5BVtyQwZ0bhbGa3KzRBfuHjgQNtLjxqIFmY+ikagzriwdGbezqhFCa3/H1u58YM/cfMJfiJyRY3f/7i25Hg2bkrXa3Nqy5cUFq42diZey/jPj8jGatiz+sL51SR5Dr31sC9MyB3JVj9XRz+T+rMiy8C0vPl73YHfNXpCbeXK8JX7Ic9jZsDUlXLm8YM8tSQGwA1+C+Iq0+h/48o/ad167bW9uSavLQ/jCU5N2Xe13JBn4R7/0Vbt1b8vr5TtgpEh3NTbx46J1dYSHt5F5qzh94K2pGo7bzvHADtUeO+o4x5KjQ1nWY7mE6xqjIyPsHj/m2Lue+Cx5bO5K2yv+WC4xu9WbUp5nMqnr62s+AfDBw037yBNX/HhxTnbC3fvg9odWlyu2K0XJQaYoH8atDAH8w9qimWtygl+1kfBvaow1t7Agj0jjLMkfHQBrwvIGExx8ExuXjvVJwvkULksHfPuYBWo1rYC3JDT+ktxhEJhEU8F+H54QSpZf+g9AOeXFxYWhxXJ3TT2V0z/ZlU2n4URZXhHnMEm3PKrE2ZnGPbpnw+aOevmsTHUJjSjNxyIv+7jQDgF0WnCzHsU+OAblwLT8dDTM2+/f8i3+7HVDMJn0n66yX8unIYwXF9lR/4SEjRmsKTH20uKc3ZBrNit/f1IuHq/+c+SyWzwJOduveE+MFXHcTrq3MLrL6meN64m9inwQAkZzVBpDzKvzGu90pKnV0HQqXqegF+HW8r6ST8SoDBzew2Zaj+KFy7TbQ2Wo0+IqMFNFp+Mt15Lc6u7+pp+lcFmWd3xS9ZP71qhN2f0H9/xL8HfvfOif/8QNfekHvmi/+iu/ap997mm7eeO6/e57t+zy7JTNiafb22v29I2b1pYm7aCh+9KiGka+v7MrxbZj79/fstrSdVtdkrslt2Xv0X0rS6svaVC/cP2KrT9Y9/2eT87X7Nabb9vde+/azWdedIv2YK1j2ydndl+u5Ox0wyTXtsu0u1zK42PVkW1OquOYXL/mcd/Wd9vqRF3/Ckxf7tOExngTstSdnsYdTbZ2NWz9uG2PDjt2Z/vAHonHO+LfZktunivHgTUHFdvvSAFhCRlbjjNpULXL0zVZi7RXFIWLp4J7j9Ai1MhTzB7zMT3/qkqV8w0btsOZFVJIvFXBJ6akBzDu3hGQxaWFRe+QtcaEPIITV/50jIQ3DVcwBuA8OEhvEPN+3okMAhN2AHSAj/L5DZmOvuSTFzxAKGYRN+jy5RW5PRW5hLPeydgHvDw34y+vVZm+VVo6GYPWZ596SsIp31fmvCwhXNPgmZ0LrHUxfcnZhKdiPNPKTT2X+TyqRvmL84tWlkBzAAsr2mW5WV1W+IWDzjDP4nFbxEtTsP7CKIOpV9aXLl9e8vgB6yFyG441NmDcxpFonAdYVsOnXfASVNEqbroVaVQ4cFGI5O5xCD5jM9yH+cVLbv7Z9lKWu7ElpjFlzOAUH5/3gUrqaAfSaG25N3xh34+khrlCCE7f7oSKUyP7m7ySdnZxMG3OKbK8ZMfs1SW5pDt8JE607akz3NRYpCLXsd08tZ3Ovr2weMV+V+5RWR3x3saO3Vlft7OelJUEptdp2c3rq1Y73pNAqvuebGqsdNs/Fs5HrNkTt7Mu3LM1W716zcfITIKwkXdvb8daUkidDm4Vn2N6ZFeu0M51/7b0ZGXa7j/a9qWLJY1BOOatp07FkWwHHbNjuUVYFj7evn/S19iOmdCW+DzmHoqCbVfttyO+sOubg3N4UbUjPsJjxo6c6MQXY/j6I6cPM1t3VR2egzX5Cgr8YszVKZ3YyuS878rnDXKUPF8F4Qs4qEeNjORVpMkf1DAWla1ZPDMu39rZ87bimG121rOpnE0DnDDG2mpL3g/fQ7vz4L5bLBaL6Vi4cIyNOTdzHrcYyytlwEuYWCxe/O3JSjLZgZGgv0RHAnx21+VB8jYzM+2zgoBbLEwea0wSUAZnaP92vyMG8X6RBt4iEI3CSjfv52BiOb3oRJZKSX0XNdPAnMJEoSyOsnPdx0QSJsYo0jF2We7WoTqJRiT+hu0eExBqFA63R7swZcy6BExk0pNF2CdWF+X6LFtJ9LCbGTONBWV8ww4PZhZhJB2HugAc8AKkZ2YLOczzxMdfqqoLEF8YpONNyM3daPG+DmchJG2YNJI6l+opJM58zjTQSEh50FAaQ+jXXVRdLMqCGx+czaau/GgM8Yv9cIzrfCFRaeZkbXm/Z2xiTu7crvVbZ7bW4nw6zjPnzI9F29AY4ZlPfkZjtAl7+il2Zm9pPCuFtPyEXZLb86kf+Ky9zw4GNfp3Xr9tg4+8aHXVmU5868Ej29F9eYkONGF3Nvftwfa+HaF8xmdVJ3Z0lvx0Yj6E/vqtu7a2c+Djod6ga1vs9pBF5FthgzFp84o6phqZ8/xbstS8O8Wu7jbjSlnbcVk0FnTZqUNb+BiY2UZ1bhqVPYasAbE7gV33fWmtja0d4Zd1EzNd9qSAOLxzhX2X4jWrXbz/xcbfUnvPFuXSL0mpst+U9UdmaA8P9mlZ29g/8TMwsVZsd1MjyJoNbG5m2i0MHTy9SCqlofbhDA2GOb6ZQYqfnUaMx6QZ0xvhZdbkNGYX3chyuJLw2peb9MvFkIdN4uGZuSt49drll7EuCJafDCSmMgvXlJVhVsrdHBGIosckI2QMVlksQ1uBjE9J+iKlBAihZtsHPZtZO1w4joqakUWqM4gVk+oaID85hWaSWzmmgbB8bl6Px0dl4ZSPubGWxlkG19Shrsjl4/BJrMKJOnFXv5zCg58OPYzLMN0oAoSfBmKQyRQoA1+6FB0QB9CPDxN+zmRgOplZw2ONP3pyYzinXgM6dt/4LmaOu6Ih/FUS4cRN4CVG9xk1PvTDJlV/n3BQw+N+MtPE6zdsJPbtMUrHmCCOVOZrGK4QZNVUIxsonDMZ9zQgL6tTz99Ytv7uvvh2aE/LMj/71A17QwJfkWv07M0r9u779+3SXMPefbAv11C8aGswv31or76/pjKEd+5Je1uaeFXuc6kxa5IyO5A5YSfFW3I352cXVCcJlYzZSfNEbcCmanFI/Nk/UTeri1Z5DQ3lQ3ihtjJWsx2V0ZZ7Nxik2VgUEnVhnMpUf5mdGQgYQqVOxyI9HZcJKU53QiFXxD86GJ9fYvFVfc/da16ObWn8zrgHa88ps/NSzEdqaz9zQzjZ9XIyqFtTbuaRFAFvVXNC74Hkqz7B+1WT/so/h7Rypgnns7fV1ihctsPh3mNRkDG8BdoMr4MOokTeqeg0dCzam77AB+rZvCBSPQ3yROfEYkUnig7HM8qXX8LKV2YnX+Ywl3lnjtmUOgiHoHDMVWtbg22ZvGmmKhFamWv/WqEI4uIzmuwomJQQnYlAdrpzsihn3XGiD+OuWWkYPvsy5WmRexEjt+LyvFxDja8q49O2JBeTwfhltgaJIazrNOTasBduXBaGY9QYkPJ5Hkw5R2nxvhevr6sfJw2hjsXZ3JIf71QNMU8KR4yA2WO+DYn1H9ZecB+Yidze2bcpWakOm3NxxN0VkHsh5tAxmIJnQEwnpyHoNN6p9EuJnCHh70QhLhJCaGawjQZjlvLO7fftUy8861uEOkf7dnp04Ce5IkSH+/vyANISANPfLC4yOVSVkhob63rDTs2O22997Zsqq2EnsrJPTS/Yq+/esYeHbafX1//aGjfOyJXVAL8u5fDUx5+3919/VfWa0uCf8QFjRFlpKbDf85mX7M5b7zpfcXF5Y5yzyhnos5DPm9kc+s93fxmbsB2K8zL2NU7CHeH8yUZdPBS/eF2DMSRbpdiUioJkWxRtwhCBj1yrJq6QcMmRTRaHCcMt9LG6BFGZfFa0Ib7XCUN2mMySN8O2KT+6WrzAK6qIZpb68AjHld7fslZ7+lmTekYmjuTyspFhW8MTPjghAlRPdSbJFQLPDCVKgTMZeV+N48uZ/GDPJ4obxe4uneht0DaScxRmGu/jmUg+aGt5H4zNfJcFnVWyj7wkWZCCe2516eVrl1Y08OQ0z7YGrTLlInQgzcEWn+VLS/KBNezXeAiCOOSSBbw9uSjscGfAeXJw6A0D61joZD6ft4U5yeZYcWytQVvRIdD6fGt2WRbrVNoOtxKTy8o+o3BcQCwbBHPIPC+XHQoHHQ6hhjlcVIrtOuzrc2urBuvr+bUPPpB27trqJY3h1LH50gadGWHHMrNAi5bFXZucW5SrxERFzXc7s+0f6+wfyUZziQfuAgrQZmgj6PDpVHq0LA7raywxUIZvYlaHYzcJWu74cNN2hZcDbLCbbMFiEy7vMvGCJgrIV/wloJIPX6xEiBg8t5Tv6NGhrUzNq0P3bF+K69rCFftA2n5yYUWdTx1+ZtH4hOyx+MVG1qnZJdve2rBnrj6hflCRmzTjOykmaEfxubFx25riFN4Oi6N8woYvlDAVzbhYNtoVk28JkgLjrBPqxfgyzi1k8Zq60Xk475zJLZ/skcwACCU84xdrgAvH28xEI5xcbAdCGcbAn/Wm7YM9KQtOqOUrmtv2wvMfsV1mFUUjvMfqsO7Hm91bUvg7e0f+btbm9p7tqhOhJFECvs1N9eCtc9/7J3nkDXmm3sGD14Ac0WaHLAlgTGQEoJW4kC/GUGy5YmEZfvEpVnZplEUzb4KTNmSCelBfRMLHkpL98tzypZcPZY32VXkOdGmKa8cqjVcc+0qwpV59JL+hI8ZwGPyp/GoZdqkMtvOz21njCTUir723RaQPSsUcvsKwx0tp0mRsZmSBkClrxkO4GLzK0BYaJgKcAbKQvidPbkSL46TUuFgJfGGsJm/pesdCGwoHbiBaD18eAZD+dMayPsF0qVpOnTzNEtKpaMhpMcB940m5Xgy+hbMm4WPan5NiJ8bRmoyhWPxVh1KHpyPUStK4KlsmWAItMqQAOEMDje2fb3UNJwFUvZhmb6tcxhK7j+7LClRt7RGvd9c1WBdfpdWmsKyqBx9JAK2IVOPgVmk8K1+djsZAua3GryxftjO5OpONGVs7OLb5+SUfPzAzx7HJDVlcaSdvXL7hK1T+Kn2J9tQv53hMymXiIMqGxi5317es7pMWnOKq7g7vj2UxZf1UdR8fcw4I55jIqfaJF+kXa7eO1CbsBlHHdwslZaW28qPXVHtcf7WQ8Xo/nZZZVBCmmeQxX2rg4+hd0cBaIpM6bHqmw7AWtru9K4HUuFvyxhHZb775nmiWELdOVI+BPXj4yN9k9zVPdWYmOlgPZE2RVzmwRAi2fA4cbNtRR+WNCZZ3qCMv0dK5GL5glbA8e8V6FdPp7Kqgc9CpGG/5/WlqJ46ZoCNxMpd/ThXxkvLAO8N19VeSxPd0ehZtKfyXVy69HPPvEAFiwNe09My8Pd98ZYHQ38sSw5gJ4y1MBBzLQa9FeJnIgLm0rvqLdxYkER/50uy0CqcDpVlFzmd72JLfrIEvR5Px1nFLDcoOBl5c4LwEyZc0nHAqPZoON4FpbfDiKsUHFhBCyk1vDSMYXVtZWHDhSK4jb75WbE8CNDW3IIEW08QEP+1Vv+mwGBa2ZcLVOTkueHl+3vcjJu0mzSpaGPS6ZRJzDzU+YeRJjTkHnD2FYqBbcDQZm2Rvrl5291El2IK0IhO1DdGxKw2EAF67vJzWcBQPT5sKm5JW5DUEDuv0jxNIUNhVUinJU1DHb0nAq2eyihJ2tLtPlKi+jGs5rhm3CpeJt3PLVfgmRSd8fA+5dXTq1o1xjR/oo7LbsoYcy4Bze3wsC6HO6ONACaOPjSSIfAThkoS+eoTy7Nqexi68Ocs5GGhz3prmcFcfjyIzB5yENGb7rFeJduLZX8dCK+7i4WF6oZOlFwQWCzc5My2eSUEhoUKKYPtWMYkmEwh0W3ZoIGuUERMI08rHPk1kkYkw3i1DFph259sAbK5Nsire6B5QCX75K/WqR11ua1id2EWBXHFA6sLqsjXUgeAzwEwy8kR+xnXQQF7ygJW6cO8di/EABKNZqDDuTrg9mEQ0A70RMwhGBIGJDSXyCuE7I3R0HDQCogJH2HmB2UcLzqHp8MMpS4yak+vXLEk0FTcmIWChV2NP12p14TlTZ+P4aF659w6rshBoZhjpWGgMrAkVIQ4bw2ZY310vl2GgtEzPs4MBrcQBm3yf8aipTiUL1KW+TNmpPN+zKLZ0pfGZoarIkd+WoFSEn3ULrAxChHsIY6fkZnCQCj6Rn28uC4R7CR5cJQa4aDbObj843PO3VHnhEivDfktOltWD7aqD424iGCggGnlK403qu7K6Kn6zJWo84dQfi5eyv75hl8Vo1CQuNhuY0dhNuc68ssNVpnF11eQqn8lzOMCCTU772ZC4pZx3cSjBhg98E/lMQovlZSGXD2EfHR64cvCXHaFRnanda2t8J+uGJeqV7K27H9q+v1bTlZCm95P8e1KSALbC0aFPpTyxWnyfVwS7y4ni9Q8TqIMLuXjOqbxyUvXs65+SkeSaycrLm/DPEYkHeD7gQnARdDoBbQ8+2gIPpy0lwFn3yBidyg+clbz4VLri3R0UPmQ3zgzheDrA8Yr3AIYCxcLuft5s9+Ua8Y4N6ChQdm8w/EHx4DbzcjBrsK4o4P3V1eU03a6CEBw6E50LpH7IiASGr3zAZEwp7hduCy4WDOCzM8yI0Sn5NA6nHFFXCMFd40wI7MmyiMJVRBCYemdSQ31dlVaZ0ibWp+K4bekXrcOFBWPsAvNQAGhCtImb3Dr5eZNUJYgccuEy8k3auUZZmkq0adBfnV22A7mqdCjcNZ8uV1tQDloMrasC9G/MZlSP9f2mvfDMc1ZVXo4Xq0kg2bpEnWggeMG+Of/ogjQk+ZlNYk/Z1ESaleIbttPTcza/sGyV+qRPdJxwmL86B+ckVuXOqAvLLZqyiclZ39bTkLvHWeHlKl8TlLslmWaGijNDaHQ//VYXB8GoL6u+etYNYzgmIhgLoXWZBHGalIdpffZ6MjHAabAK8DrjupbH6lJicu/lkmLdG8zcqiNi+WrlNFbgvEmet7f3bR+3m72Oale+PN+Qi8lbs5yN4p6Own1/pMpirO3T7SqLzokVZlKJDQjlccmRBBeFjaVGkXAMGp6Ht4+qhfWb50N3kj1cl3kJLi6jb+5WGW7ZdPm5IgicFCtu6rjKU4uIL3IRpSixVAwxkLsJ1rF08WYBCowjwnFFMRiUjVEIevkFL2dwMBtIm7G8RP/gGDU6Gd4a39AKFzKta8qDUnnlhcW5l5kKZpFN9CfNrF/2T6FB0KaDqpihxgURPRqhptGwHm6BlAGE7lIoDv8XS4Z28M6pNLMiiIk3FoshALfm0e6h1TR+4IRVXk9gx0ZT7gZn6bmoC1dHPGPACm5fZ1BnQSgYeO/LTUW/cJYBs1MsDkM8X9Tn6OO+ettub8zHjFguLCrMouK8Qdxt8dLbpDrsmM8C3v3wti0sL9jgQOXt7lhjRo0pLek8UD4fQ9GI1F9Cja+PlaEH0OGgl/bm8Bg+icoCJfwCUEa+ADo1neqlcUNZ1girSSMiIAgN2gRtCfBLnWk4egouHwLLIT1Ya9aD7q+tu4s+MztvH96555qzKoFmwTwd4gLNaleVgWZlYod2QKFhp1l/YXxxpHJOUJASQCwQihNh4dtR6fu7ZvvtE9+XuMBnd4SfCRRonhIfmF7HmvhrQhr7QbvXE6UooHz4jv5iuxQ38AZ+8uEHXOjgFco1He0mtxWPoeABEyiArznpOVw3fCY+seObmFUGM3kcB4E34EpEZWDhwAX4mqfajBdricNYUDbyilzDpzgSgng6U/Po2I4lhx2m38VXV/6iGeWKAiAdrrV7P4orr6xcfhkW0znosZgxXJlUEOtWaIPktzJtiYZGEOA08exOp5JMIoDYP+KGkEC8cLDGcdYdqHD5woqH4ayic+7DAeOSCsdJMRsni6CO0FZjoEnwWNmkiqaDgWg6GhpG8kIk1oOF5pKkhJ0F7vLJ8GGN2LnRKU/Zm/cZ8J7IRdSYpV+yte091VN4JEAVuQwn7b4d0u5oK3X4Z69e8vFP+ZiNuxU/8qqlOvbHan40mjNTjID57PVzDSxGMgPFthf4QyOzDlQSP8USxSfB9mnngq8ck+WvpEjA+NjarTu3RQKf5VE+1YEXFZkh4y1irBUuzKBE51WdxTs+zueuuIS0qfrituJO7WgM6bOKcsaw7gg+r6WcyIUbiDlnzjMUH4eLskjOS3pyy055W1kg2jg5d4Yvy8vyToseNkRvrW8qjWiSVWWGjze+Z6rS5m4xxRN13rL8+Iqs9P31B27RfXykinNoKm4dAl6WguZVpJ7op03xOHSbvCKN3RAr3oGTqKsz8aFsuY+SI7eGAiYpWIph03Ud/qmudDpm+DAIyB9yPKGOylirhDxi7dWGHBzDiBiXNk2sVH3Gb1xKgUkpJtAk/FJ2qot4xdFqjJsvX15VyYzrkiVCWZRkiDAOTMAwYwL9yPv09Iz3Hyxw6YUXPjqIBqeAEF6Eh18ukIUG0j81SLEwKk74ZIYKKMMh3buWpSPU0mo0uPlo97VFmVL573Q0vrLH+0g7MEXpMcPk2RHTBxJQpv2ZgfFZH5WPr04H9/1lCqPRYKgv9LKCL4YwyBd1no6lAtyfkqQUfkE3gJCr7TQGQYBVHwke2ntwJo2vRl+UFb3XMlvtHftnidgnN5B71ZW7w7eDEergDzNN3LtLPJDwI7RYpf6xrIRcL9UPGumM8JJVfsYfCFRTDTY3M+trSJdkYbYO9vzEJw66ZDsNPGO9jWOe0ZyU43xkzUnAFi8G5tDQOkgf8aMsTnZikZwJG95kdu2r/CgltDF4qLvvrhefaCvGOuTvqlzGt26NVDYKQ4yVCznm26i25DJ9660P7alLyxqDYWnkkcjLAK/TJMWE8uWZsRPuE245LUP7OM9EN0qO11vo3AgTpxxRN6wIlgJ+4nLBNzYqsPzB6cC8MsROc+rg9Cq9L2BLAbZQELpH0XIGIcMPFLMq6jxglhbX0ZWZZM2flfZEHYswXmrlENqjPbm76rTQw1jqWONpykUxtHGBRS88U+3dgHDKVE9/yBznvpCGfgR95UuXll/GjPFA74MBEE8loxKE8euWQwTCPB9DKR7CEWlcCJ6JIy0THDzT4HQItqWgwenZaD93bRQ+pYY+lBAcayDfkgDg8vESo5C4e0EnxqWisSbZkY77IY3pmx7pzHKpcGlgBh0by9Ab4JaoTBMtGiu4oOoCLWOZ0pgGt0pH45bHNFBWx2CdjpOOmGgYl/ZkWnpybt62d3Zl7ZghopET07hwSAHdSovK3TzZtcMjXlGQ0IsH7FoH5917d9ShjnxigJkzlAbMZ7oXHh53WxrYy+1QXWriBwugqqBbHH8do6d7he/uH/imaAb5rLswWYQ1YP8lmpRJFWY18Sa25MZWeT1GGp1JBRZKcZ39TVelZTcEPCUtG5/hOcJPX8J99I2m4iUv/LF22Tor2ftyOSenL9n6wb54zqQHr7bUfNbYXSOlxzowXECbC5VwpPb2Qb6Yz4lefPqG7XANjVuZwRVJGpuKftWNe3hHOmSScCaU3HWUfPF1UdqdOMZhfB6oIr4xIYQiZkzPJJZbE3VIxk50XF5SpfGZaWWLHftCkQXOQoTHfPWTtmXsxsnOdD5kHfeRjoSMs16HPHsfUNWYsq9LQTDbCv+xVG5wxFPSyRW8NOxYHE2G5sAiKMg7FAKJIMAYNO4YqkAcSOtDadMjb8vyi7ZgbObuou55wYzkfPLH93yJCJ9WloWrSSPsHx7biRoFbcixz1gcymSRD0u2emnFOAkJEcaqeQUlVExYQA9pGeNwsSA6qfEL6dLhldKQ6oQiwy0IG0qZiaNeXbmBzHYwXuPLjqxbcXouKhU62U/XZ1Au08Cr1x0hcW0KnzRgZ20KnoGLF+nOzhAcLKRck+aha9mYEZufnLEHEkpmKHmBdEGajQbdYge2hIQd3lvbu+KdOoR+GXex7KDGkGWQu0ZnVl1xG5l5RNDhNS4ZL9v5azBqSB8TCD+v8R8f7vl4jPMN4Tf158VQfjkpCdp5fRxX3g+7UV6fzla7cv5EZYJXQqTVJbDMHs6tXpbQ9O3y3LhdLvfVXk07GWicytqfOgF1hS4OUcVdrTPGE/0IKC9wQgOTBkei6UTCzfiGDsw4jYkvhiC+vqm6IFecBYmioIOnTwfJxVWHQA5ws6CZ9UzyoHR82EFjoJjFGyFRSg0lmmqDwj3k80a491gXPAt4iGJdWJjzTdzK5N4QhsNnNosOAk14CmlIhL5B9tVJZcWUyBqqIzPAjLfgJ/H0mfL09JTPCiK0jJM4Q44d6fiYJEoEnLlbh/VBiDn8n7UB3AhUNmtNZTGWKWB8XQ9THqHRMyvdfbk+02KyXAMxjvWZSZnYEzGnKa0wIWFLrEidmcrQ0akQOzd8kU9xNBBApaAX7QgsLi75r2sOMV5YvNNg0dBenP0t1eKMdAsr3LwHhDaibhwn4G4cM3y8bduYsro6BK+hc9gNx3WlnRhSPGpoOrEft4Ubqc7Ia/765x0T4WUbUWNiRn0X3kjo2S0uwUBDM9EAb6mnKyOVDx0A49V1f7nx2DX3wf6+p3H3RbxIgpfcEW9YAZ++Aag3bYTmXlqc90kSdjBQV3+bW/UmDS4LfPUFUT3TqXx6GAESn5aXL7nFR2CW5uf8BN+T3S2fGexLaXCyFq/BM7vJi63Uz8/h1zgNpYELyO51ZtsAhgnQf8C+RO/IHNAjhaKyqQ/8xwJwVgaL88xcotzYbXPCXj/hJz38AqgH90zSIJ/JxWXCg4kJYZIShD/s/kGeSetGQ7/khX88YxWhgTA+Axx87cpDQIkSB23wiThmOHmmvEjrHUidK/DSxuT18PmF6ZfZmMoALA20GaihUQbeyQijJ7ICzz0ahXtWx9mbxTNnAzal2f30VVUShsMsLBqr/5jlQzUmC3IMoBEwJigwzVTSt85IMNESaGeEDRogfl7uGEClRBQ3CXdBK4vPCJ8k3zhH3TfgDlgnYSNl3U34om+96snlmvYORUfiS4bMhjK2U3M5HbgJMa7DZcNVQhCaSstufawDR0ezSZTJCWkNdS7xqcUr4971fWyEAsIF4bRX3grgODmUj3f8Mw381dF4d+xIbhQbOqEbN+ZAbhZpWDukHGhitz+4SsW0OsqMbVrQjfYOPpGWV3xoE94tY/cFwkEjMwGEAIhJ4kdDml6dA60spqMwONOByY+JqUl1GKz5wK6vLBpvUx8fHtjVq5wvv+e7TKjbVElCprqhNHf3+dhg1U7U0Q4lF3yIQRoouZdYB1l9LAwfkGPWEHcJ5aNmliLgtaJTP+2LfaQ42LwMy6werhnjGOpK3RBoxjsojxBkwvxeslOVuzopa431ApAXNgEjI+SHF/wydvLhiZQg7cC6GnWmQ7j7qHYkHXzjYBp2h9AmTK7AQ9xGrFfq0MyIm/CdFsMVeXd90Y6hmZ2b8fexQHZ4eOQE07v5DYJ4piDvcEpLXKoglcB9TOYxNBAN7Z1K6clLPL8Qj/mmYjyTljxoNFw/yuBZyBwfQKejEr53S43G1+CpBD4393xcAEuRLjo5h7KwFicfGmap4aBjOCYTuDZVAuoGDcgcGo/6kpaOGhMF4HDGKhy6SUPjiUuqF6c4HfleND+SWQ3EsVl8docJFGaNcGmwLvCA8g40VuLsBPDAJ585FW1o2DSbJvemSIu2TGWqo6tezBxC5+L8gvIxJpJ1IL3qwHgAt4uP/zGjyHYgvuyyt8tWHt58PXFB6uiXlxI57ptNyXztg+l5TpjyXd9iBm/Wno3VxS6NK30L28B2j5p+2lR9gjMOZ+zhxoaPyWgz3MCDYpHVZUYuJOMb2I3y4txBLCMuFooCfrDDnTUqvCNm7RBQli82NjcLuWLv5Ozw9SPaBHcXfoZswht4ddLWONMVrSyMPCNkC/6hRCMNebhCftlyBh20L+Nl+I6c0dEB8tDmtD3hlEe+1GYJB2kI9/TIkVxR8rhMzS/MvkwiCOEdGQJBFIgjjmfCeXZEevZOICAs0hIOMAUK0RCCgEAAz0yXsreKXk9niQ7m1koXDIzZGxqN0kgHg7B2bNr1jbUwUrH41nExzc3XNnCbaISgFxoANAs40di4lakuCCdWOWm/yEM66sIF3SgSaARYA/LeOJBWPmUvmzqRrAl7E8c5vYjxkIQNS48wgTcu8IObzg1exhF76mik9w95ixecagTPoJvGd0WgjoAlUrSd6Nm/CCPetZsc+sJeQI1J5xZsoLEE0/FNWRB4TGfys/yUj8mGviwfk0ms+6BZp8QvrEhXnZBd/KzZjU9Pyir37ZJcylPWFOUaspNiQe5XZ2zc3r93zz2FRY1PCGcqu8lLieIV9WOygTUkLP5Ru+mLqFgrMdYVVlK2Y34iku96kEL0sTeCLnrYbgVvUDZuvVQWsoYMsGZEGe4iq9OywXswLmutXw4J4sN+AGVMTU77SbYoMpcllQ9/kTMUDV4G6aCLOGROlfU2CzmgTkEzF3Tg8dA2hIMLnOnqu9xBZ+nJp58YkAgk7NQmM0ipDI0bvnJM+0ZnorMBICYtvxDBLzhAzj1AOPn4DYElP/koG395emZSlT0eamnSJMFirYFZIpgl12MvCSS0BK1RJhXFXQgGgp/yoJ1z2TlBiTBwBzOgg0+LQh/PbOokHuYGvaRhgZxOC41O2xjznnJNS+JTXYpDZaJpeRk0+IlbGVoRIXFXSEoBq0o4Gpn9ZuCnzuzmBzf0MluHdaJDgwug4YPfwwak3RBm1Z/XZlQJ/8AEFgX8hGMAfGsa7SRrj5rhlR7OFKHOekrCo/L4gAX09tRROMaMt4wnVR/XcAL/BK06bFvu64ncHvZrTnOsAjtFhAsa7z9cczecmTMNq9UJoFN0Z5YBWgDogtfUE8sNHbwrh/WBdtxt8CIXPCOP/GLp4CkdjffmADrQtMbG8AjeUAYWEvx+QIzyeX1VF6wLtAB4RSGryA80AAf76fNVtM/sHOf/J6vMcdshG3TwIR7dg7uq8Vt5cWnhZSqKicXfBgkQGgJGRcOCDAKiIQnnmV8XviBcEANUwkhDY5EOHPzy7B1KPi9pJepOGJWiXBjtAlxm36I0ixjMDgwWrykD+qgYzIvnsGzQR34AGsDjv3omDw0ABEOmJ2cl6Bq7yDXhlQ3Sggs8AEIcY82oLzux03Q9+9iwmCybwGz2Dpa9fCYFSE+ZvgNF4RDB19ijjmwmxY9PCiV9kZ5yyUd+6sa9C5DohTZ+oSEaljSE0Wl4W5dzROY0biEOXFh20nAx7c4bwj5QVTrZFV9ExoVkjMHXUZjC76nJLwkHX8tnYkZVk6fAbKxkR5Zip6mxXFfaXDxhlhdXCJq4ONiTV0/oILijtA3WnnEh7Q0dIR8A9aONaEvoZccM+yQpj9lJ+OmdQ52KvPCIyZZZ0cfBRPHpIcpBhqNjcOw3Y1zqxftS4UZi6aHXz2bxuiW5hoekCbrYq0h64phwoo2gUcmdJoBf6gJd5MP1xX0tLy2tvOwbZauYzilPDLhQqyAyABBNpaPR4+IZ5KSlockXvZwwOmYwjPQ45kvLSz6eYPKCi53eCC4zTAx0eYWdWTr2hjGRwOSBT9myBqJ8gReNRXlc0EAc5SK0dFo60OrKFd8MzNf8GXcwWOUL77gCMI53oNg9PS7cuJlMRvjH2aRhmczwQalMP1P4CKoLicpibMM4i5Np2ZFOWrbGQAv1oJPx6VZmENk/iVuENWNNhROoStKyHD89kBvKRAy405YpppSTG0VZNCx1ioaDh/ATCF6QhrAQXr6wyUQSuHAHieeiDBZDpcPcmjLr15GFkvr2OI66w0peWrrkz3zBkAkKcLBz4xFn6YkvHErJ5l0mWOgoLic8S6BVpIS560LN9rZqQzxVnM+oltT51P68uczZfbwYioqHTsaPPDMuZShA+eAFIZ6AvyIkOuCz73hQJmaLWUZgKUDi72Mfr6P4AB3E4+ay9Yv60wEcLxN1coeZUILP8A7ZBfigO7SEiSZfau/EB/iD7IGHtg6chMmU29LSsl29fN1K/8Gf+08GU9O4DGmGix0JZEiQtBzPFBDgHeSxkDTPxfQwHcJDIALATSpnoCDyYAlwBXjmGtFDdVNa4FwZwgVdjjMLV3sOIdIAWMFReame8TyQ/xL1OFd2jreII4x9afzSAOAJyO8jbUB+n6cjnLRRFwAK2KID5GkBiW5xl/KSjw6olMqX+B1l+S90yLxCK8/g83AJPGuQOQQNfEBBiVJa/aUZUOgib6pXCpGHoDaWvbGK8uD6eT7MQoCs0WNBHfxi3QBqcY5OAXRBqruXKg/5gWfcex0K+gDCqSvAp58CQg4uAukD6K5BU9AQ99GeQVMAeCMcekiX0w7EPb9nffCO+gXpHbc6fl4G90WK4kowTA9O/Ua7XuxrjwNJWaLhAn1RVvAo4rmc90WZrlAVF/ERHvn5DTou9n/iAidXHhY44qJMyuCXMsETzwBDmjwvQHmkoS9EmEpyxS6K9ZDqjh7AtQ+ItEDQ5XQXu9KAnAfq/P6LnIIG/oMBexX0kJ57LnAQFs+Oo4C4zetGx+LMlcgTss59zs9hegHhQSP3If8YhrSyc74dueQKeJocCBfl/kueqD/A6gfeYa6nIZY9AWwWgu9pAlvx4jkbYoIu4vDssQvOD/CqHZh1J94NGIZP3iZvPLWbB/7tBZyS0p//T39uwDIGvELxso/UAQLgut+eZ2w8gzxnGh4O4XlagEX4CPcN3AWouCGMKk21we+3QyAuGpLfPP1FIDzK48XWgGg4QBgQW4dIH0BM5AfIRz3z8vL08V29xwHpIl+eJ4c8nLT5ReMSy6aWAMIDb26wgOAN6hYxhF9cUQZoONEsgDiAKlw0WKH8ztIH8YblDgHPrjBYAHEer55bkmGiA/MsP9bjHRTudGd50k1S7lxDmnjWLdsGSQ8voi6+sUZ/wLny9ZscnlQ38gB4fApw/gAhS4GPZ89PxgIYWgbufxXkefL0hPOc/37PvQw7HZr7XMZEzTn6huGFMxdAeMQpwtNykS9kIX7jnjjumdMKyNPlkOMLOuLK8QKhC+IZIA0Q9IDjIuRh+X2UEeDGQPFBB3HepyUfgTvq5jToYlOM49C9K0b98v1DVrkSncpbqAiUeaz35/j8HvdF6aPciGO+14f2oFJeH/GKJpw20uV5UnmpXnk94p7y4z7SgSvvlxEfuALyPDlEemhVrJdB/aJeAXzTMcDL9fSCwiBHmeRJccgD+SOMcnUpTDFDmda/IfD8ODijLws3pGMEuUHOhcHfOa+rvRZ8FU2j3v/kZ/6rAUP3ZHlVCRqwsJwAxAWhAReZEjAiKBWeA3kuKn0h13+pYtGglOd4XAJSxRXqyXn2+UFGgxK48DagFXYHZm8M6AcvuYWX9MNGAIqyA4QlMYschRKGpqgTKV3pFTCqa7on/bm6CfCe6UweJ/4i9n64F6wEt/6IAxW4aWj1pKITKo0evX7662uEleo6KhfAAEE30xY+4vCGTvyPvMTDA2dpZCrAyxLQ5pTnlwC+u7DqD+8oik3tpHjqpcBhvbmU1mVHbFKMl0fZI5pQBmkUkHgGzWneNm+bFFfInHeEBN6uhZzkI7WcL/HraYpf3xCnvGy7DhkET5I16pSMJfQIQxEO3eAFSwpzeh4HRVkAhpRMeI+j0O91BgLwQOnsQRN8okiKilXT86DYrP3Il9cfSHUZhUd98mfaIE0TqS1oe4gtUDgfdO/1LeoGD73diPc0CT+/Trti8jJIGwYsgHQBpAECT6SN8KA54p3/KgO8vtVZxiHKZq4+ydKoEo5Gl++j0i3cpw7g4YvayGRRVKFH6HqkSsqTHOAkHP0yVup7HgeFRdmqrZeIjiItYchNnb1WkuuoA5BkN5NhQR7Pb1xD3imK92Kotz8qjjzEs3kQ8JfZirZyagjXFfJKHu7Jh+5MU54YVMr2JEKS1m5Y2U6QIpjYiT5Dfq4RpDTg8X1devQ0+nN9AuelBMjrBk1yCx3elgVtkMvZDqyKe59RHLpKiJQVXvaMo3Z5SYxjzEr/r5/5y4OWV0BDdhVC8wZxQFSWQgJyovPwXEATkclDJH9UmiuAOnm1lCbHyT1CBOS0AHFPnsfhBEgTFw1NPMJzvmw62fl8wUTOUyMtz97x9BuLNAF5vSmHuDweKA+KjpBaJY15KEOPKPvIBwzp1WOUDQTeHo1apMnL5oC7qBu/YcQD4j7KATDIAfAw2siVbQFRLlfQEjCMox76zcHTqq4YBy8FmvVDKtL6zmhwFuVSPjzOaSYeSGlUH39KkOg8X2YO4ihFehou0oOf3ygj1ij49fZVrhwvdJHW+1wBifYk3zn/gZwen2Kiznl9BNmsU+JRAaQDX9A6BBlkaAPOpUdtP8b4Rf4o+zxNI/mMeMpEXr6H94LC1xvSFfzI+xtX8MzvRVngBshzrj6CvBzyBHBPHG1CGSETkZ84p0FZuI+8UV+A37gPYEGXBc1YR4l6BA+D9lG7YrwTPUFT8Iga5vUZ5o22UHulOiejQEdG+Ue6oJU0yp2y6DnnKRD3QRNJuYtw6Il6cLZkpCMuwqEJquIZoPzIz4iQfImWRIdi/TnoGQLOZvHML2m5aCtw5jzxeyUNx55jGZJRZCMzfB9N5eZlnPXSZgGA8CgHWvx4Bf1eWly0rY1HVvp//PRfgsMk9Q7KuXwYL145D6JAwG90oIAgPgiIynJFPPfnGFPg48oNFlcQmeMAuI9yVD2/j7TQ5OULUTwTF+BMLCDoAESZlx2QlxcyCAS95KWxz9OSIC/vIgStKPFQWv5TaMM8r+OW0YiwnCYgcEU4vxcVBRA08hv3wQe8Fw4JBSKP/6o+CG1AXj8g8p+TgaIOQF5+QOA4F+fTiEmeCM9pjCsHdUvRPOJJpJFu0W8aGeW0qhuqHonGi3FMhUZY4OGK98Xy9MgS1YM2gLi4B/J74gIw+oE36obcYMC5z9MGXMQNxLpKhAe/wlONPBEeeHkmPL+i7filfnmaHAKHWwbJwuPiucABf3I+xpob1+Pwx/33S4Nc5TgB4kgXeZhyc8oUznPKT1ud58EQslE4eEI/4JDyHGXmdET7h2Eg3Kf50BdFGYSR33FU0+aM2OKWRnrC4WvOI5oiD3ylzNCtAREf+PnF0PJWigj1MC6AONKy6TxwQCt0Oh4lw2hEfYMGgHvCQpcFsH+B8sKJG4IMVrRJ0EWZcQ/kYei5wMte4CRL8FR0qu+TNnDFJexOaw6Bk80sGKyVpSVfNyv9P//CXx2wG4MdQL5db0hEUtJkikpHATlEeoDR2eMAPEFQ4Ax8UdFgCkAJTIfwzBVxXN7kBR08DxslIyunMRtMePoAlU7CdF/gzungHtw8B/iLrnrmuliHvJEDn5+7U5RBmgDCKD/HERCjlsAb96dwV+VGRxoBbZPKjLTc8/ky7gGeAZ596vAxxhKI9EB+z8xmwEV6AwgPfPijpCBd1CHAR5sC0sIz4jyvelmkj/jIx+/FthDnhvGkDTkg/3n+JEA++oMkx9F+AaxV+VqB83ZEa+poCQIv+YUtBT4GXFkV4PXKrhx4dvpl4KJv8Jxf0BP3OeT4+IU2v5Qs+mrQ6umkOAJH5AM4tVwh6T4rg6kYUVc8JYh8/M896SmT3xQ36hcRxsVMEeFRlyFkxuQ8KG+Wjnwod7/P+E4KdzIky5xIn7cP9xeBuACXBeFi1iTSEj9GhNclQdQj0kSd875+cR0wIGgB+KWN0y64ZFQCiPNLcsc74D71Wow0ixS+gYk05IMX7N1PNIxoxdCAH/oCP/fxzEX19OS4CM/5FTwGCAuIckkTELyMsMATVw5By/f034yuoCXiAw/vkcdZyhwvyweISn/+5b8wWNJwa2d314eKAEiYuaEDsGGCwggDCUhzIiLMgembguC8gjkQD7PJ63P0pNe/9G4rZaCKzkPgpFxe9ueXizKigyaKvhcQ6scBdt3/p178KVnCORoCOyG6Bb/TkFm/qEfUM9LAC8K4h4chCNFgjpsyFRd5uAIognR0VPBHXUkBb5I3mert8+EaZSiF5wVPWrtLdQGP01GUHc+U7zh1zy/08hs4uI9nYHSXINWZ0EIxFmE+etNzjFaAwBcQBgsIejxNMSoCgqdA0MKVhyfdUuRVXH4P3hw8XPIVBosLGOFLHQYIHOl+RDdp4SNeaMo+KhPgN61F+aMDbei0o4zcsRiV6+G6UHj8RrnExX2k5/77QfDQ+2JhbMER/YIrzlLLcaMY84YlLMpEbvWQIi4COH3oqbKRP+rCX+hPhTt+paEvsf086Aj8AOgTPdRhVG+fUvUUXlTB09Sm1JFI7n2N1RNhNFLeHHiGB+Q5X2665x1xaExbu4u2L+Kh5SIErkRjwuW8z5wa8gZEuihvdJ/axg8yiRES4fodmqgibeCDj96euifEea44aA+I9gWIQ/YIcxqFD/A+UzjRwZcA0pGHtNwH5LzI03MfdOTpA4iLegOki3pRdp4n4i6mrUAvHNb90tysf3an9J/9hb8h+VOHFUNUhFKnwoqq+/9kjgISUhgMqgS+SEY+Go94PUehAK+RBgTB/PqLwZ581DgO5M0enWylgwbHqctRk6boPENiBFGuQyrCQU1VOHYqj2c1HmlT502dwDsjKQp6osEIZdEVwRk2YlEOT5GeX+rnAL3+l2gnzhdHBb7LzQ1g6jjQAQpo9E970BoehkCQNuHGSDE3ntqDQOHgJ+ONg9/yX6IrzSUXfC5w0e7UN+rkCpo8ka64p4Ypm2hR50awh/JQ8N+Np/Mx8ZZf55PHJVlwTPr1vEWYl8E/j+RR6ZgGAI8CHS88FC7H7MjxthPfKSOUWrQLefQoPoUhSvVgjdZBP4TTnkw3cpAi6T2K8vUAWUo0lEPKd3opx5tXdKF8lCY5DtQv0TkEyC0Q83IZMJQdAXHs/qReKF2vn4C2Z5dlDkGX00YFChjKMG2p/OHUJJ4ozokVz/0+9XMAOoZtITiPn2cPLgC8KSA2giADpAU8T4l6FXUt1m4Sj0aI8jKSDEcbJWvnNKmNWLd0nQT/Q27pm0oLNlBHP3XaijuKQheRl3D6V9Cd6Em/XB7OVYTz7PnFn0TfyNAN0xfAvcuPp0n9Wv8lfBk4HV5MwuFhqiMjqJADchBDGtJ7qiJtcqYTj+ijUWZKR5qUDsCosZQDnji+jvvQRdHOCbd4JMzpjn6T3MhkQJVeaVljpy0USC6HaHNoAS84uQ+IKUmAsi8C6ak3TjxpA4rZUwdkm1vUmjs8UOhHF3Ds3IGVfvov/k1P6h4oAiP6QJoXGEQEhDdMmjzO2Vg8Bw6u4BUA0cN50kLoyEN4lPk95ek54UnKMoDngBCAf20QziTYCU/UhQtUPF/EGWnOp318ud5xirSRHiA95QUeLiDHeTH9RYh6IzQhPEDkAULRAr6uIjSk8zKUnV9w5+XmwPNFmuLK+RVAGG3DL3iJCzpJG7+EQwdpENzAGWUA1CnCMShA4AxQTdK0TpEXuIgnaAkInFx5HXK8eVg+GiQ8gLl5dn1Gp83jLuIKGnQ3DMsvyiBPTmeCER6AtEEX9wFRHmFhHCI+p+V/DkgbcpQMyAgv18W2DFkKYDYmIHjCRZrvrVsqD3lBBqLclI5p67QL+CJvv9/9xfL49bDhmOV70wdEeoAfYfD7nO5Ik4eBg3t+Cc/jgMgTF88ASUaUXAA3+gkiPRDrY0CUEc8BUb6XS9ZheWlaEEg0+a0Dz5EPoC4h04S7EyW7QBbSPK7MyH/RCAUQfxGijKBtNBl5Pj0GGKPF4VxXL1/2j2mW/ov/999yKnhfCeIQPIQFRHlmCgA8LPP+Ig2/vHQM0UybQNSwglhtAWmC2GBKhAORnqd8gRzDkn4VprTQxjPx+RWKLmgnTXQGgLgA6hpAOOkDr2rr4Tz/6wAvyuXlDsuBVeluiB8a83RceV04ZIq4HE/kzfNEGra2RjrnkdLxDOUuuPzqBiUALzjMiE9NBQRu8nDMR9wTHhBTY1FmAGmjzMS3FEaaoCm/vwjE5TgCzpXRP982XOBL6xwjfuQQZUZ4Th8Q+PxXaTjLle3dERfgA+ACwBVxwqaSRzSrJP5zbxRWXSwPkJM8pAvI6Yv7IX7lx9kBAk+kIQ7l4LTrPnAA3OXPwasc8j5CvJdVXAFp1JDxWlfQEekIi/o4vhHbhvUAiMshL+exoOT5VGyen7xR5sUyeI64AM5ACsjTR9oIC7z6T/ce5M+Egy8vjzB4wfPj6HgczwnrSaemPArAYyxglFY89JF+Kpc8/LpTVzCXtBdxR1jQ6iA5jPaizweNxNOuF4G8OUTZ/PJphIDAn+PjQqaAoCGPj19wpfpTTz0X91x8XjzKjDxAulW80KWDpttW+tm/9FcVzNpQyY8e8a3tXoGEBAPEL0CBfskGeEGF8Ed4t/hl2oCjTLgHOGeVe5jnStPXAc5vjYwygmBwkzZ+o7xEWwLCovwcwBVxEc9F3kjLXG4MtQknHZCn44rwPD7SPA4ij6f3efKUjvB/FZCetNDOdRE/zzkvgg4u0vNLmvj1U0sK4SR9zt8Q2RwPeSgR/JF2CGOK86mbVE5A4YcMIeKcU0UyyghIZY/yB11BN1fQFPHm3n4COj08IJ7BOfGepoDAEXID3hyYLnscZCiGZQO+Nb8og/DhvXMwpYsyCY96PA4k7edwcXk7jao3pNfT+cgy40MA+XXlbRTxeXNEOR6XNWeEe/m91Kbn8F8A0g1lrmj/vD8GMOq8uLOYi52cAek52uyCLCmPh5NGwaN0I5r5fg5lRnjAv46xvFhWQM7Hi/KNvAFOiwrJ44ZQ9PGQ44CLaS/SDEQYaaP+kS/PzzZ1p0FXlEN8jpOw6BtBd9SN9kLnsuEjdtzm9Q48UUZe9nADjH4iPk/D/UWINMBQRvQYjn3EgQO6z52EkwH6iyltrpXlZdvb3bbSX/rLf10YHJ9qKIUoaeGrywwHOWURhFSOQiiA+/SCXSrwXMXHUsHkyQEjGMTl6aPShHMfz0CUF/lyoAEijiuYEM9Oo9JEWYE/T4PyojTS5ZDTB0S+NLortrDynNFEWDxHnKcbVcfDcyAeCJoCKJ+wSB/POUQ8Fwoi+AHE7wWWnSsjx5eH55DXL98+TnjwKPGw4Kc/U3f4qXjJkuOmLOL1GzgCcjoA0nNFGdQLMnCA4H8YIfI5av4TxLMLuO6D/4Ervyc+yiUMwPgFUC7hjidFnwNwpIZNaYA8T0B+D2Cwcoj0vFDMPReKJjp4nMeW40m8k8EQwYQHP4aQ3UacyzefDirCz9N1nuYAaLkIkS42OEBLzltGRel3xF8gf+cvp5V1KiDCIh+pVYKHBUQZKrwIOQ/wEHrIP6KnwJdd0U7R5+M5INIFJH4nYBkkyWP6QB1t5WllsALyvMBF3EAeBkSZF/MCpHUeM3JXfPA7IPIQntcF2oJ20hCeyoDcZLAiPCDSRBncMwpiZybPXMTlwDPp0EEBOQ5o4DkgP2GH8LjyEWGkTziok/Kpfac5zbjbsdLP/dxfHrDQyGI6+LjS284cvJleMCMjO2miIgxpA7GKlAWkUipUfY3wqEiAe4vghgg1MHj8Wf9Rri+ou0cJnpRHCDy956FjKcijlB6ggsSlHUYIo9Lo18vXxUmz/MbIAHxc4BCp6dnpUb2IJkgUOR08CBLegpG64Aredapz6lbgc2MmpvLEc6q76PHKJGQpSP+lf+Ku8OiZtCmXwvUTi8ykSvVT+Xr2e1KKWF90VZLgC20TfPIOpEBPD0JHRTn61b0fv6U/8nsYwcUD+APy9qNd42sdIYgOxWYFwuBzwqt7yhAfox7QzC/KjgyJlERHQFogVzrVXxUSvgK3FL1XqVBKvPme+FXgyuikPJ48TFeK4tcpo3UdP+1CmNeC+0QmhTmOuOfTS/CxeHSgrb0dhiEUpRRFPkoqAtOvwO9QFJAsnG7oCxq8PP4V7UJqlyfd8TsEbilC6WK6EEg89ihdqpFnIb9uvGL8jPA4rQXAhyS76QrgLvDyRJwvwANekGgNvuje0ypN9I2cN65XaHcBoVEK+Dyv7gnzNNDB87BsL4pg/y82mAD8kt9pU66QycCrFF63KDt3doA8P0B+f06RTgMYEy4P0j38TTijbXy5Qml4HvYLAf0l8AdugLaPMoF0O+J/PJOecqCbLwkpwOPT/wmiDkSRz389PNFNueCIsplR8nvF5zQkSOUFzuGvZIdWomU8RxEeaRKaVMdwBADfKIZOTgkcMDxevoBwyvN7SgAf92q/2LWJxsMBxjJw9mCFzVj/6X/+F/2zw1wjIiBKHYyuWRAXBQFxz29PzOQ3VXaUPzzFgGAcv34mFPc0HriUXgFKRSUgXxX2XKli0eB8x65XePuBK2D4iaziAkgDkwCmAF2RIlR0ZF5gVXmuPPSclBAUQEvKG3gCRG1xl+gCol4O+hntXkreaIDTUuCMThX05+VEuoiLjkZYQH7//cD5+thk1DPxM/BSfnJMRjTmIIo9F3e+EFukO9/CqR6EJ4OVCk+4Ej5uQ4ijMwUwimPfaGyyKJVwD85s8qzla9HyGW1QrqnzqoXEEzcmwguui/TmQL2ivK76E/dBv4N+kLgIj7T8UmtExZNFeoGfUlK0cx4eEDjy+vmp2kUZeZ5oAy5ojRHz2SDtCiNPgNOkrPn6aw7gIE2UE+VHv8zLdSjS5GUArKPyB+T58jBoi3tPAyMfAyj5SJ/z4yL0ilGB86PADZA3wHVSUV56TvXKIXjGBa9GPBjx3uMUntMU+bz8Ip3+8zBvl6IfRroAT1dAHk4fCDifhvJSOtLneQLycH4vjkYDzuS8RR3i1+uH3BZpyB/lB16ePV1RBhDrZEBOb7xkDSRa0mgInuS8CBqiHbkulhHpg86ACL8YpxIoVP2tb+M12Sc9lv7KX/+vBxQCkDA6OB4hZgOFCcIcSA9iOhdpI18wFnAcBfT7HPGf8INrSBRphskSkYRzGG8I+jCsyBu0XoTMiRwyAEhyg63uW03Mr0n7YbWZD6/WGn6c/2lf9KtMNUdKD20F5PXIpyTOhUOf/4wUALH+NeSCd4R5vH7dqy3SA1E/52EmkxHvUBnhoYy4z9smpwmDkUpJEGXojsgUWIDTq+tceQKevbwBmzQSrpGnqgcZAJ49TUET4N+3fIwCI5iXkEkfchBAf6mO1awivGxjLctE9XoyVmoXHBVGcK4EZPCgC79LUlTkTh0m6sBvQDwnGvPwJCfE0/6BKmhzHBf4FJAHk5+yueAFbRiQlx0jTsd7AQjnCiXgdfl+XyXQ7fA4IEHUIfL21D9wPoMfXGn24nsBSnK+BVB6TiW4o26qhZdzEcI4BO9GZSf6gsZY4yIOIDyngb4RdYk8AXk9Il/QMipvxHNpMo8Dgi6AfKSLtPw6Hu6LLIRRduCifjnuAMICCB/WH42j/MTnaZgJgvOBG4h80JWD4/E0CWfgCfq9pTIcAfQL4iMsLz/Cc945XHiNAvB8xc7FvHwgpzVwPa68ixBl5mlzXFEO16BfTLvKYM3MTNtpu22lv/bX/9aAN6f5Zg0VJQGfKGzUZDSk2CkgmEmc/14gKIjgiBsvSOkiLXF8ZCmI4ApcAYQFjsDv60XEKXyYVh2Vt9pDiCMPcDY2OrWc+FCkpYqUn54bUkoVNYp/yt/f8xF9rNVJ+wx4ubFUS/WnUClMcEc9UvESKim8UdiI/qCD3xBSoAuvC1ZF2DB/FkYenwcmsOAZaYiP35weeBQQZedAGphHKuKjHAdwFIbX06lQdw5IgnJxIpRPv3FQbU9WlGiWKBM98JYiUjtyMfLCIHAvN0flKi3Ogf9J0QxS+/CFvgCUa9QLJQtE3Ua/SQZJE6OPBFmdCnBaoCpVweud88p3wWb4nVbnX+IR97ls+UhDV0C0h29rz3gaafhfWP0+h1wmgKgPF6aZuLgCly8FZkC4p+GkcXXggEgPYEyiXmEYyNPvjXDzG8A3mKA3cEQc+cJAQSvhgTdfk8rh++7s033QEfUOnOAnDuDeZU19HFQ5j4Ygq6EQz5toSXRFXwciPPABUfaovFH7BY48T4SRByBchQ/DIn2UGffnni/M+BAWcTmegJzegDz/4yAPBx/9CUjyn8ojDXjBn9Oe00x4/suV0wvktDoUMyWRj4sNeiEePOfwOJyj/Al/PBPP5fdKh+vGS8QTfFTxL/+X/5XsA96qQIk4S5AjPigOJFHZYCZISAtC4iFs+Kt0fCCOqb6cACAqlYcF4UB+D8QcuRI7XQE5G3y+008dFkXuuaSK8kyHpQFL1XHsHCLq04Zs3/dOoeE0z+7N86xR4FmPD7FVrCtP3xeXdfGS3wjS1xnhB2VEvYP2qF8AdgE6CCMP6UjJ7jMfZRVpL/IlgHDyIwgX4wIu8g0gjPl+Cgu84AICj/OGdMOyVRcZmC6nQZQbsl1yXFotG+cbxSy9aqSj6iIUVum3TRyyicGJTTTG7fCEr/f3pUjlZMjx6Vfq7ghM8mHxdstOTtpWnZqxsZrC9Rdl+nFIjHR9RDASUm/PAqhevCoBJFoR6lQf0qbnIj9p1NqOX+XA9wAkijTRbh7mZY2kKvBwcapK4Kfd+QXST0rjd/olzqe49UzaqAPhTgtp9BztGTzgo4T0G9Z6vMGGMKIph1R0Ko8rwOuKoD8GSBd1inwp7/l6BwRtUYfo/11mJrAmBYRsp7RF4AXAQfd1ai8v4Qb8gNYiLAdC4CJ9m7/0YrbawtvxfL2jTvpvKM9c0M0VZQ3LLGTBD1QucJyni5JHFXHcAnea5EAHBA153pCTgPzTNEET8REGxDMXtIGHMH6pD3mCxwH5PRD5SU8+ly0/XWQUDxDHPTgD8nvwxkXaoCXyBwzTZcGh27wMArKyKYML+eF5mF8X4SlN2mwU8QG+e1D/RImc5TMb54ORf+uv/zUfYfHl/1M/pr9iVSmahFSFklE3TkiBkGoGMVEIIyF1aRGdvlAaFfa8ug/IiQbijfxUUoBKEO6UZJQWSNNNI4hj8ul74A5FRh7HLRl146d7dTcZkdQIY2ISpx17XbjUqViUVKQrqoBhw+lPIkWIhKM45ds7cniyqfyMVM8Xb59Ho3JRICTHOojjF30YGbqMt5PSEE6DQZ8iPS3PKUCge9L7DenAXQAKEmJiGox6BJQqRV0LoJxYDD4rq+1Fa6PUtfHOrr307FV79e0PrDQ+ba1uWvysdpt2dX7CtrZ3vWOeqoxypaF4OQPwgqJ6HZuSkTltc3hnxU7hU2XcyrUZ1U+8EOU4A7xOwSaCjsqFRnjp9RYkfqrN1Bn51DTtqMAi3JMUvE9hHu6hIoAEwhdKSlGFHKs84UQmWYvy0y+cYHLCv/TruPTYZ7OJ50/8BNL/oCd9opGooBtA0UA3BZMXOrkID+Xi/Fb+ZOCKCaxAocKdhgynA3R4HQgv+qiCkPvTi8OyAnx9sKAjl8O8L5E/eO+0KQw+cUNawnwU7X2ADOnHDQuJ4UXIcxGHHDPq8z6pMNqPe29T4XMDrzR5HclKeXm7Eg+PfOOPl6dLf4pNaSXPvvFBeWKNFcTcI6+x2WBUd+QmlRNtR8GUjYUlDFyUSRx9iPcYA7x8zxQ4REvxG+CvlaiOIOBEFZzjoTxm6fxkDf067aIT496T/nQFTnpkRfcBIc9AziMu9G6SpcQdIDlKqYIhcw76zR2GqEN+gf8i5HF5O1OG968RynMA3ZRP3vyZvsCoPcLjF+hLpnjyI5r6PatLB5T+m//6bw6oKPqLzlutaUSiZMgYSPFsR5UEIZWGEShXGhZqUwOi0sVdWCMPSg2lKG/sEQ2uAKosoOk+GJYTCaTyUhw05PEwBGbR8YGgjWlE0vEczHCB031AxMd9APekB7weRRz3lBVXeIpJHFRbCaJ/SRMeFOBbsPUMCuoXMeCMK60vjWhx3EN6PcjBy9IV9ATkz2CIdIHvfxGIsWey7motHqzUbdvqbN16J3t6rFlbI6+TXklKUXQqbW1MHs9ZW9kYM2FUVLZ44e/faSTqhktxVRqMNUwUAzETs77Rk/q2NCLr1aasV6orR+JxosUpSPeuUBIPuIZpJMxRX3AFTwh6XEckX+CIZ+LI26Pn6Z93boVFeJSFPCmT5wM8DemVJiDl042ycJ+XA9AfSO+4BMR5OtXDO3qB20HPTMe60UP+lQ85A1wh62/IB4HXhewwNgPCuZLiTTzhOcrO6QdSHaAFmU758v7H/97vKc/TjdoglNf3wxs4uPerpJG42jbCIj71ndSeeTi/jLLysMcBtAUgcTkMy+Y+QwE/3XDpfrgTMS+CCD0Py9Zzuqe8lATwfAXkNObhQDxfrAe4iEu4Uxy/3sMUCV/zeN9VK2LysBSengHyRFje9lx5OzFyJi7k83vavvjtycAQJwn058AXwN255+I+/6VccIcOx0BfLMd/415Y+WaWj7b/u7/9NwYtecFM5UEqeDl2hgwYK05y51BcTnNntFCW9TnrppMSfEpHow0IwOihsHyXl7wRpjowWCh1vtkUAMHg5npcxQLyOXHAKwqjikoA+X2Hk3wLvEqt9KmxGPflHSwEOtLmjcY9YTktkReBZsosGh0IfG6vdMGvdkd06A9cPTEAvgJOv8JI7wpEDZDw6hIC92YFKmVIG0B8lEkjkxdI3j3FphFe4Pcw3QNBH8+B83FpR3Sxbpg8vTPq6vlEk0bd6aU/Uad28XPj1FlOUaq0CVa235UXqXLV3uNyiboatdfHa9Y8OVa48EtOasiPcHSFoy98HZVTqY9rdFu1nkZYOUATtLErMMA7SlEP97RFc8CwTrowuzxHp8vB8you1bfAx9yAnqMNlCrVW/TF7ADxyJ/jow+ofPLTgXMo04+KMqMsLgxWHkb53IOdZ6ejuByyRXDi49cxFzjiehxcDI9y819oeBwoFnH+HiDsojMQspN31wjz9hCgG1BOeXl+EHGRJ2hKPCFPeo64YXxW9kXIcQxBz/hLF6EYyw4hLyO/PE5/vBMH/Xl4QF/5csjrneMCf4RF/DlaHb63zQH6IuUja0FnkrHRF5IDP8B94mUKi2fKDbzgCl3idGQbWi4C+PP2c1yiKWaXwBX8wdH5fpDXKQemxKMv5iBNqD/agHZUfbj/b/8/f21Ap6QznrabNug0rWanrhBQtun9mxER4WGhnClkcnrKDo+PXHGdsLlCxolP5VdqDTs8PLHGxKS1PDwp8WDuReKoTMRDi2+NzipIeLUqIWfRngV81ksULRFVHIfF+ptNGtFrWEy7i0bfHMIGARqMyiuiq/CS8JdhMmt3iqODpo7CnYRDIo0q6fQ6Go8qTUEz0wU1jRbGpaB5N2JQGreuVVM8gkNu1RNDTblQBDijFQ4OGrfG9ILS9BTtu+ZEUxmZUbquyqDeXHgUfk9+dfCAEVd0P5AQC48b+KGSUxvpcg9WuPl4Gse+0OEZRdCG6YBR4dU9HVhF2Zh4B42UmbcRU2cBtBHtT3s01B61fsuuztese7Cj9qnYxt6BtdvwXrJT0QhNxo51Q+oC5V4XXw9IfKpW624U+pIZcLt8qTzKoHTVblhm0OZQdLCgkXiP41m8dr5ldBMG3gingwHclwtjSZ0CwAcQn/MC4D7SRqcH0qxCykcacDjtSltBngsUSR4TXm8EwopyAtw4im95OPd933gAT+jgKYzL6RXvdOtl5n3WmT4E8KX43tnI2JIngL4vZOkehAEKoq2iTID/MfRZaUX5KU2Z9pfMRxs+DnJ8VCpefQAin+M8o82Ssh7yRBfnn/p94BBwD48DSB/lIGPkvpieCsLbgDw+h6gHdMTHEAHCkQee4+R8cBAe9PIb9wDxcUUbxDNAWFc6OOLyvAGkDZqIz+mIfID3q6x+pCUv6XI5Bgh7HK1AhEW9A4iP8rkoO9LyG/njFwgclB80k9bxKFlJ+r4CjactUS7q/8Hf/BnlF+LKuArp2+H+tlVVRkOKetBNFcFo4dFTEEqG75RgsLzTCyuEcVURXHWkgTzpUq1ux3hWalCZBhcEiHEvqSDYFbLfCYqK+pSa7lnkRNBZ5whPms7C+WCcZI2n7mshg7bwda1zJqXDi87SCq4c+x2rS/mfqqyScIyNpYX9vixEKOtyqWdTlTNbmqpZWUZv92BfjNFIsnfqo4AzeRDlhgxuFwVctobqMNY70dXkTmWKHvGNrfEoCzHLy28JR00jh9agbmUZ7mjEaDym0DCa0j6iP/GBwUlHoxCROEwL7+E5V1n0O/8vCImpDr5pRhWCprSDT3xUFMZJ41/VX3SJpmrpNNUP/opXpnbqqg6+0UT5meoLAXehg8f6CyCO8BGoXqJ5QgJTVbYub6KrfMrrSJb6bBtVmnHKkzHs4RCpompVGTLVpyre6GJEziaYqCt1j3tjZFZ89gag/i538JvyC3oivXIIXRJ+5CfCkVefBSgg2iKA5yh3iDMzfJE+2oYwAJ7EPfTkMwOkg16mknFeuqoLdPHJcwyop1HWKDvS8+ufP9eVjyK9TWgPlekjv4KuoBEZ5Zd0QRcXaQKibgCk8nwxjTtvoiuP4xfI8RLi06iSHXylCKd94DX5ePctrVOPNgYELn4Dd9y7QRxphRRWpDmTPHF/jgZd+TP30UfYXAW7AGiELuLAThmk9TjlSyD+Uxc9R9/LeZkDz1zQExDPTq/qHPyLC7iYHiAsbxcgnh1XVEIQeQDug87vB8RFPHjciS/gIq6AnMYcAleeFnAai3DuH1efwOn9oeBn3OdtFveeRvSOldVOxHH+Kfr+v/9L//Gg3dGNFK9nES1nUjy1CoUmhjCaCELoeo2xcSkdeRdTE/KihVieNQ00hlctCaU+JRQSUqw8XRkAvj/D1VenTbhQfiktZTANFRWmqnjelEscHirpXIFKuTHFVCtJIbb3pSxZ0Oxb8+TUqhOzvtbC8PHKwqRZ+1D/ZNAkqE12sYFTNHY0xF+em7eOjPPSpAxj89BO1cHa8uCq4xNWVxmdzqk8UEaaaciLEua7LDANke/KKz8pNexE49GqjCD18U9jqyyM0alv5U8NwLpOjd2TMoowuDwmfoiDDTZkiPfdjpS5aMbY96qTjkesTw2nRkN/YMB5dn7QSA4lDQAHdoqBrI37WWHjVRlQORgz42WNfA+t1JiV0fJVJeuf7NqULEtdNJ60OwpnhIlDoboxmlYbuBNBO6itIIL2CG+RuuSCOEAB+XAWGiV4fodKZdSmdldaeMX8c2nA2pboHptQRikCeCkAp/OE2EJZIHeh5OAAaZPMCGcXpadSpG0xZCksGSLy+q/CoMRxpFJd1pjWDEhphVf/u1wpT6IlAfdyH7zskEuA+sc9wP3oWfnD3RdE2qGiVjLCoI/SiYvDi4N2b194jDOjuBHulBeCfYZdyWODAXnhx5hGqcCwwxd4GfUD/B9TNtyzrT0URV6OA8RiTeEf7eK8StykrzKahmRo8vJE9+PqwbRxzC6Qjl/CMR7wBSAsLnKPpmZHcY53QJmjMuI+nfRCfOoZ0MqaX6QDKCt9GFF9Wf2LNF4OaVTXNEVPnZNRZLNDFWcbGimnwBMQdHEFBD1c9AffCUkbFXFK7P3Z06ZAXfpFnmkX8oFTeT0fcUrHICFKiX7DM/fwGdye/38GyJpaO4HTVMDFejwOSEPcxfjHhV+kJ+JCLrgICycCh5JfwkJ2qZ/rDvVdDBZObekXfu7/6rjSbqiSNcYbrqxBhPICCZ2B8nm3gD7JjA5rWYqysfqEjY1PSeFK6Qk570mN16vWOjm245YUqeJEgTzsU6tLNS5MC3+7ZfsHB9buIGAQV6g5lUnjlTQqGZPhcAHXMx+RdO9UArBQadv87LQGVafWUKdpq5y+FBaKjY5EPdgmiYix/nbaU+OLoYxcnGUS7Dr4lAdPHKCc8AonGg0ZFhRVUjRoh+H0pEZyNV7g5b4qQy6DzEihKSVcYcu2+IFycIarPme8+CZVzP2g17GV6arV+8fWbrVlQMVHGT3UeF+/vm1caPkktDNYjVQT3eMyxgONTGbmF+zo5MTaopF2oNP1RMfgVDTKs2btJIWh4DEeKBYZRgmI81G4QhB6osW9aNHmm0ZUX7zzvkakAb747Hf8jzAngUQx8AteP04IXgjArSI8PjkWqQMgmMQBzk/HBQtT5wyg7QmLizyU4YInCAEPCE8xx5PuyVfzr7LSCaLjkJN3DXFm2CKLxBWkSDaSogcoN/Kw8eFiZ4zy4gKGPFbefAPOsGwl48oBPJSVvZZ2DnxqUTyMskd1hEb1NeWN8EgTqOI57nPwdEO6oo3FigJfDjyDP9oPoA0jPMqm7vlW8ZyH7JaDz6QlHbyK/JE+0nqdlDaU8jl8uh9k0+KRBzx68rRxBQQdUXZKO6pXAPfUyw8+wMm+AKSnJzOaJG3g9PshBxOeKJ97yoz7gJw+7hPvRryPtBHmF0q3gCgDGtBpAVHXADfgj4GLoRfL/VdBTmvQEVcA/MjLyONy2kMWAsALBG+9nB6/pMdpQLnKYP3zv/J/80/kK4t7rzPT8sj1i4Fg0dzrrQ5Sr49r9DEugdJo5UwF9dq2MFV3A7V/cKj0Zk0pvboUbkmIu3xOnlGbwnhhty7PvnW0i2VUhThd4MzLqIxJiYjwskY/ruwoTsRSIYTIpwhVCd634mXmazM129rdcbrcq6wwMhj4KMY3BYjvVQwfpcBMjZoQG14YRuhZ+Gc7ux/oSphww8RgmDeAdyrlURy4UeZAV6POmgrggl+MThjxtQqBYjrQX8D2NtK98DMqo4y2RkGTE5NKI2oUPyZlSv2qleKz1sqrf6IVauV5qy4NGZDJMiPJEzs8TfS7qhX9bCX387WqU87PtC6SFCZpIHHY8NRJl9dRhaCIIaJ/xvtdzHcXwoehzIEw//EKOT5vC/GHe9DwnCKVTmV7uH4ZJZJvGC/AMOIYBD2A11158qkKngNGXXVEB+BKTelC6ANPypG85BwPPGL/RnXQsWU5TW05AR3JMRfyWquxYYaRcDqmDHynIp2DoD1/VpccLxBlwV8UNGkjzOlSY6Bc4pl4b3uVUxIT8zYCHA/tIpknjL4Q+EjCxX0ofy4vp3gGohwg5Rvh5zeFjeQj6gZEOoB0wzSiyY82K4A6EAeAizRxQRt0u7IR0O55GThLeXquKCsMVtAd4Oq/SJvw0+aJHwHn6uG4Rm0WcRfxAlGPXNHndPnIWb+Um08tq9reR74HaPOiDcjvOARRbjyTBj4BIcsA6YjzoqU/I33g8njiPM2obkBeh8gHEBrlA9GueRj3UQY4YwQU5QTkeXJQjb39Iv4ibflz4IyLPPAAupCtMp/4lQ7lIAeWG/hUfulbP/+fDXjH5eS4Jc+/JQKVCG8JL44OpWeah9MvWCNiWq+qgi5NT9nO2j0p9zE7kLHoK20dQ6g/BAkj6MYGIiQ0Y1Ku/tE7KQCf/lIb+bZwn1KiIsoLo/V7eqoOWkxvAFQGgHGst+D9k9eFTPjxOPuqUBoVKiHGSDSAu8yLwa69pZhUF5QpL6vS2L4BQfmFUfVAoUEbnavhdT5TnWoTEz6dCGLCscxl4RjTaKtf6osvMroa5QxQxKxbqX6sN9V4+Vi4KQfmj9eTYQIqqpuivF7wyrmmZ35VGQ/nYiqU7eE0IhsXSOIbNLyzwgt1enAm9hSQHjCAjDZSGcqrAkKIvJPFvX69LNWJtg+I8JQudbw8DxfbU3xXKLzMhB/8EOv3+qO9/N01eCRy4QOXL37TNkKAwqO8HBLONB2tG69/gCtP/Z4rVxeFy/0ZKpKBRsSpA535F64pN80cZDu/lC7xIHUgwrjn7EJUCXkTDXoQVBgNF8bX01FuAXkd4t7xa0Qe7ZCn6RVK38PFC9rMp634y+oGEO8HGqsvOg5d5AWvmOl1JhyaCKMUZIQyPL8ud2yQHeXL6RhWzoE470jClZQIAM4kwQpX/QvOpRClZ9qV9IE76A4endugoCvuAxLt1A1cqST6qAJcznMKgy9eRiFDqQ6Epad+0U8A0kW/iXr7ayoqD6A8H0HxrHC20DtvHZ/6Brsai/KiblzOBcKggXIVRxnIRgDxAeg9X0NXeSE/zp+i/QJCJvxSeM5PwOn135QmBxz5gKgrEPgC8jjwBRAaqZgxgvdBT6Rz3mS85Zlc6Kt0n8DbrSjTp1wFrteKdqBNSO/10S9tQH/1GR4VJWsieoSjx/F+4vMv/u2f1v9JIPH29ZA6Y1XGSQz1N8xVDg3jUz38nrWsIUVA6nF5gadS2O3WqS/gR+cI5nBhsNqMuGRYOBHB5/BFPLv+ggEQz8Uzvxg8N566hzGOR/R0NUxEyWOM2G6KJ886QHUsMY8pH3DUWHMS3f5xPqXxKT6F08DY3jGNljiuvlGrW414pWXs5ydha6ThjFba8Xpa8Gf9o9QYV11kUJnqVL4OuxMZndTmqXCqL+WJsf4nfnZk4BjxQRPxNRkuVQCpcp4yBctIk6lMeN1TW1DusHOpEvyJcooQD4tG14PHBM8Unqb3kiCktMVIiDDloXxGjUN51jNhaSpL7VB0JATHwx1PEtIQQi8LHglwYuh0USYQefJfIPIhQQBxAX7v0z2RDzxcqRMEL/iNfLEbL/A6bt37KE/hMcIjX0WyAh42fvhoUh6yJE/8Uko5N8eVWccVtALg6hVeNQSBiyuVJf6olLxj5pCnHUJC4+H63wMivijC4wLnsI0Ejo88ZBOoZP8lfMgbybs7gqKbNqEfRjsSBlAez/FLPHGRLq7E90Qfz6SJcsCU0iR+A4T79GIRHsqaZ+ICKCfykRMaeY4wygiDBUQc4GUXaQiLZ6+DGBNxhAc+nNtQjAGB050Q/cFX8oCH/nPmSyP0L9o/6SqX8e5I7qlXXCwrUFbUPeJzyMNxp8I5y/PQf/tn2YdV9cc/LjYvgdHTFrihO9a6wHOuTPGPjXKJn+fbFxxc1Dl4SZqAPC2ATOVp+OWZvPnacegBckFbwDn8hVDzHDwnPvARTljAoK9widJZ/9R6nY5Va0r/yz//s46fCrJwTwZeAuUECal8hXPUhxqGyvJ7JsR9KV3WVsoQqHANWX0nIVZQhSOIEESF/FmFlRjBSMEhkCpElYT4VBHfRVUIG7Sg4Ps+xZcEEWY0JhpuRHqdE1dKhClWAlYwsizzqfRjErKqaEcg6zI21TExh/lKGKcy4R0C7rsJ5UGXRZN/hVf1PJXycmMmg6VcElgWmpRBBoht++xWqVdZq4IXVd9FyBv7rM+xagTHSmN1402sLm/f1yeFJzUYVzRyjfozNSp6a3XhwVtVuRizlhophAXecc8CcPrUBZ0vCSlAW3HxTDjTWiEI8DfKDTzcgzkXKMK8zemgonWELwkXcOY7K5Mgp44gwSFcsgWfaQvanE7mniYGV/lTHsoolJaMMe9eBQRd6TrfgTkejJFwrI2EQAM8p5okHJEnxaOIVTZhlIXzpbx18abbPnI+smuVCYfK+KSMrural3w6hpESdV4xXah76gike91QL/E7L5c0/OIkRJ0iHmBmg2eulD6lySHy+CUZJvfFdHQfx6uLcFcUopln2oN6x6g9gdLpz/MILpaZaE5tO3pOBifigidczBqQNvLEpZRKn5TgEBQedHINcUhGUbbg9e37eg4ZcueSSgrcMRjyNcnliFbkK/ESzxQclA2OAKXw3ygfCDzBj3M4C7l1raZnd15172XQ3zM6AcerJIEfPI8Dzy9I5dBpUtkARXh+1xQZ7QV9pOXkfiXxsBjJAafoED2OeJKgyyxPwQtmz8gcdY50ibe0yXn6uM9xxbQj9Y448JAWnpMSZxuiGEGj36J6UYeET7TrL56hjV/y8Mt1sR4DlLE6DgMAdjera1npl/7OfzFg5KKUngHwX4TWO6UqA6F4G0rDSKMnY0KBFMZIiHvfsZQpI4D04+PjfmTMxMREMmBK1z3VL3TJQJA3ygUSUzFuiTm+MUJhjCgod8y3tQ9sih2KzGlKyDBkTPiQDq/Ive+CWZdmZkT/qMFc+Sucw3IRyHK14kZjIIOFITk+bqZt+V5mqg+eF8+nKGuUoZ4pp4rBktCcjsH0oF2jpoZGTaprvzquMmgEPP7zwuB1U3nUH+EirxsjjJ5I907NDWmVD1fD8+uPhie/XwyTlQ6BynFHfSMdz+Bku71+PIzyw6lwz1ZtHmUyJC/ky/M6Pv5UfzckhZNBOAxltAs+D3P6RnldsIvyXOoKCLxBI3lzWfBw0VRRGwUe4rm83Iw/qQ4JVxiHSBf4K3I2Ih1xhDkeAeHgB6KzEw+Qlue4x+tmtO5l6T4ukoeyjTJJz6Wcngbc9BnuKZtn7r29kS34XgDxgTuHCAvZoQ35VWkeHnUKGuIeGQGiniijgEgHIGE5DOMUHKlcJlVWlJEc0ERbAHT4lJLi4UHUR6nduUtrUCk+II32R6Mn54vScAWOCKfOXkZepsIDn6I8bZQR9Q5cATwDZEvTx6NrGKcfyiIsz5tUdgLihpDpwnN0S6dEqigDIC7/xEcOOd6oC5C+MJHoinCunL4ciCPt48D1mYzbRVw5XHx2mStwRv3cASxkmLio+0UIXO4AqOygOcJ5ZvDhtGjg0O00jf1upX/5//3ZAV6ZGy2vPgIvBF7omdXYNSjrhiLFgFE4xgsAWV65AaOsouCohHd01pHUFigSnllfokzWyNjdRkc47dCJKYKRypg6dVu41BmVHqM1LcPDtvBFGYOOOiiKAQOCXLjgKi9l05E4t8vLFk7msX0BuxBuX6dRWk5SL+t+XGl9u7qIO26e+BpWqVIvPAo6edEplIbRlLI6QCfs4plF0QD4wBqJ36tCjNzgEcKAYnEalYZnfqNDegdUmX2mI6FHQJjzFZy8y6bf4Dd4vAMW+PLw/BnaqTvAsyKw3w7EAd5mqsiZRkBe1yKc9J7nHIB7pBj55fKYKFfZwcCmEEZkEYdTg3IJvFyUnWhMxsTzKzyAl8KDfmQnPD1KJFWilbvkjPjW7sLwBn2At3+hVL2+gpyGuI88+W+kD1xMM8dRS8CQXv0yLiIPF+D1A6/alfsoK50cUxGPRjxP6FPNwgMGAhfxiYbgEfQmnoO3p5EwEDwKyO/JR1ry8N5f8BZwWpU2+XsJVw7MbISoEx94/bdwRMAXhiGAeMdblO33TJsX9QsgnJfKVaOEU5DTEWXyG/eM0FACPIPPceuXZ2ZRGH1FXFzRBjmkfLrJ0p7DmbEjzzvSCOfDSU9+v8/wQQ+pwAlEGUChVh3yPIEnIOJ4KV93I54W4dG+AVEGVx7OcwD05vkjreulok0Db9xTJr95e7NPIX/ROS8jLzvqD9BniOMinF+nA4bgxMktYIegGtpKX/3vMFiMT2RhHWHZ9g5PVAF1gCIzBE80JvzYISf0VOFS5Ke8XyXFW2VDgRg3wU6rVttarZYzsl6rJ8JVCRT8sJLC6RWV9PuRNeoIhAWhXM4CwvTDs1tijB2WT1kwflOi6YyRjDz+8bqUAOtjUlYdDYnZqqySlL8whAVufrlYMwmlkDOJPxGX7nUlgAo6XaKb9NADcO+7FRXOfLlPHQqXv7sm3qBEQylE2WD1kZ7wE+e8UF7iMMARHjT4JYMVwLOS6kr5mBrBW2X6hNNJiDuVMlKtPH3wm3K5952E0F3UY1RGShMjFnCCOzsdycHbUvG0eQ7RRj6to+E8OINfhLPuR1tFOL/EgY9NK9wTDlB+8CUg4U588Q08TmyiIepDjX3JSnfwA6dHiRwf8hB8vgiEpTqn8sCVpilTeLQhuJLhKzS3ILUBuHFOikAB4dDqNCscUsEVdQ8+RNpUZqKVPPwChAPEUQDOWeQnTbqXzMlghVwChEdeyiFt4AS4Jz7SUGZPPM7TeJmCyJu3edAAbnDEb8R50kKeAyf4vc6SKy7SR3zCR6qUNsK9XNIV9/EcZfEMeJmCPE1+DziNJCvyAKlcGQBdnBAez55ff+TBGc8BnKThVZKghbAAjyvK5j6A++DTxTiEJPIBLlcS5lOX45HMDC+VTcooP9LwqkRQco4m3eYjwgCnY5TMceQQdPIb/SNkJcDLpXx0SI5M4LSS39FyP8KpLHpIbRMQZbGhGj1TVjyDFd8leP/X/+HgtVe+ZRMyQOT1qb0y29fVYJaOuMdTxpODWNaFQObb3BU+NTVtx8dHdnJyYmPSILHIydVpt70DdZm2EmVUiBdo4SYG0CuIotVYj/RpgweeOPeJ6LgAfn3jh+oXHSfiqmpYthS7MhFecKGsPH2BI4QEJZxOhBg1DPfE+73jhqF0phSSFEHyNBIOcUuR5PP3ogr8/syFEdYIzjcz6DloAF0yCFJwDHn1DC7PS5m6mBriDzq8LNJ6ygQuyMrj/BPuyO/49QxQb+6iTqRRNHduTADSOt3USfG85Ikg8uybFvhTGmEelkHZ8MLzKS5kkzhXsrqnbpQDwEPnmZ59k4x44jiht8DLM68S6MZpBrfXO+J0Jb4La+FkMJahMN06gG9YV8kCaQDwAI7Lp1yoIy+Gdzwc+lIayhzxFlycSEGdKIS6Qq9/zoYNIkIPz0hHWZGHCJ6DHsLdkOse3AFRx1SvdO+8L/IB5AW8vgXOKOtiHMA7eN4GwhVTdgFRVp4v7gnH0UIBef9XWuJcLsBR4HMDLv4jWz59pL4LX5jujnoQlvifime9l7IcTwGepiadIjzBo4BUnywt9RBQHjwESBPh4E15RnwACL9Y36CBOgREfuetnkERdEV75Om48jYLXBEHEE6+YZoiHOA+woK2SKtiz8XzS1za+5PC9A8sxX30AWgclTXiXsI3/FV86JYElJHaE5aj42lnZDxgSJvjgcYRP8BFPPVQTtAJl/+cA/iVik/OOXmcTuFgSYU9EtwDQa+3nfo4BosTjZgW5BNQpa/+Nz896GnkJHEwTpBgw4W6qe/m401vgI5JiQgiCqN52vS1KD251ayz5iPimyKVk3dVeqoIjSk6eG8J4R+XkfMOX1SaM6JYn2DLL9s6y426cVqDC8FABkK4qWB0Iu80p/IAhaPCBgMx2lWA4nxHlyDeewKUw5Wt/ymNKx8BTEnGaJQW8HD+KEv3Ad44fiVm61bxRaQgppoA0tHxARovefgJN3FMMdIYUMczAF2EefhwO39KjxAB1CMg0ZCeXVj0HCcNAElBJu8+wvgfPvAbUw/ggA+OQxFueBU+zKNfBIbpUxc0T5RwevkFDUDkAZLBSnTmtPrIoDBkI/opE66PlDAAPl4Yx8gBSehHZQjtsPxUj0LpCEe5UvN7p1m/8Jfp2NiazHPg4je1R4L8vqs+wadYSBPpKYu1vq6Ykk57GPHD61TMmUV7uqNGgMoMmoDIxzPpnPaiDCDogNbA7XmUjnaMMC9S2RyPK64EgY+LdeSQyZA18qZfORI9dqdFe2CsUpqgLW1uUCGqG/3M1xRldADwu1NaTHdHGOUDadftiF7o4FeC5U4naaM9Uh7q6Vk9HeFcAP0yII+LvFyEQ0fkyWGYXnXO47kP2tFnPIMreMVUPRscLtJDnrRmk/Rd1CPiCfffgreAYvWXgNBRej3pBzwjvp+XFU83QqXkKR7I0+T6CxricuWfpSXsXB4M1pC674XACeR5oTN4L86dwxF5MD/qTJ4OIC3g+kcGK8IVQaCe1b+kC32aXzg7naaNV2VvXv/vf84xdtu82DrhC8Js7USwKMwFXSkQUt9k0VW8LJ43luL8cyHyfnhRuN1NRJAOQJC5ynr2A1R1YbxdiZ+xNpUqTJQolUGbtLqMVrPZtmar5WX7kFA4nDEYOz/yqWCOwigL2lqn6YiiELKAsjoZzTSANDw//ZDPHzFACmEqx0/HoAzVS1SS1YGw+EUZRuMA0JCuNNXBva9Z8af7wtYUUBZtvLfEyAVlMhpOA16M8KSXegvc0EJEQQNhToeuVK6UDiONAoI2pw/5oJJR/yKAP+rs9CkdQppGDcrnuEaCHGV0e51z5UbHpHNjrF2XKZypRsLha1mKPniS84zNNBEWvwBqPTkR/qhw4uT1657pTcoiPdOUvhsNR8efh9Y3/VJPXZQXZYDSWVGMIAkLegAmTwOIc+OGEj7fRF5W5I9yKSPRjBypbkzTFLQQBy4A+YtyCR/SpszBV34DmGWI9IEPiDCSwiNq5s9cRdtBI44fdfC8hYfi6TxHgnDAUh2gg1CwKM75nxTnMK4wiIMxjjc7k75oWF+KBPy8iM/o+ZTt3zLoKCffiSveuqMDiBb/lATlqUGhLerDL+VwD1zkD5T7mZfkV3gOxJMeQOYCYodpfgGj1oak87iifCAvX4V7GPzI8+S4SEec49AvPMzDHZf6SOQe4g4oyoiwyEMhEZan5x3Q0BHRhkCW5BytQNCXpwfi+DXiQsbzMgkf1kFXjjfCAJ+JuFAmAH5mwCgXXKSPNvazAgvIcYkhxX6Avh/MXquKp9/5+z8rXSPPH69DiPwl2gwZDcSFUcI4MJWSTkhIiKmcM0C/TOORdthR1DT81GtS1sKHsmrKMNY5dgkGDNJ7UChLhkqdTmqA9H2iZDQCP/g4ET2mBQCvrNJTZjznzACokbOvJBrdfeJzKVUrc1S6lALrcog4u/nS4gfTKkx5Yjg1kvR6KJsuf6FauKMcD/fn855VAOM/D8NoCH/CBb0Yx5EADMvwn5EBIitR/MYuw8gTwIkh8AjwdlC9PV5Bsf7iB9IWNNKhedmb8Eg7LB9S9V+OH0g0jMKDBgxKClfZqiPC6tNGhfDTLsQnGgolD58FER60I5D+nTQKExDucdL3fOlWhUku+vbKq6/6CJvTSj71iU/6EUxAtMdYWc7SWHHyuy7KdJyUL+eK+0RzJuOSC2pGWMgSkHOBdIGPX8qDlwD5EqjMyngqTwD9pOc3RrzkBeKe30iXtx87UPmNHYXcA5EfbBIDAAD/9ElEQVR/WC9B/JIm0p6Lk7zFTsvgE0A/YwQb6SOO6cH0qsWIR1E+ckzZ1TE9nzbt+vKsTdTHrNUbWEv9d3PnyM7KGtGd4Wwof7lOLvEqjcBSPVWe6hcA7uCBO5UimTKDJi6fTYGEgqbgA0A+cASeoDecPyBPTy3BOSyzgMCRA89OCwsqGURa9EtApPVf1yUJcp4rwTm5Ig7deiq9ShbyRjg0pzJGckwYcamskd7Jy4gZjhw8HSIhHAGB3/OPgr2cxwHpAr7vva48/4gutaXCeb6IX7Uo7kbpSUP9/B5N2pWe7rY0wvr//QXZqYEraEYzdEJ+MUBkhlE0LLv4UCheQf74VTmUHYqLab9gAnimp6d9xNFTYeRhezh4x8fZEUbrJEVOmrYMmU8/UT5TjNW0Pz8aivvAHXCOMUrnMVKWhFNtjGJNUuBTN+qA040JO9zbV/OXfGMI/l+pJhOteObUORQXXjB1FJCXx/tYGG14dXSkjlkwX76syla5SkLyxB/FFTJOvQHSY8wjXzROXgZCxTMXfOfX0wpFhOf1pqIYsxRXBAkvipM1GMJCyPn1eWcFwmtOFGHajc/B+PqhysBhYBgORHl0yfCcuCKcw219l5YA3ADt5bsNhSzqSVoAp0UcT/XxvLQEhkyqjc8IKJwQH7mrih8+uGvP33hK9PANrYE92Np05+LO/Xu2v3dkP/HlLzM1YDXxlNfxUJQoW043SZB4kuhV3Vx5jiBoQ3KiTlxBN813UeaASEP7IOek9XBddDLiAPqFe4iK9y/QEhhphcPbV2lddguc8Jn6EO4nXih9kgNlpQT6jXAG7VGWf1UYx49w56mUmtJ6Po2IOHIK2WZ0qh/P1+ObNmc9qws/X+Bmih7l4ceW+TmUPu71Hb5zc/NyEqQLFLd+1LOtrR3b292w6cUr9nD32I43H9jKpSs2Ob5sC0sHdnnhWZ91KVvLmidNG6j8/ZOeHfbUt8dnrClj0pAe4P0algwG7AqmzyiMrzzAAz6Jzjuc9F2q2cUREo3et+AF90RUlU7tAJ+CHw4Fr+Fc8BJgtd7b1FGM+hN9T1zz+wDizuEUeN4CfJo7cIAP58cN5choRH6XJaRAaUnPRd64OIaIXbWxbECY993M0crzKHRIbU6j6xClgyBPT4ML6Nvo3MeCeBrl5RBlckET4KglW5QZ9IyASEpOwJPXQTfomMDncfpFJvNNFxEHwEdfelJQq9WUDZLOfvPv/9yAhg6CIoO/PyXvLgrgmYIRjPD6uLwRlCYqQyVIg1LnHgWN5kbIcmYQN5Ci9HP7dO+76hQOHta+qIOaRXmgDX7qHgWnB/JSUTrUELziSqh/PgqjEyiohpEUPl8L0XMa6ekeDnodYKZKUnpw+yYJyi7qRBjgdZUgRR0SDamRVTMPA2LKItGZGis6Evh88Vh1Db4B3JPen51ulS3F4muAAqcBQVN4yjECpimDzsBHWeyiY9Tjik+Xn68oNM5n8Q0jyoiXY6LgMWnADp6ED5pQcI7ScQJOS/HLrirvBIKI93opjvahzSkUukjv9SwqQPrgC/Vkgw+KBGw1Ka2mFNna1oY9Wt+1T7z0ktO9sbtjh8cSXHXgO++/Z1/+N3/M+u2WzU7PugeGYuNAYcu8d4CynW7evVN5waegDb6kd39G3HUnjOdCjnj/jlh449M6eiYNI4chUEeVPWxfBcGDtHMz8Thve5wFTkaBJuijrZBdZBTDlQwVfEx0De/1j/L5o08o0MPVcq7sOFyaF2Ax3gC7W1W4DEDFp1U6JycyFnzPDpLHfHft9t6hra1v2IkcucmpSdvd3bLLly/b4uyMcJ/ZwcG++Dxt0ytX7YP7W9aVgZkUm/eP29axuk01+rYwt2yD3pTVZzZt/UHbZmZmbe+ka5eXFm1344FoOLXNzU17+tmP2rNPXFbdu3bS7IgItYvLW9kOpZh8zVS8acuh4sxMNbc/IyVsGEq791V7ph7FjDPxFMDw0wYA/zvXxCdumMWB784rxNIjeUyy6fck5Qp+KpwrZDsHbweBn44BbqXzEM+rqjoF52GEh7ZKuANP/AKRjpAhXgFphnHcP6YMIKc2px9cyFWA86MAcIGTsLy+F2mMe/o96YgPSHHfS1P0BWYZuGEq29MWtPnUdkLrvAQntPqZpAqDA8x2ceJF6Z1/+F8qb+ocJKRDkiQ3BsQnYtJ9XlHufarFOzCVIJ7GYNheMMuHGil/KFe/XIGcx+33upiWI02qUGIONAKOM/vNgRBocQWs3/ogjdRoKJ/6EU546oZKid0DVpGssaE4T+Vpqlt42SSMulAWYgYtKJ0YKQGumIUDZkMj3q0HXFCQ/KZ6J0MSzwl3ooUOA45QbMR5h1A9XHSL9KkcKTtCIRWAZuqpcOKdXwqK6R2AXzfKfk87s4BOmaKVSZwiHXQFfX0UihIlniQcjod0BT+g1fMWNOTpyOX11oUg+p/4Sjpo8XrKc2f0xQQuU4Bnkj/20awftu2b33nFhZfDg69ev2nvv/eePPxtKdTrtrt/IK9+3H70C5+xJ1YXfWpF1DiPzsmaLpkapyfaMOiLUR/pYzrb+S48Qb8CnZ8847DpxmUKB8TbIdpEVT8nM0rjdZYhRb6YTWBKmgOm/UQX9Z3k/dOn4HdyXlDQTKG4HOsizMkQPhoM3Cko0cUU3fJkydrNIyv1OtaoK79GOPfv3bEdjYg6Uv4dNdj80orJpdKIScblrGnjjapt72xbuar+KnyHR/u2svKky8TR8bGPgNrtE5uZnhEOOQ0HHZtZvGSzE1V7Yqlhb7/zrtVmLtmjo2MbF82ldsU++cmane6f2aMHD6y6cN2Wl5blgPbs0aMN/07exNyS7Wxv2MLikjVbbZV33W7fvW9TcjzufPielc9O7fmPPGOXluZlGJvWbh1Jxsdsv4XDdSajemrVyRndI2eMyGmXJNMB3m6qULQz6+DOM/2hA5KEJrkkHqAfpZ6YIOIiPiAPZws57c/MC78B/ppGkSbP7+98Oq3R1tCqcp021YO/LD2AgR6WJ9mlHO45YSjJgWpF/9M9CB2Hy0aidQjgzUYzI0h9XD/8O1f++Xv/P4VleKHBZV96BtmPLKSLPuN51IcvgtMv0Q86eQa8jyo9teGrF34WKene/Ud/QbgSYsArX1xBlBcmgFF0UB4jTYwoKCgRm5gajEUB5A2Zgx9TIpI8b9FhKTMVO2Is8VznjYQ8VD1TNvdn/UQ/QHmUTxxKaphGebmPZ+glbTAVQJhRnQpwHIQiCL4Lr8if5/GLkUFRd+Kivn5KRwF5PoBTwLn3ulOO8nLPyfARHjQB3pkUBoALAJ9q6fcA6SOOpk4ClISa3xQOZwOvaHaUqR3K1RG95ImrXEl1AzfP3EOjrxGo3knZJkBxsNjeL3ZtAlE38vP9LuVIdPKvoDcHRjD+R5lnZatNTtimFOK3X3/Tjk46vtbZMYyoyum1bUL0TTdq9tlPfUJKbimN4pSXOsMjylZBMmTJYBIG7iFIDlNbj/J48CC91kFe0jOthryXfZeg+gJT5HRCqqAfXqj37/fI6/aT3+vj6qPig+L9W2NFuwLUmwtjGYBjAlm8OoKi9SZTdDgcHi/SfCQontdklMbOWjYtXXP96op97Ruv2nGvZrOXrlu/eWiVkw0bO9my/bNFm5ieskbp1MqDtu20enY0fsUWjt+zRRmN+/sdG1THrSJcl2cqttbUaGxmwQ4f3LEJtERFTl9jxh7cvW2feeqqbbFeJR7c+/CW3ZiZtDHx5MGgYZcqnPnWtiM5Vz21TU2tNC6DfDg+bYPauFX35WQsLtr7u8c2IdrHWcPmIICxCXcOlhola53IKq0uW3N/y56aWbXb7Y5dfeqaNdY3bX552bZU1vjUnO1vH/oXzjsaNZa6qX28TcWv4X1hAMKJdh7CO9gq3gOpPQiTbPtvir8Io/Vg5SvK8HvkprgPJ5TrYr8McCNWlD3EcQGQP8cHHtHt9SCfrpAfIE7CB5Bb8nDBeyUdhgORLwzZReAz/FFm0JT3BSDicxouAu6fM6gA0ucQ9YgygDSTk8o/B17MQH2tI6ckvWivEdbPDiAsjAHIeA6PBAARhIfxyRUhcfym/Ek5cB8QCjoI5ZnOCMToClxBLM9APMcveEl3MT2/KSyVGY0dtDHFQnzki3uUrH4cAl/EoYTJH2UGvgFeSAEJRwrHGx7hTV5dCk8dJuoc5eNZ4yk7Tv0Gb0mTpjlG4HiLP4R9OKx32hWWLfpGHfxece7ZUxe1l8fpL72fluhQRfUrPuriJ+gIelM5qhNNqF/3YoUnoCIl5/TpiroAqrlvBmFaON/VxQ/rIZQfuPn1RX7lvwjO+5Y8fHWCYxnHXY0S3vnwvt26+9BHUu3miT337LPywI8REOU4s5/6t/6olThvUnhH5epXF5sMYr0PoL6U67PFCqM8roCoE94rvATgjU+HKC/5wcTImDIYKQm7QqgodYS1Sf6x7UDw3ttDvywjQZtPZxGvfGo13SiNnimDNuOecvkAqmkEwqHTC3MzNj83b//4F37BPv2ZHxCXMMRntrIwa62DHVuabdjpyaF1Kme29mjLFiZqVh+c2kl/zN7fMVuyQ6tPTlq/MmPbu/u2PDNhS+MD2+6O26O9fRvvH9vCZN3qEzP24dqhrcgZqHX2rV2dtfs7R1aVolmdEk3i963KJVttP7SKjMheddnGJhpWbz20BTkuD2tLVpaRWTxas8WJut0ZzNiEjNXEWduNzsFp1U+ZWamqpWvLdrJ63dob79qLgym73Ri3k3rDPlGZtP3Oun3QGdhBf1KjbaYqT6VoO1buyXCLNwA8Df766yb6hXf8skMxjXbVJkoT6UNOaIGkFxKOcyDHI9rM5bLI08U7KnAgL9G+tFsAcZHXd9KmrA4Xy8n1Y5ShVMVvAvJw5bTm/cc/M8PfEHfCQ92ZKg4I4w1IQxR352n6fvc5nAt3A5uA4DyOonkOByLA11+9LoWeUhqvu36Rfaa5OZCC7/uVXv+7Pz3g0xeBGIYBHMQajKMRvHMqTX4x2oIZGCrSouwoKIQHJsaaTUA0KFcOo8YBuE+EA/xCF18F5sOJdGmfJoNWVZ57vssVkJefFxO0ebg6EnHgzstGoZ0N0i5IwkMIWePwtRHlQblQtk/l8DeWRp2Rh1/+5IRLeFJ9g6ZhWSG4yodR8dGb0zaaqiJP4Mt3PPEcoBI9XQpLuH26TVw6kyfstLOAXggI+Fh7otygiU0NZHXjJqLAxa8fFaV7niEbQUv0p7KoP+3iPNIvMRgg1gjpmKTFkfBPkJCe09KT2zQqG16yDiCBBU/IX9SbFwbPag37+hvvWkue+8HhiZ0cNm1XCrYhBfz5z3zK7tz9wHb399xI/js/8eM2J9TUkfU51rvABe1lje446JhpNuoVcZVKKptOgyxDK3SU5Kn6Wpaq69UWQC95k50p0jn+1Nlgc0ovInQfso8Rj3bil/Tc88I7mxM8Ma2pfOBp91kbS5tUKqJpvKoy+02rSkk/c/NZe+PWpt1d27HrN5atXjm2Z59ZtsXphm2tb9mv/vOvWHVizjqlhk0vXbavfP1tOy03NRKasM8+d83mp/ZVxry1TOk31uy9D25bfX7FuuLRlz75EbtUbfpCf7c6Y/fvPxCvD2RU1EaVuv3YDzwl/srjPT21bm3W1jTS2Xz0yCoa4Vq/bZ96/kmbVNU7J6dWH5+3tx4+tH4jyceNmWs2o9/+YNd3qlYqE3Z4oLJ8k5M4etaxpblJu3f3jk0vrFipMeXvObFxaqKGYdSodmbe1pXnwZbylWfEIo3mTg+cpyFTLjdc4iO/3i6Koy1oP/QU4QDhOFWEuYwIX8AQD1fRf4AksyEzyRhxAZFeAS5nevC0xBPu0lCkBSIf6dAJtH9sEPH+AF2SC8qMvgFE2YSH6vNpQeHpS4ewtua0EJ6Vh+4EIj+/zATRXx8HpIk65Xh4pl78wlfi/LABBi04tgUQHxBnPlKPwBnx5M/Ligv6MFjN5rHr3dJ7//Bn1K6pQfmNuVhXekUBCSkI/HGYFsgr7pVXXHjV0ZkvMjqIIW1A4Euge3k0eTq209fqNesWVhg8ecVHJST6ItwVRwGerqBFt8IRaUZlEx9Gg3B+wUejSH8NaSY86l7y6am0oJ53BmxMfFQvysXLIZb0wYtUZuJdhHHxDGWkp00CAr8DCq6orz8qg9dH/ItDJVGWLY1UGlOTtrO5acvywGMdK8DrVfBDtVIIikU0sC6BB1TQlvMqrWtJKdPeisdrgt+c3YjyS9tSoYXUqSPWOeGgqGvUkbrRX4IP/MJLfrvdtgzWhP36t16zscaM7Rwc2eH2vh1KeY3XynZlfsp+35c+55/+55P9vp2Y0Qlkqh3T2iQkDGx+YcHL29receN22qVjq+34EKf+UhspsTQAzz3lp7OEEYFeaCWWKWx3mLxyFJbaaCgzBZ98Z5R+Q0KpV4DXt5jqiLoD4PBT7fVbFi0cmUabMWP7q1/5hj3x3Mc1Gji05eWafebF5+1wa9te+/a37eaT81LsdZuZWba3bz2yX/vq67Z2cGrNbsN61SObri7ZJ24u25d/9En77a++Y+9slmx7a0M8URkT05LiU5uzI/uzf/In7e/9j79u9zuztnUkuZEDV2HtA9Z0D+w/+j/9+/bf/t1/bNsaGW0ftHwasCqnYqrStktTFfvSD37BfuU3v6X2WrRTGRc/BFqGttHZsf/dT/2kfeN3v2PfeXfDao15tVddRuvAKtaxhemK/b7f92X7hX/2qzJKHTtq9602dmZPrMzaZ1982g73Duzh5o4tX7kufqnN1MHgMq87wHOuUJ5ccJNfeMsv7QOv8zYIWeS35rsNUz8CyBN4WVclXcgtuMAbbc4Vebysoi0jPeD5uE9JHSLOhcSbPNGZBgMp3s9ClQFyp7mA6CekDYiyAgfPAUE74ZE3gPcc6ecBpCMNF7jAGXgDeM7Ly4GREnnzOKrndRdQduCMNNAVtifCo61AwSjs+PjYyn/qD33+Zb4szNbvNEwjYVmWnUaGeIxZEE0jUGi650qbM1IYF3lYVAZH5A3Fxj2/5OHK8XMf+GEEdgYi8X5RILyISotWlJZpJX7FLv/1exQrSASeX/fpN91zheAGk9jYoSTDK3naqaEjPTDMW4TnDeVppYx4DvwRXhU+zAX0utKHZ1KCchWc9qRQJfjUr0jjX2AGl3Bw8kgaxivORyeoPV2ilTDfBqxfwjgoku8+gdfTF0q7LCPP6GX/pGlf+8537JOfesm3JsN/BAJ+J6U88K9F8/6P2KlgOrLqAf20ldJxMSXFL2lYr2FBtCbZIcw3jRR0MKJzGoWKMTH31AcpCf5yIdh0Tqlrb8f0HTO2dksGoV80lqRIbj1Ys+39I2t22CotPGN1m5iaklN+ZLNy6ZfmajY9VbJGhU/AVGx2espmFpesdVa2tx88slff/VCKccf66vgnwvHuBx/YUbNtN59+xq4vN2xiHB63bapR0ohFzknvRDxkRC1lLnn2+uo/6ssUqzseBf/9l5oFzxQWfPVf54f4rV8MtvMGedN/VXguer09igscVckBKqvCd95kMDrtjjrsqU3PlO2ll1bt2vKMHcv5OGsf2bzCrlybtUapYvMaodQbVVvXqOi9+zsahcyqnjIaYzIqpbo9fW3RPvLsgr3z3j073N+33/9Dn7Unry3Z9uaajNGx/V/+1B+3Zqtnt+9tWXd/2378sx+x51YX7NHGnurdtT/zb33Jxst9u3XvgT3ab9mJcFuPHVxH9uXPP2dfePGqLYqX7775rvhQtZtXxbuu2rNzbH/63/0h8bll776/aV05HHOT4zYhXKX2jv2H//4fs8nBjvhftfc/fCglnWRhrtKxP/Yjn7D5sZZ1JFsHByc2KUNXLjdoMLUReigpPCAcRu+jHkL7JOcSyBV5KGSAvosDK6T+HDiGaVKj+j1xQPT5uHJcGKwIi3AA2a6ob0Jd6vtK7/2fdCn9RZxVwqFHtOlO1VZ6/fqshmj0uio+yrp4BZ48Dfdczjc9R70B4gNIA+T54j6A++A/+jN4HGkB/o+1OyBwRRpoBHgmL8/hfPinq9RkDITG0sIdjY5lw7CQQYyl86FYUUBiLu9K1OlgiqtX6NTpwvNih1IV4YGQVKp3aO75rSodDRUXvo9Q+VWT21hRqxHGL1eehlVm7gnjOccT6fwSnVwq6tyFnMUVCgEFi9JQkH6T8eQXutN6BMKC4CufrymJJik6mWF/R4urURlXx61bnXdcVNDoklISk/CGEUKUJ++UhGFlCogPRnLsSK24+IItl9+rTuPKXIcvuk+XWUNOBcoOI0gcii7xKjW2mj7dUy+lPzvrWLXXtmmJ+fr6mvUaNRmtjp4wLmpXGbF6taFL3m//1E7bJ9Y8alpHCqh1eGgDvGYZp3HhLddVnhRJTSOayYm6RjbiEe86FcJFpw6Bw0tKTgKmDslSaWLtqe76ojemCjFsGCmXG75HJVxuqFFAZ6eq55nt723YRKllje6hfeLyov34Z563P/0Hf9D+4//DT9qf+/d+xP7A5y7btcWylO+79luvv2+vbjVtvb5ox/Or9mGzZw+PTzSy6EuJ1+wP/YEv2djuIzvb2bDO/pZ96hMv2hd/8Ev2nTdfs4fdWdurXrOT+g3baM/afm/G7mye2Hde/R17+71vanS/YSuXGza3MGbTc2azsyWbmhjY5Diy37b52aptrH1g0xNsG0eVJJlEXrloJ7aTj/F6h+qmLuj15LdCeqUhPQ5MmT4nozgQx9KnY3D8NNI8a9m1m9N2eblup/s7Njdeso88vWILs3pW23GiS7khY6yyTmW4JC1WRxBqKqcm/GfLkkfJ3tiJnRz1rK3RC2dH9runVu+c2I988nmrqvwTjcRLbH0vD6wpqpDZlUbffvCzH1Uba6Q1zrtsyLdkVvgbdS7zdpyXbFQlx+/eecThf9ZQWR+ZqtnHr8zZ2OmhgsbsSI4TI9eT9r69+ORz9sXnL9skNA927bTTsGONtnxziepckcxPTcsAqwMszzbc0WK01laf6PWP5Txp9HiKrI88epQa9/zyzD0KNH65YoQVypIr4WAquyPc7eEljD46HMhpkGVWGqZvUaToytFoJXADrmj1yzQ/01hc3NNfMK6cqs80KO/HsaWfK042AYLuuJRleDFropB0UR4jcV3+peTiPpQ+V9TvIt4I81/Pi/6UnoVG0c8vPZrfuAinzSNtfkVasIaxAvJ6RLo8X47LZ0j0SxleVuHw4dCxyckN+jf+zn80WFlZcUUDowFXOkpIZwMonKNewiuH6YQFUVF5tiECacTElZjGmhDPEB0KzvNmL+gCgWeEO/2SJ4Xz/8hypzQJYuEOQIAoA4ijgIhLSjXyJHoCV+DzS2njPlGUACWfvOqECwH1+iA8whX8iwYLugEXZhXNVCvnNZKfNECUz5VDxAOBc8i7AnrqTMqpMOWV0tre3hMe1bOsBhcL8Ee6k5P24ea23b3zwH7/D/+IDNOOTTSm7UgG6urVy3Z8su8nITRPW04XdFAXXvzmJAlGXr5OWKnL096y9UebtrCwZDdWlmkNpU0jtrTGpfJEYzJY4qFo45MffHnZnQDhRT6EUp04bUSJLzIjmF62FPbKyiXVTkpTIw2mf9ry+vmeFaPFk3bLZiYkW1IYLQyrRpGqsDqM+FRRWfpltJycD3gneVC5dRlrPyBZNPG1ZDw+0tf9Q6RJEaTjhVQfOSTd9rEUNvVSR6LdpKzYKThek/JUzfkuGHT7Nnfhun37rp7HnYdMf6Y6pXXe+BJ2yES0IQfW0qdc+SjM18xEq/xLodSldq0K3/7Bht28sWKLSzPixaFkqOdGQy0s7BjFso3LKemKjsrYuN35YNf+5Xfet41exe6t79lpr27T9TP74scW7Ud/5LP29//Jv7SdvWP7kc992r7+279t04srkocD+4M/9pI9c/OK/eNf/bq9f//Q/uDv+Zz1du/bmUY1v/nqm/a/ksPQ3j+w777xgVXnVmX8Duxg66Gcmlm7PCkenbatW55UVUTbadNfRl6XvE3NT9nq9KydHMspqtTs9uaWfemTP2YL0y37F7/xLfsTf+bH7c1v3Lal1Xn7xa++ZdvtMeNTO4vVU/tDP/CsXdIo+o2HB/bOJhszpm1Szhv9kZf2+UYeEAYjIKagkCn4De+5px2SLhD/xUeAZ+KJIw334It2ClwBpEE+S3gDBUT75mWQP54dl+dL7U944E8w0hdBR8TzGxfhlMMFQGeUB7B08TggDRB4L15AmnUZ0Rd5AJ6BHA/AM7SQJ/X5EQSe4GdAhEcZ/EZYAL2SMC7y+2EPd//pz/kuQU6fYLqD7YONxqQ6J1M/5ztYEMp2dPAqqCCUxvAYKaeCkXr2wp0gGRP9URUnqrhXQuVB8YALQlWGd2zSSHh0D+JUiVS5HMCVwtNzik9h6TcJWjJk6XkIevSUWd5h46h+/qMLRUJ92BmZlE+hVIQ3pg9R2F5H3TOV6ifQe174kQQAPODw+isda1tpc0RRtuJQ4njYvrMMJav6s4DqtBaCxCgEHLGdeqAOw9bmmjzdRwfyOuVbV8ngGwZkhNpda0vpf+Xr37aJyQVrTMzrd1ZtzBbtlhDgySitaDg5kYJWOT46lvZHwNikcNDqqu41KUm2ckshy7DQNA2Vjzfk7SRiECimg3uSIeeT6s5xPbRzRaM58uHll+TFMhquyeOuCG9HzlBbsraovMR3ZOBmJxvWvH9bXv64PfX0E1KM+3b77vu2vLpk474Wd2DHGkGtXr8iHgxsU0bUTs/sIx95zuXp7nsf+sklV599SiO4vm2tb9qZ+HH98jU73t/3k0qWV1c1Ehiz/XV596L50uqi8/je7XvWbXbt2Y89ZVMaPnzw3jt2IuP07Asv+rTarTfftdp03a4+94R19/bt0Yf37emPf0wjs55NVkS3DKp/6RW5EW8443JG/D4VLxgx+8kNGr1ydmdDotaYmJQhlWzUJ+wf/U+/LKOjFvRvsqUPpKoxfUq8p9EQU8N1GbNnn7xmLz53zRanZag08mG0yqsdp8wCyMDf+XDDXrl1YLePKvZw7b71FFYrn9kPfeppKfuyfe2779j6QcvOOk2NXmZtc1c0K/yn/vCP2keeumy/+Gu/YY/Wd+yHPvMxG7SP7M27677Z4ePPin+H2+qdvEMmOeieaJR2KIN32Zoavc5OL9pWW7IkuluHW4zzbGZ23A4OdiUhVTsWjVefeU5GdM1HWFfmJuy3vvbb9r//M3/c3vrGq1afXbBfef2WHcvAStzs+vSY/cQPPGGzla69evdQBqujdhyXfIyrncvWwd7QRwR45OgO+rEbi9S9vH8hy6E/+EXO+fVpJvqt0jON568hFH0MwKD55iPl5/CEpHRTGagLpuU8r8Ijj5ci3KmfJmUMEJvu40pAGGlR0AE4W+D0qUXdR0yUAXCf9G/6DcXPfcQTFnmiHCDPw5Xj4TfSxagFagnx8CLO/490wg1+cOVAHcAZcXm5/AKEBW1x78+USpj+pA4dV+nuP/mL4qk6Gttb9RsflGNqEMiR5sAzSiyUdtpoMZp3zQvOK5FXAIECK/fAsAxF5KO470cDEHkjDXCOaYVRuAgXcZ0rJ3NRgrEILr9BExB1ibyk5Z7O4IIuhc0LbwkHfEWoJQOsbWV8AojHx+fUDfwkmQ0pNnDL11Y5lapwg18KHQdBLaQ86nTCU9UIlq8492oL9qu/8U2NrHr2xc9/zKbnpuzwqGW//Cu/Zn/yT/8pjSp69srvvmo/+GO/107bh/LEzb3qJXnXb7z2pj2898CWl5bUJnR4GQ55y4wMxpieVF3UmqJMo221NcYbfCiJdCqKFCnvD4nWMvzXxXNbistfg2A4L5yMoqzfsb5GbqwNtbpnUmhzSte0s9OKvfvB+/bFH/28TbDWIwPUqNGRTYqpZHWNCtneKq1iE/W0wE7+vmhjwVwCbGM1OriUmgzO+MKiHSpNozZh1hbvZXwGMjzwHN4zknOF0znyF1q7tLu8eha4fXpjQgpKI4LJ+pjtahSqIY3Vumq7QdXaiu93OzZZHbfaWMO++d3X/QuwU+M1jYYO3CnBeNNGPaUb63Ts6o3rGlFp1CTGj4sW+Hp0nPj2td/5mt25/9AmFy/Z7mFbhk3Gp502ZPh7abSD6KqPV2XoatY82bN/44c+72t2Z3I8OFrJN5yMT8ownlrz4NC+89ZD2zubtzUZ97nVy3YiA/J7XnraPvrUDfvlr3zDOKTsaPORZK1sh92ybR8e26XpmgbnbclZzS4vX7IvffwZ6x5uWH1mzu6ub1j/ZMc+/9mPqVwZxVvrtrWzbYuLDZsQnUeDCfv5X/m2dRqXrCIcP/rSDbvUP3L+zUi/7DWbdiIDttc5sw8f7duzN5+0lekp+53vfs3+7T/+k/buK9+1K1eesP/pN79j3bFpd7ZuXJqyz79w1RbUhLc0wnrrUcuqjVmbk0ODA2XiPy838woFi/Jxwg6/HY6GUvtGvwxdEf0z+u0oDp2UHEOA8IijrwORPiDu6A/gzCHy55Ac8wTn8JD2Mboq1xEXAVook1+AekYdo+y4gIjLgbDIR7ocl0NhsAICX44r8l/ETzriAmfk5TnCeQaifK7AhfMRYbV62T9hVdr+F391wA68cXU0n/ogMXPnEmYaMIiAMY5kwA6WpGyjQH5RSuWx9NXYKATgNyc6gHDvYAV+YJQP1TgStIjLKxgQ9MVvQNCBh3uRMQC4AQQRoQ7w+GKEBUQ6IHBycU8ceSOMi7CIq8h7d69Az8E/p4XRkdL6aKbgiwsenUv3rAewdscuqe32wN744KHtSLGZFNMPf+EHbPfhLbuyNKPRwiU7UqesuMeuIbNN21e+9i2rlTr2Yz/0ktqpbusbh/bKa2/Yv/snfspOB8e6f8U+8+kvWLcjxa96SgXa3/97v2C1ijxWKVE4zwjJ541FU6MhucCzF51upNjOrHDukZGGRgmHh4c+rYcnSjxGlZFtVcbsVKOu6amGDA2L5RPWbLEyIoUiZ4c1lN2DE1tYWbXa2Yl9+719Ozjas//8z/+UdQ4f2fpOz77++kN79+4jaw3qSi/a2ieqb8v+3J/9P9o/+oV/anfW9jXeGJchQJ76Vi+37QsvamRUn7dvvPa2taoTtr/Xsqkx1tY0jpOxQPWoKcTPnk3XG/bH/sgX7Vf+xe/YcbtihydyvMpqS5Pn3T2yz7/0kl2/ds3+6Ve+YvucvThoqG1P7anLi/Z7P/VpO1aa3/ruN+wnv/zjVpXRrk6ZyhNNMhod1Z0Fc14R6eAiClhjhL+sb7Ie2TsbRwhlrE80Air7+0iMYvmED7oNSnjtBDnxEQCjdvEX54cPYhJOxz7RaHN8YspaqifryjM1ZHBMSn7P3n6wbTPi8f0779i/8+M/bE9dvWz/wz//dXtvt2MflRHtysBySO3a+kP7iR/+tD3z9E37mb/yd+zqEx+1jz55Q47DgU3MaBSokV9jrGc3VhrWkSG/e2/PTmTkd08O7IZGvVMTJXv13Q/sxie+YF/96iv2tMpZGGvawnRDdeUYp5ZGoWa7GoGtNXu2PC3DI77cu3vLPv3SC9bbEz4ZwPkrV+ykV7NX3n6Xd5btJRnNG9cu27v3Nt1gleszNi+Zot5jGrmzbowOi/5Jn6RvdaXP4NWB6jc1NeW8CoeaqW7uo18mkPRrZOvTrYUBGsWlUY9rpyKMPu4OmvDkuLhiLQ1wp0N0ATgdzPgQTx7SEAdt7AYM/fH9IPKE3oj0F/Nxj+6J8EjPfegpwkgT9BEWtHg6/jKcUQd+4x7IywXydEDE5/mCjvh9HNC+KV50qddCV/nP/tQPviweOCMYMfGpctYqeFtfKfzCi/ddeArjCB8/MFWeI94jz3jP/ul5oYW2RN/5+7SuBToCiriCMfkVzEIZcp9fgKKGaYEIvwg+CmH0RzoYkwJ9lML0HM/8+vpJ8exTYfGrG66g12kuK9xZQmOqwYtnDUNGF3VVOKMolJKvo5BEF3jTusqIfvhOg/ELf9kdVVUU6VSgNSZnbW1tS97FkX3mmevW2X9kDzZ27db9LXvymeesodHK+FjqNNvNU/vum+9otNOyp64sSZGP2ftrG7a589A+89Jz6lB9e/Boz65fvy5lp7YrKZ8M48T4mN24vmpPXZu25bm6PXH9kl1emZNBXLDVlUW7tDgjb3vOruh+aX7Kbl5btRtXlu3KwpQpueJm7aaeLy1M27XVJbukNFeXZm1+sm5XL83b3PSELcxM2fTMtLzxy35c0FHz0D7/gz9oW4cn9sGddXvumeftt77+Lds6OrV/9pXX7Nd/6zXl0QjprGKPHty1T77wnN2/v66OrrbqtOwzz1+31955z9qVWT8Lr6ZRJizryml6+vKkPPe+vb6tUZWef9+nn7CXXnzSnnv6ir345LJ98skV+/hzN2xpedHWdjbthz7zjP3u+w+Fa1oKiGk3OQEaNY43Fu2pp2fsUMZgbXNMo6qmjcvJKpUmJEdNe+4jq3bv0QPbbZXt1776u8Lxob351h2NKKq2rLo/tTJv0xNVOznYsfnpqlVlaPsaGS2MS3t3jnlZSe3ct25TBkNGhs0vTMsxImNdbUxty4FZrAP1NdpSw1pZac6ax8LVFYp93xhDflly1V84jnatonSdVkd0H9nHP/4RKfWqt/nVS0u2OlXDvNu4wu59+KEd7G7Zxua6bW9v2ISMAEb+q995248/+sJnPmmba7ftI8/e9BHTV3/j1zWCnbDf+dordqp2efhozbe0L83O2DffuW231vdtfuWGvfba65L3vq1cWbFvvvGePZKzdVqdsd/45ivWmJr1jVv372/apctXNao7kEyu+wvMh2rH3qQsvhybqkZQd7b3rKd88xqBL01P26PNI2urTmNytCaFh3XJChsx+qq7+l3NdZA0h/pN95TRzsBarWPbVhvPzk3L4NP/FSfebe1saZQ+Lsep6h+arclZYzaADU4DjVqZpO6y2UJODemacri8E1MzdAg+pfoq03g4Z/igfn6nUvh6F89SDmGguAhOp857pNJiEECJPlEWMusGI+sBKss1F2sF6Atd5Ccqve8o1ysP0/+B03/BwKBA+oo0hKVpzxTnv0ob+UmL0xxpCQsjkxsXLvRuHje6Io8yF/ld1+kf555iACm3qGrxy1/xTF6lpV6uuz2U7OhRXVv/4ucGWNnJiWk1PMgxRCJMytcPYC0ICwXLr1Ss/5IvDEZY6gCsdUD6nAV5wUV4wpUoS0AZkSdwEgaEp+DhElbK5sqZBsR95M9pCIi0wPe79/P1lDfqPMTrc+QJZ8QBeTmkw3j08Lb0nIxfuqhHitNoSfzNcXBfFu9vvXvLWsfH8qprfryPMkiJqcM05UGeHqovT9lD6br728catbTsy1/4mO1I6bzyzj3btRk7aJ/aspz2H3xh1Z54+hl7eNC2b339t+3//B/8STuRV/fK66/b5z/3CStzErYMWF113X+0YR+8+Ya99NGbtqvRAY5EQwpkbCx9JBN+Mm1F52M9JrUf76YoTkqC9KqpGw7WqYhnEwDn5mF4yeedUIqSkcvu3pGURs3+pZT87olGqePT9uLzz9g/+B9+0Q5aCKw8+VrNVhcWVV85UWdS9OLdngaFTRmraY2U/sN/74/ZP/zFX7P15oT4Ja/bxB+VMxA9/8Ynrth0uWf//H2NVkTHH/74im9z/+p33rQf+dzHZTQ0ApKzdXurZb/9u+/Y//Ynf4/94m+9auu7bf9A6Jlo7tXlkYu/f+THX7DNR4f2u2/tW6eiUZBqcdZryBD17Y/+3s/Zu7du2dsaaRwec/pERU7fwD4lQ/bpp5dta+2uXV69qfo07G0Rzw7MGRkFDoG9tCBDrlFL6WjN6R4bb0j5d6zXOrK5hkZaJ4c+Yu11WTutyVDjvbNzbsKdGnHJZUmS5WuH7Lqs6mKD04mMW2N63jYP2za/fMMePti1b7z+nr+HNqsKoMRfe/+uraxcs0sz47YgkmYmGrbb7GuUe0+qWqML4aWfczhvr9W2howwct6TYU1rRZzhx0aYmjWl8PvlCTcYUKRIybL6pn5PUDLItpqfMWYamfM1Z+wvLxfjIMvDZ3pZsrh7pLqoD42XZFTnFuQkaBTQPrTJas/6kkdwrl69Yusb2+JrxRVwQyMpTj556eOfsDcl37woP6/R2xhHY6kmT9y8Ya+/8YYbq5npBWvJobt546otzs/bK99+xeYX5zVqq9qR6vm5z37Wtj+47UafVyDefHDPjkTbeFkODGuOGqmxX7AxNe19pKp6A/R3Rk3Uj3qNiy/Ug3D6D/Lr05SKC7UHX0gDX12XSY0QFuEep8sZVwBhAaGjIn1Afk9cQNwTT3mht6AtT0c8ssVvjv9xeANHpE33/uPPxDs+BgaSJ4DyclxpUDCCwFUmSYGDC5rLf+5PfPllPlefiEapkBgkbAOVR8cCcJ9t1CgidWaTB6qOQzzz5onLqpxGWnxan6KZU/fDa+lQUowl5UNhYV3ZhYUS5h0Xyolt2H4vqeaCsLSGxrQZHkqqlKdTHGHEccWfx+ti00fCgUEjDFyqlz+n8Hjm1+OH6VPZySsiPjXUqCES0/wpGO7xSQAIVy5/RlHTAQMnEPeU66MzL4O6p1+1irUPD/Wjzis8NbIxdYAHiVywvtI7lcIq235HI7HukT2xNGXHu3jwk7Y8XbPrMxVbrrR82uz+vXXraAQzVR+zj734tDc6pxIsL1+y9+/u2W9+/R27ffuRXbu0bM2DbVtcmnAPXzpGXjl84bMzqkNF7cCwT0qkc9r0dRR1RTdKvEsi1kmJs5FCylV5mZJixOBb8hXZlbfPdBe7+JonbcnAjH14d9ce7jb9JIa7oumD23esWp+2poz19GTFahr9TWuUI4bJCEqBSkFy+CrvIzHVeptNFPK+ZaHEItW31LE/+GNftB/+1FN2ba5s7e7APtiQR947s6urs7Y4O2EPN/dlQBakBPqK79nD/UPb3NNI79MfsXffvWOryyv2iWeu2PNPX7b33n7H5uYX7fkb8zI0Xbu9cSil1dNITm1VYdqtay8897Tt7h7Z/nHHT5NmN+WUaL2uNpmqleyFj3/K+pUFK0+t2jPCsygDNSPDef0GRqxiJx3xbuqy/e1f+A377Tc27TtvrdmdjaZ9570N293esSdv3EhKXjzAQIyJPy5D8JoRleSEDyh2mi0ZNs5XlNlWX5VVE7+k/I/L9jd+/p/aW7cfWqdUtw/vrdmjnSM7Pi3LsSm5YXrtwzV7ff3Yvqv2ePveI+9Lam62eqprj1lLTkhHfbWvkdWxHByk/LglmaxPKonKY6Zav4gv/ZIRx6Civq6rK1kYSA5cnkKmJA84Qbw/xcda/QRvwZgUPO4Ms/FdyThTQGxGwZj3Rcup6uV1Ux2PJdNV6RqVqHKr1hzICtcmNVo7sZZU0lm5bk21f7Pd9zXO+4+2/NMzbE0R56wtXq7v7mvUvGdn4tWx0h50JFv9kr19656coJY9kGP2wc6eVThkV/1tTHrsmPVTdVQ+hTTN+w1qQ3fAFYaRog+n/q3Bs0bJKGhmWlguoSF9JENbinJ0YdJgAt17EtUVRibVonjduw5Sv0JnsJTgust/4QXhnt0zua4SRp6hg3yUQDS/PNO+3l+59wEJIx7hKVIBkjAnDJ0tVnHrhpMLvAlrAdCnn2F9oINfXeDll41oGO6AMGIuy7q80sVFOFOBDsJJ2jSCVT2Utvx//9M/8TI8QDDYEQYjFOdKpSlvtyTprTbwps0+uLVm+/tndnCCMtyy9c1DO2mN2d0HO3bSHNjOnft+ZMpXXrlt7fqsLSzNWXXQFk4VIMaoy3mjQJTXREKZvr3EQ2J4InhUIX6TQpdoShkE+/EAiKcDcOGlxQ5F/+SCwBtH5ZGWi6xUmjQRNsJThBe/nr+gIYwZW5qDHp5dYUObNHGa6kulJhwpTdCn2wRKgxBHnbgIBC+0HO3ummmUVJYDcaZfj6bR1AGOe2WbqJxJ4fTsXnPMJjXSWJEibqkj+YYOjJvKQonMyJs+kYddLeHpndpHX3zWRx9r62v27HPPqnOX7Bd/7evW0sjtxY8+IaOyY4uLizIG41ary+VGaHUhD8mZoa5pSpieRFsipBXWV9yZwR9nEViyIo9UDaJqaUQmJUc6TgrgsxGP9niJtSpvdVpG9Hl78tqyffGl5+2TL3zU7n+4bl0pGaYqK1Jok+OTwg9HER95aDI+Yp194hOfsHubm6JLPFN5dKrTs47NjGu0uHbflpaXbXO/Y7uHp/K8pbSO9m1xqmKn3UPb39tW+jE7bJ3Z7n5bo9i+vfTiNXv1rbt2dHQqo3gkuT+2zQONdsTLl24uqT4Du7fXsh/+7Ev2wXvvyVBWbVp0ffwjz9idB2tu9I6PjmSwNPJQ1a8zLbo8q9HCrjp3196785599c01+ye//Jt2d+PA9ppn9k9+6Su2vt/SSKtuD2RIj9poWnnpGkHefO551WXMrl1OG2A4kYNdd+zb7YqnTRnpTfW3+7tSiupn7OJEQR9LkTZlqDY2dtSvzmznpGt3t1syDGpPFKvkCJnkZV/ejWRnKmuOHH2EYyERtOoUToCcpXGN8NU3OQXBp7vE46npaesIR1ftzDE7JfEBvcAom3VLnABePUgbplirw3FR43l++kDSLVw4lYyKeCfSw1RIR3LMLyM3TgsbF93+rqX6F/2H1zQYMVMV1gj7jFb6mCE5xDjXujgZYyBnraxE6kHe35Bf1mTZVMbXxSW57lxxigrHYoGbqc2IwxTU4POh2rTGu5Iqod3VqF8j3lPS9W18ckrGJ43wRL4ziPu4CEPJomxD4cJHiZL5h2714M/6jzBRqvu0KxDD5tNyRT50E+H8Bl7Ko897BYsLHUJ4+mFGB6zp2S898YxB8PUh4Us7nNN9QMKf0vvuVQLBm/2io4M+wgI8TYDCmbYMPef0CUKv8gse7nMg3PMQTD79ufyg3/tnLRXKIBfCFKne/+br79qrr79tv/PtV+31tzftlVe37Vd//TXbPzmzlgjY2DnxtYNH7ap9qA7BtM6b73xoD0769v7DTXX6vv3uqx/a3/1nr9pf/QdvmPq6hFmVFyGsEQwKD5HtvQFRqfw+KuOKvwgLIxNpufdpBj3naQnHiOVxPHMRBwQOfoeXelhpTJ5H+UyGRYzVb1yRFlzgiF8uaI04N5765cibMV9foqEwzKyzMBxOU5w5LsehFujLIHSlAHry4o+Y05dy5/BX4icmJ3yhnQalwzMFER9bRHjBxzt0TN/tH+zbxAQL0xJqFU85yiZl3JI32JWi7tjs7KzjJR8jBPCyeM0UE50SQKDp7DHVQZpkwMQLdW9mCNlOzQhA5svGZewmGjMaeWkU4luzMVw9KR/hkCP89JNXbXaqrtHTwBpjbZupSGn19myy0bW97YeOX2bJxjS66jKsPOvaOC/d+qiz7+tDJSkWBuDUDc8tebequ+p9a33Lfumbb9o333rPPfaurs3DY/uNb71q7394YG/dbdpvvy6ZvrVr93davsmCg+U3NUodk3I60AivLYOrUBkqdp/J0J22VH8MssJ6LdWxbHV5jXVZz4ZGDSjHqmh9/iNPyNge2d7hlowyclTxXY1VxU/2NZJ74ar94R/5uC1VDuyLzy7YH/r8UzajUcYnP/aCnTZPZPBUgkaLly8t2vzsjOiQEepVbU8jol5lWgZfCoCdb2qL5ti0vbnVts3Tmp3KgA3UpoOxCTtqikfTC+pvfdEv/skwVcWrumiZmpzE8vvU9ilrP+L1SFaT3MJPXvTuicFVGS3kiR2B5O8ccaiw5LDO9F9DDhKHB0xIvoRDjcvUtQTKp5v9mTUiHGFxriIexEvRssrSEelL0S7Dkqf4cjTluTIs+j70kAa5lLXy5QVGb2fMUMiAMGJBGFG4vOvHNDqODMc1ydLIqGq0Pp4OYe7KARyTJWQTER+VxRjyWkdX7cs7gcwW8EL+mUZ4hJfVfzFQnPDRkDwGLeyK7Ujw/RUW9c+OymMk2sfIyZn0dsJ508V9fmGkAqhjDsgrnxI5w3lQPeOezRjccywdV9xTHq9qgBcaeGami7B4Jg46uA96ctpISx7Kjgv83ndUhvdH0ckvEPfxTL/7fkAcV09845c8SXek5RGeI020OWG0O2FMg8Nv7gPKf/aP/uDLbPvdWN+2h/c37P6DDQVX1VEb3mmO9vekrJFzBL1i22ubtizv4uRoz09f4PMOfA1ycemS7XTluR433SPlLW5e6uOtkW+98cDevbdj7314T0pyWspJHraQnknRSD7cSDAicUuK/PGsGwiNSkUl2PiAtkJhe1rqomfW3MYkyIxeePY4pYWtPtLSPReeg+OnTtKlY7yDxMUADDtGXn6KMgOgwwVUjZhoBC8mRh1RDc+cPcSkuVrRqbS82KqiFKy84NMFHlfi0MTITArPh/oYIHXm3Z096+wd+ZbmDopJLiwHiQ6qDdtpblv5tCKPumob3WOraHSxwMu9ali8NnCzEI23KBXii/jsnDuTMn36uY9oNKWRw+aaXbmyapPltj2zUrNPP7dqZ+1j1Uf8NHV2CU2qH9vaOdZfqlujkL29A98uzWgJYWadhOldphU4mNLbT3U9UdnjjXHb3dq0tsK7UjT9U9WhJYWjnlCRcuMDg1Upk7IMES/m9lECU3P2jW+/KdxjNjU7KQ+3ZHONeZ+iZHMP3idTRXj2Dcnf8c5u4htrP1IurP28pFHk8uKsbR207fb+QKMu5ZUB4ASR/tiCnUrxTszM2pNP3bTpmYZ3yBMpq8Ojrj3YOnTcT1y7assLl+zOvTU/l++9++L59Lwd7m5afWLW7q/vW+WU70nV7ZmPXbEHD/fsYKtvUxNj8rrlkFQmbXF2yi7Pz1jr+Ei0Ttv2vviA/pRC54XrTY2AlpYvyxCeWWNmXp23Z4821tROGs2Kj3w48f9P1n/Gyrpm+X3Y2qly1c7p5Jvz7XA7TE/omSFnhkMNx6QlyrAAS7JBGbBNCBBoCzA/yGhYMmDBBmR/sPXBgAMMiIZMiWKUhh5yyJme0NO5+96+9/Y9+ZydY+XatZN/v/We6hnZ77l1q3bVG55nPSv813rWs5697W3Or0YHGo75fXtvL8Oizl9tI5MV2nTKfa0ziFWEbVGaGKgrPLTBAAWMITFUd3J4iKekr6HyHSe9NT5Vxq6McRiq4BGSMS9DOI1aKSteFEV5US4oZL0wjbK7EOudZhiM32cxGAowqhMeV/ZeeBy0xUMFlGFB+uVvXpZhKDhtmrFT3JwjywXl9IOf0uCd0Sar0VeML/tcvesXyzsEW96+8OqRtxeCa7jYbW1cGH5Nmy5tj5mhPG3i2SmMWdzA66/53jvwA13hM1/SAHmxWP8IGIJ3Mb3InAbsLMPLAqgMw17PxXYf+p4eZhTBzSZ34cnj7iCGyKXJXCoVn8ef6an4eUQ7e4NRHLXbjPVMnPb6kbPCjEUWFHBxPP3IXbvzHeNC+5wvziIIXHPO8wytW29yyOce9CrX6km/azxtNFLSJDUZ/XPxuXTMKIyc4EDY3z/30iPOsKNkkIa8+8roGPeZfC/5fKlTJ4fP8S9fwAxoB51hKnkeLZdt8Tv1on/nxrI+S6rbT5onreSB4v3F7yBJiwY4OvlcddN/9b/6N69bSyiGGRfq0SlvQuPtmq55uqhcUqs18sJ+f5Aopmi0oRitvm2CkAz2GIEFuPI9DI2yK00hEHgq56AxtwFwS4JG1YnkIWjzg1ifr3DOOS43QgfCVWjh2lwH4/H/a7RkuonS933ym2MyOf68oUkheHGkwXtxvzRMXCMRJkd+/+cOz3WtjopRRKByKCaci+dOXtkskJxo2nbMwXwaxYdPO7H1/BBaTWV4ztRhqAJdBzHG4JStRs29+iMaiWKo4oUsRy9qEHQEsmtfjaETXiHjMoeyPS9dxsJlJfb60/HRoBtznXa8//JGtDsn6WVMDvtvFpho1Z17VzduxMqNm4zTdbSPd+PVlzZpw1V02n3eEQY+y9SVuUIhSFvTz8vOP9Kf03Yv9y3K9VYgYT87+FPn7g6LZ1NfSMGbbzRQhFMoQQydSg+UbdhJz+cCXjKkqoe9fvNGVqtwLE1vr9DO6XIr/k//l78bx2eiZ9E17ckJbb3RIkQ05h5mMVk5Q8M2OgP54jWcwZN1vB4X+apDn+0dxPBqLhaalahdDWK+1cxK4zXu+/Nf/mIqXj2mNordUkRPHz+N3//Wj+LX/tKvxWp1KpYWmtE5u4ranKh6FE3u0+92MmR1MbqKBYzRxUUv1jeWs1qITsMi323v7kSJMV1ZnAfN92NjY512FyFRBVxvVsGp4HnImKaiu0D4kwdP4l9+87sxO1enbRFLi8hj/5T2V/FyZmIIrc7UehiaC7wECBK3Xn4jfvzxp6lsre03h/E37Fov402oyGindRSf4XFOux+VAst1WUQVJZelbxiXttvXYxAuU2YwvIDQ3LMM+ovSzy8KUOEUpoPuWjPX/E0xboW0FMsdUplwjnxYJImcZ3/PABlFyTGu5rl6MII7K3LYeEsKKUOFHBrJwGNBv2AtYnlhMZWZyx+GgKbUv5xlyN33TGjKdhey6vXyirQWJKrwbGsZvp3IdsorH3M+J7+DJrTpz3SDRoJ72/bhMFp4k1PQ6hw56tOE2VIBinvwZqe8GjX0gQZ3CIDTmDhM3tc7238/F6G54u/Ua7zyeci2h+E/OyegkJZ6k5PIUHFoVDGwXJoeMd9LL3cySG+Y+43xAr3vLO2f5bcafLC40EIm8KphKkvSWRXmZ8/m1hpms719Z7hTRv3B+088oDn6pD7xeZP3gk55ah7ZFp4rHQuDZO99VPH+5w+/m+jnyb2K+/3/f19UmcH+IGC+sprR3/sP/+b1eaIcmAfil0Gstl6mHuM6cz4doWNYfgmjdXc9jEZFT+qMTg6NA3PtFArg9o11PLP5eLK1Fzsg3bNphV5hpcOzoBY0pES6vsR4lceg2PNoTZ/Fb/zil+L2umnFCBAopIQCt+aYTC0RrOqck4B4AZlxli9QK0hRhphycvcFIf1eZAUp+EMDLANxF/4UOU0GbFI+x3vJdBPmN83dcIBMIm00xt53SvTF+b4S4UlUnv/gyWkcHndAvEPOF+3BMM15vM2THETDH4V3ZajRvlTjBK/J+SARjCEJ4+ONMoLdO4xFGjocgeJg6EylV2AQ2DlQfBNBOT6bjfsouxmM1ms3mtEHhXtk36GFZZb4K3tvrH4VQDLfcq6rnwqh7bN5XhMPus9z9g8PotVqxDJjbK23Fgrb8E2pXEfhHdFHswZrcbC3nx5yU68mDRo+GQx9RNt2Do9jCYN1d20JlDpO3jFjMOeZOKfXxzhKewTxc1/+IAGRqFMBngFlzc414n//n/6dmJ1fBy2W4+BwDyPKmINsXceUm0IiWCUMt4zdql3Fb/7617NP6KYMUwkYGnhQ/+R3fi+WVpbxCkZ4OhWUDKiVfl/Tzlm8Xmsxuilcom3u1agv4Z2geMuzsVAvc59+fOv7P0Q71FMuPv/e21E3PMaYX6qs4TWzKRfwcsoVPdF+LOIp/eHv/zFKro/AOsYz0ADAhlGQT4ZDF+fX8FLxflE6VyJtaFKr8UwUS7lWgV/MDi0KAe8fnCZYunHjVjzea8cnj/a472x6pXPQx+QU17UpEU08WmtWQlroxbhBIxHuCGOzhTc3nq4mzVA98MQLD0cZRwEfHJ/QVkARRtTqNjWNvtk+MI8I+QRQYxja9Abv4RikYhaICDS4VvkyTFskSBWylXNjGK4LzvWzkuU4uWZKfjhXfhRIeMIMQSt/GKkwitOFLiKplRW9T/txAYDCD1FvKMvyDG1RqZt5p+JOXuc7FXPyHvR3Hi/nUPjNvwsvD/lNfVF854G6zXsq106JTOn989twMABM007aZnjRHY6lW5VnDl0cUF4qdBT36psaX8Gr5d5K3phnSy/BijQxUcMITUnawReGY2073Us6+M9qK+ohZddjlnN1GCSTz9XQC3aSxvw+xMvihzijDdLNPkjnMbw1m4vWpbm6t8juLUG/y+uLvIffGYZNejIGZeTCQzDquPp7gmUl1fvmM2kX6jINJk9iuJKXbE+xNMjvC3p6ff4tTb2Oe3Ba9izbg1F2vPREJxXyi2kOdD/P1wtMj52xV2e7mWomn/wX/9HfxD6cJ+NJHBctQnPQFbqPDjqfoYeQiAlBGNHxKxEZgqGimW/WUbYzsbf9PNZWEHxQ7xVu3HF3FL3ReXpfrokw1qyingPtlFTCNMAyN5cIlYLkd5Z4qdf47aIdP/fFt+L9d16PnMG5ghm03jD2YGha9GlsbR9kiEbkPcfA67n5Lw0VHT85aicRHIYsMMq7IcFarRarq8uJiA3JOaAaUU7JczTA09BAAR3j5t9/+CwePz/gPta0q0JohANGMvXZrSmML4+G7VTul2ZL6cJyr3P6N2WoDAFwHYx10TLOLRLh7wGGoYpysF7crEp5WkV4HTs7h3Fntc7vwzjB8zKxw8WatnPu8iwzp04uzIK6jDM8q3sbKzx/kIKpgpMZhoxRFSVWrSDMZ8NYajZgUhmaXqS3A2LFUC2A5BUq05IN08XZAMGsxvJ8Pdd2XSKUT48uYtQ/ieUlvKjOAd7DQlYt6GKgatzfrKsjlEkbY7HUWoiStESpus5LoTSUIUHkrT7ewRweyOtvvxkV2tTutkHdMCaCOA39/pP/+38ZzfV7MY3CGeDRjKfwEjH2r7x6L5bXlxFK+QavCvplwWUYegDjy+AQPgVnrlSPH/3gx7mFyO179/D8enFy2mHMpqKOh2q26xIe0L07txEyy+7MRI0x6DEeL7/+ZhycdDEco9yWv4lheOmlu9FqwOPQM1EqyrSOcVlfW46PfvwjvMp69Non8f67b8bWkyfR3dtOoYaNch4Jxoi940Po36ANosUCRc/hWR0Dcmq1Ju3Xk3eBdY3zSnF4cByd7lnc3lhLwX56Oo6fbtMHbqxBnJorDJD9vZBf+Xx2xjvyZBC+NHsdm1yrERKE/vThfgG06K9MruIxRG3Y8PDkOJWe4CLvSR9NwtDDMJpydo6SwNjr4Yu6qxpLFLlG12frdXsYbrKSvzxtkoJKUPWk4fRc+XKC2idKUmWnNk7gi35R6RqoU+mmIeK8yXNMFPGcVquVOmnSf981O4IaLrApeV0qUXhFJTgBmfkd7ybHmJzEgKgUaAteENcJhBFndBV8xn0FQF6vIVXfXach5LnQ4mq6FAtrm9FHR6iPWniDJ+1etAGS0/xuaS5D2BrcoXxP++Y5R2WfRpp/1qxMxU+zNYK4WNk3jZaheCMS9g8GSYOgp+jJ0tG+GHHw/Oy77Xfc+Jfb4jCenvOCJC/o5ThpdH2mcunvBV3SKEELz/F35659P09g6ryiIKGYJy7WwTHO/C7fmMKvfkq68ypKsxXeoMa5GLtxhoY1YpJdmhuJ8hzlAXIkz0nf5BOfx6g4XtLL+cY0WP+H/+XfVMsnkUScubiOVudkPqhJpWAGkRdZDcObmqIx6rdBmAghimKAEkf0E32qmGTAXho68V9xLxU2tjMuON8WF8VAQZ0IvxWuTcTQSCiwIlMH/ULUAlEqcyLrS7y35biJknV+x0oNRfcFQDBmhfvyPAfBxALrqU3cayitXHDP4t0QS8UBhRFrjVY83tpGCVgnTLpd4/VBOM7TrZ7GeB0edzHeVlQGlRtOcTSgl7SUWUYwlwVHr/E8DUFYRsTFjMZnzW6TrgpsGhUv4jsneGszUO2iFzdWF2Pr+bM4OjqKtZu3GJjL+MH953F6Xed5V7HZck1SA4M1yAEcTvM9qGJ4shevr60kc/cxTBmWNASDohI4ZAiTMXzr3m2EzjbybENHSaWpWED426ftXPMk5ZzzurbiBSM1hdcwNduIT553ENxhfPHd12LcP0omks4zc3gL9NG1K1cYlpxfYRzKJkUwrtJIZjTcpKKxvY7D6o2bOSfjpPmcno9KlN8s5/TffOtTjLRtvmCMixI8ZoHNMrZjaGLownnVBv1bv7GRAuUcTKePkemgKBCIBl7HWb8TZZ6tB/jm66/Aw3oTcmghmA14zj5dgcwNO0gREyTml9biRM+1VMOIY/Rpn+juivZbZsmJeVGv11Th0ydPHic9mijpJt6ThWAvcm4XLxhj1MOQzwIwDNsMLRVVdWGrqlGFXItelzGDUNcYzGm8GvlVmdFIuCVIg7ESjByNZuOzZyepaKWt4TiVuIbacjUqdwFQpdrEoFlJBFL73RkyBt/KG8m3agrGQyXt9bkjA9+VMcaG/w0ZyacNQIUZmfK2MtMGPPi9SstNMX2u1SP8zs+CKhMh0nvkEWb+Oa+tMrTWpHzgWHl4je1zTWC2gedbkWWkB6Xy5v8CN68R7ScPMWYehnETQCtDHIWSVcEVBsrPyrvPKJ5XKHef433820MHsgArepaOsS1Cj8CH3nsaQKc33RMIco2RCOk3xTWo8HyWRYtLlXpu268C3Tk4ioWl1QwJtttdvBd5Co/PsaIN6kG7IWAx89DIjB61PpE0tI1GtTQ6Kmu/ExhU4WfnOo0iqXttaRoN6IY7kDJR9Lcwsrbf4g+G5aTBhFa2WVpMQrXSw98mdPsZzfjbCjVmHguWKhWcDNpr+4qUfP9x5Jjw4j/BDw/MNjlHZlt8FePm/dB3PoPzfF5xWXH+pP2eqrHK5/DZ6yfbsCihRfIYY/C/+w/+Z9fnoDP3YTLDy7UzrqE5QwmKjrIzXJAP4rhEQShYNkamdOuEi5xrKVBj1o5jMMc0BNqAsBnAM9EAD0QpGA5Mt5nbaTBsuFaZ0Yr5Vj0zeJJpeG4D9JoFVxn0EcLg+xl/W2fu2rU3aQKvYw2Ff8O5MN12Hjo2Awj+VElVUKacksKnEtdd9lUyPAOjuiD3HJQ0xz1VYDWMjcxqew9P2nhxTfqqV8Tv5zk9CloCPdEdPa1kEoxEohuuc1I1aZVoAsNnWzB053ONGINoRWl1GG0+awO2UXRuuTCMH3/4LDY275rOFY93TzmjzNXXUb7qx8t3V3NtDg+OKZS1itMlkZfQ/80bpbhxYxOP8xgFeBZ3X3klfvDDH0YH42n/Wzznl770LspPesOgakjap5Jxu5jj/QM8Jto2RjhmGDMoOsP4mwXXuSrFpwfD2H32JH7tgzeiCWhojwErnHM+7GEEGT0I3YV/zhlz6SKwsXoDXMYYo4B5lpPXNYTM9VvOeSk4NdDiFd6YtHV+YJbxuDrr45mfxz/73oOYri0Jb7gHI2x7EZohAGaacZQ/MrQDj863Gplpt7zQTONUpb8rzWIe5Pnz54nIDX2kJ0B7vVZlID85h6QwrizUaC88PV2ODh78Jc90U0dDcyYFFGnVjKZePgZnLPJG8Q9U0AhjGcPiWrfh6XGct09TTkTPRitmeVa3j2LiWvvt2jyzPU1gSeU01uShVP2HQArocvsJoxLc5wiPz3D8oyfb+a7sKMAaKWVEOZTfLOaboq1S5Xsam/QfoOye7vcY33HSYGFhPpVvyi90n8w5tVrNNAYepnqrPAwJqbgydJV0mI7FxeU0bm66uLyynPJpf/g1lvBuO4NOdM264/5ltPcVOPKC80coX42+FjqVGp2rQB+9Kr1b56myjfaL/tgHx0lldgad9daNTNgHx3B/fz93E1C4YVXaKvhxiKUadEAZzmDgvKdlmSwfNlHWRkaw/NnHVKJ6T1znldaT9LMhR5WwrxoG/WzcS30oGHfMBTTz84uZWLS0vEQ/GGuMywnAScNXrVXj2dYWnoj64xoeGKUXJt+qA/VeNXQuCXCsNGLnY4wEMuGebya9KafmC1hk2jqJ9sPvTGRSnxmlMjGqgQyorwzb9zRy9SbjpbowtIZhk+/U2TxbI3CuDueZZk1quDPZwigU9/ZI/nlxcNvkA2XI7z3H/guO/Xvykrb209+KMYB0yiivpK0vLQnXT77zOs+X/yfP/vO/ZQheA0b7BZn+NvNbv/LBNzwB0tF5CADBaCNGKHI+I7M7+N2w4BkKX+9E19/DEFOVG8k03kyUVMztaBc1ckWY0cWuzcps1I2/gyY1NjVOa9XKUYXbnL+RcRQEr1Ukr0EJGjszc3wZSvPeKnG9Nytan09XQZ8Rh6Dyz/bb8eCwHzvdi3h20I/dE9D/yAwb0MEM3hPKKJmRv2W6K+7lhHt6O6BGa+I5QW4W1uCCtqA0DF9qVJ0f8NVoLYK+Swi67jL3pY8yhDQ7O0fgRGalKkxjNhVShJdnSMzJ6z6SK6POnZ3EfHkIox/FFkqoNDPPOaWYX56PfdD5g/0+fcUrAR0361VQP98fHAeizHlKJMx3OYz69TC+/oU3UUjjOGoP4+nOcfS57sH2XnTgMj1C5wpq5dl46fYNPFSL1FrdwrErlBx/ZNhBBFTBmGiQM4qF8DgeZ9cz8WT/NI76F3FjYxUlO4x235CwniOMraaQ4XiO6bwaLMMRkCyu+N4K52fyDULh3k5LKMvVWiknqqso8DWQa30OxQjHWcx0tVmL+YWVeILxHTMGKjXXQl1DaXRL1Kuzsbm2ED//1Q/iS++8HXsY0t/69b8Qd2+vonDn4vRkh/OuY3PzVpGdd3yCklCZlHKM9Q6cN1TxmIZf5xznZ+oovhnA1gwK1CQKQ6uGU6+uhnwv6i0WUBd1NOcQnuL8zOpjfFVO7dOTWJpvRoXnCxScD0shVxHQgwpAcBGF43zT8f4uhnUWmcALYgwu8H6VJTQK8mH6uAoaYUfuMjyEAuzQropzVjxTYXb8fKnAlV+Njah9MlEtGleGS3hyB6enBSqH5oaCx4xzv4ch5Hol1Vfu0+a4cF6RTSZ7FIpEr8V3Q31V+Xp8jtyisGgXQpt8VGOcyjy3Bk13MA7lZiNDkmuAIUNGW/s7CTys0t/CA7WNCB9MJBAojFY+A/pqqDSQGpsLFZZ2g2elB8q7itcwlUZlgIfJaHI/ebpQnhktovOOo/d0HLynBb5z11po6DyX95WPc1NSzrO/Kn6fXUnv/zKfo6co7RxrPaYEHoJnFL6hZq9bWl6OC4xHnTGtC8x6J3FzbSkOt5/FK3dvZRmtm6sLALXZWMTAqIA3N1fQfdNZ/WRuSiCO3sEAukSCp0Cr81hbaqVRMRLlXLLvzr86z2ompd5/Ey/eaMrVAHABWS+MtjglwW/9zin69jynPCBS6nB1s7ylxy0PZwjUoUjaFfwl7f3sD46BoMV36eTYmU15AR/4ykxgZR0e9N3fYHf4yUgSPMw1+T26YYxRltf1wvWYeVSCOHVQvvjscicBtfSfAE1lyGPqb/+7//a14Zxe3zIpIBEngrHUWRnXxr0YPNGIE6Z1CFy5GGHtQaV00nklGcMOyTBDOqDB0dgMQN56IU2QxaMHjxKd6Rrbced1XMEvwxnLVGxy4pDr0hbbYxoqo+QckyiPr3YPOygGFB3GzgyjdgcvBUXgegVrgplO7zM0lqL32RljwbjAdFZv0FT6IlwUic5FW5kJw2+zs9fRQfHoXajUDDfNgnTSm8qBG6HI6pxLP2HWRA18nxO19F1UnaFCvlce3asKPBsL8/X48MGzgB/jvc1SVlM/wpNoLaCsK1PxfKeNAV2NZzsnUV908h0GwPjYD3fHveSeXpPruS7dhrwUX3hlI86P9+IC4zIYM6B4cM/2jvBmz4pw0MgMn+moYurKKN5X72zG3ZsbUNnJf1CsFMH7Oz08wBDgyXL/BVBEN/edgpERvmu8nN/70ePYPR3HX/jym3HZ3WOc8RKhl5tVwhxx2huk8Z+ZA4VenDFWhtLmEjkOhuPoj6A/zGfm2cZaUYtwNCgYu1GpQmuTDGDoORifsRlP1+P/+Y+/iUfairffeituLdeTF1wPs7CAEpQfLotJa8GNqfUaHZWG81gmLfxX/+Xfjb/6V/8qRuQ0wznOkzl+Jhf0UVgZekFQTAqQv1dQJH//H/7D+I1f/8148vRZ1AEmzhXKjKZ2D/Ay6HQq49/93X8W/8pf/g0UW5G0ofI3KqF3eGulFRftfYwHRj15w1h/E8YrxT/65qfwhBmUjN/qSi7S/s53vx8NfrtpqPvWEvx0xrNU3KJf0bPh3QK17x+2aT9yop7nyKwx+FBkq4LRoxRwCvdErSL1OXj14Og0Q7UqWRWCSts+C9AuAX1Z0ZzxtB+GaNJT4+9UZP6DzBpCjZhrkfS+XOeX0Q4NGc/WGHrOQrkR1UYrPnr8CN5ejjlAx3JlOkbw1uOdLYcrnG2Zgf5l9McIXaHnrEEWjGlYsjoMdNI7yPkZnqOhUmfofRXho2K9YKJz+jJdxvACBqcYI4YZYGVWn0slAKH8nl4VL/vfNQzH9cW15xkWV4fJDwMUvnP3GS1Bd/g8aSefm6zgdTlVwT11vvSSS/CwWa7dXid52gaoC0Zc4/YwRcKAkAAe4XvlT9uhN2SCmwlBJkLZHiMWeT20N1+AvzIBpTuSfwFs8KTGWgPbxpNHddEOM4jn0mOr6ZVxj6xcRFuOT9GNrQUtUU6TJAhNuuHRAZxci1kDJEp/KJ5GKjOcaafy4jENiJP2Gm152u9tlwup8xy+M7TqMeFFae1vGjZffvbes9bQTGBhkxzHye+MnfflXhNeE3S4c4V87Vx54QlCm//t3/ob1060KpCiGweij/s6jYWvp3XD/e0VCyfd4VPYO8ad1htJ7wGmvJ4qx/rabYzeYRyfnCCUrpC/jOXVtfRiLsYYQVz29dXVnFx8+PQpSHo+9vYOcasXYmtnJxYRYO2oyqGJwuh23Pq7hpDM8RmUQGNX19ZRdhC5XspUbgfm9KSLgnUX3GK+we9kfAfSkE8V5C7TSciFZiuVpULhfFwuYoZIKgZ3AJbgelinGCPj5xkbhxImjRh2m68UoQOZY9HQCozrgJnZIiMpkeoTn5W4tb8b76Nkdwbd+BPaeWN6Pj6/zGCWhhisUfb9Jx8/iOUbL8XjvWNIrXlhAOZqueXF6xst7hLx8ePn0TeceDaIlfpsfPDWSyC4IxAuaIk2mhzTx8M7wrNrj1yXQTtlBLkINJMokb8V2FEftI3xMKT1hZdvxUYVwS4hQjBmzXG1hA2GzKyc89J8/P6HT+P48CS+9P5bUboaYGRQpjxzrPYxCaSKcWSMDTvoAbi3lR7YGCGQ7qaemzZfby7Ex58+ZRwXQGRt+GAcX3z/pXjnzTsI1yBa13jBtHh4NR17J4Oor2zGv/ij78TdO3fjpXu3YjjoAHgWMMSgbpj9fHQWw343x0mvwXCdWXgLGIiD59sg/Hp0QKFmZ1kzzoyxb/7x9+P4+Cj+u/+d38rQmXOFehVz0GNrZzfKNcaKcajOLwHIQLZXACBGVGFfWFxJL+C/+ae/G7/2F34VJV2Jb37zT+KtN9/ISuIjDNXaUiP29x5CWwwnilhlWoWu8syP7x9Gc+NuGuXe0U6sra/HzolImCec9+Le5kJcjjsJFK02MsbDdomBRVml54PH23CGwKDMOzyHl29FkpPjThrI9LwAXHoSslCv3wOQzeOZGQoTBfIl/xkWzkxElAGwI42q8Du9Bz5b7PVyNARIOMfZTI/LZBPnV8XmSzduxt6+xQHGsbaxiaFDzmizwMA5GaMkhkIFDxqz4djvVLIASNoIWyA3hTFNIPBCOaXHhIwbDjw9PUwjpRz57hg7n2Ny2EQRevibSVQmT7XbHRRbNb1yv3P+5Zw+argNn2ngNQTqBu+l4XZcatBCw2Xfjw0bMh6C73nGP6tg8DxlZ8Bnn+s1tmsSJvV3d1kWtBp52Tk8ihn0pqDR8/VcnRNSIzgALk43Bf5z774bvS7eHmM9R3tPXOiPoodw2beRkSzuv762Gm+9eiMs0msSiP0ZAgS9x3A8FT30pB69BkF+8XJ3G3ctpM9sn3ZSJ6nf+9BEkPWFz38OwLQUx0eHjG0xn3nAfQT4uaic8RIACGZmATXmFOiKpvF3XLjdmDE/NWGHQwDoPRKoQ0fnpidGTIOCWcp7KxcezlEaZnWJjDczHKyR01gZoscsJY9kwg68oWHL6xzD//Bv/U+vFUh3Al1cXIoTDE6ruRgng34St1qvxPPtLfQZ3shMObowxs3lBkajGvsH+3TGsEODAQOVITAZBuHhxfb1RQWFdZTPKcwwXZpNgfIeVZCTwSkZ1TCBSmP72ZO4hfCbIuuc0iWG8Ahvo9GYx9C44hyiwCBuTT2Hp+dE5BAlXQGF9nvtZKJNhEjCdRFU49YL9GlxyUSNUSLJnLyDiGasLWAknTOTGVTSVhFw4a18kwxO+5xkF9n495B2yaynIHeFYnIYGhC1XmDQLRcjk+qRfuG1WlR64/jx1nHswUS/cOs2ntIoHp4cxltvfSEePnrIKKDwL2fjpM9zUUb906NYWV6M1vQw1ptTKUA/fLQbB6PpaOAtfuWte9E93AGR306PdPdwEHsYFJGh3lhFWmFgBR4iZo24mXAaWYVd4ba+WwOardev4oN78zCcCyFBcIy3m+NZlUDTO8CIfOuTnTg86cQX3n4Fg3aWRsrEETPVGLhUQC6YLNfno1RrpjF78PBxrC61Yt31SHgMj7f24hqPacDJZxem4Ov+V+EVM/3KgJIqQn8cU+fDePu1e7G+voHhLMdnT3cxZpcI9xuxhuF3/ZRtl8Gd4zlHqOuNwhOydpvhB8d++8kWnuIgN3fMJAl6Y9zejDmP4+OTFILbd+7l3yLWU3hSZaSQlFA4hvmybuFskUXZbM7HKd6HIEMF7fzQD3/4aa5l+/IX3olm1aUH7RwTFVwuuOZdHlUQOx3X8WBwENCX10T153EyvIyO8zPwTEMkq2JAbi7h79GQ67l2hjFBoOLRkx3eUcjc6wivWIVCI+CzYr2Oz+hiwCeK1L5MlKvVOcozjBee+BxKrFI6j7feuI0xmsms1Pc+95X4+//gH6JE5uKVe5s5N/Xgs/sxX5uL1994Pcs+fffjx7G8tBILAJYmhvCTn/40nw1z0dYBRDQBwD8xPCpXaNcAIMorFhjY3X8eNzZvxc2b9+L73/0R4zsXx9AT/Zt94qI0zJ6valeBTcJS0lE9oicjqLSPidihdcHTRVZhjjGNsN96gzPThlq5H66IAMr5UMQkDbCKWqOQCUfIhAbLRe8mqXi9AFhv3E02NUoaa5Xy5Jn5/DnGU52A6de7rVZb6M1ebO0fZDg0vTqAlKBIr0aw4hYw6qAP4BnDzH/0J9+Js6u5jHDNY/QnkS29PAmRY4isli+H8cbLN+L9997JbOPBBe2BLrYps3wzDGQoDz6k3Wvz9Wi6lxx6TQJtHyN38MtCs4n+amdpKXWj9xDwnMI7jucphssQuREG9cbe/l7qTZdQZHV76KWO/+z+Z/S/oJVhVt+lTQNwUedlFZ0j9MLDhw+SBx0fweu0CW0zpcIowjt6UM1aMa56tBpHgad9Hw8xWqmPoR3fZ4j3P/5f/BvX1WoThW5hUgSUG7oDrXv+GP5yoluLKUOJqlSCKoG5GkioZ5UDkA5KZDA8iFZtEaR/FaNLBpSGYHNAvKJulP/4mM8wDgj+QuMGgebm8X4GEP10EMfDdlzQ8GF3JtZW17H4ezEtCgNpinYuQNF1iHWGZh7NjDJ+W7/EpcbQjWZBU9elyERBOqIxtUIEgAfFBiEZqFwnAvMYnXeCsQlBZUpRpIrXygplGqzydd8dE08WWo1UiqLSN157ldOKSVvTNEUGus8aBDgqHn38o3j7jTfwkErRgMnPj7dibeo0FhYWcisQU2CdmL8etUHzB1FqraZBnV9epa9nsXNa1DL7rS+9Fn2Q1+HJaTw7PI3OBQNcxhvtdeJeqRe/8vlXosdAbrULBfzJg0P0EMAAhW14rCbDgLy7zlWoRDTyMJOHgl/CYy1D1+vuOG4vTcedTReeOpe4jNHqMk5DkB7nqhBLi/FH3/0wFlY2YPAKCPQoevBAr8eYXZaj3Ljg+s3Y3zqKQ9Df2eUoNlHsb2EoZlB23/noI1BvI2ZR1M9Ac5dzU7GMgTGE9/z5MxjTLFOULowOR8U7b9/lM0INbRdbSzHqXWTyz+rKEgx7xviglNttjEcDA9+PeRTi+PQ4llGge6C9KZSBnsLaYhNFvJeGe3V9Fa+/nXXwBDUbaxuxv70dJkwa+0f9ZFFXlYfJFSfQ/gowdTlditUXAE66KThO8h8fH8MTeLpLS/Cic121/G1peR6ex9OD1iozgVkibIRasCPi7ba7qdSdlHc+TaDTPkdRQGujGIYCVUYn3T5KCG8CJlMRKKzyXRojvRVY7uAApQjdfIYKpMT9XYSuX33S6zKAU1ErYaTom6EivUlT8ltW+DhvxxdRmIhDerVmvBn5sFxa1ahN4MWp1GcN6aus5+IhY2z5qC+88VLAIfGTnz6OazzY1zC+tWu8AXhQnTkAwVbxpg+OMZ7w4mJD0OQc72X0AcblRjUBCn5bKqqToz1+H8fS/GJW2zmHF4eAuGMARA/Z7/PKRc18ZxHurPeHzGfLMe5mpV5cuPswPaf9M1PwO0raPdjm8bYtSXTY60cXZWlxBLMfJ2HMn40PtJXOGrdO95T7FqHWiRL2vLwXhHdc/c3vBSauddNwqZQFrUaC5NOfArYMdzqnaMEODVcCCQ1YtRRf+tx76Jel+J1/9vvRG3kf52gNYco7eKfXek1nADp4YKYelTiLr777au4D9vDZFvI+hZ6pJ3/WBG0cC3hN8p6gUrk8RAbUJbmkY2kBXbMU3//+D6ILPQwD6mMbdXEpD1omdVnqDHWFv0Kbcs36ojguAABllf+l94pEJJ3SKPO7dPFduZqmnz2MosWgzTzeO9yHy6bw6E4xWOW49fLLUVtYjme0z7nA9sFuvPfeezgZPcZoOsO2i4uLMQPfnNI/p6LcDf35k8cx9bf+xv8IV0i3vpPzUoNRL15DOV9ez8QWyPgQC3v75masr2KNQSDf/vb34p13P49QHMXOQTtKcwsIXi++9MEbKIK9dBNNFliFOE7waxTMNGvMXGSh1uXVDZAQxmeqh9Ep4d3MpLAdXdbje/cPIAC2EUY0FDkedqJVnY533nw5Pv7x9xIJKZTDqXoOaOUKwcYwnk014uComxlhImAHbXdnp2BKCGw2j7XWlkHpmwhYBeTRrC/E4yfbGcbK2CwDNGFOU+w9XHegu726ugqqPcr5PQW71ULR0U7T/Z283W5fx/pCLT758Y/j1r3XYqlZi8ZlJ260nMfpR3NxBaTxOJMebmysxeNHTzJjyJCj6K2PInCS/wwl86A/F0+3tkAgDDZoD9Um2IjS9Ch+7fMvR+V6EI3lGxj4y/QALqYZM2hwDeEUxh/+4AcY9ioKtBltxvTm7Xvx6Ok2TInXiYJE42Ul8VvrC1GVu/hbALK2scL9nL8rRefUjDNz9MxO24rluzB7cwOP4jE0KQM4QDczZ/HW67diFWG5f/9B7OPRNlHwdcBI//A4eiDCC5UsRrR8OQ3yxBhWyxkadmLVUJVbS5i220PBGtZdynJGnQzx3di4CS+dgo5RvHW3cZiJgz1ADMLvHJALjfdBsoKljfW1jNcPkHoXQC80KrG7i5DAW5YMc47g0eOHCHgJ73UF5HcYoz7eGcDC+c+D9ilI9Cw2VlYR0tmsaj6NB7mMp6vAq6A8ljBSW9tbGYvXeFhJod3pJyKs10WbVyl0GmSra7jzsPzkudbU63R60G8u0accd3pKX1Gwq7Tx+OA4Q6tbtLvJc67x1nso7ZWVlUSwKgT50/tLM5Wp8xFmjonK5dG2hgqBP4JuggEX30/rjQIkZvVo8ZSyKjrA6/a9W9ynUESiahGvXoGJQ8qRWaOXyIG0rpcb8fD+I4zkaVRaCzm/pYxNXQ4Y235moFYZP2XDUKIh5iEKRkWzuFBNg6xRdwdtQbDeF2qUsZ0OqzswxICBOuPtInUAM/d3/soEBn/b3d2Juy+9FI+3MWha/LlKLmg2M1XPyRJcTlkY4Xjp7u34+OMP4+233oytp5yPDqLLKHXAJ307OXG5Bu1BqapgHR/pavvMhnMRvsAkFT9HejsyHc9JcKWccY0vD9faGYlxPEwQcGz0TJRJMyxP4AHHznt4f5f36OkJxBgNrjHZCyAJrQQEghY9JReeC4gyDIbHPYXiN3t38iyXi1ThOZcSGAblJvAMVo/PuaaONnAW7eT/3J8epOHR6TChZw4aDvksWHT+V+/PeU3BVc7FQXj7Kl/Yb0FRAnToRgP8L+nnb56fNKLd2pJMYgHA6JHZhrmaIV28vsWFBDYaJPlTb6rlNM15P9vtOEg7Q5/ScoQ8c/sMyZe5l8Z16t/513/r2kH62s9/iQaUYnvrEIHup6Kw3tsrb7yJuzrM2OQWFvHOrVsxg0J5svsYtKkAYv1FAdcgUwZ1daEZv/K1D2Ieo7WDcJto0cZbevLJx7G4vBkfb3WysOtf/o2vxx/+7h/Eb/7GV+PTT7+Nl7AYP/zRo/j3/id/DTx3CLFEMKbeTsXv/elHsdtxHulm/IX3bsb/7T/757G0shh/+dfeiT/9zg/isF2N9245OY1ymVLJozRRfIu1crz92p1cYDzWI0BYahXnDE6ij5CWM1tpKj7+5Kdx49YdYwXx6eOtTCv/6gfvxyoG9vqsk2V/TAe9xDjsoliuGewfffypu67DeJc8vx931xYQ7oUMT7ox3yIG+RQvYuPGbRB7LR5A14/wtIagxNOj3fglaPSjnz7KjMRcsAe6WWqhQBHSnaNOpiObaGLo6BJA8MrtlXj3zkoszjfis63jKC+sAKSGCAjuNoz2CHS6dzyMo/YZhocm9AAO9N8UeL0sF/I64BsLrVgDkM1VLuPRVjf2Tl2xXwaA7MXCbK0IhyHcZ3haSCnMAk2PzuIv/eYvwDzd2Nl9lEkMY7zmubkrDB/tANH1QMmuQ/nwWx8FWph+woMiRZh5VmFCDvv0pYbilNFzrob2KAB6RcqpCNj5D5WB6bry/whPuRCUInkjF3vTMjfpk8un8do0cDnhzsu5t7lpwwggb4TAmL9Vv62v16w0UwH47EKgTXJz7aDoFjoglM4p4ZilQuCGtLFAkQqk4MX72GYVi0Kk0XKBaq5RVGhRDd7faxRmlYvPFFkbllXPZTUBDKLLQsoV0DXfYwW4diY9PKvqu3bNa/O5KhzuJd1sQ96P7/xbGnqeIep+/zTLfdUwOAcY81WA2qCHpw3AaDYMz45zB+glPNC7927HKWBqFoP52u113jWsGILeKObV8NDyeHwZzzDI16U6KPk0To+PkHe8Guc7MVBHAIhZiGhJrM54lIrPPbcM8wxQviqlBsbd7DnLW60ASGZnkE7oaoUT9/oSAFmyaWrqPDon+3gJa5ChjM7oFIqbvpp4co7RnaIfJhjoMXbxQgU+zpl9/Onj+Plf+AXA9J/G+5/7HONdju9897sxnmkkwi/NXGb4cw7+PuqO42SEXsGQp0JWafMuz/mOlOe4Tf72yHfG3LHIhAS+k3ekvVEZ2zjxQLxfkbgwBYAawn8umHdOqZF/9071IspBE3KczC5dbFVQ8heAz3JGetyU0izaBVO5Yc4uMmzCkMuFNLTygAvZe21AAWNlwor8rOE77bZjubWc4TY6DOiE/+jrHHwtwBascBr63OmbcXr8Aq25MgZQo8B1Tp8YWs3kpIy4QSf5kQsL3p9CxbUZu4IO3CANjd+byJMZ0sh/3a1ZeBYSxljigfdOYwNgdbi/z5iY9sV30GsZfvTenJRyn+uxAAIzZXifb7NcHDwnWJn6f/xH/951pWR5GqtSgyog5qf3n+XEXg2X05I2FmTduLESg9NjzqvFIQp1Y20953KaENUU0hrM+fsfPk70owt/cT6IGVD2nc3F+NobN+PNV+/hAtczNg41QSDnsXbr1fjH//i/RmhRpiCkv/hrv5xC8cmTg6g21+I3vvp2opN/8Dt/QMem4/RgJ+7cbkVPwYOAr9+9E27UV7fsE8SJ81GMpsrxrfv7cTjAi8KyowHi1Vc3Y/NWKdY356N/jGDhxZxhxP7eP/oHMX0xit/+i1+PsttTVGUKlD2MU50tI+ydePD4EcZxNTZv3o7//D//B/HWV7+Cl7iK2XdTu9n43kffi1WUzy3akinMKMwzkOLw5JA+Xsbp4DzaA5T52k3O/TSz8H71q1+AMcfxT//w+1FbvZv7GBlO4PJ0yS8wVi4jMOShN1Nn4H77i6/AyHiJ0OyTg7P45nc/jnfeei3++EcfZb28X/j8W7F7OogH20e5P5IT2FakXl9qwhyGyep8384QbR3P88OHB3HY4zmgPYv0Oo1gCNbFz25PsY7XEi5BQHgq9avYxGMrWxYLhi9X61ngcxbFrlExxCGSGvfO42DrIJVlzh3AyMalVSoKu2uZ0gNRmGDQzKbCQ53CKGQijAKDkHm+cXPnLDoI+QV/p4JQcdCvVOR8kQIC3aSd90/UrBFEgFUyeiCem8iN3411qOQVcFGbmWiJlpGKTK0eDEC6JjlwrucjsJ7v8/M8Xt5Lj0u+9O98Lr9PBNnn+Ww/+70v7yEo8XwPf/c75S0LgcIzevNgJ/o7zq1GXLSu9+G5vrzWdylhrcZ8BjSYzLXm3zOMAgrONkmrCkZFPljGcBkys4SRiuGc/m3evRtdFME0Mvr6zZUsEnyCZ93pm6Sil9qKs+tSPMQwTGHsOgcncbJznJVNQHwZ9k7ErzJ1PFDcLsaWPh7OOaVCx4szLKZmdM7IcTVRaBqA4zi3XNeFd+vOzOMe/Dm/EN2OBbRdeC+yt17kfJwct+HJ5cwqdi5DXtEL0xvqmoBFexwXk0P0aEXow/PpODS5aWUpps+6CaxnG2uxddBFBRWLnhP88JlBSIVv+Ezlm/xmX/hg+00N91y9FN9zPPge/JmfkycdA9os7e2j3oyH/GnY0GznJB/3dI5KnvG6vFZDeK33xW946MqFc3utFn3f3s3rNTIeri8zAagiGIBHbadhOulycux8NvLGd1a0WVvbjHqtlTTJEnb0z8/KRvIWzzDi1bT0GPKwtb2dkZsJGLIQtdElNxTVg6V7vOO1QiNBJF1P3h4AdDJhgs9VjLMJK6+//gbe7sc5NkMAjQlZb72JA3TKWG5sxE8++ijldXXBUKayyr14QC5Yp51j6KNMu3DdJL1s/7/7P/zr13P82IQBjg8wFBigN95+I5482+b9vXjw8GkmB4x08WFQQzOnIMMvffmD+MlPPkpkbOds+Om58WkMFg0rGbjlS1PIHVQrF9xYXYlVXj+9/zDOGDXTn1cX6jFon3Dvi/gb/+Z/P65A9s6f/OT5fnz/xz+K/95f/oUo9/f1NDMU9vTpExq/FB1j3D3R7lUi6D2rnGOsxqDMX/v8K1jzw+jDLx/vP43VtXvRPpmO8+tqdC778fzoSfzK59+JVQgzU6rGOf03lbmC0fsXv/+HMdJgIMBu7f7yK2/G/+ef/WEK0b/127+MkscYgWLOQTeuxTlkYJ7u0n6QyMbGUioRmfYKZnH+y0KZZkqqmLJoMAhcZes6qz0UfAcPMsthMaCGIq06P0d/ZsvQFKPfmL6M9157OdbwJHrjTrz9c1+Pb36yHd/69sfx8597P/4II1i56sXPvfMySO4yPvzp40S9xr7XQLRTZ20M1FS05jHWifYuUAKX8fDpDuZnBuWFMq9orYpdZ2+YtAIqdU1IuYQgpuJw4WM30ZyLOA3lpYIEgSsAQ2glJ08z0O39TlybtQY28hwVlwyr4lZBDDGmLcOwCK+/9/ASRVHufCzKNCwh5/qbaCvn50DrZrC66l5hScWv5PBS8FQIolyvkR8Mg6TShvccCxWDn61xaHsFOznv4HcY1ivGIBeBozSKBawXKMzCCBWhiSJEoWKZIPKJsvG+vvsc3+2nv0/662cPw0Mek/M8bKMT0WY4YklyTvIAvnazQQ2WxsZzJ+33WkNJVsHwWk2VdFFxesc0/nxQ+aVB4Xv7hPrKCIGVLfw3g4dSbS1EBZ4oXY/jRqsEYEPhcBf8YdAs94DuRhQeAfgEg5d4JrvohAH3814tQ2wouoGywBikUeKwz7ZNY+K7itQxzSQU+mIilwrRUmsqbjcjdT7vEr5aajVyjMwwNuNRg1UoVE5U0bhlPWNf59mOiejcNYPVCl4u30srddGExrPwe5tXtdmI61EH/q7F5ex87PfOJH7ymf9UuKJ6v9ObTZrz7oJ26SrPTCOjE56ajL3XO1/jSRoyDZJl4Eyp916eP7mfPGr/S2YlYuTlC7/3HPuidyti4Wyc28LoG7rU4PTRPSfHhzkfayUTs7U7nXaOg/ezNNSU9+V+bglzhVwKdvT05VsNueOxpN4ElBjydW7d4tbKp7J/yv3kWWnnu/TM9nOtgMIIgp5da6GVwCT3JeN5hrXlMT1yrzU7mw9JJzMxlRe/17uUJvKk0wRZmolz5Ber8+T6Oq7VWPlsx3YaA5pLMvTAoYdAfOr//L/+969HMJ7pq7oXHTqgpZxz/mSqggJ8BtKCIfEIhodtDIvufzu+8pWvxHe+851ouM6Eo9lqxtOdvahVmvG5999EYGgAzPfZT57h+1ajgUv+1sv3cE2dGKajCMIcrvsJ6IivUlm5BsR6WXvH3bjiPvsMkuEpp+TdEsGXC4ovGCgjwMbSIQFIHPeYTmk07GAdxF+UewKPQkwV0/0HD2hrNVZBcO4Ku4SnYZdb9bl45e4m3h/tv/8kThnkj54+i87QkjYQftSO3/jK61G/btOHUjJHpd7MSWQL8mYa/vpmGjqGOxaXl2J1aQF3/RgEL0rgWzSA2w84ob57cAiNFjEqrpY3KQOPBxqaFQb7YnThWxgiNJi1Urx5Dy8S+ikMT/cO45d+87fi2z/6JD78+HF86QtfiR/dvw9T9OMO6LOFgWnwau9vQ08Q1tUs3l0vVjbWYg+U1u/gGW/ejQeAgQH3v/vKy1ECvf7k0ycYFdowehbv3F6OG7WpcJ8nE1l2jgfRv0AxIk+bNxbi4GA7GbE8yxccRbUEkCOe2VK1FY8/uY8yKuYgNFQmljjPooAa+nK+vFD+ekUIB/TJFHqud/8ulwjA3ynEXuPC4zLCcgjKs2yXhyEXtZ1ZYTK4CiSNGIfZcrPwiZlYGi89NuP0Kp7iWeKowhtKw8YzOpa+4XoFw/DHRNG4063ayGsUYpGpx5VueIoQ7dQQ8VHBS0Wn4cl7F4ka9sGXYQ3pIF1UqioKr+nzPdiCkS8mueWRHl6510sHry2WWBRepO06OEVmULCQJrPbBECYWzyqIoFgMufmc+yztC0jf6kOAQZGTaZLNfhyLmrQZhHvpo68qFyqeM/TM+M0Hu4qvMuYndm+/ij2ADnVpXXGvoSstlGMZ3Gmx4MxUt5AabRZ8ODiemgNj5ThYWliaNYF9oav3WpGL1slNQCwCG7Puf86KBqERMvpEJ1X6dmXIntsnMbaMZKvpEcqOwydnpOI39Ciawg15M6ND3mexbFdFmNWnIk0/bOLeH7YoUNGdQTaLzxXxwp+zAW4vJxf5gdoIVAovOCJsfK69I65VgBqdMDr/U3eTi/N+p8TEMRvnuf51mKdAyDKB7bfQ8OSY8WwWV3daiRX59c5D5pJPYNRJsO5KN/1YJ2e1VTUf3qgQ0CBa+PQRdwn19dxTs51AvCsh1plHN1lvIaeMaPQcGyrzhiiX61NmaXznO+ky9IOJlNIsl/XjKf6U55OI/3icO2u8mvqu1LiurLs0wseFJAqOC4X0nim14Qs7h3s555zlvyy/cqyNJHHU36gofTweWVoJ7jxmDx76v/4v/nbsNMMrvlSTsLVuMEAgsyCoi9QWH/0+9+Nd966F7NXnajSgWa1iZt9kjFU3VobJ2pOYZ4qxRK9vrWKohwdxrBxI/7e7xkChOFAyZU5hD8HD3pAGq8VbTjYokIRtZPH9+9/Gvfu3syipaPhONdlObeiApnRlZ0FEV/houPm//Xf+lUEBxQ4O44RCP93v/ltvKDL6F6AvJqrPDNQdgcxj7chQnjl1m0M31QsV7Hy49NMoe4ZL0eJmXE0RHnVVzcR9Oucv1ng+rUGXtLhTpQbq5kg0OF7mh/leoW2iLZnaXuR6fOTjz6J1zAEVe4lIx0dH+cCRrdnce2OE++jC4zA8JT+I8x6Yjlxq0LBMEAZ6+WtrSzTpDHGGmHnPg8P2vHaa6/xHBdtYzCcM4FmXRg2y2hBQ2saOtmpgnAy2MXNpn07XzcP48Nd+j1xMEJAYNAmRmpzdSNODo9pC0LPmPePd3MbDre4+P6HH4Pc6lGa7saNGzfwZi5i//AEITG9fCYWaOP+8X4c4plbBPnW2kp0jw6joTFjrBRIx1hhNFTj31MIgwsmR7RB7zOFglZdXk1DW9dTTadCsj+eL6oyTGB4xXvJZxlLh4EVAJnbw3N9juvBrO6digXgpVJU0afim9NQgiYNZYu6+cO/LatjeEqh8TcX9fp85yc9p1hsiefBy8NrLILsb97XZ6ch4l3E7vkiWI217VX4NMQa4QlNVF5e6z5ULgFxHbYT7Wa1uXBcpGoK8cSjmzzbEFAPWcIGZf+v+NslIsU2EIVS8XkexXNpJ0oDDcKzUaw87wqDo8FCFWUFjpUW3tglvMP58ukZANYqFtcz1Ti2jdiiOuMzBJ0fMW4uHXGxreu1suQS7dDQoIIYR5AxhgF1DQsgF9w3078xHO4/5p5gTiGoDwQoUBha8jwa1gSQaLztu+22PakjGEvT+wW6fraPE+PhOEkZFWWRrq7BkscqgAKTTQpDkcsAStU46eEp7h9me+Q1x9LnSDL5JOdSeKZzlBY3MKPT51n31PP8bJscF1/1+Wbs7u7mdwI5z7FNzh3LU5bm0jt0yiQ9IGihDHu+oMX7aeTsi56MZb/WN9BbtM/xFFzNTRcV1E0cMWRnIocgQZ1myEzeSn1M+3u9Pn13GQ66jM9feP/9NEDOSbm90FB+4Frljh+0e0mvC/g3vSPuId9ZhMEQ4eXUFfrTnAL4Eu9ffeJnPVuNIsybetu+WpbPyJJjs7K0jE5ohoWtNYhm5KJWCtAhrzMue9zXxKTLKWhFuzY28SaRZxONdF4Odg6SLtLZd/s39e//O//qdWvlRmyf9OIQhnxpcxXG3Is3QdpuPz7sMYjnuKzoO2vxlRn0cslKD7r8eDcIudlWVjhoVkEcU43ooNiuME6f/PQx39fjbKYJ4bGySGVOnjNArlUw7GGacrrjcgzH+vo6g1uK5flKVCBwDSIuIVDX1+fRGQ2ii2X/0U8e0clquJ+MSGZzfTG+eKtBJ/sxP79COwNPcZxzQblRIEbFkiA8BQ9kLpVmd3QcL7/xcmxvH8Tzrb1YxCuyJiLkjSm1COM5hZwrhnMoNBFyCxSxvb2PMcDAztWyuKmT+53hfrQYoO7gAuFzDQfMA6OZoipilyEZ12R662KJGhooBjO3RI4mLTSbZegKiuqaMn4Ra5vrmQbsAm0V0ywMf4LSP4PJrTnXXFvC00QGBSAq5RQ+J/iTjHgy01yrJ2o6sTUfZ1Pxl6Ich/ttaGU4VZQkkr9Mr3jW/a2co2JcsL1x/8mT2LhxK27VruPpsy0EoRmXPAdcIoujklT4ehIYD8aljoLbefQ8Exg8ZEKfabtkOIXZdxl+iOLTaMiEidTGKgsVg+f5XdERda3CWfxdKH5TtDVEzhX4ve96UxoLD5MvpEeGx/hNA+K2OLqJKi93Y7a6h3xRHNMpgCZUqGwmi0ozDMV9XNrhPM2k7eo026K3Y6uKp+rdYUChtc+YHAq/wuztNGqTitsTWphgoXKzuooT5857nnSQrRlRuu0q5sr0HH2XPiY1pKLQY6TfdYBQImMaMzGu9k0a+fUswutcU6msARFYcZ8XRqVJv+ergAaUTvE8jTf8Yhvn6nGEXF+juFoIRO+4HeelclgU2LE/Aym7jtHD+RTBqFEMaT0EsBjuw1qlDFjQt1ytveB3LrhyNuw6SiYW8N01ukVz7xKSJCqHGiFpywdpZTJ1Ki34Q3XxM6PGeGs0zVazHVgG6Cxyp898b2jPrT9c2NtHtk8AJXpkBV3/zHtwPK1OYShS0iUoQMdlxYoL2sg/r/FcZcQ2Xc4VdQ1V7rmeEHraLtuSNUs5r4zs+tl5UpfWmGyTMgA/pIzYJwzqFMDXJI6r63HO91u02Xkjn+n6NlPADwCMc+Vq8jUXFMocnhBQWpBY/vVvEzLmm9W4DSDtHh/Fy3dvxbMnz/muyKJ2fsww5oS3DEcOaJceZQMPb2d/N/YBn0vrBXhTjq2JuYan5vUWYm63TzJ0bnJY11Jf6uPwvtAGPtQbbuHVSS+BgN4unWUUMfr089S1shgms3pNYxcsSgt5WL6Pa9cvdnKecm9vrxjrGxvL39jeP4I5cWVRDMPjvfjrv/H13Nrj0ZP78Rd/5efinXffiA/vP4za2s34/R/8GMu+GH/pV38uLlC4//yjp7F8406sNKbixkuvwxigaJTgO+98Mf7kB5/G9PwSxO7lXNFMuYWg6E1cRh0j0EQI/q3f/rX4lXfuxnt3N+MXv/TFeG21Hp+/tx6LtHdzbTX+0R/gMZ1b2bgbX3nnlXhlcy1evXcv3n15Mz630Yxfeu+tWFtYiWa9SRtcqDgXv//hk/joeTu2jjsYrU4sNUux3ihFUw8PYXjOwLpWZAfjwwjlduBtDIHlVAYIsxk85ygr15MNh+cgmi6uNKgZRTx3dhWri6ux2+7HgJtdT1Xi3bsvxTGoLSe6VVAYR8NSCsvBfhcjd4TH1ELzgkgGZ/HSynrcW8FA9k+zXNERrvnNm7fi4OgkZurlqC21Yh8v97IEpQAHF6k3QVpmK+K5la1+ADNUQFEiZ9cPydi52zLMYJggs4GuL2LgYlKVHR6Xdb+6PVf6WwQYhuIcFZ8TuG6NcNS/ihNelzMN3PbL+Oz+Vty+9Sqj5R5a0AZFY1Xq/hCl2h6BuC5Q/gAJPILB8AJP1e33rf8WcXzayxTp3IoGNjbrLktlyXS0x6wnS1mNADcneFYjjF0fg/Xjzz6LZRCmtDzHUKTnggAUC2npHYLlkgdTsBkqPoNCGYczBKJDn06h72l/lPMUW+1BPD9qx34H1NlaQMEIuEpRR7EoRFbj5kHwRAmwMUKQDJ2ZbTfMyJThXJWUylvoUqVN6COeWaBsF4jToKwYoBHNKtzGVRROxsnFpCZIqGAN1zm/6yL1TM/lNt5HBWEI1Uw6dbXI3nboMVhFxKhAMU+jp0ZbVMzcX0VjrTYVgchYZWHlmdy7DRr73FQONAe9xjP5zMBkwWnaY/iZkc6Q4hz0m2IsZgyD8TzTks8Zz6srgB60OYPQs9D9wmQnCHMOeGTwYkFFDo/1UbCbt+5gEOCvzoDvMPIaQJTSNX0W1cuLaPGcR3O+2pRnYwpjlFYFxezGn+oFAZAGL4EG9zOK4N8CQ3qvLUrQIrHqPF9jrTFxKKSTc0HOUdpvgaBy4TpS6aj3NYUBHkEnTk4PSrDs3Ci/pBGqNTDuDI0huNwqhfeyBl2Kca5zVNbMnEXPnfTaOa7KvMo4FTKWzt0kHCsX0OqpqPCttmJ+gMskstQd/TIrz7WEbgwqmL++GsLvnfRwBa3O1WHCc+5bD21ndx/1McowqEbJXds1CHkPwJYhdz2ZsengybNTsbqynAkjy+jGMbIxj+c/Y4o84+EUh4RyGQZoI9tuPoPtzjlH7uBSp9Nj9BI8ZchXzul1T+L06JS+lzO867vgqIohvdIhoS/yZxZF5v4CNtcGJu/Q7tT/eNemObhrRmY08q1ZtFmSiWt8taFVCb6X3223PDHz21//3De+/PZLUe5ux7/2y5+Pl5dAUFMYLhQbmjwefvYxCq4XL732Wvzdf/hPUegzsb+3E+/fqMf04CCWsI616XG0pkGhZ/1U1hLwH/zd/yz+9b/4lbgzfRJ3bm/E1rNdPBGQMQijUlOBjuPB/Y/j3dfuZPUHr5Mog5ODWKzDLJUrOjMTjflWtPCwViqX8dbN5ezIXoaw9Mawyv0Oysm1KQgWHsI+buYQSi+vr0a95M6bhs3O4snRceyhHA9RZrmNCsTaOTrAOIEURbopxIwZf6sEUu9A6FsbN+LRp58l4Z9e1nK918bqSrTK13G3OR2vNiK6CLTbK1zhPp8bAkGR5FYdIMzHz0BfpRZobxTv4cVUqngDnNuFDtf1anQZxDpM1RXJwvizlbncSsO4ruEfFavMUBKtpkKRcaajgzE+OWznVgZZmgd30HI9xqzRVHh6GF7oPTvjVhqiPdQTnXavJxV9CwEy5OW8SVaRRrkddzDMKLouRsJYdxlPw+oOLmQ107Hd0xCCnHnJkHowOT9EH1zNb1kfK6i7uNVMJ+lsmMDCs8bxdf8UVBWyTOoaD9ePmfr74c5RbHUHcXQxG5/tHMYuxtv9g8q033CrCx29LpNSUBiGQjR6GmCIFlsYplO8kwG0uUDJWst/PFOO4z60qdRjr92JXQzRHkDjAO+yB9J2ScHeSS/2T6AjwuweY8f0VQMrYMmQCH2S7H0nfAEhHYRIw+sEukbLw/Cfhwovk1JUkLRWJZtZZfB1sRV8geo1wo6rKFIjpyLQw7JquAhTVM8j8vA8j8KzKJ6rQvaz33lP372vPOrf/jaZE8h5Gt4zyQSeMyw3gpZ6V9PIuTLmmMnzhlL1I5QBVAM9EOCpqjH0gBu3ijedRg9f5cxjoC/eOgasDHg1A9BFqSo6C0dr7s3ENOHqfNDnGXgZjiLvLu69ODdrkDahkO2l82sq6ET+3gUDYdu9hzsXXwra7LP0kLYo8a7Gje96PoOBOmKcVYk1dJAhMDcMNSICC6WHZckkE75UokY+TJN3faQl3QyrWbLLyh2G5NNgQR8X9LZqrZxTcmy9TqW+vrIah4AVDZJtcFyVfcdVAzmJQDkHpEI+PsU74rPnew/f9SYcL6MItkNvwpCY3+l9OYZ+NsJjZQrXJDKE0KUALC4cdowdd+dIvcbaltbeNIHlJuBvwDmugdKImdourzV4PlxJW4u1WSW38IF3nQMsY0w6eFPWlzw5bcfGxgbtLyIdgmEXwTudYNjOBA5LdTl+OVbyk7oBOe+gTyyIridqUpS/+5sFe03iks7KjDrEd/vpudLG/jil4ZgIgg1Lpkf9f/2f/4+vW8vz0Viajx99+GG88tI9LPBVbkp3guV/3h5H77oaD548yxX+roO5wBp/4b134gt4YcPuUcxDaNf6XMyuxt/5f/+/4qVXbsfXvvr5OO+gdPjt4hyrfDkT3/7ofnz27Gn86td/EUTFM0DWjCa/g9JBWh9++FH83M99NRnfAYKFs+EO+h/94R/F5z//XtxaqmB5+5ntZmFaPcM/+da3ozW/EJ97/33Qx9kLVK5rfhGPdvYh6EH8xV/9pczumzY0Qh8sN3OFEfjWn/xx/JXf/Is5yKgJBFglgWHDg/jmH38nvvgFjPid9Wgf7aAgYfYxUoo38Iff+U7MVGbjy1/9AHpdFovhQDt6DQ/uP4hDmGQ4ukR5q1gMBczGu2+/HjUe0GjOxhDvygWVKpLUTgymc1kiPfuQ4aIceDPY9JwQNujCV9CmmADmklTczgmIQl2noEF3stdFktZwE3HKZAqaqEmhvvPSywjaPmMwRzs6Gb7MsKmhPZ7l43y3XJXzYc6j+R36judqdHiw12AkMxTHy6yhIQiJ5maIxrReBSSro6hE6YHK4xTwYM00RVjEaTjw4PQ4HuENDekc5g1acD8M/0qzHm+vLjGWhn5no+2idK7RSzEFvY7QmIxC1wsFjKI4tg38foRycK8z0dk52soQtgbPCfHMOqKhCo98UoTRZhibCu0usvYcr6kcu+k0xvbX+oAKk9VV9KhEwROl4z1Fhwqq6xkVLmlvCE8edmGyR4aRXoytCsb9mFxHVqJdrr0yU/XJzt7PUvyd59D4TNqqUTJ5wXCxfUjW4b6+u95Gz8w2qfRtu37L+TkABjDVvxonn7nOasElDHhGjoverPfXE0/jgUtmpETvxj4WvIaRQwF6fxOOZuCnKcCExl4wsg6Ic6wN+Vnzz0MwVMGwKN/WKy08Q/rvj8ihDdewC4As8qqidzv9WqmGxWN8uK+oSC/OajUl+D7LOOFZJa/LV7Txemw1B/uNRwbat85ePsJnew8O+TJDe/THwq/WaDQT0jaY1CEd1AszF8OUQdcJ7e/uZJSHR8Wly3WQPXlN8Oncc26lhIJXHKxIr+wbph/SR5e3WBFf76XwGvGylpejgwEo6p1i+jXw8KthQ9cdGQHZWFvk+cp0oTtqGMozgEUqfTrhmMoTuW4L2uWiep5tKToP54Bmp+mPQGDUjc+/+UaMDvbj5c0NxieDqhgMeK9SS4/cYr5jPVHam+nseJtm7h6Z+ACNZi0EwGefLz9r4AzTGfpeW1tL3nZuNsOMtK3Y5uVFQgzfKxuGKuUbeWoZwznJilWryV/O/Qv6nBOrVetxBFj1Ge4g4fg6huoJ+zn1e//J377WFWvMz6frXiDfi/g7//CfxEUZKwo6HzFQUAAhQNHwrnX0YgUFTZfSopXs9Y8yNGfFBQfdbCqR2PXlIBFXe4D1N43c1HUE2KKRDpodnQxIcdg4DBnfTVKWTY8V8bp9epZX4bl9lJCMY+imxnNyvuiFksg4P4fsmpUBUEQaVd13V/A7yZ8onUEzdOckspyn4jdLaBaU7qJiK1OPTduGmXWSvd5Wmu0G4IPupnx3GKBKWGj3DBRnhlFvaMFf542mMw1fWvUGbUh1AdJzrmwmvv6LX+MGGBE8WOfoVHomqLiGQTTioXeVaHwOw8H9jDXT7GQUx+3kZIzCwbWHjhAyjZkC6RhphEQu0teSQs7NVCxHBFOeQ4OXb9+Oxw8+C6sq+JtCZHy9MJKGkXgeiq5Vlh4oBiUXdK2AYtaizziYSJIr46GjaM/xTuXN2Kq0VbITlOjwTnG/Et6LiS8K8kwJ4wp1nh738XguY2t/L5NK5vGiXr19M6bxkExHHgwt8gkjwj8u2DZsZWkaPRfvfwgYMeSAjGM4RYF4GLZSfoYmnKV2TOVbGCi/H2f7LjKBQgMs54k6QXwqRsyqo1Dhb8cEHZZ9NwRlwoBjO0mk0KjIGN5TOqmgfIa8oqJOo8uYOYmfqbrwm0ZCmTL7UQPud9eM5YnLNZApx04vx7mlyXyHXkNWmlBWGd+cH+MhKUcoFxso6yjkPk8FYycyQWXkYtsZbAFI2AHmP2XGeo0mbaRhgp6OtXNJ8s2EXtLJvnk/F8IqU85VyHMmm5QYF2mlArI9fs6lBsiCitIxsg32QcOsp21DYeekzxD6+jxD3YbTXcjsWkjDsXUUZ38wiiG0kt6eb9kn+y+wxb9gvDFyXK/nJZu48NhtPmyJz/ZwnKTLLOPpeKj0BXK5xIJr9QDH8JmH26cY8RHECi7mpopKI64Nci6pWKISsc9zzMxzl11p08PrMAOuPF3LuS139VaG5X1BhFX+raBiAsPQeZ9ZSyw5t0c/ACs9wIs1DdWHGY2wMwDlZK4kKv/jZrkFB8/TSOeWIfSRM1IPpxfLeTWXKL36cnQODqNBf2vQ8RhHpMz9xng+Rlac6jDqhcrMkKFtrLfms7q+u6pfMA62RV7V+5MX5CuYPw2nMu/fE5lSRjXIjqXfe62fnasCx8bG+ma0AKIWrrZDJ8dH6E1zHIo5XpOZlFfBHJflfb3e+/jd1H/6H/8H127D8Af/4g9Be/U4hiG6EMGtDKx+fI1hcaLQUIcNUuBcf+TASyBj4+bqGwt2fccc9JxG+BUk514uFSAGyWKlxketBGGopNc3lAOzI6wqg3T3Uqm5NmWUn2WwZOIXA+6QTF1XQFBa/ItYzPVYxwWzKfEMWjInJ6tsUyG5noNzE5lxbw1axlUxdpNJ+zSICIqewDkEa9VB2gpnDgxUo29dBrh6pasq0oC4MFZRIkcmlshF3DwNB4dbUVhPb3trO+pz1aigpOcxtlZYTwHHG9s9PADZgL7oW48+q7hurTRBFiJqld8IpkMQ6dMIj892agzcrkAG9vnnGafX2BqqAY1iwEWzhjhFWSqaCfO4tsGSMaubZvwNogKNch0NffHeKgfPd76hCGkU8wIiyokWsrKDSQ2mNp9dgvLhDahIWyoZ65bujpPeot6PRWRVDN7fNorO3QONVmX7ZkvTWRroaHgVbWgwchx41OWgGzeWFjIZ4PVX76RHCuqJR4cncQxjycDOe0wjcDeXV3KPJTMPXRPmXlzyn89zXEW+GXJAKO2DvCY9JgCpzNh0UTy3bmzym8kHCjDX0WcNBtREaVYybO01puoWglgYBNGwt/LlnIm/SUeN2CSL0dX/yo8ZtXq6/p5CWC/FfB3lz5g5L+HuzVt7h/QDhfMiI0uhVWEo0Fm6By0vq3k4LBLM+UszZ1NG6bty4LWCggpyrVdqKA7clYkBVxp3PhfyBciCf/UeNRh2xPZN6OS9bKshPtPpC6q5jtIwjkpFr8ykAIWQtjHU1tt0zBeRA41Ma2E+Pa+8J/eGxbJPXUOFXDUL76eXB8DQszK8rhZ1zV+RvAQfnRdh2hG8oT6yQHZKGzdzlPKjhjtBk4BhkvxT7Kvl/S3dNjofJOKcg5aCDiMBGc2gvfbXtO+u1dPhGedZPEc9p9z20VsVgKn8LY+NehgL7tWGP9dWFqOGPFS4hx6TcqBBtAhss4VSli/gU7MXrWxjrb1e+yiW5xu6efEZtDjuDjB6g7i7thkrevwo9gFj5UALnjXWtkc6yh/yo6BDHTkBRu48rQyIwFxfZeRjbWUp54uQLMCRC3379MXajo2oN01YcxcHA8FGCbgf/dX7e7B7lOPvnLe8ok72MBlML8jvkjeghfzjJsDyvLxvhCuBGW3TG7QslUDT5LLN9fUEbrnDPHJlFMrnWP3k+Pg076knptx6b/lMYzz1i7/wteR9v0zlzS8OrAwpISTMRLi8ob+bIqkxcALb7/LF9+cwjtem0uPdmGyG5yYCDrNbnFUG93nymGEUP4sUNFbeXyvtfIyN9V4+y+sTIcG8tsnz/NvPGaaBUfOetpz2TM6fCLDneJ8JgT1fN1Md5loCLkol6jyMawocbMMuxsydlBaBXs0UaMPDCVENvWEQ0UwOJH1ZWl7Lmm6GOBZhBJGqz3fNAVTCQJdRwrRThh/CuPwzkcIFlc4VvvPqSyCvNjTWszLubghID8u+67lMp4ttf6QBpjLf3YzQcGAxgQodYb4cRzy3XJPGd/q9MxjDGV1tfvObo/1dWoCikJnRYF5je6WTdJT+zm/lZ/qo0jFV/xoGWppfKsIT0C+3ouHd89Nyc77C78sx8rA/Mqb15qTD1vFh7EPjnjpyGh4wU0xDOHJynj5hrA0B3+E5js1Pnj+PLuNgqFVkrld0yfXvvvJyTNPmKvyTqbWOFbQ2g8lnGv7JUDE8ZVtyTod2QTj6rorF8HFtcbzwjriHgiSPy4eZ6su99SCc8xGgaaikk7/7IA2O95J+6WlAB5VI8SzBnYjfvhY8rmJ2+YhtKGht1ELeRwnSNgVTcFc8R6WkN6LyYjyxvu4U7RwYrJrtGQEMVWrKl1EGx8b2FWWsuB9t0QCYfFKEl1UEPqXwPpSPPPhtEvmwXT+TG/kJOhVyVRgy/uN+0ASDpXFU3jw3+YDDTFTbZv3GpaX5NF4uQjWsLy+cHJ1mbUVHTB54771X4unTZ7StFg+fPIwbt1b4fTk++fh+3Ltzr2ij7ZC1VYQ82wXXAqUEKUk1D8aUlyFKx8f+SmiVp22ULx1Pa0kKCDLakpcxgrwqAi2eozy4h9kcQM15XZ+j7Gn0pa/rtpxWnpIm0PIcAOhGpEYRVNgaQaNDHircIhmlSLxhYHJNXXW+GXsnR3xXjf12L7oCFERG41fnvNcw9tLU/tl/l/7IxwWAQXrlHc6z575bL/KSew9pX4bkoU+OpWPtuYyhWZl6dRkehSfMXjXMZ/8916iV7XNOr7G4HE92dxljjbtro85zntOlKj/TEbxLw+R3niePSHNpnTtl8G4lFr0kTs3z1KWOjR6Vi5HtgFMQmbxiX1z2w/O9T4ZN6f/UW++8ea01tONue21VawXLbA9TGf3ew3fdPycEta7+nUSk0zbWY2AoBoXo9748ZAxbaAfsoLFKB9pDj8ZGG47y3QrUup120vt6D5/jbxMlKt/J9BLJznqu99N9djBlJplswpQTYvq3z0+PhSNDEdzXEGeJm3qe+/mYyaVHphC4pkdFfIGrbCjwBPQtOha9SUD7pZIxhKIyVyidqPUejCwItKj8IRPJPKItJ2u7w35mUF2NUIAYLRWbBqAB0jIZxfi3VUBMN3UR6fDsKgZ6OTIM50mHSZ8MB0ojVCP0mITfwJt4wYWL/SIMxLP7POuNt9/PiVSVvczY65zGBd6mIUKXLEzGLe/5Ytws+puIme80Avl8mLmspw2NzkCGVehnCNQGqqALxi3GxiPHDjpjMkHYGs4SHuZhdKBtGWOLtcz+HuGl6RWloobPlqp4nQiMRnWnfxLn04x7MMbQwnnCOejRqlVi2YWu3MW1Jxo9lQucns/VeHM699VTh59omwZInpIHhCACAX+zzWnUOMfx9XuBlopOJeX90iCJ6hm3ol8vnsNDkLe8HkJwD0Ee4BmFIJ00GCpHaer5HuqQRMj85kueVQEZpqU5nKuX4FxGvagHqJJRgGlLpvfDL3r7phk3aVfyrzzA/X2OferNXGZEQ4jiFjTSLlF+mTa8MDIeXmcb5FeNzOTwu1QWjHlum8G9pZvnZ2iSv50P9t3v7MPknmYeu7fd/NISdIZOgieU+f0HP01vp4OCXkenSA53lC7VzQSciQc/3eJeYwzYy8heJb75B38ad156PdwHLcEa93ZBqvRz/aHP9Nm+PNQN6+iabUFOt5sZa6n4pImDxCt5lOuy3Y4XffR6+U4vUOXpOY4H3+T4GTEQlBSAUd5wDVGxy3UW3MZ7MGv3Sv6DZzykkfSQDwSqZu25N5QhRyMsznsdD3vRYZw67VF6WJlqzm+rq4tRxUDoOXnovdgPt+UvQ08NkvfWc5+MGS3OdqvT1IvqccdQfjIb1XlCdUIHudWT0rCWpp1WoGfcQ55RBhWoZbzJG7fvxqPt7ThQNk1c4Z8YSLmQD6TprZu3Ymd3J+dAzX70e8Pqzl2pr034yfVa9L2KvlceTBzJyAvKzzljvWZpmvfkukyP9z4vjJX9nPri59+9Vml76ILZSddryJR6FQ6OrqwI1bCPDHvaRckaKuQ6qwwDsdO10xvQ4FmAUdinQGctOZSmAu98AuyMQBSpiuU5PQaBuTH9QDkP8/dKzXkiQ4iidemowtWg9BFWjCmEt0oGw5IL0YYYgJW5Spzhcg55pgtgx05kKyJc36y1MmzX09LTJyd5dfvdckRjmQPJdyIfNwh0DspYvoZcxCuKgzdiFkEa6YVgpJw/WqQNC41qlJr1KMFoAyfjEbrl8UzsDzoxy2fx8/VgHAOEZn5jNY5gzBK0nIcWR2MXm5ajWW9F+3wUZ9IMhnCA9ZSK9R8qEAYPYyLacPAmgimjnF1mdbfsg2772dmQc2dQYFwLM7vehFvAYLPRG57HS2+9HR0QzTT3uqAt455JF3o3Y7zfwguVuWUOmUvBzN1oYWYBiQsHFXLXJumBapDczDKRkEoKfWHY2DGmlclXMqEetPfVAzLsKp8ZIx8iGGZFashc4b8PaPE8gYXrMjzvxuaNOHazOO4zhE4qDs9XoThfYEKD81wrrfm4gpcUdMiTbfZeP1Ni1UYKgIhXJSX9/F1h8N3v/F2B9fA6FaH8qWdi5wz9qtD0gGybh7TSENn/TCqA4C7OVFHoKboVSX9sRWoQODT1uQIdt0xwoXAqFxWUB49W5jxMYU6Vp+6A7166fSfDcHpGQ5RNDZlT1TpTZsjtpHuaY2MoVkWlDNuvE/jy5kU5TpG3cwRibTQb7ep1PHj+LJ9kv+1DhqodF9vD+wQY+re/p6eAfFVrzVz4mZm1tM0FrVbnV7Yy7MU1egPS8QoQLHAy5JfAGH6UxjMoSDeWNPsvIx16jK0WxqUPMD5C3wzjzTdfS73x4MHjaJ/24qW7L2VbpaH3ntBfuc7advC19Nc7TqOJotB7c47KfglmUnmrFFA8yr7n+fI6dYIl0hyPNFy0MwEX11RLrTg43I75hWby5tWltJ2O6lWXe6IrkVUrr1v5RnDa53nlRguWVV9BJwChFeydXnEOzfBypVGJw+PjOOl0snB0D8NkZX7pLe0nRtjMu8UmXha00KnIqQDaO4THnLaxUv4MfGY1k3MzL6GJ9BFIO24aYueNNBBHgLwlPFb7ZOGCk5MO94cfTUVHjswUnEP/j6Gd1UrmKzPRWK4BUGdja8dNHuXXXmze2IjjQx2Aeqwur8fz59upE1r02yQu58kN75uhzc0zocSCvqnXoL186zhmhRL1PH9Lbw/7rO0IC+nS51xTCE30zmbWVpa/4Qm5Dz8XlFQKHRA4StuaZTKDEWLXdVgPrXfaySzCrLPlTWEOFzBag83QWsetGlB+EjARCtcWg18IQRt0L1EKVH8J4cXWIHca5PzMOchvZMYL9ztHGlxYabqt66HOYe7+eT/nVGyvom0Ya3YKY6lHyDdztOmcdlvDMN3INDKuUQKRco44xVIuJloYw3f7brPK8l4YCxrKQF5n7b0hQpPt1shamPIaomvEaTssm9sfnHZOYLJOuDfw9tEef5/GEsZT5THsncYCnsQIw+CkbLMpo2NgoHO13ogR8NBNG2V0t5k/ezHHoAIVHNRQsIZMHWRJLULToBRMXKB9Y+zn0NP1Vrl7Lv02Pr7QbES91kBoFpK+KrIy7ojrXmYZn2vaNKshZhwvGWONm56UiiYRPhSZKGJpY5WLXOMiuGDMLLWjgjas499CLi7LyWiTdkRO9sOXCkpmVBGorC03oxFzPssgjim0hrHcrVqlZr96IknarHIQIXs/ZCxDsSLW9FZoe6JCHuz6FstrJRBJnoOfeKa0EnkmakQA/dvPyfP87uHz/Nt3n+nvvgsOPETnCoy/234jA4ZQ/NvvJ78VQKOUbbQfJhc4P6AMqSjTW+I86Sl9k+cYX9G0/XPC23Zk6AfglKF0vQf66NoW9BHnGAbmOxjZBJbcxwt+NaNTxSNaFrkLFA2ptgCQllq6nL6IGorS+ZXzWfoKqHHOU95KOr9Q3hJ5inZaTxPmxMCgzBgv11ZpdGaryDDG0tBWhb7NwJPdAUrWBCh4yPDPGOA5VnbsN32ReQ3zSDe9okzSyfWYfHYyCwOSCQnyIMo7FRmMfffu7ehgwApjUOyjJZ0dl4mxynHjXbmRxgxGzoNptOYqABCLAUwhT9Ct2ZwDXLmbMLTh/hXoUIZ2g84xYJRnwsszM3piZu+Ws/qPyzMgUljsoA1IneXdZTXK1O7hfozUAeiqDuQ6RRAOGbfzcjGf6nzmAGN9AtiymomV7s2yRkCzwefIuw5AD0B70i4W0co38qWvNDb0Rxlyt3R1ogtsHSO9FL0tZaGOp6ocHNKe1cWFePnGcqzUAbmAgEvaYd1GC3Vb09QtjCwma7UU76M3Znm8PfTW8HIUqzfX44pzj/j9GOPpPNPikptOCsDm4gD9PVSfVhpZANt5ZZOEDGO6ies0BuyEcXfNpmXmBo43Y1SvVeLm2mr2z+UhZplW6ZOGzf3YnHt0cbmZ3xpK6SKIsajyJbRySmWmjCZeWJr/hgrKOY0ZGGupDoLgh8pcNfZxAcGzcQrRXcQ1y42bNLDOIGsZTzBsp3Ssj+I55LOoYQkk0IThtYy7R4dx2BdhXeSGbLmDJ4rYOmVmAe0dduIU1D7EMLVVlljj26urMV+qJXM/3z/IzoskTHm8hBnW65VMOVWAnu/t4UqP4oD79hCgIYh8A+XSYCCsm/XJwydxiPHqwGg+WwRRo91llNkZg/+U+3dQlB361z3txgw28EZzMRagh6jw6cF+DPjcYaBdPOzq/BaD37wcwxDlnAA+5f4mKayDOtujHgaiEi2QF24rRIbApXoO3iU0Qc3wnUyIwgI1zTBgIjK38s+Bg3ncAVXD4MDmOh6YVkUymevzb4VUodUAXGF41kDwhhCdMxujPKwLqdKzqr21AlFhOabVqXFUEN7O6RF9sThmlzahHIEVV7YXIdQ7NSzgHFC+jLnAqDmRzUeZL9dUwWAqPLiPs7gWmutB+7dtSyRL+yZCR6NTmdsugY5KybkB12G5TmWG35wfsxJ1pgsbsrQdKDcVmQswRZ/OL2rMNMy2pTA+oC/oZbaVnmJGB14Y9GwL774stzUxVv6NPCWf+bmg8Z+9VBgaa3/LOQ7aLU/4WbqrKER89iPnEHieiH1SFNQ5ADNjMa2ZqICpCdeSCYAMt7gYV1VrQoDne0wUVbYBoGVbU9EpuPDc6mITTxL+4Pw6AjzLuZZWmme842wQC9WIBkp47moU5SkUzBk83zuJW/DqKai42R3FbA+DgtKuWFHDftE0w7u+UoFxP+dtjZxYj8+1YYYd3fzSkYaq2BfAKONi+R2zzUT4F8MuhqAeDUENxkvA6Hoft7UwXdqwZzmRvF44vKBC4j4l5KNeW4TflwCRzbiNF+kGje5xtre3m7Kgx7qLrPc6vWJKQv57QS95K71J2pWheeTL5zi2U2UUrSzKb86zzgDkWoxJHRpVMZizANgGfVyo4Q2hjxpl+H/arNszlHQ5OoN9pKPPmJ+g+8xqRm8g7/ONWrx0ZxVAaWh5jr+rqVtwZeIaD4enwQcADGTJaYWcZ4OuVgiiecgksoscPt/ZxUudTc9Kj01AKz9piOQ7+6bM6JEYwl5szRfz1/C6v91brsTtG0txfLxL38fx6s21KJ8DXBlT76G8Gn7tn1sjFu/NIgidATII70GgS7hzYakVdYsO84VVNmSDFQyLPJr6oOyO3sO4vbkCjwPCaOcY/mxWZxjnbjTqxTZS7mRcBgRY/cRNdOlhzIyHsVotxSb9vdlCp2FNZgDsZejvfN94OECnDwA2PfgK0IchLDEuZQyUmzcawZvSgVB/oAOsQzvz2muvfENhK6oPQFBRGj29gLHGMLCVlGso24UWVpyGwnkQmyFBYbnuxbpwLmAzQ8htJ5y3MftkFgvqwlHz+usMqIrLNOQKv7utPbopxijJ1vICA4wRwBDSR5Ce2xqg0Hi2O2HKeaIzGcO4vcIxPVNG2Y3RjSJda8u52Kyae/RkFiAX9RCoIdS30rfhSvd58fmGqnSnRxiTAc8ooeTsu213gWsiRryIIf3p0X7DnJyFN4XHwnd6FXqN0qePMJdQUiaSnMP4jCjMBPJQUKGXYY1S2RXtCBRKZwRTi8yywoL6wX+0q58KGmVjqIU+KczWYzMb072AbIGxbpl3sjlbGiueb1jFYryG/URQU1xj1Ya+yghBuYZB4AgGX08G7xXkbBJFjz5Oocx9VoZe+R5qJqoXAKpUnKuDjxLMeC89XBWPHmJNA8o1KgPPUWFYReECdGSMvKjgDU3gGb0Hn6mK1sgzYOktqiQNNVvU07Uhi3i1ekpmqsHPOWam+ToprFI31OVKfkPVK5wrxnZ/J9cfrS+vwuh6GCh3jQbobw5lYJqsQFA6J+qm/RoWQ1f2xdi6HbBvVv4wFdj94Qxheh2ynoYntzqgDVZH0MBqzjPmztVWO5BmVr4wIcnKBcXatOkMB57RRrNnhQQQKvkY6BJ10Ts8r2fkPccqKLwJDYIeiKTNCATDoBw28cptbgUloNdpu91+XgWfC5D1cn0A8lmBn52zkyfHU2ZI6lnR9qa7/fp7ORdOawyUL8fMcKPzD9LesK1mVsWZoSXop2es12VKuaE2wzz2P/1xlSjnuA5qDp5VnpxHPXA/Ld5H8Mbqzdu5Pckc/Gq426y0r33wHgZ2GIvculk3xbsaB4dH2Z9mqxU7Owd0wU0+UXbIWM6vwwdmHLv+sUQDgHYZMTF7z8hGseSAtvPdxKhZWSGrOzAQ8qALjSuAH3AvfUJZ1/Colhfj+clBHAG+N27djFNB6qVSOgvg7kWnN0hPVJ4eoPwr1VZsH+6lrnNe2DEUbI0wOqc9wCDvZXhgHR44PjoA3KKYAX/tvcOMYCkD6pNjHAOLZhsCF6R4XQIhZZyXFT8MBQJnGAMNMiN/bsHyAvDcu+vWTfOx9ex5RoYcLwdRfb5+Y5N24XHDM3XAtFtJzWgwlC2MmoUEDJXeWK3HrZub0OsitreexxqOQ67R5Bmz0/U43D2KW3cW0TkYmHN0GNdM0RfttPUnDeuenNIv3hvoPsOz87RJD/MKOTtjjLpnM9EZXcdxZxiWIHOpguWz2pzjnovaC5cMOCVjpqIRN9uj7OsApe75wntvX0sUB9cOwnqpnMZO9NEpleQkmcF4bp7LAPubQi2E0fobfpM5PNd4sQovY5IMgApOhSvylZNEHQ6MytLGiChVIJNnWMnZNNwxiqxIgeU+dMx1VNCIaxQTCKVx8Hk8v0en3fywBqP3cHl1Od1bqFhfUsT13frf8JDbYOuFNPD2BnhfPkskrueQGTW8VNZ67+oYNFnUEFYR6SyCqUF0cbFbudM6jChKgu9c0+A6kAuurcDYLmY2PHd5jhd4cIjBQHFVXeyqcVAJieQvcnLy1q0NmE/NpHmCRmeG1Wg797O7IiUPaWXvNViifRfQ3njptThEoLJA8BgFcdZNT1KaZiYUik5QYq0wDdwUilwBNdNM1WvYxnmQEcQVVWfM37lJDTvKd9q5LT4X28z3UKgIPUrREkhZsJXnTLyNnHtCAOWJ5AUUo/M9ek9VgM8USn5Inysoo+2jIzz3bipfE1JEhfKD795HZWlIwkMvZn1tLSeKHe+RGxMiyHO0zfPn6eOt9Y14/uxZvP76q4wd/AWc1VhegmotQpqlhzgKpTDO6wVSkCPHf39/D/6+ThRrcpALdPXqpJ18r4dlUpB7NllVW352kjnX6zBWhsD1WFT8OdEMTX0Z7upieFOxM3ijwRCEb4V0jMasagixgI4a8lkUpAu6R0OQvfzO+AtScodtk1UAH26Oqmfj3J2hX5VzJYFYoeyUOXnLsClE5G+VVGFk5S7BpbL+6KSXYRjRv+E2wcMLAuXaosnhfey/AMpF+FY6qAMc/M6sRRMCnC/2vkf7h2no5AsUQM7fOAaGoORXvWr/3txYj7X5WtxbqSPvl7F/fBpzTbys+bX4k+/8MObxJk3JHhguOwXEIIPOOb/y8ssofXoCzxp+1JP36SUMUnvYi92Dg3jl3j10xlWu61MHaRib7suFbKw2SsViZtruHktdrnFLjjGAxSmKKt5GtzcMF5orz3UAtDtYXM5UUKq9ONw/SiVcLKItpcdvv/f2DuLGjdsZ0iwDvrf2tjMsq1xlqBJ6q8v0Ei2XdNI5jlu3b0GPi9jZPYDPLEsEgEcu5B1fjqW8qgKvmtmLDC1ZqBhesNj02vpKAghrtq5tbKb310AHgiRyDyt52sHItaR4PSsrSwB8eFkrjT4xJG/2sLkDx6fHCNlVbG6up+yqay040LlAp12WYw1jvr4BcOgewfN4g/M4FuPLODzuxxEvl20o4+6UscpvU2aH8nCjLgI9E2O6yIrz7B7ygkBNG5KL5JGfTBpBRCxt5Qersjh1IPk8n9vEzOrNtW8YjlGUM4bOoIlEU4nTeScji1RZUGPeACUN82vJi8nGwqjJvLq8dYRJw1Cm4a4NcbGaCDUNIs9Q+B3IrKeFcrDS9BWKTSG/oFGGEtxsThRh7DX38UEYznS16dDVuRafcyCHhkFEq0Fx/maMQbhGAEXXIl50fzK3VQTUv04GToEcrVzO8BfptBDaLCTrYanYLxmENBQoDV8aBmx8tn9GuMv1gaKr024ndS3bMuYeR6fdaMN0PRS8FRY0JE+390B8A9CWsWOU7/UMA3yaniPkx1U/z3mrl157NZGjwlXGk5tGmekRZIkcnuOgaTmdzzAT0XFIsMB33avZWIFZZfYpDKNhjhmYzc36ZF6RqNuVLIqAYcwaBqk0C70wVte0Ufd7TkXJwGbqvUKCQFjMeL4Jnea4r0pf4wNdLuAD7ykf1BjrLkpF32kEeux3+UxTW/IA7/minxp1s9gsPCztrIsnX60tL0cDXthcX8uq5Zaj0qiurq+/8LxQePCjvCnfpAGjbxoxk20sgyXvWYHB9uxicFwi4DmvvYrR4rp226r4M7G/u4dxbGe168PTI0CLyvoiU/QPTw9y59fBaSeXGhTzYyoNw4tF0oVhTPnB9NsyD1tdaKGc3U7H8j1mMY2zrYkC4TmTkq4v5WtacXXGvcCYGFHpIC31IAQiZ9eGuztJVxwleFdk2gyLNmdNOe6zgmJ1PzoreDsP53g4BmaJ6WVM0f/RCCDhXBCyYm0+50oveK6vWehYbK/OO+dcW/EC/tg/HsSwC1KGra0SfglvO8aGn/uAiFn42i1pzFG4RrG6Xs8EqnMjB8ii3qhy75qlGe435Br77gahl/RXD3O+DhAEqdcwtg3GZg26NUsosSnGsX+Nx3MVDfTuVGkF/eP8ZCfu3r2RJcEMYQ3p33jKpQoYRnSEhiVBhqNLuy6QV+c6XA9oKNJ2mWruq3/hAl9AFLI7DT0Mlzsl4XyV/D+iP9VGNeoYx954mOvuTvt4R+1Ojk0uRsYTdG5XutrPlaVFvI/lWGJMZDrn3gXN6gyN0gljOUZuBQbOD+qZC56b6kvG3vl4OpDG8PnWTnonJnDJv/K3h6BIY5M6FVp+6XNvRhPR+eoX345r26lMAC532lfogzYe3HwsV2fj3LVgywuxfcyYlap4Zf1YXlyFrrX0apxrGvT1AAFiCQ4vY2m+HsNBB5D3WvJ9zlPhDd68vUl/MJDoDVP/j45Oc1qmBb9XZkz6ASyghwsnXm2qjKNnkUvrRRrFcqumvZNT6NkDAACuAQc6OBV4t865K/Rx3mvou/PpJeg25Zigk6qcY2DXfFC6nrkDM9qfz739xrWIUibIVM0UTCAnF4y4iURM1MYh+k2iYiBUAiJoD99FBhofFYhI1EN04G8XMIuD4OFATBC5yOE5bqx/i2jNMhG1ep0us6jQCsGmUucmcLTDaImHKbb578Uz3GOmYpgBIRPVynBed9IDuSGAN0Hfegs+i5/T4HRwwa1MPF2ejZ39/ZzUs/bVNDB5AcbUbTazxnf7q/GUBrmFBUrCvp6g6CxFlKEKBtzvpMXOzg4I+SqZ3ms9/N7UfdssPaSlCbPvvP4Gg8hnrndC0v7kbzL+C5obmtKzzBX6PF9D6n3WaiIPkS504CTDWJ89eBSLCyt5vhPi3CDH08ogDTw/FZHhnMzQgc5nfC8iR/w4lXFFIWUIF36w6bOVeq7a1+uxL/bT3w2lJvJxPHjJuP6d4wcf8Zb3S7ok6DmLCvdwYbj7QJ1DzwsM+eHxUbSa8/m793X5RCYt8Pd8o1hdbz2zra0tlMwIhLoSByfHhaDwEBe9Gpb1sPwNXU3wUgeIeD+NnxPc7ism4lPBfOXnvhY//PCjrHL94x9/L+cB3ZPJSv5ZOcVkCY3XizGQp+2743sNMtVD1zvWQIlETcxYx2vY3TvkHMaINomszaybB3FaHsq267E5nsqBbT/XWvDu5wJZGjI0hF0gTsfajFV/W8XDtAKDmx0616kHfIXitQjrEgi4Bv97O69Nww4hrJnZ0PvSE9TrhjaOl8/8dOcokyrsV3qLKFOfnQtpoYO0c65K9OsIW3xZr9yCxdJkZB+VOYzvGKVnH/ihOJ/PRkqUWfneyIn3cywd2z7/aueNuL0U8eo78yhUK8qX6MdM7OCttI/6cXJoWA0awcdZSxJXWGRvppu+oiG9oqBB4cXIg5oK4azPdd4W+5ljpAjkvCf3qetxc64liSyppDeh9bvCM2qPLuLG2mrqLI2m/HmE0R6M+rEJr1i306iFYMdEJKdK9AStpq4Cd68nDavts6+On32Xz6SzgMltNPw+k4lot/JxAe2NsEgbQ9aGB+UX6VyvTMH/m5mAYhHo/gh9DI3fvtmIVqOeXq1FoRuNhXzfP9rPrFEXirdpmyHSjZs3MFadWHYt3AuAZ/LahfN4RmDw1A6P3JtQ3tErxqjC/7dvLvF7M/Z2DwHMo7h7ex093WUMegDzxdg5OGVcGH/4yzlMGD31ZX1xPh48egL/MABYNZ0CEaz0Vjc4R53THIzREnyaOlK5wNBq7JQTvUDlJMGpINV23757Az0Jl3twbwcdPZIKMf/g8CKVg+elACeSRPARYpWrnsqNG5tY32LRpOdpjT3XW1hp2O8m9xBdG3oZo+jRl/ldKh4GMRvu87mPzxhgcS08arhFtKuy9fC5nlvcz5DmTNRglBLMrbB5vtuPHKl8OX+l1srUYBMMLjlXY6Zw+0yzn05A2g6iXqMhHg1iURvOKsLFJGgqK/vE9amcaYP3aeAVTdripLDnbMOYhkWs5OEzVKiek8Uq6ZchFWlVq1fi5tp6eh+WyDEEpCL0XPvvOQrh5SXKlLY5cP7u4e9jEHRW7oCmlyjFAQLlpKqpsyftE3hkBia7kxXF9WytO+g8zPrqWnoOn37ySY5nZu8gZiq7KijUSWM6knF2N580vDjpo31niBIl6hUKLBzniQGxvcbyPRxHv0+wYbsEkfbLcYemY8ZJT8p2yk8Kqf3yOR4qP+kpoHHMHQufYYFOBV6lkHXceJdPVfKWhnHy3xBgzmfROPl5nt9dh2TY55o2XXKfO/fuxSmekgk93axAjfDRZoVaI2fIy347/pN+zKI4LTuGTHN/efwy3njztfjlX/56/Ol3fgj9GvG7v/NPY6G5kIssz7j37HQxZpmY4bOhm/dyfC3w7AJXx9BQlfQ7R3Eq2O7sq0cpTaTFCEWaZzBm07TBVHSrpBvGNou1XobPNFQ8q8Q4arDmuJchUMOA3t+1RIIG900SfE3kTloZauOPbKtHVnvJd8HcII2WXouyoBEx6GD7LBpgLUYNX8op74bxTC5xLPN8vCOVSs4lottK/dn48utLsbg2wjjAcxisUh2DBqhpVVsAyn5sH/Zir38ZT3ePMmQn/Qy7GX1w7HO+iiZmOjvyIViVrkZwznJGQl9M3REo1AY8Dd04R15z7KyWsboOOMUDPD5uc8/rWEbZq5yfIcOLaxtRb7Zin8+GlZ0jdQ8nS5xpsMwANTPWhfDtTi952XlyQbKGUt61/7Y1efiFPPyMd3USaKPhaQ/H+c/zv/PzS61yLC6txvPnz6N/ehxvv3QzXr65HtfDfnzy8GmUG8tx1BsBnk9zL71F2mb4cqoErSuzuf1SnbZPo2+dxzYDb+cAIwe9BjxXYDs1uorWYgOjeBxrgMPDwzZ6osL4nscBfX/9pbvRqKE/GGcrgLk3IWwdbTy241M86JxbLsKAAhhLQJkzMM94wSipT4bn/dhoLcbMGP6Et62ohFaIBdo5R5seP9v21Hyuc96WQNNzVkbU51Jk5vbG5jc0Ar6ccHUwJd4CqKiJElteoLOVaobsGigCkUxrfjGWQKQLEgdj5aaPrjFwSwe3n9g7OE5XV5fYWL97L0kU8/5F3Ap0pkOjeLPaA41RURoOZIQyvGeBVZWPllvsZBl7FbaKQwHzVSioF8KFAtT97oIauhipLEdPDxv8bvvcNmB4jbcH447OQRYI92K9ijCfZyimzOf00KDALALjBGC63jzP9ORrBiE9LZjNPti39Magmwzn4TyeTNgFHZhFZhv1mmReU4xzvRn3FOWVQRyJqBgc2BoU1gapWOIJpX02QHH3YIhh9LqnMF8HVKXhLiooizQMnRlnNylkaB+sfUg/DOs6AYrFfUH/4rkLjSL8aZKIIeA6n6/Oh3HMva3abgao83OY8ThB8IYomh4CaRVza/NpBC1xZLqv78qTsXv7O/EaFLLCMKHM+ZdeMs/xPf+GRmMaaUahFfJdtuB6HtPTL+mDQCPBBgyqgZQX0zhBV6s1a1SlqTdyTysVu8KtYpfOfrb6g5mqnm/Go4pco2oYbRqlpJHMe3CNiy2dr3NC0cWtZpd1DAvCl0XWXGGEfdm3CXCx/p9gwOcamrZn7739Znz3238Sq6vLsbayBiI9YEyLrMJqDb5ChoBQKImpDBcrfBoPOph8oOfn5Lo/KMzyj+2YtEWvz3BTFSVgyFge1FQqj3UUics8WiDspnXahh3kphdf//kPUPwYh0ozU5ntn8kHYgbnID0EaCbI8CGflSBLLx6ecD2Rc4fST3VhijFNK2QA2XQ8a1UkBvrNVfQ0i4xZX8KWfJ9Bng0rw1mGjAw3W1rptIOSn7sEWFzHah3eRCaHKOCxJZ64cUU6oDN60HsfwzU7VUbh0c6pC2jjuk76a7o9/G9bciEudNGo0Zn0gDTmuWkh/OS1LiZvt3vJ18q1Wc23b2/E4kITz/ggdYlj7BZDA7dWuZzB03EZDjLJWBnWUubr6K9Mnjg6ht9aOb8tnVotoxdTGS1ZaFWht1EoIxCOtklRrgPzO9f1FXOvvqxkovercfNvvfdDQNSXP/hcWHX9tXubsXX/0/irv/JLue1SC5r3B/14fgwduwP0cSs3oUWicyrH+U/rcVbKzseZMn8e958cxPd+9Bl04RkDw6pW2yjlfoSGTxfW56Np+9FzJgmdo4NqJbzLvf145eV79L2f848WELDqTs5pA/xMMFowWsb43dhc1R1At7oPVj3XCRpiNiFGJ2AaBOH2PdYulJecV9PGuPuCWch9xmcKGUZa4UV4Ds/56Pg0QYDV4afwHqdu3boh3+Wh2lWYHThj8mYPiWqdy3JSdhVXOevFweQaExfBmQqpsKRS0DWngQqBHpSKOSejlX2fItpgcAw5KDyiLkNNhsdEToacHDQFud3rx/1HDxPt5bYDMIG/WadwchSrvwt3Mtd3YOw8x5fGx5RaGVlhFAEpdN7Hv0sMxjyDOzW8zH2UOghSGhLaa5jEhaoqOdGeLr3hQsONiUT5XiUm0lNJqkhVaCpWEZPoSU/Bvz2yPXwvbf3e8JhbkauMvafpspfWN8PlM8lCZS25Cs8FtI3wmW7s+hD/tp8aI8cr06M5OVEtdLLqQXoVDLKo08OSR7aXL3IcbNUyz7ckzBGGG0sVPVx8dzDVM9QA2bZJX5u0XQVqX6VFhjP5Xe3qefZLPvH3fB4GrWWGEOemQaGBoiSTBwbQOjfxox9VmNqUb9GuhU4Ng8gD/u19fY71DzUsovhNvHg9d++pwfKwjRqrJUCU5xhqNsTjtYZffbbfSX+3A9cDla7vvvd+enm2+xq6bz99HrPoFVG6HgwUh6f1TAAD8hftt02T1wxelubKBbzzINPf/qu/Cd2O8Hrkg2b809/5vcKww6+GXEvQ2LFPg8fzfffeJijlPflbwfSza5yUDflH2mr0vMbvXAuZnhDfQzqUm0sI8BTg2f4AmpahMSDn3/4f/Bvxo+99h3YiD3WTQMaxDYJ1joKuJTDo0CdTmp2HzPqZ/GAtRRMKVKLytPTJrEo+K9MaXsNwbpCYXuYLWXcfOtPL0SDwIQaR/6W8wbtyin0ZoozPaYf6ZKp0gTK7ir/y61+Pz37yg/S6TCyaov0bgOFF2tDFsDzpDGIfhXt6PAJcOYcyE7/8c19BkQFIAGN6kE14WSPgJn/O+RTyaVh1Knb3j/CGWvABwJHnYdJiDvDWG4yihiHtto+TR6ziIGgzCnPyYquZeqsZH3zp89luVGh62wJNM5TdQ85n6rU/23Ve1M0MUdaMqZ7wGfdxfM3UNKrBACLflnfq48mYYVksb+j3BslHTWRBAy8IGsFT6tV33nkr+1TDS5rTM4SPqvRhvlnh/Fp08YrkB8d2AcdCHjDqc5i1C+fTg/L5A8CguwJ0ex28xTLtGsfKyjLN0UB2k7+bjVZWAlJ29ZBMhGjVm/DiVK6P9Jpmq5YJSXq1M9BZbOA8WalUSwN5Ci0voI27OCiT9t/+yNONJnwGWEh5hK7uVO1WNEtunAsfyuMWJfBd+TS6NWKMlFtthhGUFp7u1J07twB9spT6rEAC/u3nRKKQc3IYi5Yls5Am7yZV2ACZTQNmyCGVOw8TcfiuQam+UHyGZTQKGjbnrySCjdUrsC6flY1VUKbLG3Y4hQlkvEmnPVx45z/vy8Pz+X7UKqtEsVGcD3/wvPxbVOd1DJ7vOUfGJbXqbCzw3DlQlFUmthBys+dUzuW5ak48OuDO02SbNXJpIOW9Yk5LBSSdJgZLJZkKB4Wr0VLBePh9KmyuKb436cTpxGtc9ZnMqhlhIBcxIAftIwZx+cWK9qJkljS9ubEejx4+TBp5OLCOx+7+btYWc3sWB9RnGLKolxn84RhluhTPd7ZAMChY7iUd3Bz93uZaXNCOA1zOC5Cp7rzr6qSngui8TGYt5rP87JxX0X8F0xJTM5yrZ+xvtlOj6Jye81EKoYeT8HpQjXotFunXIR6McXVEMys5wN0ZRjV7sA1alAVdolABIJiAcAAocI2ZXtc8QqXHpIdiJp1liJx7k/bdNv2HHoZccvE2Sk/gI6PbtoweML6wagqVWWq5uyvnoBcLjw1hdQ5L7tJYieZhF3gRA4IykE/PECIrzOvFno8vYoF+rTUq8bX33+DEvu4R1C3FAAP1zU8+jSsQpcZN1KsxNDlGdGvSRVb/SDSKYlAZochVIBrtCko1PXz6k4VHk5rKqPR0WUhRMT7XT/Jjhvy4V9mQ8qgTX/jg9ZxHXVm+kSH5n376aYZwLV5cLSP4qO7RFfyLsTYEnNVMEBCfJX+e4cEbAvI75drkHyffaxgqIx2GivXCPJSHrF8I+Lm6MIPOaXKBK0ZIAwb9NbD2zfVyHpNIjjUFs2oIY+72Nib5LOJBLGJk+iDyo7PreHaCPA3xOGmT9Pj5r34JmgLuOHcgXVNHQPeriwx7y7fSmIanYZmZtgDtCe2+ipubG/w9FSNA2e6Th/HaK6/Gh589ju41BhhAaERD4/r8+dO4d+9mvPvuW3GBwZp3ylBehi+cu0OJoRfQLReACTysHrR1Tm2IHF6NkZexSSnIvfyA0ci91HqMLR7l9FUf+ZmL7vl0PD7qIxODXPjv1iPKLzfPOdvt3T36hsxNI7EXvVjBW16YuYz1VXSA2X7Qo8wzzNS7ZDxPkS0BguE1eWh7Zzvm5xtRBbAI4jLoCK2sLeoUwY3NzZRpWBIg0YPHZ+P2nbvxfPsglxXtH7UBP4AteDWzNBEMx/Cdd95BT7kXn5GVuXQ6cqd4l4RggBM8QbOBOkQjj5yqQ7vtbo5LTrcgWPKTQM2Il/3WRrjeMkuAYTvcUt/xdDzkS8d16vbtm+gosBUD7rsXKeD+PXn5ty9/c1L7zPAUDZqgaonjQZtSkXofjZ2/eZ2emH/baQ2bC99ElnplniMSTg+AI9OjEYQUzBfKxmt9tgZARZZGjutsg79nuxFU331N2isRLN/v58nhfTyaCOM8v8/h+lsN+cHBDp5PFYNVhzOL1GZXX0tgmc57uBeU7fS+Pl/j47v39Dvb7rsD6Lu08zcJ7me/S9TB/fzOUM/8fB1kDqMhBCWecTE2ro4yYeC8t311vstKB0WByOsMd2bf+Wc1jvSopDl00yNMZQrNnf9zTsNsSzMyZQBOiyUYeEWkNQsjtdZAsufQw7mQwouYeL7ZRi64uiwU+6Q/tst+JAdzb8dJxhcNOabTMKnZWl4r4DEJQcW1hGF+9tOfpuKXFhoC7ycweAzzC2IM0V3Q7g/eeZ2xGcdnB8e5TEHuuHf7duztH4IS5xmnaiY2qMldsmB4WXAjr+TkenqX/Ah6ybGgLWeXGlZ4kt+bIFK39ueR0e234cdSPHnyBLBSjKcgzPBh7hHkGEITIwNm+MlOY4RsbcPFlDPxW7/+K3Hw9BHPhRYa51IzxtOV+KOPfsIYc50rx1F4hhKNRujDyZGOn6WleniNhuBVqAxdhoRS5Yu8oJulr3LeeM5J61mAjQuUC74yZNREUWpwwF5oHtfG9GNlYzH2Dk/5Hs9uPIjlhTq8gOHm+h6K0/DjFM3SyxXYWbnErMsEmRgsPfQq51tSzHlYlXlWLEdW9L4cW3lTems43Z1YWhjWc9jL8B29y927lXXnv9Lr4lrnsgzjZaYaXVShpZEBxHXxGCweffPGHdqJpwNu2D0dxQkGa+/gNFrI7RfffwvDzI3xSAyPuymhyQZjkIcymBm0GmLa73ohZZhm5waI//yf//N45633c07nJ9//XspW/wLZXljO3ZXNMv3spx+n8b+inf/qX/sr8e3vfDc6htEgmCFQM6HnF5fj6fPteLKzD/jZTO9ED/7nMKbnvM9MmxJfy2friZpF+Prrb8bTz57G8PQ4lhnDf/mtH8Zgph4vv/wSY42xh36nJ+od5NoQOV30HsuV6Xiyt5Wgsg6dXYt6lAu1zVSEf5GPM8a/XsczAlCcHJ/GnXuvxhYGyyUpufM1fNcbmkouUC4qxuxsbaPPVxMMCrLN7nUe8hjD2emfxf7JKcC6Gi2M3tHBfrhQPNPv+edzjEJJb/W/esN3eVlQbFRtoifUk85xqdc9T57xkH/Vc3p6Hv6m7HmkzpePaI+8pnzqqGRI0C8mr8kFHhPkPFG2fhZ9mTJt4yZK1c9ea6aMyu7Ro0d5Hx9qh6owmQRRyXqeSl+vQ0KpZPUgVHaT0IMIzjVau7u7+UxfPt8OToyfh88yfOVvVjHwmX6etNu/JYafJ4f38PqFZi0Nlpt9XYKYf7q/nWE6wwJuZ/3s2fMMGYn2FW77qeL13fvaB42az/Pl33pE/i6y9Tuf47vP9BrDpQqT4QmTItBWMEMzOken6DPuSzOn5gpD7XWTMeF/UWPARNGGQb3PpE/GxR0T6aZxUJkko+iWSzeUY255wM39rDF2df/qQi3mGgvx4fZxVOcXke8xyquVbVUROSY+Q1Diu+1wXEQ61jKzHTZBBHgCY9tGs8x8tmERCJ/f0W0+F+8q1wqKRgWWRTnpmjYv+8k9XRfy+OnzeP2V18JtWFx38/iow7kgzuWFTAB4urUbc9DZRbd6qBOmn9DYrE4poRH376IN8AF/54J42mjWnUDGiXn7YaaUYydKF/n78nMu6KWBVmxw7UsNPmnAc2WMe0yhYDAE6IhwgXJWpqDvfdB1Bfak9TFyQFGkcyosLrGfLk3I2R+9AXjeii3pbaeC5d6AFcubjbjGPulB6pVZI9H1jyoagaG8RRdyDAzliUyvAW1zU4aWzqLcmo1daDc8t60XsdqoRZl+WtOOQYpSs8FVeklOnp8V4AEjkgujaWNd/rw0rZ/fBY7Qwh2nXXZhu9V6qZiSx6fTCF1hMTUadBNZBjzAU2KKrHCD4tXgWWMx2w4ad9zkJWwyQMVMyHEM+O3J3h6gBFnC6B3SB3QxaB+lTL+XKlfx1XdfhpkGOe9heK5SQQdVluJ73/0ovba33ub3KYtFu8AXhShIUdnx7ryirCnCL7sODo9ZgGhoUQkZYxhdZ6Zn7m7LhRybvQeIUA7UxHjNF9VGPAQ8fbbdjhEe/WJ1On79V34xvvnNP0DPofwXVnJdloULXKOlx9DMCAgGAe9GT7W+fiN+9OmDWMN9W23CO0ND2Q36Je2u4FcjBHjSjM8prTvsDGKJ51rqaWF9AfBwHd2jXWSjGTc3luOI710yM5rCuzo8scd5vUbT+w167dhYWYjV9Y3MZt3a3od+ABD6Z+bp66+8RNuOMnljrtrKNP81DDNuSDTMqwfEjPq0CdKeYQMM7StPyo48oQ70+cqafGveQy714LNTCnqhjr36TT1RODoysDwD0yi3jIv6W7o7p+rfnq9+05ZM3b17G/ktDIAXpXAzMH6jMfGzSRG6lJ///OcS/ao4LCW0vXuI6/wkPvjcu6kEHm3v/awDTnoXDdKwOElsGKFYGHznzp2cr8i1JNzHjcR+7/f+RXz1y1+EcLj9MOYe7uhR+8QeZBuqCKMd916TDijQE8Pg7qIakGzvi5eHzy2UPwwApVdBCVA+ibRoDHx0ETMI8ydPH+Ou1/A85mHeq0Tyhr40YhOD5X18d2A0lvZhQjPbMhk40689x++lh0ox5/v4Tuk008h+ZyV3jE8PV1kB8vzzFx6hg+bfk7HJ6gewoN9nZQLuZcrxBQrVobYdk35rZPRaVIxZh47+itZNiXaLATdzu7nSBP3Oxri8FFfcz8nwc4RKtK03MeoPcNkxphojlCl3ToMpX2VtPdplxXmTP2ynSQsKhc93/ZETztLAl2MuQLGPQ5SXWWpmsFlsWMPiouFz0J9ZWB99+jFI9HUeCbCBNtiB+KNv/mH8hV/6enpS2yiz5oIT3YbDMACOPS9j5JmUg3Ex9GIpn6QBfXMy3ja4G6pj6NgJoGy3r/SceZY01aBrSG2rabf2yTH3kMbeZ7Fh4oIGjTGgryo0vZ/kszwT+IFyNIHGrVRMkXYtjmOgt7uAMnZTSLcpKc2YearHgkAC2LRxJjtohHyePCUPCeZ8b0H7SxSYxsK1YoVnOYviOY+5iotwUc7nyEa1jAwdRofxGVyMMgSaRYfpS8572b8x51UMoQmi4BXukwksggsVT3aa/6CvIR3nWES8GpoSyNvkEKub8Jb1B5WvHuhckCjIkM6zc9AQ+dH5kz4mMDk/WC25BxieF0Zf0FMHQLa7p9xrJj7+dCsqzfVon+EJohiNHPfaKFYUZ316FF965w5eazc219Zi2B/F/b2j6B4CWvBWrmjP9ex53Li3wW9tnlGMnYfPlz+trqDHo8LNDV+hvUY3O66nUpmLMeN3Cn0WqgCfcRtgYSgUL2J+Pn786WdxMrqM26+8ESf7B7FzcJx7AVoD9ee/+A5GBWhIPw3xutg3dQ/tQnVz7knS2WLW8o/JXYZFd/f2o3M2FceH+2ncl1fdVqWFkgbIjQtQ78txMStbr+UA/fj+u+/Ehz/6Pm02XcwSZWXu04tGa5lxugZsXGadQiMc7pi9sriQc+9WydebzkQwxs/tjZQl72+7fgb6aet8y50CqrkMqDRbjm0MnTVKbU/KEIMr32lQsvQcKsvfcrzRRRAgwdCkuLp6U96Qt9U1s9DHiJq8XABvozYMOiDJyMjEgKW+X15eKorf0lgbmELH38YWfbdBohMFyXOsyaVFMWvsgZ4U1xjqOTw8yOq8pm7q9TgvoZJSgSvwPsz7+S7D2yHLsFg94Y//5E/zuS4yluh1jMTuwVG4cloFIBEnpeo1WF6bAvaCAc2wyVqHKmS+9zVhUAlgH1RqCrZzZKab8gMMDjP6D2Truh6VR/aWvorEnAORoSWg90lkyTExXv9t76MQUAdkEir08HuRut6ZykIvU5d6CvqJPjKcx/NEuWbOZK097mebJ0zjy4y6HHwOBaxI8yyyyWxbKm7epZUv596MSatxzL7MskH8JZq0XIzVOSyjc+SiZpjWBaqulO93EE6QkJ/PUPzWkbtCEVmxw5eLAi8YP0Nj7qtkiFbFayaVvOFCWkuyuAmbMfWlJQVvESFsopiKuRsZ1cxJ9wXrHB7Hwe5ezjW48FdaKFDtk5M4AvTsHgNaaPlwcJZbjxzD7GYYHsFvonpTfQ19OqZWj3cH02FvEPOg2Zyk5YbLgJQ0RiBu52ukpzxkGCfj+NyfEUllLW2dWzMsYzjQcfaYjHWOPRJqQotj5DyTys+JYsNSQJco0b7qzBXI18X18E29nEWQTfFVabjXm2DQat9malpI2vlR4Ekc4J0vLRT7qCkLA+c9uNYtb6Qv9hGEC5FQriJn68zpMZhpJXQxjfl02Mn1h08AkzWUr+sBneM7wXMbwH8idCfXp8r0g2sNIUsfPqZxgttzbH2moFJPzuQNyylZ2gs2S1nI5SkYMRMJuqf7tAXggMvp/EylzD35+5o2W8PPzDm50fCqW1xcn2P0MGxgBRULvGaRVteEVQCqZ9HpjjJECfPFFaBy9prxw8CpkA2Luq3OSQc+5PyLWcN6EZ8+fhYLq0uxurEEfxey5xhN9IB/K6NZM48+oj8znGj/rOxiHw0JWw1/Gk/myf5xrKyvcS9uZsUHxnh77zi2DnrRvSjHT58cFtGQOTcrLOZzZ2nvcgPPNcPMPAcQ/Gz/JKqN+fijP/12rK8sZfYdzjp0GOZcu3lxy61arNZnY3N5AaAPmONZGrNtvDN5Xb4z4uR8tfrV57711vvx4x99HKcnXcZ2AGAfRsfwM3c8OnQTxKlc8GsUptVqpN7tdIfR7vBc2mwyhstonDs8gj+McFjSyxJvubUHz19dA8DDV5arsx5sHX3dQobcbsliARp6K6BUMFaHx230EfyAHKq7fXdt7TlMK3+pGx2PyZj4rq6zNJ0y7cvyZF2uc7mE+k1gqTb3XMHjzOrqShqsyTG5Cf9LFGfc3YlzxjRj5TKdwm2F8Z393Vy3sgYa0BBYhkWlaraHyQHHpyepWM9ptAyjNdX7KMIcFmStJArJIpD8c18cbpT37o7c56fIFhMlqfS1wrZjsucW0pJupwrKKso+w2Oi8JNhJSiffXeCWkKrNNAYyWBFvUOrrr8osy9ROTdj3/wtKRy4yT19TQgvA/hMEztMoTXMlXXKYChpp3DIWJ5PYySu9iPbpeG2lJIegaEkJyeLra4LZC19NHAOdD5Duvud8xvcV+Pr/fI7+uPzNNwSSM9W1OrYIY8ZhtLTcjI8w2KOK8puQL+OZBZZ0v6hZO27FbTToTOEQ998mVYt41oKyTb7d+G14u2iEA1TOh9ge5yUFjU6+dvAaEi/+dZCfPzJx3E95y4Afb5DsKSDxpy2uJGciNKKFJtr6+lBOeHqmiqr0VvORq/UETZcbAbeBY3E7tPe6UzFN/PrlHETfHTgHXlCT26afoumnSNMw0u7XeTYgT/laQ2nHqTGygGS3tJY5KgyTx6kjXqnmUgAP5bpq8BNz6qud0c/as16LDVm49b6coZcsQoY82uUUzmWatPRRFFVOb/EfQRCgr1qZRoFhmLj3DoGZHVpPueI69UmNFA+MJBTeOSMpZ4RHAsg6aMAzfV0/ibi8Mg6c6B52Yv2umzBft/Y3IhqvRq3Wq24hYe1iZyuLszHHZTwfHk2WrSnMYsSuDpDRjsJqlzLZVjNfY9m8YJUZvKGhUoNk8k/w2GPrnPOsBuL9HMWfjGF2izWUf8sdnb2wzpxx6d43VOlePRsh7Y6uX6eylPg4hyhcyuHKNTBcIySol9Yz4POOJ4eAJTwcLCY2Cv0gWn8fJ66xECNelnNwWw9+UBgWW+04umzJ9FsNXOhvPsy3bx9ByU7jYd5AV+Mc73QKTx5dNqLveNu7Bx34gjlbZjtgO86GMXe2RXeOeABPnONXvfkFNCxFGOnMpyLpH/Onx7QZqvZGPqTn9qdbq5nOgVkvf/2W4A910DV4xAP5+/+138QnatS/OG3f5RtMnvws4fPo1Sbj9Gl9fV4LiBgRN8vMbxuZtpaWk3effjocTx5/Cju3L6dIE+dswnAsszb9vYORuoQUGayimv4AJLwlWFEt2ixLqmg1You6lZDjYZHNbpGI/aPDuDxPyvMsNhaRA/RHoGDoWlAUgUeuYWBVSx28KpcWN/g+iX0pTpGEHeObGtghuhrAaF1Jk2aUJI8x6ryRj7M0k4jTPvUB2V+03syMcMlCI6jcmdUS0b2euc1dRo0VAJzQ9MzS0uL/y2D9TPFnJ8LV01B4A8QIg2ACGZtmThh0UYbp6ekPUxsxgMn3pSxYAfRXHuVRO6ZxeBrpAwZmJGn4D6HwbzPhkqJd5XCUbubSkSjlEiF7xUk3cZJGEhDILFVfLmugk55TAyLytP4Dj+j/FHsKOMabdNnLUpA8TGJaXivTbvxBhF20ymN/eoqa8S0At5PI6Hy8qUxmnh6GmlTNT3HNutma2wmbfEc3W8HTiGV2ong9aBoo/3R+GlkbKe2QgDgc7zWOSGvcc4vPQUOJ/c9P7MqeYZxaL2HNGCccwGCddLYEO5CowkyLRaUrq6t0P1zGK+EshbJFZP8i4aTUOxZhou2HCOs1vmTyROocE8Nf4bhYCBb6ZyERlo+MdzpRL3j6lYEyAL0dnkBzAc6bR/t0w6MAxbG8O4AQTKkaS1HQ43udWb6umExv8s9hXi/GLi+xDVTA7wEMzmhBH216Gkmd9AnSwElT0IPw5gLC8u5aNdn+YzeyYvtaqCZYMJ5xC6eC2AtjXxHUIFi1whrqFX2jg+jBG15To5REQK0gr5VqVXSu9vPM/S34wJTvEjL1ZwNL+Pw8Cie7e3HJyicA/rw4cPH8fQI5VZrheW79MqGztlAy55ja5YmIK1UboYzXLMYq9ky444Se7o1iMr8S/Hxk92YQjm5pujR08P46OlerG3cRB7hSxeuYzDcWsfyZsrM3Tv34l/83jfp63TcefU24ENgBJiAJnsg/sOjfvzDP/wszuYWYrrG9fRp6hoDSAssmzOPTH/46Wd4Lc/jBz/+KCMqTYydNTureAAZjoSOZj6qWPrQU/pCoFRGzlfItRk2hJI9DJULseVVvWE3SxVEuJQi5QN6m8iSaynPBtDbuTaM2vVMDNEHs46J/IXH8nR7N3Yx0u6ioPw2566yxp7zc4qda4lO2qB9DEcZ+qTXDw8vAlJWFpqxubGWc9i3bqzF8jz8wm+NKkYe3jV8fDlbSePV7uEdXFgZJeJk0M1aoHofxycWuuUcxjLnSmmnCtNFrnMY0oNjjCIy8oOHT+LUBbbwnp6tMrgHb2zcuRtPtrYdpjg8OErQ/a1vfTtmAHXyx+7RcZTxZBoL/A29n+/txjOAXP9sGM92tnM9HkIB6GomX+ZcF3ol1/XREJdHSAjXNflZw2CVDBeK7+7iFXKu11nM12iB4GzU70I3i2HjLTKOAoQ3Xn0JYz8MSytpBxbnF1IGLU01AwhzXdsMOrwPoNSYWNVHHeWAqysE64YJC/1XJFl1BfN8NpPZpBtpYGaj+txrTUjLRde0S8AqGPY7K/NksWXnsLyZStMb+/Iwji+uN47vhLA3WV9aFMelh+IaiI8/u5/KfnNtGRR8FlsMpPpkHbfVB3oPVXhrvobgOAFblNDJDDyeU5mr5J4z3/zOd9L6vn7vLijUeaK52D48TiVuc1QwMrqGwDBWlnCiDcaCvWeGa0DZE2PiYX90o92MTCWvIjWc1UIhitinGVwVvK6nlmsLhnBLEsM7zmccHB4y6IYgTUJwYtlQaWGMDYeIeMykM/zmM02ptrEyn30boqgWGFjXMEw8Mu9huEvDrdB6nffz3VChB+o/rxdtTL733ZX9Ptd7+bdHxnb57Pn2VXrJJIZi726upbfq/IFhuAaIyTZZOfkQI3QTpJiTmhiRywsEldfwGpTDeEnPar1JY2B++t4A5ZuaXJRzsjCx3i5nGrKRS3i+RtW+ZMq1QsP56dVyhsbNcJtJDvbPTEYrSSgEjqHhUAu32i9p5Pd6vw6NnpRjOcVYWI9PA2/xTtGfAMTfHAPBhgYmeYI2CKgEN0lLGD6Bg2Eu7u0/pUqa+UxDVB6T53ukl4USMuRm9qLhMM83FHV9hYcI2v/xJ/dRuKux83w73n3r9RR+FSU+MfwFX8BvC0sr8XxrN8ws834rKMjDg92c01jCk1xecoF+KfrHGGP6Yjjqg698JT579DQ+/enDeP+9d3NdlmN148ZGPHzwOLbwQLbb/VhfrMYvvn03t/sxS0+l2x2143xqjGI7xNsE/R8P42/8tV/EQ12IZTyr7330WXz7Rw/jZDiVnk+/fxyv3VmOX/m5L0SJPoHUMgRpuGiMUto9PM2w8Ov3bmAMnZcoxc7+Hjz1IpEI3nLxqDRyi3WNcdXFy3gOKspRF56EL1dW13M8XDdUgz87J0exvLKYNQwX5uu5Fsx53py7THCHFw8DXEAnl7h4LwYq5c4QtPsr6fGp6E4xyk5hZPo845bp/tzr/HIOQ4m1ge7eQ+9QL8Dxd5xz4Tjny6cNZF9Ffcnnp+1hPNxz7hZQOx7GTbysdcACt+GcYeyj5+qLa+lpVTD2vc4JvIFBb5hlZ+JYoYsOj6xZWSRmqSctUOvuAWa8qcM0YoJCdULyG/KTEQ74tWUmsPkC0Pl8dIkH1EB+rfYOgMcIC0iNRLloWN1llrQ7mVsKKcPTL3hYnvW90JHXGOkbyd+P8Nxc8JzeFM91mUQfL8nlBQLayhz6oE+7oIFGuNGaj6P9g7ga9eMXvvIlfhvhaGxHZWExHj57Hk2MmWWrlCunbZQ7n2nf1WHu4+VyEvWTh/Tx5XkenjvRhb5s9ySpzfZ7Xs6Dt1rNb3iBX/75Y3KSjCCq1eNYhogq2rwxjXJn4SoDlrvLokS08HoSGgi9KAfr/GKIJ9ZhEM5pdAtGn0apo/BQRG5bYnhvC4FX2FcW5zOjKnf+ZGB7PaubF/dG3auPcqNGlZKH3oUmWuOIFknlkp4UvwuQLSJqDTbPc52IJZ76/L2ycSMsgNqcx01GiRt2UvGJ7pxUdt5BAZkYylR6KBJTy2X46TLeCINtEVAnFbBjtAmFxuC7yttqA67zWKC/RfbUBf1zLqvwRkQiZtPImIxNen3Sy9Xhc3TFAp0qDQXA+cEGwrlAW90wMl8ophrnWBsvvV7o6WSqlbt9F1G6/b0hWOQ90dYU51/B/CXOt3LJHNc6d6cBlHZo2DAV3Xi9q9OtYGJFcDoeLcY6J0dhHkGDqM2QnoVJ3WrGgFoZgffvGijRUJ1Vrp3TUcHlvkcgN8MRVrawHNMMYEX3TsTPyOFlmIpOW6FvUfjXsAKGmmsNzTo2aawZ30urJ2CgzPo6PDqMNRNpaNc8dC3TrtJUkRzgomSz/Uzltg8uqnZSXoPqIa1HCGWGHqEZTYOWM1GHR02WmJoziaaWSiJTpEG2i4C2UxTVFUqkMl2NAcrLLMwy9HOS3yw5K3Jb8Fnj2NR7gSf0yLgt44bR4/P7r92NwHu8OOtECY/01upSvP/ma/DvVHzve9+KaTzKOHMdzGH8K7/2C9F+8lkc/OQH0ZypxNP9bhZcPr8cxGJtCoNXiSdPn8YjvI4//dYP48bLb8Ypz3ZjzNfv3onV11+JKgp2+3AQv/edT+N8+dU4qq7Hrbuv0bZevHajGYugy/lqC6BxhbHbi4WVzfiXf/y9OEU+lJ82ytctLB7jGajcBXaGb5wbU0YGYJchSLmDARq58Pa0G+tOzAfeKzTUW9k7bscV13VGzssVymn34IR2osRri3HcxxuZKsVud8B94C28K7fxuDDzUE8OGRpgxc75/rg3jpM+35fqgOhx6owEgYxtoclQdCj1FnyeShs50KheMpYWjj056YL29eLRT4BKDek+3s7R6TAG6J0+XrnFoa2G0zk6iJ0tvOS9w9jZ24OmmxhH2ko7nGYw+qDHZbjx4bOt2OKc57u7Uak30itr9/rpmbmgdxeQu7Wzg27spoeSegY6eg/lxTVMvixjZoRA+WvWnQOfCfeFMpIxfQlAdjE0/OReVAJL6xe6jkt/1vtOjIEGIgEff+t9myHs8hgjRKfdXoIha2tqyzVe0lDgK22GhioNqUIPswcVG+X9nOdZM/FK/YI8nRhpg97qUXWDYNTSbIb5i/WfRRKGwEa7ohzbJtsn6PY7wbh/y0v+raESnHjexBYlQF9ZWU6D5eGXk5cinVaa/+cNuFETZCwCMmwj0n2+vc3DVaAoTZSgjZugBZW0i1ndDsDwkplYTtJ2MWJadldni6Ld6+gYhGKpfUvmA+bzuw7GYg/3swfT4WQWDKfyfXHYRg8HwsO/7aRxUzsmUTSsfu/gXGAgJICekH/r1o6w/Bpb50voIAhHJWMqqdUYXNkOcWEEieYcjRQpYXSs9DwHw+b6KYYqFTNK0bCmiMiJco271d9FUUmzGsgL9GnZExeRZpkaFJUZZ64J26Q9zgk08BwalTkQVR1F6zzfLK5/LRmthfH2fFOOPc9Fxy7gNXPMMigaPb0OQ2Mi0CrnSxM9LBMwWvTTkK7puRqn9DKhk0bQa+ZmMTgWEaY9I9rizsuLCxjnSzwbDLZgQOGwdpqTte6dplHR8GhgNDamGVs1260wOBVjUCQGOOeRJohn+28IGpe+KkPr17lQkR/zO7dNN/lEr8INHouR5meZGas2x3OwH7QbIQfAPH58P27cXAc13o/T9glG3ELK49jbQWlgHJeh1enOU9o4jPW15Qz9SFezk9bgByMF8olb9Fvd3X6aPLT17D68joEcYogY00v65o7blyr13eeMEcoQ4/Ov/fW/Hp/cv4/Smc25KjdVdHxFyJuv3Iufbj9JXnBetHfah78b8Sc/+DC6IPHz48vonV3H97n+e599Ei+99HKsNebjweFxTOO9fQqYa1ttYHQdz9oo/d5ZHHGfacZsCWH50ut343R3K95/4/UYPfwsfvvrvxh95E7DcHLUiffeei+ePf4knj15Hn//H/xOvP7OF2OoR43cdp7cj0rgba+7jGMntvaPMAKnMY3x+C/+yb+M2sIt/p6OE2xnBw/u2z/+MF6+s4FxcpeB6egAKrsaEGRoD6XuHKYltoyiqIAFJt0eBge+R88hSyoqxpdrTEJwMfDltFuvXMVRZ5x7Z40xVFf0d8h33YEGEK8Mwe9wbhuvsovh63POgO+vrs1SxcPi997ldBxgwHadl+pfxk+3MBqnF9D+KB48341tvIOu85rJlyY3CVCBWrQ9SngVvF/N1XLfq1w6gNJ1bmUKOl0DuoY8K8rzOWXg1IUhXRM9TJooEguAQXTSGo2TqQkNpZ/TE+U1UcDqH+VAHTVR0L4rgyaeCY416CY0GOIu5NX5xSI03sPLcTrBnXjNNhw43w9vOiXj/LHZx3osE53oM31Zl1Lw9jOjBo84tWCIbuLJaDg813bLz1ldh+dbJGJy8GcRZeH+OgJGPhzjLOXFPUzIMoxnweXJvnjmIWSIj9/Vxb7bPmlk322v7+pvPasJXSa0nJw79eqrL6Oji4u9ke8vzsgLNExTKGgrBZjhggmF4EXFa0vmP3n8lIGoxSt3X2Jg0Wf0JudVENpctQx5nHtyvsPrTPHtw5hLi8s5vyAacjNIa2M5yVyX0enoNK61mxBaMX4fQVKpoSdgLognGoeoElIB8LPE1dDIFNAzmWji6dlp+5EMokIXneMZOb9iaq0M/MOf/CQrbFjixJCdqEEps8RJsZahWK+DyEVdJcy9rEl2CKoyDGDoVEWvMW8fHMRt3H/Tt0W+Pt9YrmmdVvRexpN0YaIG0Lkc5+ekt2Esy9MkkyfdC+Wu4Z/VIHA4kIY0RO/Ov5QxWp7n947fhAGcV5AQPDLpkRXaAQE5j0E/JrHlLMZLX8yIuzBriGtzsSy0kBP0VNaR6Uu+x0yB7FEwKA09pzn6KqDxeQb/DAcazvUo4ukMF/eWsW2jYMB++puTr4b+RJeCA7qbvJO8yD8Nv+jQAsbF1uUIFP3zWVn6xkQJnrW/v8u5rp63/7SbcV3HyLrs4snuXnzu/c+HW6bs72zT1jFjgjexvEFbpuPJw8cZk58ry0Py/2VuXLe6tBDbW1u05SxevXU7GqVKPOt0YwdlZkhwgbauARxMFjGT0fmGRzxrHtDxNgZqcHgUNSjSPjmK3cNtPPq1+OjTz+IvfO3nGYdZDAOIHcS6dnMl1ucX4/mjp3FzdTNDhx1kDRsRv/FLX47tBw/iYPcwPv/eB/GDjz6MR1vP4nNfeC9+8MMfx6/++m9l2PGqd4wcjZL+K+dDFAkAbGM1dq4ZLRMTrgAoKAFpYGUSPUE9j6WlFkrOyXVBQh9vDp5jvAaDw+hHPb7742cxW27FGENlssTZxQh5GceX37qNUlRu3bAP7wrF5fzIJXK0UG/imRSbEIr+rTnorgim97cWGjlmcKLOcCZZWJeOgYBBeUFT5ScrU+BhyCfOj8m7ubyGMW/DX2aNGf7VCygiO/AafGEYLNO04Sd5x/mSJjxs4pbnCiiLHapRhNDJC5vNhXyWmWlWQRmaaMI9Ou1j6Gjx6C5e0gJA3MxkE8imojp9ER+8/nLOwRwNMK7TlihyWUNRV9P2uaDWKI/hOudhlVXnh5UD+dt5PeVCwzUD1bMEmPNKjEuG3NE/Z9DMRfTyu/2p46kX2XcX0fWe0EWeT1lXF/Ku8ZAek1C5c4yFNzyVOs/5vEGnjedTy0zYA8PQyJX0m+x24GfHTz1S2AVkElnVdXEw+CmryMzx7rPNJtxDBlwHa0hT7y2T3HjZXnWLeibHkTYpx97f732Wz/Dc1OE8M3mH8/1dI+bf/pb34PNMs9lIDys7+OIHXxJ38r2WeRHEqcJzPYhtTwsLQZdR6DKl+/mM+u046/dwZc9R8hAXZjFN1lCa7qgW18rVzmWIRETqNtjJyKJLUyDX/UQKLnp1gvnh48d0vKjbNeYaw3jGrU0dl0EcpERtXJWVtem06ENLrQLSxdU7crdf3VQ9nSknvM+s3XcNExYlkxyw9ZXVdLmdMHZSmBvi9TUzjdtMR5M/XF9hrB0yZ+FJzAYv57ZEj4XQ23/Dek0Q8J0b6/HS3c1YWWzyHQN5hasMPdwp15X/GidXt4ts9J2zNqMehmEQwIFJDTQTA4Li5vkaXA8FJFOrfZ5CAK1EeDK880nu/OsuvoYWnDtwQttwlmExgUTO6XGtHqB9tpAxJiE9Ijd663VcqqggY1zm6nFCew6g9bGGDW2kDy7Tc/cUQBGmNMmsHsePz45phuCgY1FXz88XieoyG9KzHHbeLX3k2Nl+QwsKiT9lmjHXGFItmNvJeQGRBWtBYlxr/F0P8vT4OBYXV3Li2jJPJkFkUkei6cj5JUPLiAyg6RjP1qQfvFSEboHrNu+8HJcowW3L+PDdITzmcoqdvcMYga5LS2ux/eh+pvk/2t6J4/4ouijfQ3jltbffTPq6Hk0QsLC8GLdeup3zPWubm3GO8Xrtzo34zg9+GLXVG1k25+fffTNOrXqwvMw5azG/1Iz9ve145Q6ezfZxfOsHH8fpTC1ufe5LWH5r7M3H8yfP4qu/9KtxCKByHmz76DSeYwAfPH0Wd958K/bgpZKT94z/2aVKNHLiv49Xc4mxPRigUAEm3//sEZ+n4v5BJ56ensfBxUxstc9yjyUjwRZIfbq7i+fTy9Ci0QHr152f9/n7LNr8vo8BP+oMkb0ZEPtZyk0XndBBVkcX19HmRhaudcuOp7tt6DSOEzyi7eN2ejuGbN07yrCwc5hm8+FIpfdyjtc0pN16Y3pBViUxVCzXanS0c8qtYEW5cX5VhSeat5qIhTCUfQGpyjznfzEQMpVJLt5zoD6ijZpFQ965ASLynsqR+wi+mnW8L3QHj+SGeC/Ix9rCKo/EUCcoLBSqgN65fSMXJnEsAHyMzpgGbhapvO1cDtwMqAJYIVdV9IBefqM6lwt6W816pp+7TMMixxrQI/jJzEcTLSzAO9Z48Awzi+1rAlca5+diKQSGn3ZYOcU+KTfW7bPUmw6DUwlmRuccmvoXelh6S09RA+ohHSdGg4ZDZ/UKwF7Qy9i4/MA1nUq54fpcaCz90HvKdEo2981kJdo8Ma7Kdhps6DWJfmmE/M7xcTwv0GPqxIkh8xzb5bt/zywuLnzDEydfTBrqdx7eUOOT22PYeRStW5r7UM9PTwYvxgeNr2gwDVV5qbhE3KZrX8F8ponm7qMQQFdbTyJDb5zjfbLOWfYMFEMDnVh0pbzIaNnK8M1WZsXMlPUgZmJtbZ1rnWy3zhTInuv00OZBeVMIF43IUkSp+GjTFX0oodjewICU8OYswy8isN0S3SQOY8wKp5lxDpoeoAZaVzYHE27QY3NujEbQR/wfznMi3bCbqaPLC00Uzu1MUHHyV3qeM5DJzCAnrY9e06RahSFV+yC9NbyGyny27ZIeGl3Hwz54vof39HzpljUTefm3dPC64rjivrPp5YlwXcxpOMTvHUuLtsq8ggANscwkgLAitSGQCkJ5gVBeTFeix/hNlWqMCYh9ppyMa3VxjWhWlkAAfKVXx6FHKsCQ6WyPL/nFyVyoprylwbmWj6CN27ybyu3C0ys8JCe/nVT2nCIejABAG0PIKhffFU6ViXN9jmW3fRI3NzYyZINuQ0m0ciKYhgJKeKN/DVN3MbaGezIUyphUBQgKJQrHrd0Nbxy43Qh9aE7X6Ps4ljA8ApOTJ9uxtlTLZzhhfznsxs998DnuibfA+c8Pj6N/TaNnGDPwx+HRQRxYbQID8cU3N1E8/Qzp7WAYXr73Uhw8/ml84a1X4sOPfhC3Xn8lHuOZn+J57O67dgZAhmKdXbsXl811lP15/On3f5glqc77wzjp9OPTx09jcQPjhtKdW1iOAxyHrcNOhhqPzq/jh58+wkiP4gz6dTEGljbq9C8xSCjo6hJeVQfg1HlBd7xr6KQC7GFg+hBtrz3IQrDXgIlyo6WFSEPeH3PO2RVyj6zBE/yAwnGu0iUnDUCGGzFqRGaitdTgHIAZekDlZ1zB5RGzhuCglfogp2p4tmnjykOlLNpXvgBqjIsAyLkTt8+R9zRCln7yHhoVM9ZM4VZevJ475TxxhTH3xs6PKzuCHYEcOJ2+qkxRzhiVfQDGAB61VuCg10nQaJJYVijn5SLvZfSAhYFX4DU3hDQzroNcuReesm9iioDPxBf15XwJ/XnWiyYyt2DSEh7qAr9dwSdWshgOnec5h5ZAbdp2jJfa6Y/jAA9VsOfWJeoFd3mYon8mp7ms4Zp2uY6ywf0FmkvoHo0kPyS4gtTpyQrmlbuM1qAfjKiklUcmpTVESB2mY6A+sbrPMYDPCNXEYKlTBPkCYhftey91kX+7fk3Z10Mb8izT4XNuWznnd8/zfXKvPHiwnyd6wTGZPMfvPH52Lof3mrz7vdfMvP3GS99wvqMyN5OIcxVFS5NQBjUMBJ4VlnpjdRlEcJ0uJQ51EsAilFO80n1lsFyrUzGjxBdMaDaMTKNyVhmKejS1elk2PL0BGCGtMPcBbOT9rmCEWRp3hkLQ6Fh+ZBoD6HxPon2ES717ASOZNu2OmdPXeFS0391z9V7cut50XyfQnZCepsM1mFtUsOKckVNWtPvp7iEodRpkp3JFiBlt3VmZ/s8Ip6G1KZcpdCpDU3yVv1UG+SZIagOhXAJ9LmIcKvTHBZfSyFi06ESPRoVeZAhhANoMLugpd0uFEUSvKVi0z/p1hm4QGRhSAwMF+S6meD7MoyKVWVTdSpxbOnAxBsKUXlEhSgLD6fxaH+OrMCmAueiXdhnfttKGit9QrmjVuRXRXHl+JT0M14oMaZPzVK7vsMabdHG9kqFJr5Xp9XRdZ+S4alA0nmYiaVB80Wmeq5eIwmH89Sg1UJ7v+CsE8ofo0Cwn7yyC05jbRmuwuUbJ8IOZndI111HxrsKMcTemOzuxulCP49NBzGeodRyrK/PQBo+6145ZxmAWIXfX2xnA1uWwlwIuj3aszmHb8SBzspsmN+CL7slh9E6P4PGzWERRjU87MQW/teqGk1wvNYdiO4yvfe3zMNJ5fPTxJ3GKEZqdrUdjYSWm567jjVfvxiJKdfewHR8/381M2p0exujYwqeV2H12n+9Wc0ydz/n004fx7Pl+nMmPKGYNeLNSgwcqcdLvRnWxGk/ufxYreE9un+McleFNhgTDQX+nTQGGn2qLOR9YQ16+9qUvxKmZcCoxaUDbTcuXzuoHt3mZZmydB3HjPkgO6IS3eKbroxoYfJ9h+aYWciOfluZcfwOvwCfqAHA37xhBxHpMu02QMokhgcw1Y4XxLGPUqjyjDI2tg2e/lAt1ZoaPaEemMqu4GI9xzrGV+F1DIzDTgBhKNiJCm7mPSQxycRfj7dYhvkzMccLfz/KtczuCZEN+Gkb+B+v5VO6hvoFX5c1l+un+aXA1dIRfeU6Z63IvJwEmemTIfWsoYRgA4Oe6PvUfytepBXg052rhb5dN+PsxAGGm2sCTLLbo8b0H3c6gC92LEoYh6zimMcW7QfYX8bSa8J/LPxbxtjR+Tls0KgAr9Jq87/iZsOUCYOsuurC4yxhb6cSdhJ3LUhYlZMrWC7r6WZCXFTGguckm9sGIg6HV/J2/XMbjEh/HXPnzPkZsBMMaFV9m+ZqT4BpbwX67Y+JNEbnwn8+zDYV+oM30T4YrvuMadYNyx3eO/ySMaOi3eKETOU9vTT3MqWms0rh95Y1XvnG4tYUib8YqxqmzsxdrrfmMeQ9piEr4GoU7y80XYLQuzLi2sBgLDHB3/zBW5xdzsnD3ybNYw7uZ9rpuNxco9p0f4Gl1iNbDe1nlvgv1Ruw9f4aCb2SW4N7Wdtxe3xSUcu/TuLG8hjLoJeG0vAd7exneEyXtbu+gNEAKdKZ9fMKAmmxQyfJBawiy1SNcZFhivMoyKAOShKGjEl5DsLKAqwz93M/FTfxcK6Y76ryVZVAyOw9jvTRvxh3tbbpGozDoZuSJ6n1p5GXmZHCInXM10Mh76fr7TBlYVDI5JgNuGMPz/d0GZqgPCco1WCgMvUW9Ied3XOR7DD1cEHsI7VdW15LhwIq8Y9D1Rnl5X5/ru3Tz3gWqnKatjCHfZ+o5iNIQm16uab5X0Kvdx6BOmxLN2CEELoLNSuE82wWStlGjW0Jx2G5unMiMRtD2IrllgqR8nt85b+B3AhJpIMPr0Y7x1irwyTXABs0O+kYxiZihgf3w5f2ko++5joextLSRCzr97JwCsoXxvIA3KnH/2R6ewDDeffut6BzuxfHOAeDWrbbnolWtY+AQVHjtElBleNLFlG573pzHwNGP8oXFh7sxdq3N6XEizbXV9VhdXkZQAF541XbX8TZqYNLHHPw6ezET/cNevHHvtejhXSlUmMQ4PT6IEgb1unMZn33yiG9mox0lEPlM1JfW0Vb1qDZXYzhDm1BiB6d9wBNydeMeygfDh6FzRdTZlfMgixi9/bj/6SfRgP7OtbQx3lkZgLY5d+qaKMPUJZVnGSUIeFlk/A+2dqJ7PIjXN27G3uNnsb64nBGRnEtxDPmnl9NnzDUQbr2S81Hwimt0yrUWfIfnC80YXNpVS+/7gjYYFh65xggrh53C8sD/MISL3xmyHCfDau5OrCchP+ktWU3BtT2CviINmoHklVv/Q9cB/U9rwiHfTHjHd8dq8p28Jq97KC8qRaVCcJybW6o4+U5DqL5IqA3NBEeOk3zqy88Tb8StYarQOBW8baAf8+ibKcZovt7KKIlgwzV6hksFAxptr9dQ/fk2OUetedSYgdbQK3hJ6I1F9Ow8elRQXqOtMzxT42h6/+FJO+m+Dy8d8XlnF4+708v5dOk1wuhZlabfM3GLMeM5Tlk4zcGDeWah5wwFKkf2z0N5VCdonI1eWDxbc+auB2kguEa6SVfn4Dxf2Z14Pnpdfvb4mVcEDdRZAvEufc9pAa4X3MuTUsFFxEbfYDHAOPfiWR7pORq5QsZ9jn/7HO87eXbqFfsAbeQ9X47pzK315W/wnkzsCOlJ5N8IgKuUrV7sVhOD8SDcht6zMlKpoIA6TF00nKaHlesfhKl85u65ANO5KhkwvxclgKxEQF5zpfdBJ2fpFHosQ2cKom66hM86cDBcTuRDqDQsKLg6A64CNtswGZVG9blW99S5HUMOUBMiFuE0f/c8vZ95FNwMqNtSR9MIkJOK3lej4fybiEYmk+H0KvkTsD5Kg5X7YdF/eVkGV/G73sO6ewqDA+v3Di6nwFxn+S7jTIRM91ZVQQc5t4i764mJSA2lAQ3Tk8itEhCW3aODWFpZie2Dw7h153Z6Tu555MQqDwUludahiA3nc1/QyfaI3u2XXpxK17Rss+/cbqIDsyIDudLeNP1pFLoJFm6jXwIFO+fk37ltBO3RUzN8KNOb/ZaLJKGtRybZSG+eOemjiEt+8m8BRy5C9z5TgAg8F1/TtH8ao+P6OPlAwXciXgWVipX7wAbqmxQIw4w5f+F4MqjPnz2ITZcoIMA92puekZPKIFfDFCXG2nUu8pwiND3ug16rcffGes4lWNDWMT4cTiUCzkxH2r22vJievF6e40mX4Te8dPjbtXcWjt0f9KFbLT568Ch6jOOY9pjMokFUak9OOqnYBwjqEH7iNvRBxUnX6Yf8WcJ7OWfMrhmP2sp6jOHzEmCwOt/C08UjYVzsrMkIZp2uNpZfZJ82Yx1g1wTBu8C3gcBbp9A0YxXGQglR623Hyhzt6ezFj7d2Y/XWzUT3KhI9keRkxjBDwHyXizhpn3wqiteb0UC5bMWwtGhcMGekYxaa6X06btYVNcFKwJObHXKeYMYlJCpFw/4qJMfMZJ5LvBKrGmSlCmRZZeO8NgTh2ciOio2T5QGPxNf8l1VIfKeNHkYdbKvypWcvL6oQDWl6iObVSe6ErMAKUMeMD4wTbdrpuPoMedXPKnjbJYDdAiA83d0J97jqtDsZKt/rnNKnPl55O/cVqyovjK9eZN6HdjlXrBw8uP8wDjD8J91BbOEBafT3jk7i+e5+7OGtP9reB4QOY+eonZmRR5ynFxaXeD68u5Qjl3Po+WBAjaZII42VzCiwMCS6CB+6ttJ0cQ2OeQVGaTS4tkdaqV+kk9MNfA3vAYiglbsjqy+VKxdau5+gNJgcfybHBZ3VLdLY96QZ8mFNwyx8zSgolz6rVC3HwhIOzeJiriUTzDMSjHsR0pfWrsnyXuom55j9rpAz76OP5i31gtGUtM9+ea33n/qVX/zatTXVJo3xpZXNGlE8zIZPLLWfPbzp5N3viuSHUawsuWnfsDBcL86RaJlGKnO9+M7De2YlAhoqQ4vIPbxf0XhRTvHcrJvHpV4jv6r8PMd2Tqy0cwjY6dhcbMWshuQaa4wil+F7DijI0HUw67Rx5orBh1gPD09ixng5gmPPLAOj8XAAbamkU+06GCrqqVkGl+tEFXZFcqRnhaCYHahhkGYiAee9EONU5rbB8JcJE0lj6OH10kPa2WeZxd/0gpKu/LPEjvXf0hBwDQQLa7FZDsvqInqFImK9UQ34wuJCegcaixpAwz74vcybe/VAYzGOUTxL7oiARL4uzvR5whHbku2Avum98azzYTEfle3gPRc3cp3zd3ochoEKwytKoo/G8OwD95rwh/yV43dh7B5UJyDI8KPp8tJDAcW48gyfK79IC8OIk2s9x3bZvgqu+0Wnm0r78d5unFhEFXm+hXHvDTEWtM9r8t78M9nj5Vdfjf2dHQxhsd+XIRLbfH5djIdLM+SpjPfzhW31Hnq60tLvHE/X24n3ShhivdRacyEF37kaRok+G8cvBF5Z4BF5ve12HdvkUCBNrZ70zbbYv6QFfc4+eI4hd8bM80S2hledMxLhymNmR3ZO3WupGq3lVizxWxm+mBoPUbzPg1/i5bffjsN+N+frFCacc9oD4ABEnp/roSEcGN4abVTW3FNsMq7OV7olusrQDLX87kWblV3bpwdgR88BHEug/v3trZSDxtpSAZwwxu5sfQ2NLnlNYY9E0I4zJyZf5j15yYvSwsNnSDf5yFqRnmNpIhf9eyhv8q108xyRu/wmsDAyMjF+hdEsigk/otWjqwAA//RJREFUf75dZLpB4wlPefi7z7J/tstn5X35N32dHJCH3wnCbON8o/AOzG5stBZSHtwlt884Wzh2otsm93I89fK8v+2yDT+jIfziecJd+dbkNEGbWlDwLW30ql0e4DMbAAqpZAKaDOY8bUZl4FvvO/Gy7JeHACOXrwDULUWnEd24sZlJE7PTf5a1N7l2IrfysZ89/F6aGcbTYNlf566MpLg42ucpQx7SSP1s+zJZCt7wd/ulITIxRP1vGNfrpYfPSZrTZhcsTw7/zmd/+QvvX0u8CVPYGC80A20S5vIhDqLnTC725XWTDthIUzftnCu59ZZ053StVXIye6Jsn8E9vJ/x70SbHD7Dw3tJfRGB5/r9ZDFa3pN7e0zKInm+bYV1Yw5j8/LmWlxjPGdR8DkXgkLIuC4jazmfDQyWa73wz+Ozvf2YKlUzZJPHpUkLBaPpkZn5I0E1VrZDmVb5w79JC7+TPuU6RhMDqxIvbmPfVSaFx+Hh+b5sr/N4pmbLqNIrlbSMIa15iAjVvkqzg6PD2Lx5Iw629mN5aSHGeDeGpAxL6vE40B4+R+GVYWV2F4AurSzF9g4eAYrMenuCABqN0unCSNV8lp1REBLXoGgNvdqebCfj606iTlCnoua+1oJ0rN999914/vhp7B8cxL2XX0HxYqwcb85JpUNfJrzjISNqxIsdo3kGz81Jd56n52XVcxk149dcl8qa9plC7b3Sa+TdfkorvYMa9+7sH0QdJV1p1qwgHEu0VyScq+2Tj4qwsOnFMwiAVdxv3byZdHNNnEsJTFFW+BSwFH4O291FaVvE2SxV04LtgzSRNi4obqc3aGWH+XyW37uLLh/ys33xPtINNUU/i988fJvE6eV3z1Go5XsbnPaDtjsu3stXHjCyi2SBD3lvFcdcSQOOEsAjvKpAG4zoQrWehv9g0IvPfvJJ8poKxdt4ndGT6TkzxlBGjLf8piJ1jrQFLd3A0Np8g/4ojXvLBBYsmYpe/pCXVaa23pftgTjFFAAyOsKT4MTownKWdHLeLXcU5tmu1bLgqXMuJg6I7hNJYxitnCFIUwfZTnkiM5M9ABp6/Yfw3MbmZtEOwSR6pACR6hnD7YX+MYHGe3iefKPnIWizZuVEOfvSiMnTyl+mv3O+1znWOS4QTZlzDKy24P59tk+evLyahL7Rb7TFCIYp3lnfkn74m8+Y8K+S5v2kX6bb864O9X5m3foMd3S3vXoW2X76JX2Ub6dA9FrVNc6Feb0ynyMB/6Qs8xzDg17rM3OseDcsaSmzXF/Gd25HY3US56SODo6zHfbdd3ndz/KNdPD6pCH9kXZ0I/lreXU13B3BI+dIeeY8hsi+Tfqde4XRt/qLe2mwPM93124ZYfOZruG1/8qhfVT2fZb9UObtx9QvfPD5/y9nfx5jW7Oe92HV3bvHM33zd7/LO/CKZBRKNmiZUuTEEGSI5iBBkWJLQOw/DARBkAABAiMB4jgIAnyCbNokeEmZkiDEiYxIiCHY+SMIECRIYBsJrCimA0gQJcoKeSnd+X73G87Yp4e9d/fO83veetaqvU+fS9pvnzqrVtU711yr1tobOn8GFxqPG4YUo7MkjpIQoCg+YbXDEXFXVMXP1DD8G0lqwOzFektHlYUPyrIV4z3/zgse8KNwAH5dlH1eFwoDF7JEwwqErRX2zpHDOAAf6HkeQeGgMwMa+8nw5hjrgWYWX3n/vXYoR8tMFYgqi3QTgjtHTqV96XPvtD3NKFV67Yka+MW1Kq709ovNahBU3qvrKmQ6UV6Y46Ow9suyVkSuqJKBE3HohZbHNCQasCto9xm2ZRbJfXyJrse6Yp0HHDc2DRDS70KVky6eZ00cPGE7k4qoCa5fFF5w+ESBn6W+9/DNtnz52Ns3PKhfqAPyMV/xeaGOlM+qUBGQn0pLg/Rb6Oq8cC76YwdbLolbT+HTsIDFkmamFc/6ZfviF7/Q/vE3viPSk/b2KRMV1R0NiM/VCd1wglAdJ3w8YxdgF3Jtnysrs8uaQeELJhts9fEiK/f4lrKl/gE81HZHqspLJee7be5kNaOHLg0oMvgqy/37J5O/KSfysYDGSvmyKmXripOEHAw6kp+oy+jHtpXbAfjyEeUNX/jQKfqwgO7hnSs+I47P3JaEwz6+65Lqn4tQf/a/9OI0F6tHJgeHmkXhg9Kd+sVve/HiJ+WpztMDieq36gX2spKDodgoXVxlLzyxkZ9ixx8E9AWQwcpczGuVLvw+Jvp5Ipb6OYGKGvl+/sq8XRWPusRrEBvJZpeBb2zeP35gvvgKOfiHrR0+5cMpXd4nenF+2X7r6/+4LU5Vphqo/dkj4SO0bLxuC608/SFcBinskF20H3zpiVu3CZ8Rt481gDNgxOd5ZpuyB596Dg5x5AA8uuBD09QbaGlvlA39EDbAH2ClwY88wo8BjLpIXtlY7YdB5OOPPmpvaACnY+bZFbrAC5nQ0Gq+9+lj+7z6kSoL6Dm1i/vxR/S2TiICl7KgvKnHnJ6lX+RRBOcf4EfZUQewiR//BOCPnvBElzwrArAT/eHNhwSW6yuVqwZo6cvBizc1AeH3+zj0FD1dBj2OfrmSxgAWnfERNiMD2fj9gSYDH3/6afvc++/79Y60TyYL15pIgutHFEwARU/d5XEQ/MCjv2LAgl/t/PDMn4G0dnj2/vAf/IkNR3TZO6aDOpJCZMAAIq6stDAYn5lRdzSQxpEKNu019nzwMRI+SQOfwnIHIsU5zUanxMNSZv5+V0cdVX3UUVcVEi/PwZ+KzSBFReHFRDowZHgQUCfxhbff9MEPBise6HOEmRWLZ/KKv/Pmfb88uRE/fj7AP3p3wqCrwUEN0wcesEn6peLTCbnQZSN+ID+VFDs0jrkSMdOhMXiVJHs5uEIBUVjMvKBnBsSvwy7UcQPgwQ9wRZDNVDjS6JD8kFh86QDZyvzi++9qlLmWP85U6Xi2JOHCvbxdeM+cU13Mwj1goEMPLgcKXo2WAw7oToXjp7hp+HS2niAIl46ZMndFkX2HqwsNRift8Tn5e+3i0++2n/ivfdED5Xc//lgdz9IHNc78W2LqCNXZUo/wDfWCK3wB/ET54xMZLFVrC4IBo2QXDQ0f3zOR8Lt8Kk9mlQy4bFkxOKMb+ASAssnpM29BMAlSrXVFl6xrrSxlqGh52VNy4Kk8Zp6Ubz0fq/JjAOdkKbqx6oI3PMB3fUN/AT6KfHeQonf9wRbxUKFX3dEg5bajAejhGb/dpZk08vXHVwd4u//LX/6SZpZMkph985yiTmfyPiPbl7X6Vack2VyZRfPOHjLxGd87hG90w3/E6dyQr0z5jMkfqwC2wWq7FRtyUMirftUROvjPPv1YvqxJF5+X8ku98js02ETdRh7vIF6v61QvA/Oz85ftXDadqv3sSwdWkqx4XL6UvfzD+1XmI7z33nlXVbo6/APx4rM/THKpkz70Ij8wY18zgVQa+kILxPdj3UEv/FkdXdUZnpGq6rrOe+dIOqXzxRa3Qfun6inpBOjhe60Vol+2xxbhs+J5521+c4ofoSx5qSPUXV4OF5dZB+W53kgX2jPx8AbH7aHL5jUTJtdsaVovpTOxYCLMF1x4psbZAb7SDi08sB/Zrr/CxQ/IxE/EyeMrQ6zGqQPUS56XoTcyeIEafeLXqk/Vj0dX0gAPykqvNlP9JX0kOAT8gW8pzwA/h8/P62MDh2HYbeHXifn1DFZYGfDRnyv57DLDPwHeB++//+6HFCQdKstEGLK0w3V2nxAZoLDRy00FuceViTwOFnClcW5YjcjZ8AI4Qk0jYz/ehS0+GJ9KditD2RqgW+E4N59y4esWbOmAhx5WnpNewqFwKIwTzVKA6EmFpmGzZfDG/XtqXKq8SudoK42PFSE2MEvisALPGHi34fufqpJptsEPnKEn7zzwzIRfS+UbhGxXrjVacuSZI+jMNOkQvbKTrviATnOjDlAM/QCbQZQXVV33wNPFcfmISsfDbR44s4V4oMDDW36SgZd8a00GnQZyrVg5Ms57Q1QQOgW1Mr9cCF8ORbC0/81PXrSvf/K8PX7JwL5uy8tz9VQX0lsrCJ/wo9wYZGuGyAPzA3VWvOt2rsrKbP+e+PM5Fd5ax48cP6YTv+IhNA1Cq5DTjTray0/be5tLfyLqH39XM0i2oaTfSr7AJ3T4DJb4hJVLOpFUNnzAqTI6Q2aM+IXJhPfeVY88mGoiAZ7+ebbJ4RPKnEaRxp/BlQaUxkrjBNhK9EeS3bnX1iIrOq9OlM8pNn4SgTx0YXXN+zV04H4+WSUg/mvPBHmxmsYjJ7pOeltbMtGVATQdBvXUEwxKUddqdLJTPOjcaBdueCpbfCqV3XlTg7/17W+3FwwY1HINtPwKAseVcRk/hEqeKHv7ZJbPBAfnNbcr5POTPrQH7MYv9WyxZuIcYuLjr2zB+Zml9CHQ/fi5pmylXjM4MDg/Uef8dHVl3ajLtF+epz7Qip4OjQ6f+hTbsWulyRR2csSZDvFCcl9o9c0zMTp7VvS0vbfeZGtRbUn0PNPiuR8vytI+5Rr72G1ZgH/cccmX+OvefY5T1wqS8o7fCQwc6EYag1LqBjrSH+EPnhNF53TGbNuSBuAvfAhvJjw5zARfJoDuG9XG8dcjrc5JR1/kw4+6CT5pPs0qHQjkRWbxrvTUWT4XB48jcFV+J0wuKGe1QwaysrX6XF3a2b17rq816aC51CqZ/tXP++VX+gwqCLqgF4MLOwb8ajWvszBhYwKCDbQ16jf2E9iCxfeE+BF+TODjD1ZB8IU/cXTkym/QsQhhB4FJAW2Exwnn5/UcC13pm6BFLnHaHHLxD/WZ8mDQY/IDr3pFZlMD5U/+5B/wMywUgRmExOnys/1BfpxsgXJuHAUkj1DOhbYe3IMDGvd0PO5woFWgYxOR0zhtROfCSglDKShGXZxDvvlKN2nqSgZf84pOK2m8vGqff+cNPyfxhy6ZissSePAAnReKP9AK5UIzQD7W+uk5n+nn1KIaNR2C5PJMg+GZny1nFfdUy2Ya14kGimvFKUzk0QAoUGYS9hZ+63qmIoPD8w+2t2h4OQXFKUBWDbzAy4DhI6qisz3qjPi2IYcSKEweVsPv8ODWp4MY1j57+qyd3HvoWfPR8cKNlQpZlbQGdgZPAA9gG5/V4puPvOT6za9/Q4P+fR9r5ecaOC6ObsfHDJlq5CJaaDa7kT9/j2b9v32uWTanws6ftDd52L2/0ID1UXv78x+o0ssnjx75g6n18q0GY8nnvRLscUPRfRoDHRRlRtlypZKzmlheM+Ot50S2V4H4mcYK1yvxYweARkrjZJZZ7+hUneMKjZ9ZSX+e7SCDBsBBFDpufuLC5aPOxJ2MaDhh5d8jS53uHROBn6Ch86Q+823B1Gc+yUTnjF0ffe97bkz4mR+u5LkPnwOijqIPK00x8Ds32H8t/XgGcu/BfZ9W87MEpVPXsNedhfCZZNEGKP9333zLW8MPznh5VX6TMHgzU8cn6MRpXOrtQ3UqdLr4nucATJD4ZJJXpkoTsgcG8smTcPsOHbAPvhyK4aDUQkLZ9vLsXxMWTqyx0yGDXH/51BgdKx2NDPZ0y89xNYH7bdWPlSaFX9Ag86Uvfbn9p/+f/1zlvPRv3nHC7KnKh0M/kY3NbksazAjTtpB0QldspOxY3RCnY6ce4Hee/fi5rXBTF6DhhwNdXpr8eRIpfIDVAP0CeOzolEwmIWzp1aqLe/TCHz7IIZ/wLJvPg/kIu/oKnicdLOqZP5CBDx04vk+do20GSKc/4PuAyE4b8DZy1xm73337nfbk08/8fA49oKNe8h4oHfnT5301pzqB77EbXQHuOcHL5Iu6weBNGjI4LES9ZiUO38ef8Rkt9dvixYSDfqfe01y1p5o04eO9o3mi6EMW8v/777/fvvmNb1gmgbbBRAc6JveoMvbd2CQPu667fYsvSNQVyk+et46UP+D+S3rzUy/YCQ94wX/vj/7RP7LhRA0EOI1ElKiyZSZas8g4hCu4ACNuHpRBixOIw5yQgszsPg8L+RSTBx9kCR8Zco0bBg0THL8z5ApcM1r4Yp2KxjxT2DFkoUq51JKTr05sVFH5JNFKKxQOglCwnJBhjcMXzdl6XKpQ+QXNt9TJ0OH4hyZVIep7Y6pYGuDOJUP10ryYuXJMFltoKMhnpsmzK+ziHn3ZWknFxS7orLcqlbdW5TvPaHlmpkECX9KBXrPtI7kUKqs9r2RFr0TjUAmRgXxOBcIbl8Afeeno7QvhM6uhZ1PJqNNm359BXY2QGiI/oOtY3jyHWMpOJg6nmjV88r3vtHffeFAfcT156AHr8OJFe0Orq4ulOt3nL9ubGgRZsfDjdWzbnsmXS00UmJGnI3PZiifl53oiOeWXPHfRAKQ4uFSxrNLwE883+KSUNSZTQAcAP3zJUXMG6WcqR2Zw3gKUP3gVg5UacjwB0TWdIUA3V1/7uPCPfy75VI7kcaSZwrpUB8hv//Dck5/zZkbLfjvrZSYJvMZAHaAAGIDRjfrDIHZ1VScQYxNlw/3xSc3+OfjA9+D4PiT68mUWJjO0I8qCI7/46clnn/mAQ2bflC/Ph+v5RjXq85fnPp2Ka1g9+Osywkt7pb7gH/yA/RT9ieqOt2/UoVLmtENqCR0ipw/xMjsAAI9IfHhG9fX+PTp2DSpHp+pIa0XL9rm6cOvHZ5tO75215y+ft4/UEZ49eqt957uftrfeebO9eKLOVzow2J6eaaLVD3sA6InOXOFP2d9XB+dOXDqRTieNDf6JnV7XPVRJWcpNxWRb8Zv1Ulrh18qaCRnvmbEqZ3LICp8DEqxWabvgs4KhbXnbTHWLQDrgcmTbE1zVyReaaLCVyTYXW3eWpz6F8ou/kemTisJJm8QWnh15y1n4dNz3NOgx+HkCrMHPfZpk5F0ydKTPq7onfWiz7j80mVI+9mbCCn/AZSo86kH1GdW30+8sNVk47M+6OaXLqwhMAhlQ+JIG27+UJ4MXzyT5MVQf6lCAP/WTspm38uu1FeQwHnz88aduG8ijPOGFjrmvMq5y5BNs8NK0xDagZ+o7eNdqS9Rb29Rp/fMiuYEpChDnxVXJUQHwyXlWMaRrsPFMkbZaKy+EALmWY6rwIviGFwTVkT1/8tyzfB4Ow4Q8ah0nk1j27emWGRQrL04X0ggZ/d15C59VB8+Z/N0+4fBTHmxx8AzgQrNnfrKEd7Tgz3HpgxMVlHT2uxK6X6O4KuVTOYkZ+umxOi32zqUF3zTjBUq+3fVUlZyOV3VYhXroDozOzIWpgvHX6kXjTriM9lF4OjN+Uht9a4bDgFqdFo6ngLGZWTuzdKj9XEJpfHcMOraqKANXPvGHzpVFFUrZ8rMGLMlilu3yUmXT/95eZLvJpyM3KjtVSn662icDhRGfQtOUTwOlpXPAhU7aPuaoitCpYHwDDT+e3n+j3Tx71s44TLE5aN/46NPGF7Y5wXP28F1VaHW0WsnyA4h8DHffn86SROnPqo3Byx/0Vf/ElEE1zT6oki9gdbPUgMhDeDo1TjFeXp23J0+ftE8++o47ThkqmzftQh0iX8Nnq45nklcaOFdaMdP4+SQOnTif9mEQeMZnbuTPc83+WEktadhazfEwmJOByPc3EFVOzPUof39tXso+e3Hud1zYXqzOiNNq903PTJX3CNl7p97jV+q7n2NQRnS0qncEtsE8GRBfJhHwZFXNwEGnRBthsKJTJk7DpfGjGx9w5YTVs2dP/MIqvxTAD6D6RKPwOeLM4RFWVHR4fKGF1Sp1CH0pVyY3lDV1jXej/KFUdYg+SqxypD6wZYz+PNvis2QbdZzM8phQMVC/8YZWWbL5iDI+ZoufZ7h0iMyKtQLkd9/E+0r19fD+2+3w9F773re/0X7sh7/Q1p98t33lcx+ovtfL6A+0Wvz08VNqpPqEVQ1+Cn5xXAXNcXVsp47Tvqj7XAGeY3q7VbpSR+nE0eUJH7NVu6CVQEcHS+e5Ut2+FQ19gd/HUzmxw+GTwJLJIMx2MI8K+AUFtzHR841DBnBeOfD38SSed+xok/QjPAahX6BucwKX+sM7o9hHA2Jg5FkYX/yo56Xqf1xO1R8ysWG7kdU3fRIyXck1W+exA1v7/KnyOP1a/Hjpnn6O/hBg94XtePoxb3NrxkiTZquP9yh5d1VjneXwTU3i7GBRE6gf7odkI6tKjQFqG5Inet67ZBLMDg2rUrbx6O8YqHxyTzrQd1NH6dcon5QR9Zf2QX3DV9yDQx734CGXFattV/xEgx19v3+aRDbx6Sx2R5hk8hNC9rlkAcT9E/kZAcngyizBxskAGiQG+lMearykgYdgFIJJAvekRzHwUPZCCnB8kgMSOa1D8AtrouF4JJWUbQufAsO7Kig6NWau4NbMtJ7b8Ou09QxEM+Dn/MSznK/w/pvvtBMVEL+ga31UsbWIFGMtm4XPPjwffFzIWfuaQXzr00/8a7Mb4T9VheXwBHgci00BMMPBwZ6hKo0VFZWGo6DcYyfNiUJlMOO5l/eSpSfHZ/EBfPAjOgXfD5Xla+6ZoeBzKhlxF6h0ZXZGR0YcIpELRx2QjGfFRKLM9uwRf/DglGcTvACr2944axWDHMq5Jhbqvrru6EB5MbiueM4hf7BVxEqRk57PdF2L5kJ+uBLdvnRjrXEjnZB5rM6JH4XkOSPlzLfeeMmRRsrJP3TZo2OUbX5OISN88ILWpW7Lpzely96Gb1UyqPNVE2aA2P7QEybmN4+fPm8ff/qZOl11/CokfmGa3+yhUvPT+Rfy87033vAsn59lYSVCJ89hBd5ZY+8ekfgA27kyK/VhA917u1F+wv/ksbJiosIpv/OLc9ff8wvVEXVgbFeA++1vf9v04DKIQMekhkbNAMB92gKBOhT+4OB7fEIdoZw5AJPZPXQETnFdSC7l8/jxp/JN+Rf6h2zRiBao2a7Kg7otvtQdAFvJYyab2f/UXhXHRjpnOo56kL9q7773vn/2nfe07p/d99bdSvgMuvz8BYM4uyH8yjC1kNXu5997W4311l/F54OuTz/+qL3z6H77kXf4qY6y9cn5pX+Wnr4R/zGJ4uAL73BV/a3Tk/yUDV+bUZHJHn6qXe1CumdnAf+jP34EOIt4rHrHZ59O2bKUHqxgnmjywnMbfIB/M4nGR8ThARAHx19zEc+VVsT+jJjslEI+JHCPVScdOPhKd9sVPQMXPKlL+Nl2SUf44W/Sab/oCg1x6gD5qRfQUD402qvLpSZITGo5/MAOyNoTOnSFPgBfBiLqAbz0z7wArqSDQ3uvulGnPhmUmfSio23oOrCdnbqDjvRB/oFLTRTjtzzDIg7AA/7Vd6nfpa/qZQQf6IhDg44A6eiSMnRZ8PxaePBhwlF9FHW6yg79SbOd/8Q/8fs3HEuHEU5jlGM1QSPCySkEmKMA93xIlXtmLPylMMjnOgU1hJcaXBAGj3JsOZc0ZobUeJa+mMMSF750mgwI8OMeB/pUoOQwet9/cF8z5HPx0MAkZswaNIxqNSXHyHA+TgvtwYnw19hQzyhoWKTDjy0RdKTR8vkQfjLdsuRA8tGTwcr7rIqjr21HnvASuOfVGzo87gGvCqWSZ2qKIJMAwJujsawkqFCmlx6A79UhiZELkApAodXWTVVw0gnwQSclqwqihwpZN6yUWBnxguDNbe80NeDTSOhkmHzwI4PomooAoE+71WxOM04fLNnTgKOK7VXuilmWOh62DiSb7Qjr7W8d9gavP1YQ2ILPjuVT9YTuUBms6JjQxa2yA7zqdKAcqBkvdsOX4qQeUn/47k89rK3tXwA5Nws1auHyQ58MEqxujh/U6p+fAEHMXB6q9LKFL2Sz144MGgx6lw/3pgEEe320HV2kL7No2gftgXwaLVs2bCfSXqpO3nr7zvYp7nql+oYfWAEwo8Ym8MhDPvx5lqWEqSPAHww00HqLiDR8K9+8pcGJ1QwDF+z8szDyMVue2EIHwywbw+kEGEj5zNZbb71pPqQxsFJv6Bh4rofdqjDKU3sQDr7wCkZsjtRhchDnRvXhzTcfacDmmYIGiY0GtHfeVZ7aqHzDYRm+Obp6+Vj+OlWdlz9kGyeA925qC40fAFxoBv2djz9tL1VeD9/QbL0d+nfyAPRzm5T9HI/n+48PHtbXxl2flE5Z8IOOtIXvfvd79iF1mnKh/lNXWRXwigm4rJz98yPiTR6/1QUv/Er9gZ5ypV7RzpDB59Y2Kn/8H1wmlvjuhk9tCfe5Vv9MqP3cTPbfqi0x4YZfJgmUTX53b/woA3biex9sEQ5xAngsEAj0I54QSycCZXK1vHQZU6boCS/krfyssdog9an4lO5cAeoF9RReImlnWlXCixfaOdwDHf0cH7aGJ7bCh/ZgvbXapm2Rx6SMNoMO4FGH7INul9uQd3QkSIHngcgmHTnRFV7pd6yz6hh88V/4gc8hMOLIC+z9+O/7MeXVzD8AE96noLOEUYRBiHDycR4NjU6W9PAgL0IwAscRXOgdL04F3GF0/tARqmOrDo0AkA6uP+Qqg3E6BhIPHvHJcZ0/M0b4oxd8SSeQFhqcxD1AHn0nQFoqh25cUePQpIPKMw3sIw2a5MMLueBVHieYyn8AvMij0Y22xieZIcGPxpo9fegpF66RAZCG7fiFbQEqDTLgTwDv2fNn7iTjJ/hTHuhxrJUJeiIPOdBwTwC4QkeDi+5jWaaMoz/84QXE5/UT4nQxTISVp45tdaPBXANUbTXVagC+4LNKArANfeADf35yHlvAgx++Qj46gUMgD5ujI3zhA0412urwmDCBE3z4owcPzbHXg4PuU0axmwZMh8A9fGobrmaT4JcvqyNiq4X0dGoAkzDS0Anc8CW+Wi9lf/N7Oxyk8FaNyv9SE0Cew9AZMPmI3XRI7FDAg0GLF6Wz8uM5CTK8olH+2++8U9+n08oHWYfHPMh/Lp51Co8OTO4SVL1lYKWtM+F7761HGoTkX3wuH7KbwT1lyGd2GJzr6/nPfbiAT1rcPzpVx64B4f6j9ve+9rW2ke4Mitnq94+4Sp/7jx5ILzrHKj98SBlRVhziWWlA4jemqH/oBQ5fJ1n7tZxFO9NE9pwTh9Q9DSh8wgr/UX7YH+BUItteqacMXPR1fEGGX/9O/aesKVfXSckGH7nUI/zBvT882wcEdKX8ANd13WdwotxpD9SX8OSe8sMOoSvtuB1LL7aL8cvi5Kjdf+ORBuKXlsnhBmgpD+75TTeK22Umnam7XKkD8CQOIJO6Rv74TDSDInFe/qUeuZ7IbmjRkS/512BXdRy7aBP4IXIZuKhn4DAuIAee4BK491a1Ch380JGHngCyuIdvwmo9r7yqXqvO/MQ/9fs3OBVlIcCxrhA8C5HzGF0BhEAUxSMoDZh70keFuJKGcHBiAIF78omDCz28gMhKHvTkcc+AlTTwMBQgPw6HF/Tg8LY5BQYtFSQd0lg46Eg6wJJWyM5HDgFeANtD4EHDFZ7wyDFSKij40ftYHQDPRKCngnFFN2ULaoUTvyUP3lwjN3pxT8WBN/jQUinAsV+kL2mh4YEl6fiA8oSWikon4ZNw4kclTrlDx0lKbIgOpCUAfkYjful0wcGnkQPPlB3PZQB0QYZtY3zylqZ042CMZtI8tOZl2SPNhqEHD5+iK3qwHcwKCz4E8rH/wYOHU6NIJ4EuNBh0QSb0AfLSabgDFK/Y/dCHUqqDIo+y4jeqnr14bn/EnpQBfoYP+PAJDmnnL6qc8QNAPvery+rUHkpvVrzxFzzgZ3zVC95XIp1OlSPnbN+c8dtI0gv9KQO+MTeWD/riAzpt6jpAOnWSDnt1fdleSH+2ttaXWjGp4+NDxs8un7fje6qzG+x74U+YoRfPRd/lixaU65EmaBS/9ODCtwD5lWs+tssXGXgXjG20ZxePPXiwJYcvWYWyWnuqgQvdnz970T744HPePUEvnuFSzp8+/sw28+sJyObdIA7/pEy3OitdiDNYkE+9xnf4mGceblYC6gB0+ILBglNt+JQydP+mQf/8vH4d1/b2smf19uC+OnfR87yGVTM04LCSpE4hP+2M1dOjN98yPXWS/Cqfem4NXfoFDmBQP8izf8SDMsQO0jlFeq0Omi/Av8ML7Rq8eDzCc7QDTdqwCZnQE3e7VcHA41vf+pblEYc3V2xDRuxLHvIIxOFHOoE+gTTKBJ1jA8+FQ097gxY6AN7goX/6PvSKX5MHsGOi5EkeONRb/A4e+KSFN1utDx7dcz7p6OX+7md+7qc3v/Ebv2EkkMtAxVX8PhAgApTkmk6A+ygXQIl0vBhI40QAEINxAIIjByCdfPgBXIMPHvcYRBoFoItokYVjeeGzRn0enHorTIXLkWJ0CW90ZmbB9iT56D/KjUxXfMXf1CwS22hoKQDyA9AS4ItOvMSJTuMAAkgr6Vhbm/Bgdsss1/ldNgPILm/uU6HjUwKATABaApULXAAcbKNB8+yPWTaHEETtLTq2kzRd8FZVbEUWV3y82K+OghkuvMo2KkzJDj60uUc/rugKLZ0EzyLyvCi20bnwkJ6fCfHPlKOr/aar/KMpen8uyOnTh/7BOcqKAx2pc/gR2R5UFJCFnviA1QSdhd9R6XWM9+qkgO2nQ+O7fzQS+FA/KVv054AGtuID8pAF8P4QQCeXukwez3NZzdA+4j/4oCd+AKIXacRJ52q9pCN6QEuDTjsiD59Bc3y07/eOeI7C1ph/bVnl8u3vfuQXcpGHzgQGfNzMBImZLgD/1CV+DBDa737n2+2D995zJ8SW0LUPuZSvWFXhJ920JV8tET+eMVNveM+O1ebD+5oknNcJyPuPmLTIt2rGfFR5r3da6BMbiMMbHfhlBQ5FnalMsYVn1JyehIb3LjlOzfb8p89eKrxwHabOQIs8tvR5t4+yB/AZed6W6oMdZQQ/AN/L49aDDh4e1B0CeOAzYeO5YX06qFZQ+AMeKS/Klu1yvrIBkE75uS3oj5/lSblBS3lSX1LGAXhDowW4+yFsxWYOM3iQY6V6VM9OwXUdRpZ0WftF/Pl5DoMfqy3ekxzrzjNNzhUzL+optqIPurmNqo+60qqaLUweD7hlyoc+lYg9ioPPNiiTn/gCQCfqHP4Hh18NSFkDTCp5LYUrW1TwQid0gI9PYR7Ubg9lQkjdwwb0hS/3+Bh94c2Knd8pQ74aXNv7Q3/4D274PhyKBdnM1FDY600hQkw+VwLKwhRBGMF9BEEDD5QFqAypvOCDxzU8CdBxBaDFYAyhY0lFID8yuEIPrgu48yOPNAB64sieKn63BQDXFVvpAOm+VzZ46E8asuNoZKEHcXDJp8MITw5OMJDCm59W0MWAfHBIhxe0XFOg5MGXNCowFZmKH70jn/ukYTO2QU9aGgg+42VcZofIQf/MSkMbmuhEGt91S3r24NOxph7AE17QQItO4Ye/SePkEochUnbBQ75GDulcMvm1XQ6m4K88/wLAraPh1LVqGNQx+KALjbV+g6fqAn6jjo31w3VOOtM5MDgSP7+o2R52gUeHhZ/JgwZd8TP+wt76wGzhkY4epNcPfFadApdBIn4i4AfS0Zd4dII/9NwTsAmdoYE3aQB+4rnVgfzEax4+qShayoTOhioFP3ghB3rbe1STF/zHNfWDCo0eDNq1UlDHITreCaJjRQ/KFBvRmZfWsYdBCnrqIzMQOkLeb6QTpez42Zr33tEKQ3n89AZH9aHlc050nEziGDTYteDZILrybUYe5u+rfvD1CeRhN76hrmKrXGJdAqk7PhnZyxn7wWdCtlGHjn18WZ1JjifLkrWSO5nAwBseDFxc4YEvucIj9TRlREhZgl/58g3l2Ms3OGwD03dCi69I557A1l36EAK8mD7hG+QyUJIGLXWIL3nAg3vbKx74/uSoPiOFn7AdGk+iJIttWvxKPnnwZaBPXYqN8GSCwW8QQg+gP3pBl/YNHTQZD+BL+nua6OA/aLj6+aDi8AUPOuuoCSgnyQHw4A8eEybOHLgPEFQdr8EK/qVf9V0ANqETOAysPIf0y/f/9B/8A/5aewRGcZbs6UwjJA6DOXEUAUhLOgGHJJ/04JBHGjIIQHiFNulxJLwS50pAH67Q4VwgckhPgYAHPyoBthCQAU50oeAjm0ZaWzK1gqSgcRycOSAC/aS3ZJDGls3xUW2joQM4+NH8rq63OwIVBjjoBT788S+zRPDpiGMn19iBnilgbIYGvbmnIfGFfLawXGGUb1AeM0AqydOn9QyGjgk6Giu42EY68s7uaSZ3NTdm7EQn8l5ePPeWUn4+nLzohC7oGT/jF04tcrw2eAQA/MN9Ji6kyecbOlYqpRoWnaNXZgyoea6jxrWsjr+e19Q2HHa4EnefIoc4tjNbZ4XIDNKzVP9JNnpqteYvXcNDtvM8kcbllS96W85Nl028ZoDoyEqe49A+EizhPPOgsaELdkODT8EHqAfwwOZcSbMPhI+u4HLPFR+lngDMKvkE2cFGZS4LmAFX/SO/JifwobxKd5WX9EIneFB25PFckAMPHH7gCy8vVY5vv80RZQ3ePr1ZXygAF13gxXtXBBiqJrY9ruLJFzduWc3gfLWRY6U9FC3+uZJfkM0ACC9sIjz75LFn9odn6jRF5vevlH51ce5DHZyuZfXEwY9a2ascdUUE5YpO+IY6cyJdqbP4mjzXT13lNa9GWPHiw08++Vj8NPGUnLSXlFHiBPji0+JPHUCWBAvwb2jdptBLV3BTZk6XHzgkgX/AxZf4kDzqXB3aqckmsk7V/j578tTf2vPXUpTuZ2z4TB5Cb/yY+uDyvp3lwpd+AllLyYZ/PZvUQgO9qDOqMdiOrygLbAV4nsozR2TSKuAFH68VVW3xqW3qEJ9FNvncG/xqTPWh+II84gyI6Ey7cJ+iAR1aVlj8OCt9nn2jNCD8SeMKH+wG4IvPpKrL98133m57/7MPfxE8Vd4+8rK8kPF8MBMmEBEChVywnV5x8gnJA5uGB6QhAaTQEADwkUVeKV4FThiBh4yBUY8teUMcYG82kLySUwMPgBxsJ9zuVSEkBIjjTByNHfaVgFUA/iIfvvAfQ8CVRPfBC4w2kg//Xbu9Oy8fQjfS4sX9vaqMQPSlwtzwqRzdxzYA/nxIk2v4ELdcDSC9CA2kAVVE1YnGhrKfClf3hNiOzMNbTp1Ja1hI7/ClKeHDXTuEoftaPYZHAFpwkU0DmuRztF14CaHjW4aB6Ou80W07QH4gdhD4hFPugVFOcEaITaSjI3ikBR/IPfl00LyigJ7xC3nGV73lmrpAvSiZs2wCtODQQd0lKxA+yQPE3fcjHgAu8uAFRFb0Sf0f0wPwih4AV0JwR4BXZIcnZcyV9PgwdKTnPvzpWvhKe+TEzgz+4Q9f4h4kzAP/d/4MeG7DMx8AeQAslWq5AXhxJ6uMTxt1Pe+6yUt1FfHoqzFEN4AOPT6AJnrAE30BaEhLfKQPz/iUwGQOfpRlnbStOsZ9fEuQVzqXgsjhHcZR3gh8/g5AXvRlEsfXUYJLOuXAIM5AxVYmaeRngPNp09Pa1kQ3BjB0ZuV4oZXiMT9VtNEk40QTmn/1f/1vbby1QeGJER0vHZSagRnE0QGE3Q3gdCMVQkO8jnjPJ6ECPm7a8wB4l6PTMOfCAWRijyneaYBRHvRbeXN0wgNnHKwoPMDy2H8RgLMle0felOf0KrDwDoxxwPwHXYERJ/bvgh8f0emLlvyZXj4afJKy4cTTQoUMbnhCYzrNcPD5mA5Mja1DeNW7UiozyWYWx5aIiChp/Q2NUFisjJhRni7qQSn8Egyakd0J7iS2/R1Qal0HG6joGay4jy2UIz86GiAPHOxdXs8nxMLnLhh1kHXmC4BP/BV/DhCfcUWX0IwQmlxHO4Lr+z5Yofs2jzlOfmgV8RXZSf8doXfWsSsQnqRRjgD36BLe6WxGnXMdQ3hDG14AefCMnOBxDS15XEnHn55pC+JbgleBvY4AwUc/+ptRP9IBDVeircHK+a6XyJp9Cz1yACbPDHLAJNd0+hd9KU4mxl1nvv8JRG7o0p8SyAsQDV+uAeo/7+kB+HArr6cDsQ1ABvfYn8G/6lHhESKbrVwNZ44Hoht5s7SyJcAXTtJmyz6CdFrTzkSr/zOBYgXo9/bkU+7ZJoYVcfNAjnj4mVoNPhr09rUCf9FOeG1GE2+vrP6XP/8XNjxr4OVOQK6q2bRWVhgIjEqOztpOLwWSNuHpygkiOrK6nelHp5Eep458wQkMdWkLBwge6aMMDh0EkucKNgxW5qQ88lkocU0IwB/94vCA7XZFr4YZ/XfpiVv2kAaM9kEfn4wybpkVMYUUhE+Brpt58I8PmUXdajYS3OA7vq7GEFnJf93KqtxXMkID+OvpfbACkEscmYvb2p6Anz9V1PnyEiQdADxGu0Ul3q9fWSUN+cTxMZ08cfiMvuI0VYB85LnBulK/CqOsAGkOqgyRyZW06MKVMMKYPvpq1A+cEZjVA/gvYJxe3ra11zvS6TjrWrLIt6wuM3nA6OPokDyAbwJyj4/gH4Bv+OeegB7Ii8/DH1zyQhP6MSQtAD1pyKVTzZW0EUIbyD0htu/yDz55o92lo+QegF+Dlek0G4TUeZ03tuEX0zJkKC82k2/9lSfs4i0s6qoyfX+gVUz8hNzwHUP4A15lC3e0gUA9SO3hfsyPbUDyCNEz6dxXv+UkQ2QR9vmiyQATLwh6kcGPNPIA+nTi4U9ZUH58W3KE4IQe4Op2KZ3WylOVlgBkHHg71/4Wn3vHi3b58qlWcev2wQcftL1/7c9/dcMLqn4XAsLe+fLZoygXIUAKIEoGxpXKiG9FPZBVGs8MAi7cDuAlVAdZAN1oKPlpND8IwCeMg1Vo4KTq43z4jUDVCG0KGeA+sBUnjIbsALjx2V0w8hp9AA0FSv7UEHbAs5lhZQVuyZMVfKC08xlhnyNfHca8uwYr5ytxw4/U+N9QF7wdNTdu7Ks8pd+oEyQmGp5TTHw12wx+wDQuo9KdgM/Xst2dkdLRI50hcWTV2/8FpIU2Jy+RwTV+56O2wUlATuLBIx7QeLil610w4u/atUuLjKRNenkLavRf0eIz7CcvvLiy6xAIL1+h6fTwCi1+5Bp6wPf26aw7QH58GZj07DwSYst4n7SRnviIw33Skj/CyJd4AHuCm86/yk8JipMGxG4gK/3QlVzR33IKkGfY3T7XS1ZjJQOfBd/1TZ1l4lwJAB/mZpJgfbVaoJ1y4o/JER3wSANwHW3jGn5+nNBxgg8tg1W2AYH4JDYGwjvXwOhPBmdglAHwncXAjCtefWUVmaFxu3QSsqptWlfRtH5KumQY3TDKG0EenOX1NE8M5NvDA7UOPngg/b70hS8iozosCp54wqj062DEH5UZ0xmo4JAw5oU3tNwDcczrgPwMIL8bADdhlMfW2l1hBHR6nZMD8tCWTWNAHlcKdwy7eAkjIDf0ow3Qk54wAvfkA9AR/0H648uEXYCOSkil4dmifziXq9j9jmGwaQwjcB8b4peEEdAhHRH2j9dAcLCDzoPtBK5sWRKYwU2dSg8B7Bx9PQZ0yXWk3cVJIC/+HvH/y0DwuaZsoiNhlJ0AjGU4yiQODtfoCS4Pv++C+IIreMTD43UQPcEDoisQ+vBISBkGLxA5oz1A7sMHO+DhX/bVPUGJGjBa42eECGyf3QqfF4dJd9B99KXOxCfwzIEVIPYw8YtOuxBa26t78HJwKvnwG+1HZ+K7dTg6AdHnLiD9rrxRBtfoDy8gdt0F4UmITdCPZUM8/N3WNJvi0JI/paYJl7oJDfKSKVp/SFj9ItYkiHAKfLsywd+OBINHPwx0GuVZ6Pn3+xaHKrs9nlyI7LAd/JGf+pkPfQpLimxEKOl4ri8B+yDSR9g58DfeCzDMoeIeJ32P0zCkZvqMmh3JszvSCMxmkEWc9z9gCl/Lz0Nl/uSImoWU41jVwA3nWKr5yVm64jSvGvGk8jAtlvC5EHiKm+70Jz4wotqVTHStSuiC6mkOQOKQkW8dh2T+20gGRaE4v945F6CuUqYKWnhs+bD8lc/9897IkmDKRMydj3qpzPYFecSVJi+IBisoNxW26UUnGfCkWLlnsOGZHOVM8Ge0NHvhajHwU8Aj9ooSrRqytIoicIoPJNsLz05Tq7y6uzmQHoxagnr+KD6+I5fnMOhXAwuGuq4NEPvwa553jja7fJA24CU++ohGRx7AEdiSAy489F/9K9/oQnrypFWlQ4+u+Iq6DH1Pn+3nio0qO/kBmL1hNuaHToHELQf/2CZwdGsW0t8R6iq8sI+7yARP+WYeeqV1vlzjF4B4An6hs8QfXoWr87EM8yfwZyrVq+43ibGqzk+8/siKvMistknOLDtAHuXEdewYRxx4kAcYX1L8SatJiZLrU3xaIfLhWifDQxHdSm/+a/VOkdLJ5+cxQDAaBguoj/6JGu8OqeT6CoSr+xqXO5fyA/E8uyWhPkeneqpGWr9Xt+d3pLArgxPAtWz1rQHb4ocE6ypc40s26OAE3zzgLalUY9skW+ltrKtwoI0/wwtdSWPL3XoriYBn+EZkrZKqLIhXP1Q8Ij8AHbKrFKQLqyBWVPpjN6tcJb3cz9Ykm9ZXNrkUHdzWdM+OiJmSjo7K5XkkKYtDvnCh+L/+539pU9/Y2vj4MB9Jvasi3QXlgAJwRrw4iJA8whZNb9iBOASZQOgDdKHRjWvy6Mh3IfKYBeQk0Ag3vUIGgs/8C/7WVXd2rNNn2NVLCCRup1nbI7m8aLe22VQhGKyAkYSPe+JzYJTJIUiv/Aa/+CqUrGTWfbsnED+RtqV/H0SAmvXh8+po0RnYtmMb7BflO4hV4skjrAYZxtfVeGpeqELjRjfke58bXwwi7X+l8cd7YyPAr/J7goC0GWYbxnS2aAKkJ28Xjzhp+K8XkSFpiQfGuDTf4h2g4SVlNy98IzfAc5R0XCPUGuFVCA9C6tCuvrmO8oh74BrkIDtAevjAF5rQTfFuHWkuG9FU3Rp9s207eIHwAsAhTLwjRx3hyDO8Rp5boGTUBh+c6OZ7+RBeQGSAw8lay+oyAGj4CKu4TenRT/+JV9dDPjMPDRzQ8IsR+DVykAGM6kbWyDd6BugzmICTTkidIPg1AgH4oatnxLP+wIS/U5+IQ8fv1PGZsFGPHvGAFEj6Lo+A4xOBbOjbqx4EbzmduV2GBsmvBUzBlg5M4sxy41clZF8ZylZJHIuT4xxCHLolRPC6dIA0eOOgKIgCI00MTRxZ4IZubBwEXjzDAPev9JRUFAxS8hioQgmnJ8dC4xmH6EccdLkrwLoH3hFBF2adPyhYt1eC6CWX2TgzGeTLSP1j9YQO6F26oyc6wgfAFwm2vcx0UNHPATlUUPkMXwEpz/hu4tHDFr0CH4nlWhZvA7ygGWHkNYYR+DkPZuQOKqzEywU8e1I5806bZk74xb/2rJVPApWalZDLbNB19MNYxvBNIAd94geu+IJKz+eH/N4QOIxErLjln9RzfDXC6+wb08fwOvid8NAxM/AE69x1H9NHiL6kgxv8se7sAnYC4OXKRCc0hNEX5PPuD/r9biB9SPiPuo9hBHAJTCqn8tJ1Fz82BmeX12gDgB05wh5c9COfeNK5L/+jbwXqKLtBbruLbTnES7+eIPBKhK0tpZGXPpRr4ZY8bEzYBfB202NPbI7ufrzSFUBOZNAngAMkP0A5p3zIM77oeMGZKxDagtmf2+mlayC8Rrnke/dIuhFo/8gO7kRDG+a6w597YRReT9v7X2hl5a0WTmqp86j2W8rhOAwcFQNgEMCBKDMKIz4aH8UAcHPP893EQx9+gTI6HfnsuJFuLKDxMMdkZWBW0UvSwIQvUB2dAEfWrB9Zs91OGyDpQHQrvZGjAlMaFMwOicvRxon+E4R/5xG+UFNGrELiD66hTxjvk09I+ThfZcwzndoKmGeu+bVVIHSBkf+Yni0vgPwAs7vgjunE0Ysr9SodYHCiS2SQestWqu6TB675qC8kbRdubqnLhRc+AFsaEw/ds41SvMRHZoy8AXCr6Ct919+BMY464AGxk4CW3toWhMcuvJLeD6MEJlv7waeRf+h2efyg9OgZmPnrXz9hGn+Fnivtk7JLx+nQ1QyPpINvPyqAHz7JSwCCO8IWvtoO10DSgZE2/ChkkoKX8qvt9/k1hvgBHAYcr+gdl2z+dO+JZof0h8ijTYJjUHmxqip50kMDXGyPjNJx5hX7gFxJAz8+5oCSqXo6Vw84wmdSGF0I5Om/xg/NArSvDE4AMuA5pgE89+MjB9HTfLhap26fYEpHhvC5EmIjz7eZiZPmxzNeoVfY12yRRwjxX/ggg4lBfD6lE4TGb8JxWmUjeQd/9Kf/uH/rik7UBtMLCFK5AjE0jIByfjEfAbwAikU5IEoRcEPioZmc3sF4E01PFICHkfCmI/J+sqBoZwcXHg6ZnQHorsdKx+KvwN9OfNQfSFrwRsg98qxHv1Lfq2JrFged86SzO3bpoBDfAyPfekOd1ZkagxoP9wzQYMBxhOhU8gtiP1DvRyC7y1C8ZKGAUSYeu0DaaHca9m4obvVnOb4HVF6OgNPDcG9/5OoAnRok1OLLtVZW+KDwoBtXzQy6tbW5Xa7embRu1sr+M38RVc0huzq1xFEOWiB8gJHvGGpmXXHoU6cZvEMDjPRA4mNQ6hDv+gj4Feq7ADw6Ifu/08WWQPKAXAO5p24x+oz6jrhpn/BKcL7+5R4gjQAf/DD2CeEXnMShjc5cwwsQ5wkXIH/UccQNSLrzwUsHjf7s0Iy0QN3jX/o43bO6l868XwUW/GP7xA+88JHP5q192aB/pI+h8ma/JI04ITYgB9nkYzeD4ogPmI/QwQ1Ab307rxE/YDr4Dv7iBzuRFx1CV/GiCViG8EccwGk0QKVXnoJ84quCB6RehoTYzC5KeCUPntjlXwQQLV748pe+1Pb+9Z//lQ0f9eRdK3HHNW7IPGjDAFZbeZjoityxesRxRNVhgRI4Qu7jhBQ4oQxkoKEiFe/k0QGRjw7Q2idld/GRfhgLeLWidHxTKPzfoVcgAD7QoAPv0MCneGNIHFkVMQXnPIE5Ol54BZ2fknlIbXp0Mp3SyBc/jrPWA/2SZw07j7VmGiVX984iXTJijOjgmSPZ/CnFqIU/z3CLJT5Gl3QqpKFS3S90Dz/7IJkAuKZXdIqUCOvBRTgEGqX5JUNgzYRsM9V+aOzkj42Jffz4Nbysg+V1XOgLXQAOuuJnbKhULr0qmn60Y3eFOIFmvlnxWaTiZoRvC8Pyt8pdvOAQ/rZdcWwMzJIB8bZvql5AzCTKndhIA47uXXduCr8e0iux+wVd6qqyVNsQlmndJnudiV6K+NleXlyNz8n3qh7x8DV/Z+kimR0PULYlkH3rh+JO1rXqCveYwa95m5MS4q+yrwhGH/LxWv+qsuLVLsDwfwLJ6LGAc6aCVa7+1ZdSpK3iPcnyfODFSqMP+N1ukro+9o//ST448OEPVSa/VLr/wRcc51Ud5YpfmSjCP7tN9ieTR5gI6oJOvi16+0b+IFH/eC5UExr5RLIoc/oaYMmrJvYR7Up01E+B5fDqCH6EhjTorEPJBuwL6652XeKsn/tQKqxQ+XFNyib9GzToh1z0TR51LDgYNsUFsRcIDVf7XjDZrCvjxpr3PxDuyeVMK+Gl85AWGdC7j5EVnBYUEx8a22c/ms/4uzMVMGOtzx1xL2U607pahuO5n/KFjzDiu2GEKBQH+FTLgr3q4gE6vwCLEeYt3ApVgbCbAC08CJHhsiMMsKsLPBwnbwxKo5DoHPINNvTx8xNXFGat5RehOh9wIamC1AwBXlGiCgzmxY/kXtm6Hq4o6FIMnYd3antNPPCBLj7x1P+g4er8obICNILiVfwKOq7AeV125Cbga7oPB+wmkDbgAEVbnaY72B4KIqc0qAGy3zuQWlfLlH/KR3UPz5oQgZd88ga+ChEXPuhEANR9TIFnhgkjFJ+ut/554IJGZcjVMpDd+VtH0+nesRm4T7APxYPyhocY6z/odvAk135VdmwI5+Bkt8DP+sDXvSeN4snVfGCse9oAH4zlCqBv+B5o4Dk8OFSbWhSv/lf5yE+oOpD0Gcof+Bc9kOxs7ivDKdRZ8jiZZhzZRnlOz2xEAnr0Mo8d2EoTg9qqrvYTOpj4ZKfS3X7UM29NEJThumC9SmaVSz0L9WsN9qn0lT1uv9io/0vL0tH1W1cCdTJx8F1PLQu5vnS6ugKm15VgPfXHuYAiQGb1GwT6DHQB2YcpcB738bdEqTa0o0N0Unmv67ukZUMFbK76S/+pPIjsH+Q5ecLDDq6E0g1RCK8ypd7lGrsB+1WAbUDyCNEDHsbWlfoIKv0macG1bPEmID86bYFuSUIP+jVgnxXBVADKyDsqEJewudD+q4RdQBaQwuSL3zRcRs4EGy3I9S7AQHjYcRgrP94ZdvSJY5LPdJHvUFEp+BYWx1xJ84ChawIVwbL+SwCyxsE0EB9gX/z7gwBdwKBcqPDEp0BlfyVUhUlwpdMVesAVFB/8gJDK58D9EMxDdrnSSZ79r7TKmctt8nUPsTf5AVdc4QKjbCA84qeEEchLeB3OLgSHPkHG2G9Mkjj8UkFlrqwEtk9z9QmlOwJv3ftVAuk8hl1NJv341+O+HwC709GXnysA2AlAQz6fIWLGP/o1PGvSgQ7UC7Vn7LJts9zdMAIyw3erDih9HjwxhQ6Ozg49NalDhmRHZ2BLRn8V4pVAJ95DDVKdnxwc3Tc3K7VX5AlLeaN/Ug9GXwAjDis+2rpY+aPdbl1q41v6CbjCB37QMbEfAcvITxjpIx9ayiZtzgP+TlCyBxjKJHWJOAeCii/68908vvfJ6o5nvbM9BHiz4qPOpH8hLf5w6DrBk/tcwQPgQ1r40XclHhwgeEkf87lib+7hsYsbuYTUcXSO3gB1zFMSpdEu3a999a/8tc1HH300fTrfykrODTMWKQUzrjAiz4w6c5yDQIDmwIM60pJ/F4yKHSKrOwM+tWVBFZgh9+DkG1nEQ0fQTV3vAG8R7kDRlANxSm11Zn9aebCCzKx7hVDjQEfsi1xC9Ate4uTBrQ4zVGcc/+ErX5U2+okKSxonmChwABq4okFmItZbuKSyXWCdBX4nQ/QE7LEOapS+V4/ie9GnzCo/m2Bz2UTPQHEv8JaP5Fov8YVHbCCNwB74SBNQ1e+xwgXg4Qo3+MRpHeCfMPoKkuCSl3hsA0LjrVjPTQuCWwF/lC3oNMqQlv06P1gXS0GVEyGyUV9tagL8Ci+3H/HBy+CNvoLI7hSYR79u8RUQvwtIJ1hWRwktAVnUGX55N+Xs8slHXmV7gHRoTeO69SpQzzyx0F/aC0CHG0AuaiNPUa0KZl9tQ6VF3/hF1XXiUR15BcAP8BWdylg46TNG/onHpvAPrzxCqDKtNON1/JEXgDzS7JueX7yoU9u2B4IHLXICtQtBnv5Hp/hdyd6+7BBetaVfHTyAX112oq22WEB+9AOIZ5CMvrwQHbwR4AffKrPZ37EBSFqAe/jAbzcvdKOcyAA3PIHQ7upEqic/QmXQevftt9ren/uFv7ThbXZ+cM3M9EclvmXgUSceJ0UI9+AljYAg6hGf7CceZ74OKDxGeWYO8Azv8KMjCiSPAEeuUzqR0PX0XeCFXID/wUMveCz25ndLIoPrCMF1nqbbNM6xsC2388w9EL7jaccRd+yggmtQBjjISLplK+0u8OCqrPDJxILAt8kqf5YNrBiYVT4AaSlLILYl34Aa4heABjxOA4EX/bgG5LVJJmWd2d7KM+55lgUN6eKo+7mewV8x5ffGpzT26Ee9kEEeIXokHoAP8pGx2Tv0Myvi6BNfsaUCSWjJJ0A7fo6IfIAO4mC/floiAZv4+ZH1+lq6Fh78c2KKE410FMYVX67opYsneEDJRYc+qRjKZYTyzQzx43V/6Z5826s03+vKCgd+0YkVAvdoGjz0Ce0+v57dYdSDZzrgggOEdnx2Qhp8rCft2/kV4IUcAq8r4O/dr6PzvUJ+3oI0OltoCEwqwYHP6ANe3EV69CQfHQi5D370WC/r5Bvx8ASfAQM53Aef/NEHAfN3XZ51icwAtMgZ0zkGH9iSLRGjXGSSvs+HXJUcHUgrf8nGcplh9Ak4kRk6yp2vfOSZUmSNkPRRDwAeuzTxH7qQzxWZkUdedABCv8sn8VF2palu3apO4mb1G4/4na0/92//xU0GGZWUkRCYAwgjE4RTORjto4e3BPRPvtNVDgOnO85O0984gwPgz2xvr3cG2/x1tR4zJD0wOcH8MaZuA1M+0MmMhxyu+tsoQieDfejHTBEyVh4uCOHZJwJoHYdGeehvfbr88A7EZ3yA1kwFnOghTp4rlumhwT/C0T+2+3g+hX/TUdZWAfror9zr/2gk0hwjLIvB32+Bd3klq/SyPyxLgdmKcF0yICgNGTf+OOR2+QGi9l/KGcAGD0B91cZskStiAMvUX/DsL/3ZTvEwL1Tyn5IcRzT/ky/5uIhBTPeZPdvHJmjNx4F6elZGFZjFUa7Y2W0PDwh1a/t9r7JQmrVVOuzNXODDGJRZB5c/IESOxyfOVpXtovPYqeewQmc+SwPz6Fh5ukedfksdLPu6Ll0PIDTzs8GC+KNsKR7B5YKdvMvG1iWDOwLRl0lorQpmgA5+0Gx/9BeZ0anzlC8mO4CpulDmHZdeRvLCCt6hsQzX894WOh3glX//zij52Ex9qBUdfIRtNxc+ZZq6Fe9YDohsKxaa5feI1XWZ+bbSzV99ADsh1NfScR6kov+sc/Sj0+4O6DwD7veShBzlczvxVhrSScvzOesjvLRBDmX4fU/JgG6tgX6GbpOB+l66l6dgU5MieELrl4WRqfTssMx1tnxYLa50z0QDGG0njTj05gs/5OKPAX+EpAPgBajSaf9gQGdKZImGV2149/KY53V//hf+8oafsjaSsJlvIZiQmRjXQGYACaZT8LFr3UeRKU9/7lQHgDezJj6q+gofxW1BB+4n44ZGZLwO0I0w5o0w4mFrIHKLbnb+iJ+KAg5xgHxX+h154YcdxAkp1CmvQ2YmAIWWAgefePBDM/JwvLMK/8Ac73LlQjcqD1ZFC4/4FnRJcTy8HXdZzHxfByPNCKM92Ek8uAlAcIAtPjKQe/jgK4NUuh54vM63IyQ/OFwBdwKObYMwtRrqNztwy2ClvF15lF9gzKPaenIx+br0oFPxbL7bnXxg1GrSVXgjTuwgcOKUe3AI1FXaGHmpX78TgFu+nG2K7AAyRh0A7BixYveoH/EfpEfwNGL4WnrMXF8XH2UAXO0DT1ju/v5h9Asd99ZPZlHHYh/X6J26x33ykQOEfoTwTgDXdJ7sV6cfPgY/rysYeVEW1FHKM7LhB0ztQQA/+mqAr+WAC9721dkG7tMeoQUn+kxpqtB80Sj0xWO2JxBemZgGh/TASAvketcz3YDpNYm+bev2QCsrDV7FBEXHQHrCCDgoikahUXHiNlR5Vkj/eFh4VwhOnBSg0Scw0jvQ0e7A63QM390wAjSkjTySFhjTKQTsCs6UJzw0G4NP0eGn6K4w2uSHqbKHuHuyHuK78AZyHW2Ad9LDG/pRRngQgj+YNkHK2nv3Uj7B76L4fRQCVs1QvF713QjcQ5f6Aj6VmfQ0koTYjC7gzfK2eYw0Yz0agx9Ky07iXF8Xgo+kka+lwr+XUQJ+TmAVe1c6Oo4heo9hlEWdhgfllQf+CSnv3TDCyAvfwh9Ie+K66+sfFEKzm8Y1vO+EAT92AtE3uicv+bmOkPxdW38QRPaWnvhxSB9hxI3ffK/yQu6Yz3XEwT+UK2HEJcTOpEfWxF/X5O3Svi4I0XyArXQBuiQwmAHIiH6E1wHyt2zv11263JMHTSDx6AM9OuymJ5AOTvIA0sYwQnCZdFCHj46P1W6FNFXojhCY9tzljDBD8cQj1KAoeemQAAROy0zRFJ9qDNzHEXEacV+F7hc/h6tPYykfWnAI8BuvyQvECQnkJ0DDNUA+aQQg/BKiW9LBDx7LVfL5tiIdmdOU52025ILYr7UFJtp+TzCN0ikHIPzhk3sCEB2TT2DrInzMs+OO9LmOPoTHWF4jkJb02Mo1adDDK3Fg5BM9oyt52Be9gaQnBOb0ihMCpPMgehx4/H6MrnghcabJzutx8hKCY7zOP7oCuQ8OAToGQizGyxlUmCQw0HjCIbB+os/VoEvSgLJNgTgJ5PkivcCBd8cFQmudBt/Ft0B0By9lQ9okq/MLHvnQJpBPWsqUe9LhFdrkcU3aLoQ/dCNvIPfkxY5cwblL1gjk3RWQySpyTEPOCGPe6CtCgPZKXvQc9R3pk557aHbb7pgPgEM8tu/yJMSvoSeAB5AOD+7Bo91yDZ/gRo8AaelfxzACtPEJwD3greIpXvpBSxr3AHECcslPPOnxJ3SjDO7Bd58lXuEXgEf0JM+Hgn765/7Uh2z1MCpCzLYWzIEROYGXGMf7KXRcaLmPgsTJ4ernQmrUdOpOV34CYD7g0XSlQnW+/EkXOa4nGwdA3yyPRx6RHeeFL/EE3tW4G7YbTWhfF7yNhG5SrJ4BWU1rXflzyEBm2o7n+x6PbYTAGJ9oh2DfKqTQjafrppOlwrGfTaXN3jgAv8kfmsEUOVpsB2VP8sYAQPs6GPGAkTbpucJnNw3xsCcvDZU84w5+GwO2J45PUiZOV5iuyiPO9pkSfA+QNwXsJm0KXTY1lDwFyr6uGoylMHSjLQA2KKFuBGMePMOfSQfIxCGxjtgp/PAFqNe7sC2v6j9h1IV7aMOLe4A4/k1Am8jlniv3dCDhNV5Lq4LwBEacxAHTdFuA5Ff6TAfM6bMdSUs6Mkd7Kg+75s4xtEB8EHqg7C2bd20ITq4jLyC8EgdvxEnc+tBX3AE3fcsSWvTLoJOv2owy7gLoUlb1HC0yZ91jX/LK5llfwuhDKmJRF4RX/AeQFj4A8UyAx7RJlu7H+stihPtR7kgnAeUyrj//S39lQ8e9ZLDSlR/6wlF83oclmJE6A8LtmofmHKuudCziwvP5A81uSM+KjD/1FvofXLPyqS6WdIAfipoHUJ2iHTd4KEc3LUlGhcY/4thpzUPpkJECD+IpvDiZDgUa0nIMPs4OcdUnuNBQGd2rAzFjAQ+CrQ+8BP6/8wIyODBY1ANv0sDzfxNEp6Tjb+f3QktDK/0L3+RdLmB7lIed9RyKVFVaRXhYzEPs+vS/k0VLh6O0qRK4FigNo0tWdVZlI2C5iicv6SZwqPyiK3wfo0YZpVtH4dleeBlrloXvLb/zKbKOb+T4Y+6MeDisO+MBhWtP+pojwPVwvnjRGdSpNcoHNOob6WostAbKnIwi7bLrFjzLItvE6BFdy/+OM+CbT2hAA0/4XY/UH8rX8YNKj4yalYqeiR2RQT4ByS4H++3G793hDwL+Ibj8+31OhI5g/yks/DUFyVca95aGLNFZB/1HvcJW2q2QX+EFDqXn9FLXELxxwADcntGzP7sp24oPQD/iQyB8XNXPnYreEwLRAW77HXxQAHyl0UmGDzDKHtMDpKXjhHf93JD00X3abk12ZruLT8W5kJ686BoYaVxmvoeIf3N7skznVf0oveYycJ+iP8D9snS1rGIPktLoG5UmtHxHcQzmnxmsIFZs98GCjg/Qjsk3CCd1D0L8hq4lUzj1z/Xfk0TdWCSJ+q+KonxleeTZX84wRNcR+B09nlndMqb8m7/4FzaLo2MxUKWXOCsgJlRSrpOhAq4HaniVXxUneRs5iANsvhcNRtKY6iXjUgI68onn4W9kYDxXArzBIw+IPPJGyH14Jh4Y8acC7iCOPVb8wQ0frpEffolHj5H3COHhYFeUPa/DD/wg/sRHPXIf/FwzGwOH9+RIG/k63mnDP/LwTOjJn8A21LJ+nBEBwyLNEBnu+DtEPvTStKeWDOSl3LdkCkhDw8wsgRFfFOYd2gTn9TSugd1Oc4SggY8NAU6l7vJz3JuBBfEf4XUgz+n/uT6Fl382hjeQwRl4OK72GBh589LxyMNpivNjg1xzH1/580g9HYAmNvI7UORFr9cBvMjnmQ5x8Me6QGfKl7uB+KNkYNO232dbticb8ATq4OSgv64AHzSFJ3kzD+mGrD6oxa7AiDfaF1lA9CV/tAm5pDt49rXNw6DbSCBv5Dvihs8ufXQmj3jyRzxPPOzH2Rbgrvu0jZQXITIYVPhAceSMMsLrFZ7ggNaTPTAJwIOea+IjIIP0rLC4X/CKQccnpKz4BNtdEDp22filZt7J3fvFr/7FTX1XDMX4Vca5ckchrlMQHtfRIQYcoj+hC/gvFW5uzAgH4tTwRvEUGgEgPXEgTh5hxN2F8IosIDwrcO/UybnhwyXx0pkE6afYyAsIv8Aog06bqytLt/0uIC+Ft+sHgHjoZx1n3wc398btlSN4BO5ZaZDPPeWDPOJFM+g+AfF+D7+up2FAE1XxEQ6skpXtyV2+kU/5RJ8RJlyvYgpkRdExSupaNOg+3Hc54X8XhLdtURSd4/8RfjeDVelQEL6B4DcPPLPfU8b5jTPSou8UH2fBA99aqb4qS3PMSR70yKKzKF91JGCgZwUa3MgljDDyq7J9taxqN2GWD5Q/ic96hm6tVRo/Kw9u+HEFRp/DYypDnjv2wSS4gP0nPHimLgeiywjhG4gs6O5Kd1Cft5vnq0I6cOiTDoAfeoArOMFLeu7Bt48VtmT5b9aHvJzQHv1AOrwmP3b+W9BPWkZm9IHmLnx8O6aCQwB/tw8PJB4Zky0qv5GedEUtIz4c7QbA4znx+mbZjrR63vvlv/CXoaHEPZKyG8UWGVsjRh5GRxRcr+YGNTL3rwxjXFcmSlshx2q2kgoHxKAtowTcRwa8RuCefIDVWSopvMdtAK7pCBMfOwO+9ccV+uAlL2C8zs8f6u0dJ2lJD4Q+8tBJsZ5bNIHI2eUBTXiHB0Dcvh90DW34jDYU/bYdgdABY/oIRR88xZGnv+g364m8eTBi0GBl3vbrga4SEdJxXy3jXQhfoPjBn7kVdZ1tK5VhbPSWXukPLmmEsYzjj8TBS0g6POiEA+gw4Q8rRCC0NPrcBz9x5HOFPqDS0f/bugKeNXcRkRna+aO7pRtx34tXbe9WeU8wRKMTurjkZrdP/ArmsgE/sBsPzjhYhYaAGqEhfYTxheFRX36VN7jhT2B3Z4TIoLO7C1hZ4VpwoN/VI3wB8vAN7Sg+GgF/AcELsGXJVjX643frCS7kA4/ICYw65ToCaQkjcB/5nkhpwh+dR9zE0QW9Iid1cAR03+8fQiCMuoBL/sgboG5afpe7m48c+CA7EB/uyudQU2DmpfokenCje/LpR1jo+BCUasXZ6Wnb++ov/+rGyvSOmMGKLYWjg/pZ5igKMzNkUOtMR4PZVOaWDmyslAyAMtfxOPUuGHmF/12wK9s62bi5oY/pu3y5d7idj1mmApJOpQjwheRsY6j4VQK1NRM67CGeEFnErcvQ8EIDRIcxbRfQKfyJxy6ukZMrEF6kMVPZ779JtAujTiP90Kfcodd2mUZ3uhbi4VN08sN+fybZy8S4CjOHbdm7EHxx1qSp7PC9aGL/7fBeSvKSHyA94OcRnW+CdZB+inSs0mviM+wKkJY4vT92US7McmMjAJ1XNL3RAq8brMZ45FL/PMDIvlFm8lc3PMCeJ14TzOKsT/LYBhQHx4HoCdBRhP8IqW+ErfIb8LiPTrhqS5cBdr9uMcOsY/gTxsGK/NBUp1Uw8vGLq5pURF90B4gD4QvEL1yDPwK+hz75gXElHX7wsdxRlyEOgAOfLRqFQNJ36UZQ7rT9uqtX4uic+kBa7CSePNLya8Z3ydzVywCP19QdIPLH9PCxvCGdbzoGSE9eHldEX66EypbtuvKCOafB9776VQ1WLLH8QP5GE5jq+BeLky3DJ+G+wqeE1RJOxal0ejy2FkibFZXgPsDZeTyDwB7dZ09UagTVMewCNw+Hw4oZhqiUVoMfA0k1LCGAJGL/tMlgPKTw90dGUZF75KK3aLwVxK27UtEZA/k14ADoLmrbAWY9wEcTSJUHKfzMV3FgiAKFrasuOdkoR9UVUNS/e9TzcoBk8jt2eVtHBQqZ0PCfNe620nhsK/gOxTyyuWcmatqeZP/qD57wAuayswq6rwf45OIv+w/w85DiUQdE0IV96DqSGj7VmSiuTEoE6lkCycinIYKjiQN/kglfn7azTdQpfFf1qA4mQB1OJdudh0IXXXRcZR36uLYqwTrgL/mkVmkAqf1/eGEDdUh09hN8lbVvv3Z50hn7EEhZpdMYfYhNrjJCszyn6X/9iy9Dg23wYYvQiGZtCt/fUHgdQgvUYRsj86/Ahm7rMsYzWEEwdrrQBOJ38Pij/Kn/jgvPOrjc0EtpKNyBLLjatm4X9pHhU8X4X3F8BqJ1URo0gOm50X/Ug+jO1Tx15Q9E/nxXt+ZHewpN9RPzfSC8rBtEgskG+BKlaivfUXgQjGDpFRMfeATyM/GkIztyvGXdoVRB586t3xde1X/kld8qnfwt6KoCzlU2GMgEUp/KdhDA2eZR27hV90Ywlou1/Eq/blvUF7nOk6VQcmFcOOhJXzXK8YdorX8BZU4+far9rX+pI+DJ2qqTSuNzYcdHh23vl37lLwmnGBkJBgoHi1Mx3D4WvgvInp0ILWmlUBQtnuU0AF52nhJpkMS3jBL+HpW3A9zIt0MPi24XSmLhFe5sBw2Y0ZkOyXZ0cu45bABx6YzjFFeniaz4JODvyoEvSLr5D1dgLPD+XHYLKMyFZmrRb5Qx+sMck89N58t9aPjfn3HqMOoxzlBHyP579IQXdLv2BpKf2VnkG3f4QoB9K6BxqfJMdMC6b2EASRt1pTLifM2flF5pt/usZVVRFQ/mmpOoh9vbR7sw+h+IXZozb9l4F+2oo5+D+K5gxN+nswan8wrEZq6jHmwhp5wymAF12dZnutoXMy/7Xn5ii556ugtbunc9io665izDtl69jezAWG/jM/PVZHHrXleCGHXsbUgniG7YzYozJ4VHuYlzHTmZd4dsawcXnsRHe4BJJ4HXlB0/MnMPEM8g5qD70OPraYDs6cCuvPCLPgFZ3WPbNBxWugtCu6tT+bB4kB49AL7QAf5om/UQTaB4zOUVvqkvQA6QAOAF5F3RzL7j6/58y3G0NdcMjkAGolFXIDK50ieAE14J0FhPtQsCB4o0Va6V1c//wi9vePYTYRNR/1gnhKNho6IITB6DFslxzkgTnqSBF1nuUCGyTXIIPPSHYiMNQEWnM8+cBogeNfue77mig+nh6ALXPXmeuUuaOkMlyhlVGJ6ECueGbm3wReAuuVwjy4BM2R9wx90hOEU721f3M8S/qVAT7wHuStuF3ectE/QtrJQTMFbgXX1E0AP+05/KyHT6N1fPbWAVCk7ZAT52y7adzi7A7B2G+3tHsCVFOKu22KzaqSZMrCZuWHntHbYl9UcDFp9CgkfCXRC7kMd2QyZW1j8gP4U8ehlfdHz4MzDSsP8evBG4v9M+WSUSw0gT3UlLeuhubu8oJ3AX1OhXITIJoSvexIsiOIEMVrvpXtUNMOVLjegzytNdx3wVIMu2KO1qeq1FIQDPXL3T0WHUyR+s7fIId9XV8A0/+pfoC+5uPjCm059l54AAgDseStqFpO3qwgQlMNKNg9WoBzjwCJ+ZX+kz5gHEp9cvum+J4xdOZY8Q+tiQ+8A4WJEXYMyrlXX5CDkMWPZT5wPPyCUdoLx3ZQR/1ANIOY7pBKosgR4ZTB+w+MWv/upm+grzQHSwOHEcZoQAeNyDw3W+R7GxUOYKRQGNyiYPHiPgcNJuPfuvAS+FAIyNKGkAlYnhauQ3y6vKAfas70IdJyO7XLHW4HjAV6alO/f688gFzSBj5D2mB0gjzDYriKUdL9pcjStZ5GNb/G59B7bcB8TJjQhcaJzWZSAvwH2AhmqeChN/ws4QEz4jBB/g94L0v+NA5NmPMhDcpIUXHUsgPocf207ZJohMp0vXxf6hy+JQA9re7arxyh6D1cH1VVv65Rs1ElZHnKyTD1aiCURu4nfB2ICDYjo80jvT2GydKCta6+8A4KXMA8RjY2SE14gHzhjQIfwYrALhD856rCSC1C3yMyhwnzzqeMrHNg0QTi7LjgN4EtlhpAEH3pEZGO+Tjy6Eq6trpyUdPed2XvdMlhNHMri7Oil7AnDjEyCyAfNI2JmwjXkjbwCe7mvUj5Hv7oCrAF3S7oBR/igbiJ1s/U7xAcbBKrrcxSfp40GU8Cv54FdfTQg9uLrb6ifICz/iuZ9AE8HANj7jQPXBoxwC8UDSue76NTDScQUPv0aP+JMwxu0vlcnZ6VE7+Lk/8Sc/hBjYRi7mxJMfWPeRNUyJBz8hgMGck1fMobJ0xSY6LuI9lGz1Rf7l4DI6/M1TSkNOYHCaQrFWTHExZvCqPyUz6CnzUF3dg6O9tlhftvv767ZQ77WQIw69TaKBS7j8Qmf20WND4mgTebvy8504VxAxsuZCArOeJcgm2RO9KOb4lTB9Kgb8ThM7TK8OPLMVNyj5JDDyAaZ4t2NMq/tK24URhzCVuztHKhiyyAO76ggr0VTkgOmpC8RJoPz8p6jyVMrFd4DafpH/VBZqmroKa6VBSrPw20NNmg6P2lI8eSepykcNUvjRNZB40tNgDdajdBILB35yvWbScz2e7AbPpfHqnxCMQ6Bc0gDHcgmPgqIJhPZ1gA7y8IQXXGzf/iJ6zWIB00g+gTgwx4s+to08gd10uXoLZ8qTbDxCXec6hV4nRxp8kuc2I3/0zYBKOmWUewIrWmiTHpsoo0DqHPgpY3AA0gDuqGuB8sMM0Slx64ItShu/JIJ9Y1sCYiswpgPcW2fRof+u3PpSzHZnjw3R/y4Ys2Y85L5KY326TtEzOkZO0meY40k3ne0uPrs03I9A3qt8Z0he/DHi5hqe3DvFixMGq9v2xS98oR38zM/88Q/pLArkREWrYmiUFFFVBhL9T3Q3fm4g1XolqwIAiFsuQfkMVLBCP3e+Q8EZz3LLIb4XDTjZc0WO7/lzI0V5rhhaNEXXQbjc+yCGrqr2ks9AdduOFRYMSstLIWo5K9zLi4t2enpWvzWETNk6vh2/BXZuZJacXSeDQyfodNJ6JafQwUnAPzxLAI1rGivvFHCtVSWnknrcPsLjxdudhfMYJHVVyCCL5xTz8wW0I20KusebTrfK+k/6+L77zr/GCm/FCcQP+KCt+PErztaCQYqZo+3hxe+ipVJ5AuJZpeIMKvrzbzYVmdKR13UnyOeOU89EL7NdBodHCz8zul0ci06JNDTrWbSS0m2FJ//L90JwXKF8Ys+VrZyuMy52KU2JHOChOKib9oN4gwuN/4neHJRdbM2BDMe7N2wHL9i6XYDsdAs1nj1sWi6VFgDLeaSLT90Wj11c9NzIyELvfqDuSG86+YUPnchOM0UD2rC09D0cBZwGotzQCr0Vxx8wNc8ep+wdN13ZmoNLbHVTLzqq26Y7eCTw8L3Tk2kO+LZf6aT9CgJ6g6KQiZj5evCvcsGGgPN1i7zxUQL8bEMJVICmdOMW35CUXHxGzH2W+eHHst2T4V4GW6As+1HRqf1an/Id6V3hwnGQjqKxndaNvJ4rXHzpSZpSMoigg/UYoNK4bsfL3korm3p59XvSd3ni1wm/1AW943BX+E4nVNT6h09Hm2yC1yu6YyK8+CNN9647+mNnxb6Tr+07eDu9/AJAY56dBy3/4sWLtvdLX/13NgeauVLJ2W1h+ar8dqSKDqRSQEzFqNQC0qZKg3rdANIJgFWkEnRDuKZztkIo3EPoNvsML+X8Mf1QovyT1O4Qq0AAni1Ik4oLDyg6yTlYtyP1eqfsyyprRYPmB9CkA78ZdYu9iyO1MaWrp9zcchR5tqOu8kPXIY0jEN0TMmPC+WvdB0qfosvkYMR3g1VyTsSAG/xURmBX/pgHmA5De/puPp3JyLtU1H/IdIxKFDm6XzAwKI08k0BQtkh76YtbZav8Wc+ENPAwKqlTvd1ba1oAJYPVQoMdtkZu1QMCK8vYPPlP18F9vt9exfSMAUwvedZt8C1w1ydoek7p3Osx+gDc+zBDx4Vf6Uz51GoGmPlIR3uiwPR9ByL1HQgfdMOrrBCTHrDM4TkCQBo+utmrn4EARtmsCriPn8zDQXz6Ng/3kUMysoMHjLrlGl5lwyxvBMvoEF4BP/tTWsp3vMIzZUQaMrWW9pX85BkkI7x3+UTf5AOkkZf8lAdQk6leh7udlV72h88cn79qTlog9ImP96/zbe6BxPFD6l8geVs+2IGRF8C96y99WofX6bfrX+6B0Re5hnYL1EkkHd1D5486C5I22kw8fEPbxRo3PKKLEPyoYV8TzdOjo7b3y7/872wWGqzYXmDbhS04prcMF8VsHqUdujCAewSYOelzlmnIc+erghsVHY0I/xEoaM8SOliurnuaGWTlM/LzqqjHw5fAtwQ5xXcoHxypABnkeNZxq47rAN2EwwwRHaFer9UR8Ga9eKAjDgfHDZVOV0qY7yAbIG0XmKGt5FPHhVuNvejophAYv1QFk2jpGH/CM3wjK9fXwUhDZfKFshmABQ/eRA5AZ4R80+ELKbJ250YARx0uqXRI+kcz8G/QaJXKDzbChx+Z5IEyXmRLaM+za3ThsIpq0p4GGT71wlrJHR4+7DbqD7t1M+mOnYnnqG98wrV8uW0XQB4TLvBGHgA+5z55c6DRlj+SZ3z8M/iOvPjS3/qrmOkDZU0BM8istly+I0hEyZNNXU/zhxduVtr4K8Xcp7xqz7sAmkD0Dsz2UMdmHUe8+Mqyu3/He3iAnzQG/LtgHKxG/tD49RP9pfOivnGiTIiv4HLvt8xslmTWRbgK0tUrka5P9OV+bFuEHOIAkJt34eYOdO5I08bLX3PbMy/9oQX9QiZK5BGA+Chx0hnUwF0LZTcvfAPE0Z0ATSB0XEf8XRjzsDE8+nixBciOvsTjizEvED1zjf6jvDV9caePbwBWk+BG95GOOGH0BwVb18oHnE/B+1b/ybbT4+O296t/4VeZHIvhwj95LtY+8SFpYE6CIlicJkW4YvRYWbinwIAoRDoKhEfC6CDyZlC+OhBwlNHTJLpfgcgGjKcOkz/+ZWuNGfCN7GJlhxNptEutnJi07pOv6wEP8NgeXC/VD9y09eE9z6hH/sDt7b5XAMiC964Nsd+6dFCueYyNh6uoJ3ryE9+FyIs/74JtvxWQNlaI0c/Yhf6j7whacPoAy83eYbtSSzs9WrR9+WrvZumHrCvZz6DellftTG1ib/myPTrUYHR43J6/vGrX9HwHmv0cLNr1/lE7UQXmKyE8YL9U3tnDN/3qgRuzZKOHxIo3q1l8VzpW+uwLzEsHAERf8BMnxEZWyp58iBBegY34pEy5kg9dVoMB0hP4uHPJmsuWVbfct4UXHWjA6EkcSLq3PQbe8T92sVITlu5nuoJZpxHGwY0QnnC5C8Iz/hlpRxnwCICbckggn5OYgdhJGNy8DUIfd0emMlI9g2TkHRjbBuCOUP5CdNJCYzqF6Bo5BNKQFzzuCVXvtwfi4DC5ov8IVJrw+q4NAD4APQAOELkBBqvwRw/KOvYHkseVfNp7+lLuucaG6s8KdwTyIod+BvvGwYo8IPU+MMahTYjMQOgDE+6QDK/o6YLqQFomCtGdAGAPULtkhRs7Aiw0+O2/G/XNJ/LNwc/9zD//IZWq9iUxauHOxHuKYkBliQFWhiCIEVGCn6lXpCon6f3qIBwAmtABuQ/vhIV0qf1xIYnnxEcemuIK2Qf1ZzkYeSb50HMvY/EqDpEKKwYqz9S12lLFlObFRzR8lfvw6FgDNo7f808p0+nBh2cyCzmLB8ap5NF7LACA9ADPdfjpd/zpWTNo2GMdZzsq6P/Ol5DODN7IAZI3hhGih69UIOUTSm6F6TlF5xlQ861tUOl5rNXA0eaqLa6etEfH8tv1tfyxr9XpXrt3sGlnm4v2pbfO2ur5Z211dSE71RFQ+eRDruvry7a/vBD9S61q5WtXDTVClYWfy7FqkF/Eyu8srd1hz53OWB/iY+Kxr+yebQ9e0ZRdI53xTVPpQPEogGbC833Fx+3aGYjDl3TuwalQ9ZGBH13p5GgHynE9Io84k6Oqp6Sjj3VXXngSqC8pP+f1MOEqVL1SrOvpxDth9t/sQ/ESQXhNfHpI+hjnVxVYOVeHP0L565WgPw8NtkVYYk2aZZBwB2zpxP+qH4nniq455GHoFwDdkG0/6QqkzD3wyef8akR8kTzifrSqa+oh5PBQ9BWofOk0BGC6V1uKDpETnADpuYYOGDv/DF5JGyH0APlApc1yoCGN/FH+SAvcJX9XHjDh8a/HM0Y4feAbu3IFcg2NsHxNeoBue08dRz3f1CBsfYR0RCVUZ0VCGgA/PRBDxzAKHeM0bE5zEQdPETdhrru42/fllOowKkCPwyTROL8TGFeoVFQC9KyuIGfltK/5GhsMrJw0fKjTlR26ZzWx74FMdh+delZeBx/KhrEzqO+xoR8S8QUya4Zcg6WdaX0CskINXNI1MHIiksMe/vVdMUmAN1TQivucToVxjnwkO8Y8xxXKh91H2Jx8B/lRDd1fllDeFATkx/8B/3y1rtjN88rT26v2ez94o92/OW/7F4/b8fqq7a0vhHjV7h0dtIvzZ+18rYp0cNaWTUv0Iw1eTZ2BNDvc18C/p1WG7hbKPVhfayV7qVXZSoOg0paX7VT+P9Ugd6z2wMEN/JeOxvXHIA8ykMkX+s/p9tWO7vgOOtukkPwxPX4BfN/9Vzipl86ewAOM0xV0P4Wk7RBwH92DF7uoo+kEJlDB+uCKJkYQTDxNLD4E+cBiqLMTDldVEc9Oa5B8PRSPBOot1+LBNUHJPZ+JK7WBTzWhH3WWOu5jxNDLDn+9Hz4KtKPwE5YD8RzWEal8T3lwVZ6usdUB0QKulFEODdEHYZv7ItKEIXLpoP8YxHSh/A7l3/RX4QHA+1AdHn4iz4fD5GtepgXFgxc2Wd8qO9IJaes+lOA6UqGg8ENTdDPOmE4bVMR1IGWvbAM6J5APXuiDTx+EntiBrcgeIXKoW9C9CuKp/+Obgm0eALSWZ1n13i18dyF4cHN56N51iv5DbbVwfDFEp6p3dc8AnPbAzkZs2AV+lgYcDt1IaNv7a//eX91cvLzo76FIOO8gkalCLEVKgCuxriL1wEQcpSdB6sylsSqKKgB4SqMDBBgKA1EK+vGqSF0NGEMl2gZX1A6hK/nSRdMiF0hP94cnN1qC+q4AXPJH2aSNBZ18Knxe6jWO7Ec8cZztyiXg2QIfugxMhSxd6sj+DE4X8L6QZXR9syTev6lKCl7CXRBdAb4h5+trcAHk3AXYHbgRDqcieSRyqoHm7b3r9sHZrQalx+3j5y/b9cG9tj68Lx9oEFfZHAlneXndHj56qKJftesrraawWWV+IXPgTZ3xlxtitwa2Uw10bz44aucvXrQLnmOdPGrLDUf3y+7MJO0b0fCZLIC0yVc0WsXBJ2203ZOUAVK2pU/hxR/mL/1Ww6dxwCs75jqR+0DOPiQfOoKmLRNeaJxHQtchNID1cQdU8ehAyPs1pI2yqWvBcWfbeV7zNYOOcxeEJkA8fgCmfIXbPmHbBXYpwBntMA1662/Xvt14ZLgl7R9NZU1gF6EGkip78+10zhdu/MB9IHivgHDYRhoh8klHRuTAD95p02xdjUB+5ICD3infcT9s1OV1cWDkN8Pcl275V50efwBpkV30M014Eka7uAIzTcEY50BG7kM3xgmhRzd0qJOnM80EHZ+00IcuPKi3lDd8smVfpEVrGt1TT9znq4/zT4T8u3/5V3VblXYp3x9yMlDxDE5ZLdmBalh0zmwVAsxYClf/M1uBIQqpG2CQpYJJdNqjIcq6oAVWjnTfFTBQjYNFgKU/RkIDD3g5KC9bjfAlDcfYOdIhYCd0mjjONvZKCu3uYEFabEdSaKK/v8jc4wB6C6V8NaZLHnRAToCF/6TDcAIs8oHQBcZ7MIIb/P8qsNFq6JYH/uipwnvn/mE7unnpT19daBC9WO+3S382QnVENehQFejoVvnS5XpF2dczz7U369Xp8FBaZvKCL98F8wr2+IEnMQtl7KmeXW6ONVg9sN75KoRBYqpWSFyftCCHEL9TqUynNHwbGN9DAjflDIx+i9+pq0JyWTHDzR575UNbJ8E8u+tAZzfLnesU25zRLzwApGM3aam/AZEYXG8qqkRipTfRWrnTkfOsdJYHPzd4xf0ppJmt0yJ/Sx4MO+ymJ0+cp7wRPw/PCeQnHhuSfpe8XfzNXr0InDz8Qpv25E92jXQEyucue0YI/4AHxQHIoxyib4C65iPVyE39GXCIeoKua5VhrTjpaF93EnLUcUwHuN+1AdNIH/O4Mlj5Z176PeDBovsqvENnmoEP+gLxHTDKACjvpFEO6Q8zMIYveYD7Xq9Oiwe0Afu380LmWJbcjzTwWau9BT95iUNVKWqbrHT/3V/9lc3hyUkp4o5XKL0zPVE6jFA6MwqfntNV3HrBlQE0KOK8E8MqjQMby9VSjXDfS/lAKUbjGzqeHRjTIyNOuwtqgKyHlHFIgqimOHnIh1dsIpBHesIIU5o65+Dh5My+qNzYCrBV6IIUjvlrOR1+XCc9+r3zdK+IVyCcrptwug9iN/I4+HJ9fW0ZgO3pHQt4kUV67pMWntByJSQN3LbHgINuxGWnKqOGbQ8iskodoTpLWCnvQDg3N3wjjG2e+pVp6gw/wAfPe5trMDTQrdrN8qrt3y5rS2hx5hWwXxXg9YSjs3Yl3l6BKUQnMVMovem0SSPg09jEfa4Jrou9TOE1Avdsb2Qwil8KavsjPBMiD9o0YIAxO7jgzFC6kga/KU9p7ux0JQDhG1kpZ0LJ41e3C7Ar8imD0BBCM64iou9uuyEdiLzcA8HB9f5tuw6kj7ICI89xUCCdtNHXSYvfwV8PX+ggD5wK1c8A4MbuceJHemDUa0w37N53oPwCyEJGaLkSSCOPNscVHXf5czcmhTY25x4Y7xMfYRz0gJTPXV/ND38Gq/h1FyJnzMOO8A0frq/7NFTKJbombt4qRe6p55QzuMRZoNwF5N8FXpR0vVJn03ZS9pwCx4y9/+1f/OXNYnHsmQI/vMiAxWDCHikERu4MXXDrpWaQMlRpKAYdzxUYoOSitjg8bivNrpmh03nl4eoujE4AtuOD83Cu5IDvLaUO3AfWGiRq73nmm+cVjVNsuh8dz5WAg3bTRkihAhQOe/a5x6Ecwa0CUoXxALzvwYQrgUaPw4mnsCyj1x+fRNMV31IhGSiiB2HUOx0PwNV80Eq+Cl4KNwVNegI0XMkb+UDne/FjCxAt6rNWaCSwHPiSKT76S/pKLj88kA6cpBTdwUadqljtb1hNQVJbBhuVDxKP5CM6Kr7Td8XpwaNjH1y55edoVO8CWWXgMg+QHdCTgO23/bBL2UD9qDy+lE59wP74PFA+K/8QBwc6hPnZWFk24cncfqUMhAc/1StqGjjxe4CTkKRTVikL+1w4GazQ0T7Bl8jpQpIHkMeUIIAM8uEx/qwH4S54XfoI5rfjn4Ck9dg2+LejOiAj+o4DJXyB5MfWdEDOE8rN8BM20YXAjzKmfLif6vRrdIX3KJMQYKL1Clj2djr0kRcerkv9nnj4jvwZ06sFF4y04z0A/9147guKBhjTmQr4xKzS0Mdpk141aR3rGxBbojeBtEDKIXqOg9UIoeMaCD+2AclDNvfI5xnT+GrTCCOPEdATiujKJId+lXMUafy0OL40dPAv/rf/xIfHx6wAoBSyHLNQT8N7NGzjMCPecBrDaTft5vrKnY9MmFZZxBncpD6cpQCDlBQUPz+cdRenxqg0GigusoLck+47lNaf9Ki0uvpklQzyFoTfMVEoGyawI2DB1R1LR1Ah5AQhzqTQcbCvplEe+qiHhYI2NxaqwXwZjHSR3XTOZ/LXaqlZo3RC0yPNgj14k0ZvrdQFaX27NADvCrqRfP4Y8F34KgzukUd+ntnloSr61wDs5F7RVIHdUVR+KgSDYD27qfvIJZ8rHUfSAXhVKbF64lCE0pRXdVm0ouPBOIdVFgeSJ5wjsV9okDpavWzvney146vP2g89OGwnNxftennbrl6ei3/5QsNjlS6NzCx5cKz6wqCmuuXnVQrUJz+4xwdC9IrLg1jSqy5waMSHH8jBHvGy7QpIYAD0PZW9+ws8GqkPM/T78hd05R+n86c4K0bykWNfK066D65YL+En3+nqIMyhGjMhDRAg3/RKc6cTWktU/TQf8JA14+vfFLxFJbxdiKzCr4CMsZwJwQFskyB5W/F+HdOtd7cFiEyDSWYa46r+Ih880tDHdk8EKT/sooZAp7KxSNEUltLEkyT9P8nodhDwo/VSQLuk23/93o71ff2B6TwF6hww+SNB+JQJwc9Vejp4KW/z7sFyQ9t5jWDcfk08dQMgKXmkuxNXHPvzekNspG7W4FS4u+UcCC9SoGNgIS19xYRLWXTambpgKmMDXEqP0mue+FbbWmzVkREm/juBAc59cw/w8RF+2V81xFa2E34i5K//b/7S5oDZjDqe9dXLtrjRyoBOZL93wFodiQr9qmEpDUP5+O29e/faUh34xeWFPKjloOrivjrpo6OTdrlUZ6tOYMOKTekogLMADAyfQJzH1Z/X6WkpNGD/EEfhHEbdMuVGujIr5jna7fpaI7ASXbkkV50KLzmzUrvpPmfmrYR2rDx+TNGzis4fOOBQhnDY0vOhCgrF/FQp1FmfHUinaw6kqGM/uNeulut2cnKs61LEcjY2i5+PripuzvoPnuiJqIV0Rx8C73ShGmPAjXpoV8vuC2jtI9s86zh5zYcrRIFMaDTYYDcxTyeYVHjgZuULrjDEtwYy8ZRtJGMjA4fG4ZJHLvpKNxqrEp0GoBcVigasNXT7oTdO2sH1M5XITXupVeXjF5catKWDVtjr/WPZBB8qJPqIgfgxiHH4hnrHF9Q9PMp36AX/FStW1ZdrXfm6ivVQPtf4Rs3FV0LSrbsnC7MdxteVWXAa0lj/GCjreVB1pqQDxAPgh18AH6BT8gjM2Ck/eCTfMpg8iJyq5hfOewm6hDut77tsgGdQ8HC86wqsbii/PoAKJtspdwpTuDMXwbbalWd+fLGm2iMQfoB/a2qQGdj6Cgj3CsTHox3QEexL/aES8ZTfXTCm58XjyC494HU08R31cvskPzKN33UcHDGm59nbbjo+DCR/F6Ir+dCGPpC4V12Jiwb/csUPgeTnCi8gNlaZ7PljDfS3a/WfYzkBo4zQA6TnPjryODmQPOrYXTyj8wgjz+gY3gSAe/QEdicrI27iSY9fSEOuual/Q4MDle/N8rId/As/+8c+ZAW11Irp+upCnZaqngauA3pSOhQxcp+ojpYAcx+cUB7v39xqNcF7M4ea7fL7sEeqbHSZrNBOT0+8RXZ0rA5NCtRqRI0NnigjjbjOcWYzauA9DaWF6vQyAkTRqxby0H6xxxFpnh2xWFaaKu7p2Zk6wUU7PWGQulGHKQaio4OkER6o499Tg2c7hfeDDtVJt+W53ys6atftwd6ynSgc3CzVuWrlIHuEzfDod4weaFTZ16B+QiO5umxvPbrXrl8+ty68RHu8QD+2SkW/pwFfeNjhrSrFeXGUU3d0WISySCFG97QCCrZi+AEkU9ED6OpMx7lUwQP2o/DBrUqhRqJ7VsYceCBOgN4zV67gQ29BchlXpUMfoAzSCXuFyQeBZediT35eXUueVkuaAFwennBg3QMmW8eU6ZkGHVUgW8cXUw5P77XN0akGbE2UKBsVEr9Qzcm8g6Pjdq0Kz/swkTs2HOskGq67gQ4q8QkUp07Aw3Z14ECF70SEjlnViNrXxWENnvgIHQL4uU6u0fmgV/E0hqKjfK45ik35A+FkOYKq51VPQhtcYOSF73yLPr4WP/hTLls8QKx/pnGgvEkQUJuCR8di/yjUc9hCGvl1dQ3IIw+Ap+87ntHsL+KlF+mjD0cI/1HGxBs6XfllhNTvUafaxqX+ilCI1gEc7gXc1R9prJTmwQL6kdeo3nb6nMF9YDcOHraiZ1ZX4TGGwHgfewNTnv5lMjXiA8iLbskbcXbvpdT2vQD68T7xMS0QWsIoF4i/AHzA4LqLM15TlkDSA9O9+jti0ysQ/9Kf/GMf0uB412V5+bI9uHfWNstrf+i1Oji6EVUGKja1QQaz9eevXGCokqgEflfG1aqUXSvvesXM+NAz2lvN8p2vDpP2jT502fAksM1Ex0seKTRwBkvaLHp4+ya6iN+CzaXbS3WWGjBZDWKb8JbSvWkAWl+90ACjgYhDAHTSkl86wk/8lX4kvPceHLTP3T9uB+uXGqCu2t6LT9ve6kqD8KUGHhUAWxQKcr3fD2oXz31g4EarOATeaABmUEQvtkIvL17gIuu+d8gPWNbs2FZJP5kmY9Rtr1d+kRreRzKSrRC++u59X+zsHYB9IobeflIBj1sS9h0HP2CpQQIc0hhI2F7zqkiBUjmVLQfy1YlkHMp2DlCgk98nUawat2ykY1Es4FT5e6yMACvSq9uDdqFJzXLvtJ3fHrYXNxyaeNDWDEw8B9WgRfkfy85b1QUPsGKxFq2GOM2KNRgJzw7DB8pk69QrIMljJUr5I5uQyu+6ZyfXwDHqxWDFKp40AvnUR+oqAUz8VL7Ff5JLnaSSyddowX1f3Au4pzwqjg01eM1X22Xtpb8Dz/JUyJJN3NuUlJ3+sAP7bI/rd+nJPYCN6MtKzIPcwJMmAi0NF9mUb125Z6Aqm7jGPsd7IKlsEC/ivi//Ijdh/JrGqFfVr07m+5LDvXOUxna282UbmJ2NAR5jWQHYOq4gi00RWSY2Si4/HxM/hUfp1HUQieNiQC44+NtxBdqQTVdgx4R84wwKekJLmUlGdEK/6D2GwG46AZoMVrEh1xEvaSOQRki8tJ/lJA/gPvS7vBO2+Ol+F3bl38UjAQi/MX3k4bYmyGAUOm8RKo370ae01dCHH3mUZTed5Z/6AvVnf/an/5sf8kCLldUbbzzykWNnMDiognMahXVLnfdXklYmjJp88+zgSKuXI81OtYphzrym4zs+dQfEknPDp4681YaS3TEoYsfCXv/BVPngSJyy1blItq90IJKdrSyApoA77h8ftPvqs956dNTee+uh9a5jzrft0emiPTy8bWcHN+3ts6O2ub7UoHItSmTLIeoJDteX7Y1jrZTaVXvx2XfcuXv7iYatSnvv7FSd7EG70qrp7Ej6yD+LWw5PaACUPtfqaC/3j9uKTwwxdIrG39Sj8/VpN1aIGiBkAwNCOjUs2j9UZ6iB8lAy72sQYYnLZ41qVVAdKbriK+OXY5zmwUW3JJHHzz0zwPFAknR3jEwmtFLkixRstTFB2JPuP/qlD9rFs8+0GpUfVQY+MFLdoHD0L51n/3Nc+lB5aLxcAy4R2b7SgHWlAevm4MSrpDXv2cnUjcp9Q4ct/tdadd1qUL2CSP5ZnNzzYQQpYd28rlKePSbfHso4foATW6krVHJXYMWztYDOSav6hK4K8BRE3+hctvSg+wQsYdVbdREfl934h62cwtGV/A4jXz5F5dUK9Ya/Xn7kWqaxOi2X5KGz/qI7EFsAV3mu/A2yibs60KmSjB4KtB/PPtFFEhKod9Vye9z1sO6ltK7FcwTKnDSCO97EpRt2E8c2+wx8/ZkdwfeV5mdLnSZ0hMQpS8rJ/MAlv18nPygOuGkLQhtIp2jfKZ18wBM1QfScKURjH7zKC9Lx/gcBeIRJ7yEAeJ14Om/w1mqnoz+Tjh7kjfehLbxt3oljOwGaHwTBF9eesg3JJ/xOEJyRZqQb4yPEJgI6ZzKQ8gLI436qF67L8onKyy+Z/ws/9Yc/5AEee/eXFy9V4W7UafODaVSEG+8HU7hmqbQjrVdg4McoHMzgmQPfkTs5bZvFCWuZel6izpznNmksVJjFQopqUGGL8EiNnK0jPmXkTxtJuamh0clSaDLKByEAKqXS+KMzu11etNUV22+r9tn3v6uZLDM0ddoaHB6cHGggUgd68awtZNuG49PS9/iYX7m8aicafN6Qzoubl+2YbUCtkpDJ2u/B/UfSk59vXrWrqwsNXsiuDpW9Uz6Fu5Zty4PjdqnOeqnOeuPnVxoUDrVCOzpxXK612hxBZmuLAYfVDKuem+Wz9oYG0X2tNm4kgwMsTXz5jiFbX1VhTW6/ZVaoZqGVBxW40uHJnIK8lWw8YVtttWqPHtyXTVcqOyH2xnJysGkvnnzaHp4ct+V6qTIVkQqRFbAHpCpVHxBJBfL/SqYS0XDSeNAPfx7cqiwZjDXS4CdWbKx4+ZVplKTIpHTbV7mzUjk8eVgDuRKR4RUBlVAyVItU1gzmInIDlC7SwP8r3Q9dVUdo1OjAc8QjBmqlwSsdMXa5I0dHBg7ZQ62q/+sPw7AW/gbrAkb3qyL71MnkC5AZwA+2n6vSyXNgKtU7enQgH3A9hr6zgGs60/rZlQJwxnrPvfn7r8hhuTsgEVxvKMc+4SAgiM4fX/ja03NfZV5yx0AyEhwXFvq6E5Fw2hj0k20uM/0pre4lH1nwly6uAh2fvOJZaZQdV9ImGksrnYDI4cASaUkPkE8SvD0IYbPumSSCOftCGWatsu6HwYpTl6e2wsGk6OkdBmjRCdodGPWOXqNu1AM5oGxUOmV6yLZ2xxNV4WG34tZTMuFHeye9+HW+nc5UPY6u8+TtbjBND5TFXTDi/CBAt8BI8zvRAfihykq+6Pqie64pZ8CDlfpMcGmL+FEDR9v7G7/wP5cfefGRSkfjk/H6YxDgcAIPwjkiyUoJh/Lgm9kwg8LtRrjqfI7vv9FW4ooSGwYgxXn+wPHk43uP2rPnL9qPfvFz7fLZp22P7TOEC64vb9qVBkb24ZHDO14U4+2pVkpWGgPUMfVKzfYEA9zezVU75mfply/al77wXlteUSnoLPfakTq58+dPlHalRq0BWLN+nhNx2IIV4QMNqseS98njx+ZJcIcnSX4pVJ0hR59ZEfJVbHLY8uIbdgvZt3cgP4nmWmlL9cAXK/nh8J50U6W2w2lw0hrecjQbiMzQD9YX7eHBqr19okyt9C41GC418J9rMF3ic04PqpNn0FxyAEPyTng+oYGM05l0wj68Ib74yl+mlySeE+JPXshFfzoPKv+N9KcOUSYUOltnl5eXKlPRin55Db4GFWHjO949YRsSSAUkAC5XBUCp/CeRDCNUtkoPjvH2q3MODVf87KP6ne9Y8bM9kVly6AA6c4C8MX2kGfXc29veAgxQhpQDwKqNnx1gAsKL0PgKfaCBR3iqaRk/9+SVjFkeAVrTdXyAOhXwdG3OmngwuNx1vNq4qjzxEbxm+XN65BOUWNeenmviAe7tF/HHAwHSkTHaBuQeII0JUk1uR1/Bp+6DTzqHH/A76XgHw9xxw1toTlfwzoGA5GqJM8APXrcq19GJRacS3DB4lrykA2DSDoK37iuX0Z5A9OAQR1F2/uiquKbs5a8uA3CZ64plgcgGkF2+2aYbccY88+t6ZMB0sD6zTgToyOFwVoB0oOwru3dtHY//Jy90vxsIT/TDn9wnBPIzUcDreI/1OXpwdXlKR/tNHuTbqjf+qIDwaV3/p69qsLphGcpzqBM7ebW6aScnvGHO9g+dJA1O5FLyRoOE9+PVse2xgjg8bfvH943LGbRjddp8oeCzx081O1VnSycsfQ5vl+14b93eeHivffbpZ+38ghN1PEBHDRnm2QTbVppjn2plIPAJPynOliPvL93fnLd333jYTsSfI/QPzo7bs08fqyKrkYmW97qW/Iy2xgw698uLKxXpEQcHFapi8FMhirhRxDlxHPf+uQrpu5bR2OyZurzCM7cjdfQ8R6Dz8RcY6OSP7mmglt804DBg7GswN774MoiIAutk+7K9e6r0q2ft+QWNT3H5j+c3N/warv0rPUSGLUwZ2vKynWlVcqrVEAPUxeWVV0JysPyl1Zzk3WoWwWSCZ0NsPfKyJatkLT3tQyA2Yt9qdaV4dS5eBUg/f5pK/klfUOloncpW/iEF3DQsKhNXQs3wGFAkT3/xbfxacXHo+KmkAD/lAiQPgJ9x8KMgvALjYAV/gPyFVvc0pExwAtTDolAZIR/bYE/52B8FyIy/uuitxkXILJA0ZISGdhLgPoBf41sAHqbFz68ZrPLuUnAjn24wdiWNEGm5T3wXJj+ic/cIwOQqtLOseWUD2MY+CEeHsnP2P7SJw4J2NqYRh8dWh9zT8YdqtHEBeE9ydt7LooyLR+kTf8MrAB738IjepIHLNfmTDj5GVeB75QO89E4fRBrAFZ7cidJpI4Q2ckYID2D0ZfQH37yF5+AyepWH+6XtZAO09OXRYYRRU/IiYxfvLhhxUy5cSRthnGyMecEnYDf30SHx+MDlqii9UF6D4ozA3v/5l/6nm9VSHbEGKlYedHz+EoHk8JIwqx4rua9OWAz58UL2D09PjtS5ahBZ6/7o1CpevXypVYtwtKqhA2LVtadKdqiZ9rHMWL58rtn8fjt/edmukKGOxfbgLHV8R5IvBdrtsXjrHqOQfa3VF5+B+pE31LVI6Y1WbIeHxzbo+bMXHuBWWj3x7A0dZb5oGPlhx7aTOlnp7NWAaHyY5GZpB6Ux0jnakSro2u5QhaDzV0VdSd6CZ3MaqFlLsIpikLlWXVt6wL5fS3h1iPQ9DJ4G8fODbyl6u3zZ2CQ9kX+uFvc1qKgAFBjMPJB6Hl+Vl22xA62o3j5btJPNqj199tTPgnDVtXziVZ9ooNeoKXnyNfnyp0ZL+2OzurR9BGwA8CWrzezZkwcwyOTIPZCKQ8AutjCAVDKC6wS697xUOHBUhSfeAfOSbOisB3x7HLsI4Mw6kaJJjvBIC+8JJC/6cA3OwYHXmq/ge4uV05/yMZMqH89WnVpStn2LkS04Jl38se3kCYt0wn/Fe55Rcg+wYgXH+uLbHo+PCF7RKUBjvAB48nt4cTW9bvEhEJnwA/icFTsO8Amd48LDhtGHiYcv1+hEuVJXkzfqhcykRS73lPSIBxROtZ3dPGxmNk+6B0PFA+qSnT7SuCyxm7Sua1kiPnKK8RV3Gnq7fOnclaeY70MAdB4pC3RM3OUtOy1DeOWHTidgwgY+QL3NthSDBICY8Xi6Qffi5GiO00deIP5OCM4IpEcvSbdt4RNeeCLlQd5Y10u7glG2GPZItWX4R5/EZ7kF5HlbTvjhtWvTGMcno/5cE3JPfmTCiyv3lEdw8CNbs7jGk3L66//Lr/xrPpfA96cYsJiV872mdrDxNhHbeWen99qhZveqce3ZkmdM+1op3LQHp8rXQPLk2fO2ppMQ7UId+o1PfqnCq8FLbrunlQOn89bLCyvCcfaVOgIrpYrAT3OgHp2vH1QrXF8zmOB2KgjH34/bj3/hnfb9733b7x1opFNHc6MB9lSrtEsZi/MlVTrWwQxx3Mipt6poiq81WLGsP2aGjcOkPw4KTI6UbOL+7pZ0u5Ie6LeUDnRmGrM8rPjbZhoY6ARXslGuF71osRmG4nXAyKh/+BZZx3y+Skau1WmyapQAy6ZCMjmgO2ArDu0PVEDv3j/WSux5e/7iws/TkMHAxBcmWImi175WdbLMrPCf1DZff+Fd+hLS2WHXWq6jAvDZffTy3j4VTDzw9hbIBjLTsMcKhn8ZcF2GSkseuAzaSUs615wyC83UwMxvBvICYw50Ad5pQicC9gHQ8fyQa+k4w+Xq1hOF471VO5PNa/nv/Ep+Ub3ld4z41NXZ2WnX80CTmRtNUoo2ekbvEXJv/8h/wY2/rLPqFCG2R1+eYbCygge4gHXXZIjJV3gQsKfsr06UZ3hcwWcQmCZIgsgp/ILEcy29545ixA3fMRgHGwYcaNBL0SmNgN6Af8xUFNyDN5W3YZisDDoR4574CIgoXPCkudpm1Wv8WjgjL/7Ptm98F7tGSFrZ0RkJSIu+e+xziH7kE4iMXVBXMOHGHwBp0YE4MriOOMDsK9XjAR8dHNdfvsSx69tdOwIZaAHkRT9wiBOA0JRPylb4RzYQ3F2grw3NyJcw8hvTCMTBT9zvzqpv5bQzz/rXSy2A/h9/5cPNhTp7tnfu33ugQYLf0sURWs1ohXN8fE+Tdc1K2fbSiun28B11rLftdHPVjhVWVy89mLy4Veer1c5S93whl+2qG3pQCTxUx8D7WxwD95aTOq3l8qadHPBeDT+GiHNQmtnsTTs9rFkiqRjg97qIqwZ4FaWOdl+yLjihJx1ZaQhJA4GW68yeNRDJZDyiEuI9HnUQumew4bMd6sfbRrJxCiDJ6nhrW2FNeeBADdTXvEPmbT05UX6wQzl1KFkM3Er0wIH7GWTrJWMqhYJGDWmqjkezEum9VifKe0UM6GeLaw3okic5ELsKgEPBUMBYq4bIT3HsaYV0rY4WHl69aYCigeDftV8Q1cpOFcDH55WmYja/NYccdIeJdi93urm9wc9qiLa38m5v6VRoLNbEeFSaVFqXheJc06iYMVepVMVHFrNRcETt9NAB1SiqItqPSp8qrv/Hh0UHBXFIGcRDMwIriVT+8LMsDruoAPwLtV22QfWF56WckmSVv5I/Vwda67Ky0uCVI7Rr+R1+rKpuNvNzP8D1Q/nxARA7LJ+yls1ADoREayYh0XVqnNKBbWXi5kHHS+VBqHQa/RcaysirFLUjn5ZCPnVQdNOsv9NEL6WIdpYNwHvhzgA8/Ota7LzgANYTGeK1kg1IAIt2yE4Gs+7lslaegdhMTd6VG/CvJCs9AQBnWomJ38hTqRMuk058QFkwaFXnDE18VDpk5TPanPuimzt4ILSBlOVC/ZLU6vnoQCr/SYB1DF3py8lpJvmzDR1XQN1xedEZd3thGA4ANCk7P6P0JK9W+LHF+GKJTvjCdaWn75gxwZhsuq6f+4+ePtcZQc9zuYg/V/LSH98FNXjDd/Z3/Ao9cb4lOMonhDf+IY/+UylKE736Kj7ptvd3/8Yvbq40CL3Q7J3Czqmb26MjxY80sOxrVipkOYytt+vzF+0rn/+gPf/+99Rglu1CA8RzKcUnhw5UtjSYKANgLJ2Bt5MkHofzUJvVkfTrBuAQ5avSrTkZt8dpuhlolBQuHT0FTNHaWPJcQZWnisfpMJaJDIoUDXLVvahyq+MQPl9DWMoWHkzuKW8BSwnywQrhcxCDAUgeayvJYRvw8N69dq3BiVN+6uPaAdsB7KNK9+vVVcmlkxaPK9mHjQvxoCNg8MEXNGy2Fmv1h4814CjeXeQKYnvkayCFRrnYb8qjOtEoPSjqnjT4vrL10W+0vjQf8MZKM3+FAJklC2BFnTj5AdPIDssu0U7jqpJ1+QFcsQMo6sJxXUKW6NOxpJPAF6Wj7xwPEId1+azsGCHbLIT4j6Ba6nw3GtmK35C2kA/wKcf8Ab8cSkMQjTv/Tg9wpR7fsEru6T5ppyv+P+jPT0abgV39J8Dnuh1xgZIjO/THNdst3MdaaGI/+RtNXGI3wBUaVm6pP7Qx69ztMg/niJ/uSRsH3ILRv3PdAcLH7QNddcUfHEZy54u+XU7hlzTI08mRZ/2VCO/8GnfkzPLmsoDLbtkA4z3/SxXd+9bpYmWd0DYyCPgYvUmL/ebFn+rlkeqE24r0h53bnK58cabkWZpC8QXm7T7ZpL4BW4FcgegK3Gg2DO6kU+fjgbVYmxYS66a2RzsBRn/Rr4pDxQf+AIdaYGVthR+ILOAHpsOTG2zq7SZyogPAfeLpYzhFOwN6wkt/nODSP+ipnwB8sRUe0DPBiy2k0bd5Yr261txNsv6Tv/pvKHdPq6r7QqAzaW2p1VXT6oZVFr/WuGSVoMHL225HqnSqrA/V2V9faBWlmf4nT56IjkKovesoAyCU0xx0unyayLM4VUjwOIiRQkXJqZFxxLNDnEPnutKqoE7pzU4ysNJS1TySLh5IlOWTPN1wF75spKFyUEHEqoTC0/2h+NGI3InT2HkPaDgFyQyJLcjza74g3w8+0Eh5biB0DjrgLiobAzvP01i58d7TFQObZKcTSgNhixGdCBwFpjKSzyzf24MCKiN6QuODGx1/F2LjLvBT8QD+s/3CI7hR9LjLJn6iQSgOJG+OF/4YDDwP7HYhJ9c0OvC4B7jS14FDgA6Y5VScAC7X0rvouZ/kCpCR+/G6YHuJvJ6fZnijCQQ+9QvWrPJVJzkCTp2ToMlH0YfJzU3vpJI+61Q4u+UBXiB8AOvCtfMaIXik4xd3Qsjo5PgJOVwtf1iRkE6acVQfdwfw+JEARHbykw5s65VJRKVNOvR7aLmPDE6uMnHCl6QTAOihTb0IT+JC2koD6n6eNAHJJxBPXtLqb9Y/eNz54FUP6JG84CEvupLOrj0rcnY3GNiUqCBcVZHQBWxD8iNT1/BDXmCk3bADZe2qLZiPQFNoXwHSAciYo1uIYPTXqDv3I3heLzxC+O/CqNOIk3TSqIPjYBX53FPWsZt7VtmmpfPtwD04Dl0n/AItMNtZ6X7Zv4O07zZKF06AqyUf/Mt/+mc+5DN+S41816p0l0u6cSGrce+p02aeh1NMiPJrrSY80+ah16rdf3C/XV9e+5NK2BzloSGufx4ha1tGfOzYMiKfrAlAQ2A0hoZVFIEHbJQv7yxhFO6gOrIVwns6vLzL+z7CpDZIDoOQeNHJwhi5ksNszp0QPChn0fvrvgLyfMR9vdHq67otL6/cobWVCkFBY7fkSMe1BkbhcTyfF6kPOMmnTpv3xY7UUcoi64KPNEL7MIe36PAL9rCik1YapyV/3d5/95328sXz+sqDdMNfBGYU6F/3WKE41hCn8N2JE+reLwuDI3zy6Ij5ogZXfJIrvMwf3/QO23ylWw2cYsl9DxksgCrPqg9cwTAv8xZf2QS59ehXVpTWTzgM8OCqdAsXH4BnoVVX0AYwT8XrJejdOmVEA/WIvKTTEIwLTiH4SyF8AGpxe+VPRB3eqr7eXLV7Wlq7U9IEJXUvfExNx6k0eHjrqRgqlOLWY4Dco9MI3JJDvY5vfBLQf8TJ139CNAv+gwg6xeHnZIWkEaoxly4852JLKfhA4rv6jAB9cMILSZFBW0mnUm13my9xDIgMJmbx4y4kD6i63m3TlfQKJSv3kQ1e6gDx9Bt0qADpALzI8w4MKoHrfkK8lMdL85QlPqft08/ge79X5fLhDw+gY/EZ/UEAbC/3g+27MNKErj7MXHm5lu7Vv7ouwJqChq8MrHpjZOeR6/qoENmjDqysAMoO3pGV+hLc+CwQ3ATAOzkCaEZ5APGkA9CnjgSCg865jx6RR7mmnEfZ9AFE2Qak3zr4l/70T33oOQCNh71RZXKtbQ8VpJjzTsrBHifhdH9LhywmdMQq7JeXy/bw0VuwtnCElnIFxUerKJRBhgKrK/DygiHKp/JxrxqkisQWl5RUGrNNCoeXefkEEs+llNtONILwLT4GiqpSGtBkIAMB24GS7K81MLDwjT94+PmE4iw5Tw/VSYkKe8ijYvKgfaMOz1+eZ5DknL8CP4m/xzcTpQv8ca23bpAnvxxiC/l0xJLLFxsWi1PrxFH/ahQm8svFHs/kpsvzc9mlGYUK5IiXeoV3xIN34VBJ5TyqrSuNv+ggPd3hK1+lYLu9ymMygF4UPCvW3iiAVLKqCFUJCH43TDJc8XXvxqk0CTUeATmUl8ulQyrUgfzPwMORe2SbL3H4wJ9gO+lEIZS3O57vbZlk6d7OwOfkq0xLD8p9HohS0QFokk4IQEt98CCr4M+GKTw8vGlvnWm2obJ8dP/MckTYbnnm17e+gfCzv7SKMZpU8+RJRB5kVPeDF7r4NzDGWWnDg7pmM3PtATckP4EtKCBcJlkyK42ckMHEzz66TAYF/ES+dw10TZsMLdfoPOZVfNsO0pynuG6cNgIkoc2VSUPuR/y0dTo18nb7C792QZ0QDQHcrQGz20WwLKWNMmIvV7c1yot05OjeE1xSIFTg81DUf3DN11wKiLueicL3ykc+gD6QobvpuBkgaWN6xUtXwrbd1UYqIFNXBSb0+MS+NN7MNwMD9gNJJxX97IMByMs1dgDxHzISgOp5tgE88CmTPJcNrcso+vcQoN0AweU6lttoQyBRlzJ9yn/vz/zsh9JcGZz+k2OU7m/nCcFv0auTpjPmo68eJG55p6gKyr94u79oV1qa1S8+io+Yp4IRAH5rioMVNCg6PnoKK1z62al+j4HKJYOPpIefLeAAVZZ7Z2f1OSHeHbrRKkd0Z8fqZDjGrntwzAx88eOeVcX9s1N1VnScDBh0WjV4cc+Gnji2Ew0Msgal1SFxtJmj9viBomJLgEFAcQ1E6gc9SFLhqSjoypHKxfpSs3UNcEqje/MQqzzeuaLI/dxFOsFROZKlAVBxBijKiFUqvl9BT0erQqCzroqaQqPAij4DH50yVwL0NEgaJwVLvJ4tkC+6fqWAQ+NtMfOQZj3RAyH4uhaNLKJBS9FUZCoU9vPCHnK9/QSNWXCtcnO5cK8LcuQ23RW4g5hgjINb8rxlLALqB3UqldsVWoH74CbdcoUP/2O2VMWAl6uZeL28Wrebg+P28vawXWxO2/LooU900hhCj32A7aRmKA2tmZjVQCU8yUNmVgHUe9f9VGhB0RUkFj2ByBkh/gWQAaqkuU1CRaCL8eSi48Q3DCReHUgHP9/tULNydFYQzijXNg5p6FdpZQdx/MvAY7xKdDx2GPBL51PPAvVP92O5GG2MD75IuuteV6/uq1Oc9eo2KB+9dFP6dNvSAU8dsRDDA3ri+It7t92OR7rrF4qP8vGn84Xb5VtuAFz06UrDJzqOYdTdzw46YC/gfNXPYgiu2HJV8C8q3BAXvjISANodgFxgkids14kuNwBepYFf/kAS5RvdJ98BIg2PceALLnloTH9UH51WX9fTgOgF4ENoog9y8CUhMkZ8wBNOgfsRFgv/0V/7ZfPOQOG4/ni4jNmsKHhPCEJo1DVYEAXO4QHezbq4uEC6T7j5hTT9oRIVd//osK11w+zSX6RQQzrWSoKvKaAAo7OY++cg2KLzZ5c26lyouOIBv4OjOnnkh3fQ4LiblXQRX7BUoMx2MbpO58lp0Iv2nnCxKxUUh9idt6q0YsDq4IFm2vurm3atVQ4HJXARP40CLqs/niPVirCODLuQECtZnCrjHajZ2fiRl3Rl4wHvkWGF1JUuh/IFPqtOrtLhS/lx1aLOtIBtYcAW+J0v41RjiXy/RLzPRKHwqFDVcW7TO11/fofs8Ex2VOWIbtgFf2Q7ruB8Bgv9BRcfEgdyDYz3fsDb7+FlOdwrPUA6sFtBwUhHBh+Z7gFcHJ3P10Vc8RVnJcgAEl7Wm7TuI3jDB1yfptQ96ZVXOpZdXccB4JU6Q1mBQxya8uouDnrOP+MQ+4HqhCVX/iQPGu4pcyZ+0ADhUzsPhTfyuQvQATo6rtE+YLxmUMs9uG4rSiOMcsZj8KQTaAc8I6+dkpLhQP1QRtoFuPBznuIU+SiXgOx6mb14JQ/a4lj1IvjOR0fodMVed4rwNc0Mo28JI5hfp7Es48226m5LZuzAtymb5AF+Tj3cj7z44s1dQO8YwEb0NQyD2AijvOBbjuL0PehIeoA80mLfSP86wD7weGZEPxsY7dmF8B3lMDnmBDiDKX7BZ8kbgfpOGvnZvq6+q/C4InpftrJLtF5d+XNyB//Kn/6pD9lCqneTMFJMaMjqELzdZcFUNjGCgwqBU2oxhM4XBzK6CsHCMwqzWlqog2ZVxE/k+8cJRceVLqRe9lJjUeCe5zterksUMjmxh15ebeh+oRWIf7ZDerElyAkRkMs4NVjpyB96os+JBtI3zu55qQ9ftuOorD6KKh3p1A79UK8cx+mmFRWcwYcOEXx04rg4g7T4+ii6KDzrYlVB49XATuUh8OzOjVTxm76lAXgFI5dxXa3qyG9VqnIrATpf428FOjrszwoouJSVGPS8WvLjW8olwSst6QE6nS3lwJHhKmfS6CTdRBGOYM8uoan31eqKm0mHn2VINBMG8Li3BNWL+Bls4yFJcuFL3D4jHeFOIasGQa40unRS6Sh4bQI9GKTQ1XbS+euvGinljevHNO7rCh8aDgMcabN/6PhKTnCRl7qLTqRXg3NS0Sktzz0BcEIPol9alD5r3jWkDqOffJvJIDIIha5OkEYmHKpdDaC6HbaEnKa8MZhGhVK/jo1tJrIes38LSEMeaYkD1sMytukq9HJVQH0CE896JODS3ir7ztK+HAEZKkXH7SMR+sq9d2eqY8Uvk/4KpJEXHwOkhxa+0ICj/xysd8+re+JEiy884ZeJkGkFltnvYwcAn9Bm8kMY8f0n30++EvC/Y8NgBW5gEDHV+8qfcV4H4KYOedu31+nw4DrW50nPHnbLJzAO6ra327gL8A8ED56RT1Bsor2LBxBcl2HXNXYB8K3PrMle/U/b93Or//T/8CsbPtrKthkAvg8+qDHU6b5hO0+KsUUG01Fx0vliOQogaAReDKRx3fBFCeGB685PhZztCjoIRlsGPoCXSpnl88V3f3FBNnNAY7G6bqfHNfA9ffbMDaY6Dzlgwcud4o2hMhw40SCzul6KL8fly6nHSgNWksmzIQZmjrxfaaXHJz1uDo40yB55pri8vvYAxtczWPlhchoNxeACEw++ZgH4f3yggHf4fiCQwsT2apjls1cK01+j0FXE0JtOV6E6DtQVfr2y0GnBi04NbP0DZ5rF03nCr+ugasEwp/t5NsNA5q0OpYMBuDEIaibKP/7DBvhR0YaOz9o6YhkM8pQn8bFB+ksb6NbvuVZ9ofLO9SZ8lWh/Y1/SQmc5osEOZKUOUWeRmc7MPrINteXguICr/UMH1nkmLfnRL/KKD+bj17mRhpaBHR3wg/0jZNoSTQ7twRt5mkZ4kUWdIw5PmGTFBz5pJNdJ0tIlOhlfE6yRf9JnOVXvANJcLuITXwWHa638C0qGtbcNKOFtaNGWM8RfsRzbzgoLPoBXQP2+bCiZ+A95kQ+O8eEp4N52dSi9qry4EoDglZ41IBUv3SuQHpzoBG3SxjzFfF/0M6i6T3i+7/n8P+KO8WgODTpxtZzOawzOc7c8Q9K5Boiju+0kfVFfT6HOjSvbXdzcJw/Y4rujEzTgxk9AeCU9NgFzXPVKk2HiYz4ALXSJw5f74EQW90jkV8VpQWoeWtxwGlD9yf/zf/8LGxo6zNNYKs6orUokYr42YQWotL3THwUQGHhQxcJ0Dw9gqeWbDysonS7eRxyZZaK4Vj6czkEmgwGDDKrzPx+4LUP22uEpLyeftPtaZYHjl5Mlw1/BUAdBp8UhA2SyEkTOrRoPv97Lz5ZUR8a+as3SoV1rYDiWjUcyBTlLDVQX4rtWp8ZXMQAPmBrVeV5x1TtfLM/DwgLsnQvFGgsPm7xNoCuNMWlAGif+o6KZr+73eP9KNPancLk63bWpZIAbOt1YHyAdzSgHPPukywPIMQ4dYY9bvuzOdgAAXejJH6FosK2Xq/Aik3teqMXXQGyxPeB1myIHWlZ73trrcpJX17IpaQD35gcf5Oo+evLU0ZMtpWN37JCmlgHNmA5e6VB6BsgHghMf0knzqbDkAdZDgZffwWVA1631YeLCR6D9s/3iQRqTMvCYJOnWceijBzgjX/IjKzhJB2yPotxGRmhixwjmr3988w78AOnUqwMN+HcBevOhgPAE37rQBvo9QFpgV9fotuE5sNInHj34HcteD8MP4D72pL8inz9lTnzMGz4MxGozxtmRkXuu4e2AHT2OrPDS/8YDuA9Abfkdxjyaa2RPuiqMg9UonzngCMgOzS5YL6Vraub76t9qa40wlilguZ1fALwAuoY29Sz3o47JJw2bRh8F3I8oDx3IC4yyx3T6anJGOYBKwhX6YCHdV7w2pPh//8/87IcgYDD4dEA0dlULb2XwAVkYUZCwYOsBxwB+vqJk+m5EektKtF7toJCunL4700qIVQx7orw8zFFiVivtRKsh0TPDOz47bYcnR+3Bo0dtoUR+8XdfeHRubNXZSZLpVQAzirbQVaskVlTKwSjsA4cHknas6FcMuhpszh7c8/YdW3n1PhUHNqgMijJgYo/k7/FMh0qgBuuvGrO6FFc/P4FWV080GSTp/JAIkx6mfXo1ODtb97p18NZJj4uROzLiSeNrGcjxCpG8Hsr2xOsegN66EFcaNrus+nWstOahNFZaxBm0dWt+XM0GnaHVHYOAsny1brYUnZFbsrGHfJ/GVJrv6Uw4LGMbYIc8rV6ZTMBbcWjBIc4V7gwk6WgTwPPX0YWnaOnQ5aMxcqm33JMO8LqFn7XhX+lDqGdAmqhQN+GJnoOvKtDoui+GvFxpYND5GSoyFSdvBLbJ0KtoWLnyceWVrqprtBVwlBdayNl2L9lsV5bPvXoVH9KKX9lHwBekJb1woC87KQ/0xZfrYTCKLYA7Lv3BgI4leaW3/KqyKN8bawpM2jwppe7rPvmYXSut4g24zMgl0+pWfScAvOyaVWVB2ZTnndsTQsjH8qz2Mend7Yazd20U844M9+RbJvxLdiB5KVtUDUSGafmXuGBO19UprwL+CN7oX/oz55PebUe2UiYcYIzvAvzMRTZS/6ljxeNVIP11fCYYsrG7bEeHaif4jjh8qE+W322q/BlY0ESX2BD546CdkDrhMNBZb9U1dr74MtGt6vLe3/zrP785UUd/1Fc/F5crrUi0tKTxSLDf1ZGCrLp4VnWs2b9XRxoE+H7ZkQYiXqg9kdNYhVy8vHAjYeA60WrID341QMVpFJDjCstaergeuaPrTqDaURwyx4VOnM6Mr174uLQGIwZAHmJyqGNxQGeyUgOoh47XGksXhyft4vqSn9zC/JLdHUxom+pwcCAQ2VJkiocGyIu8AGkMvGxx7vGlCgpBeTicyogt8L3FJtlnXN27oF0RaoUJv/iFDoove0SudRRQcfCEFPN9QelU+oFDJShe5CGbh+HkWVeVHZMH8t2hKY2tHDpd4gSauAdaygMuPR2fpoEB0Y2AZoHRN3yBPh0lnTs6gX+zqsqamWDl66oVtrc1BNUZb9sfsC+ERicnTkqgc1MCUVaKivtNd9Faj+5b08q+oq/8XQCXvMgzLi8F64+6F986r3/BAiia0kEW+j7paZz6zzwYjMbGTogvwOMKICu6j7gAE62t+x73z/VIA+Khp84xmNHxl/6osm07dqInehCPzFG2abjv9gNjHryhJRBPntFp3oqT7jYhHH5PiroDLTaHpvhW2YdH8lILrIsAPiNfrtGfOBCeoZnKQ2URCA7XZSnLP5cVaeDvqe0HkmbgSvvoukzpgolWgfhdMKbzDA/9HO82AaqCbhtpK+FnUqUBwSUPXZjsB0ad/DHvHt/Sy22uYNSJ+Ehfcue0+Ds01huFBwiNavMcH8qKyRrPaAHup3T98cklXjniO6acAj/4V/7EP/fh9cVluzi/aEsNVHzV+eqKRiOlFOh4JcHPpLiu1eHYIarcDGA8F/LvKMmRGw0cft9H8vm5dyF6YFleL32ogoGFQw58wPP+6Zl/zoMOXvrIACrZ7FzSiXIXHeikjE8hqYAYHBkU/U6SK/9CA6CcQcHqykM6v1irP/PrfB3MU44xHXLKXv7oosCh42b2zk/Qo7fpCRSu8vxTKYZaZcDT+sFbV/yA3vBhhcWRdyV4i/KUgxj2j4KupDEwsNLAv+YKD4W8KjAHtKiC5544V/zDhIJyYQXlY9w417hUAtTBzuKDruQR6ND8bhrpLos9H0uvuFZitm32mf0kevOCg2jJc8chPPgAHJCBluP5PtY8wFRxpQI0cGNVVNvB6vrX8rHqCjiwc7kpYBOlhBFVjsULQG7qkOuJwHn2GbbVIACEJn5OuiccoqUewZxklzlWm6bihKQXKVdHDOCar2RSTwHrK4g8cPAZ1+jGlbSxc0q6afXnskOXUoOUWsUrzmsa1E9+RbrqKQdfKEOwykcEl7co/QoE8pVWP0vPoN9xeyDNs+v+h3zKCtlVL4hXf2EPRLcOsReg7ujGdmET1/QpVP3y6TYNZbLFo9NyP/IZcXKF95ifugCQlqDMnopNiiuJK6kj34C4+bqbHgjNGEZIeQLZog5Orhl3jKv8SR+H7muVg9un7ih/4/RguzpwD46plB4aZdjWmX/+IqdC4RCv8jeG7n34hj+QmGx0fNeZHuYJ31weQA1Wjk76WmdkKcMrqw0H+NR//I/+zJ/88Or8pZQWaKXD7J5v6dGv+LRYJ/TxaDO4baenJ24Ibz586Pn+lVZT1+LBIYpbBR/CED5x6P2T+GoYNAp3ago0II7E84OJNQiJOR2aFK6H+xho662wCC1bnL0krHsM0xUvKfBsAANZafjBtoxMoRHQZbqXs3BKGsYEdiQOKvvd+ITi4/J2QO9MS6T1oO7DhsDAZhulq2UKP7jw9cAn3/G1+tiQPAtVUP9enYfybLsQwgN86Eh2B2TfKc7AomsGJ39NveN60FJydVYEyVPwMW946sosnO1QSKCsSkK5CUf2shJLeVgWlU230YvKiz50OHRe7uyFbwpvBSJZfBfSFz0wUrxYuRuPoDqAnjmRytf9NZqLngGdGXiX1fnCAh8hW0muO8gl4HvL7GmLfckRjQ/f2M9Wv3wBrq6kUw150Rt7a8sUP7BqqDg8mf2nseEj+FRZz+B0peEP6hoNlAGIKyE4xIO3xbOnBUJvWTsB26W2adDRZS47eVfRA5HSvXLvNpiP0NzhwMA+rFNX3LvcHVI/8FfttJBuQEf+RAAfBi5QHfQfeRw46djGS4Avp4STXnWlbM92E4E0dHV+xyHEP8S5BhIPzoi3BcNgRX4C6Z7ki06xolM89QlIeQFFF7239YjsxO+CGpyLn1fngug96UwyqjnebyZ+M04mewDlAYw6AbX7I7xeYTzIgKK4WZpPlad1J00Ayhwnr3yMxEwuobWt4CjfOBAKPBnv+YE5nj5w9lN8ICz3g9QX+oO9//uv/q82h7rhlN01nxhSh8XPX2heZ0U8IxQd+/1uAKxmpCiieD5RlbQrqfSc6EuDxDEs+5ntn52d+Qr4YS1MpCTbiPW1cw5zqIHtn7ijQF8MBYdlORUJvsiiU877IDzUE3HpNBlaMFb+aqQVB4ynkIGLwPYn+ZP+Ey5WFi0hMvh/2CVwuv0jnGvvuc6HKEhHh1TEyEQC/mWiEAgOwKyytCl9Ij+yzENpkxzZLHUnHMBx+7JvQymOzJ7tdGixu8q5thaYtfBjnHkHg/JDJjrxF4i/CtAd2ZRTySPfXe0gg3Q3WOFFD+umgJzRTvQZZaDdbr7jms4wmMYWrgYGmF4XAtYpdnaAh68KK96o0n3kcCWw1ZH4VnrNliY9ky6HTXx936+kRW/TD7pwH/3Jx18AK3HSkk+g5vNzNpRL8ozb+XM7ztwrra7Q5L5o4F8raQihSWh82Nq7AzOQTudGfXC9kD4TDTKg65C66rpJCJ5C0aIHp9q27eaK1OAmjwA4f/B5IPnAFo18Yb91fQPEZz8M9gxp+Aqd6jmRyqTbFH4B0uCVELD8DvG/ZUiNxAlTeXd80oBJPwXazQjgWpce35XrlXdPm64KfIzAf7qOMNIDYz553EcOV/Sn/wxEZ9OxACJffVRouL9rG9D51Gkl+7cAvYiRT/4Hf+qf+/DkWBX9dtmOuKqiQkBBHKvD8E9qiAmVl0MSfBXdv1OjisWWAS71lx1OjtsV6cJT8/MAxHtI3vqRMLbkWBHdqJC9qqCBCF/iPDDx44Z4zoMSP6chGzJio4sfmGq1xmyNjpPnLQwy/tI0HTCMpGfcy6huZ6tV+CpIR1v3vWDtXAqhO97TAe7Nzrhc6QCLeeV5qtEDyYWroHwaHZ52tu6ZHdTqRrNl5HMvZL9XpoBvuYdz5LkQhUfDnfQhRmFSCdC137uzoOLrygowz/lCw3/kVYdV/kAmKynoGTD8MdLeQEqH2W+864RN3n6TPpRXdKprQkHRlR/Ajw1guHzRBx17XJGuXwXPooIDDwV3ZOKQwD93DdIfW4jDg9cO0BMdKM+8knHA80B8JWoCYsfgtFLQV6K8yZ4OZMsnnhzVQAzMeVlR7tDoPnj6z9cxH0BXIGnpyOCXtDTi3HtQxl8uc7PWf7PfOQzllWwvN79EruvikIkRA4NM7CtcB9Had/BSoK17pa6OgtK7vYWedlkrgrQlUytjt4OtelidEgGAjkmSnd6B+gcJvALE40f4FcdKH/ECxuk6ZEAB7sKvyVFx5Bocfvna3lAa/aAi9jfWjzxsi+7dnnoaEJlAeJpuUn6OAuCnHqBOXcuO+CsQfeM39BLBLGOASVzPgxeyakeocHOd7CfNYfxLWgUYz/f6H0FOqzhtiGlklXoFrPDVdaY0qxUduMpTnfOf9MAXgG1VPhMjdgZ4L1WNt+392l/9cIMxGMKox9YdhjHzQQyVlXxvzYkJv6PEKbtnz5+bBgEnp6cagEQrZSanCqDjZV1+dkT1Vlc5TvkLPnukAWelpRVfVaCxHR+d1tfeJZMPxjIgcqACNbzUlrIrzezygl6W0BjFAY61G9I8Uw0cgCIaKeNjoxyr9kAqHJzojnCj1aJdRkesmV350eCCxLGcthJG0gJscUFHGqvM6sgLJ0UFLTrxId6CKhSAdONyZTKgMii/VVpCgDg4DLz1rkp4zpUfHLQqoCrR6HWPYaoc8AYPH+agh18B8JFlfuJFKwpda4sD/5RPoSPQSMsDTExKT3o3fEsGj/o7guWgl8ul47qDZfJBnjouvmbAPXmEPN9h5XwFPunCZTDySp4rpugKj9jM4LanOuL88MI2Xdvw0xrccwU4AES9AIwnHal7xvFvghW4s5eOgCdJuiK3EtBLftLUjTR4p8O0bl1Xgjt68a4JjTzoxli7EROIQK3QOqC/QbRM1KDzKkb3gHkhS2WJTAC5Xl3zp7pCu6Mso1t1GtSjGnBIT3tC5ooBzfzkG3iiv/4O99TGVZf5rTRp4MHMr6WoFhQf+FZHxFf/KXEmQeFPveVKGd7yiXP0E0nsNN5YD5SWuFmrfMEZ08ueKgfLVVpB2Rw8ADzaTCYPwMhnhPByEJ/cRxZgrjvyAcqBcwbcJwB0vmk5wMRfQRXBNuY+NHtVpD19lsFpyhs+C0ScjH6t+CwDXwUiu/TFv+Vryil1lRAa4pMeuoY/IenAVrpog5s87lcKxbvaEHHaFHcZ4kkDQss7k0xcl8tL+eG67f1///q/seHbaShLh8A+N06lYpkhabq/f/+eC/pGHXtGSBeK0pjhXWigEYn48JMbVWHpUKmcewrSQBM0XspFzlpGoQ2NoZ6BLBYnHtTQ8+Lqsl1da/UFioyP8zbiDSEy4Y/OrLLEub28qs+ExGkA7jy4lTyRs5Snk/T2lQKzcXjAi9Mm/q1/eU3DKMimDx/zNP12IVovodKgSaOz5PQbeQS/l2ZAVg3aENxu5k+aAIgRuvBnmX64j9we4AeM8argPS5An5QJH3QtOxTcaKWvrj6dKbzwpcXRYfpnw7mBN+lQKk6F4oca4Qm+y9Pp0kM0mJgBq+zll6TrHhqAcrJeyiYd+fAgHXDHqzzqFVF0No78yfttlYfPsY9tBA2IWomTBt+caoTnTf9xychBI1hy0CdyAfIBWeXGCpC3ljzw4D2e+iv5VV/S8VYDL7nGl6TYZL2cT5uZfQ4QJySewSq6UW6UB4bT9mgfs2/KTx6YLbf8PPPGB9TBmk2rsWGs88EDIgeS2EoaOMaTXN5rZEZbacZ2Pd/XZIATt0wA/dM/ajvSwu2Dts93QsHx4Cg6cTWPklcTLX5uiDqFbOSib/IJpM069jTJc/+DDt13AHlA7IiNSE5n/ErovAHoSBv1AEZ/jIMVIUAsd8kH7H8mxJQRHujp9vNMPugqevlu5D/ZjxP5N+QBxNdeHVfdo6xnnNm+8AmMegZ4dchXpZMf/4Zf9Axt8AJJIyhjS0Zwb3r5wJs6wNWyyO+4wMTHNtRz69XqSmOHVvn/w3/xj31IY2LWRqfBy7l2sgKVip/N8NaAGujRybEYSyAe15VVBV9HVy0WU95ROmhnZ8ftyF+ZYAAUH4JsZ7vh6ESzNewRHp8wevPeSTsVT59AkoL8VMa1Bqo98To85pThofVAd7/NT6WRkRhKh0GlwHB3ktaLiyqzrt5KUinXSI/DVLDSl71PLR/ro7Mwdpr0U2DWSyOTGxTnbfx6iZgOACXYYsNHFKVnrnI+zxBqS4+OAbmi1xX8PTkaLaC3D/VXn8ipzgE58DAh+ohHPRsUb/F1oWOD8IiDx//4hBl2OixflVcn7iRLOgCQoCc0yGT1wrNIsyolXS4O0FCmvbzhw719Fx10ndIVn0A2ZEZFduk6QzrtlB334KTTt2dgiz7mQyciXqQz++fenLCRBqqoQnXG2Ij9lW8qeBCTHfSY+MvbOmBQ5gL0cSMUoTsWM22e/Liz0T0TGwuwXuSiZ92DXiQ0rvLTQf+igH0p4Fr2yOY+gUO+9RYgJ76Ij9y4bbt4iC/vJFo36gfyJJ4L9tW1wuQD4bHjwfYyE08GEnTDn7RVBj77U4HXMaITIgJ0kEw0azULbm0Z58g55cbP5NzXwnP98mn70hc+186fP1HbvfYrJTy786/bYg8U1CsF9KL+ELfWkusyUNzyGQQR2MF2d2ASWOVRMOYRn3ynOAF7B3TnAcbteEDScw1QbklTzPWPPoqrfe0yV5r+4nv6AZe9+VOCled76BVGQOfoCw7lTcBv4PpK++2E0dkXBdcv6HVb8cJhEjn/dbniT2mkHYAf+TCscpgB22M/ddN2DRC9o9MIu+l1jz9Ll/QVgP3a8SMj+GC7L5RPeOd372/9tT+34fg5iGo2dnAIABoU4f49rax05UsPqRjMaGNkvcxalS/PhhhgjjQwMbjxztVnT59qIDuVspoF6O9oj861Guvl1Ypxw/GVtKDjjg6WJYfx8C5VKmkAeiEv8stY6UOwVRQ++MrXzPyULwes6iHpSo1gxZZE/x4gM74HD/h5/9lOAluNY2NJOg4lVHwG7the9LJOUPZUga1W15O+sRGogyIFu3ngo0+uADJ4pm884UOT/L1D6XRLBagZG9uF2Otm0wen6GxfKcp90kYo9jN//E2HBap9pPKi/FGLLbXiV2VByMRCDp74c00jYILib0AqThq4DBr47Or8qh1qQrNUuZ1fXrSv/fbX2svLy/bP/IGfnHgByIF2w++wSU5kogteXGfwFw2BuH2gTNerzgs+gdET0SvX2EaAF7C/4MsnVfciy/jiH7xdv4eWskFn8OwH2bBmIobfBNEZHNJHiKzwIg4P89K9os7jPrKxcsUEUPfwi78iO76zvsKl46S9M2jQKWoa29r1y/boZL+d3jtrLy6v25PnF23/6J5yVNckgPq8v18HJmrHofzrGqP0gErEnaj1Y4InxFFfrt5O7CWCrgHz63jQ4O853VEDdgT8cjrKEO92Qh/fAODH99LMVwAc8vAZ2+bjzkaAfiJb2QC6BNwndfnwxxbLVb/jfMVTDvYBWQTxcP1WftmLjvNqapRRHf02GG+YCLhcQzuYEL/cBeAGXhtXgEfsC3AAaNQxQO0aJeLXsrPswI03N0v9p8Hq1/79f3NDJl06M3JWM6oZNgzBdpwET/vqVBQbpFxk94ag6ZRnHnaA/h7cf2DB945VrdW5XDEwaCbHYOWfFlGAFYOCn7vwTAi5YsmvE8cwdINP8S1ZcWiu5HkmRYXWjE85vnch+ycgxEsDx4EGxzOt7pZXy7Z/zcvD4isn7h9qNi0P8IzE24GuKPAt+9HBX75AAUGe30UXttisn4JXNRALlusrVyhmmlTKGqxKV+jgzX0gpxsB8uODyEklniuB8DvPVHrrIzrKz1tH0s0f35Vv3ewW+AVdqfxFY52oNj1uzl2m/rk8nQdf5eUZCW5FE7FyI8TfkOPT0I8VFD2AyEl+ld26PXnyxGWNjY8fP24vX75sP/IjP9ZOzs7aSivi/9/XfstfOvn4k0/aT/2h/5bfKYtPmLWj295BDRikRRZAZ1fluuN3yWYb0D6RLlVOtR04tiIOhrgsRUsyPuEfz1UBb33vn5b9+i/yXX8pL4pKfF/VSx2xZKX88AdXDtpblmi4JxAn+JAKf9LdanQ6eBOHzvz0N60CXB8YMJkIqj1L5kq0rttK5+rnwejTPzQNPf0B8sBZsDuhv5ND9ROb67Y+f+LfCXv0xpvt+aXa1NFZe3a5bhdL8VcPqKgGH36Udei0uh3r4eXRlAsytCSsslAgnTSnS+/6Wf3yYwA8JVTdJD6BNBXNndD5AtGH60hPfvI4keZKLiCNgciv8mgw9qs+Xf8C0ciPlMEEc1Z/WX9bJs+Ij9Quaweo0t1XSAfVbulSeORZr84r/Qkh9QrQ7QTgQ0cYT+qlrhB+t4PVmAddYCtO6HxH/O7uSW6gVtm5p23yjLX6K1J53rrWAsm/7v3rf+MXN1ReH5K4rj1qhFDZefgOePsoFQ4FhJNVxlhQeXYDsLpidnx1dSF0Zg10mnWSj8/P0DhuKDkBA5Y7B/jSwWoVhhwKHP5x+AhbjhNNnTJTQSuZZeZyvfLpRV5s5be23nrjjXbx/LzddFmra3WKbHVIp+P7p5q5a4UlGxc8p+i+G51KvafBn+InVS6+eejnBVTY/ojQ2KIxHX7QP68+5fhUJmuNnh1vlIHuuQ8+UM/cFMST3NF2Bhluy1fVSBiE+AEVZrPpjIxLWcley1VSPQ+p52jIAA8cJibuZOWn2tYsnSIXejSpn/4vfpGjJDVIZtNFM9rD8+DguxNVvGhUFmqoCxqfcFlFrXX/93/977V/+vf9ky6ntfL+X3/r/91+4id/sv2tX/u19sE7n2u///f+qH+5GZpbydzTygbLu5YK+Lk6naYVF/eB2OIytDWla+qc63sfdMf6xxUcruDHPoBZtmmVD/h5qvJFressM4Bv/YxY/OFC3IMGPpIPoCU+0rEVHh+OYc/6igsVRfnLdXXyh/ySteoCP8tzdX1ltyDLElX0t2rjfL2GacRCvmL84xkB5XF2UluipL2lAelw/bxd7Z20j59ete9/79vtxfnL9skFP4J60t55a9G+/pvP24//vvfb7/nhd9vx3ue00nzenj95LHUW7flSK+PVop3faDJwzOqLFZxaDvqrLR2pU8KGF9IdXanrfKEGkziEdUPd3tTTRX8EwDYrX7iX6reyfbsFNFpDlSt+pN/iN+ug3wVz764mf/RzYJfOEvsgI6cO+HP7Tf0hUH5AyjT47CzQ7pIeGvxgozuQ5voitHquWUBaoOYByRP/3k5V4yppByRlS8dAbC3awgGcjG6KkDfKlicGyaUvbZ2B0odbBjquPrHqsaDa3QQQM8EGV/598vizdvA//rM//aFPKA0FPSrMoHV8cmyGdmZPB4cK4uc4KNzpiYMbHhyd9R68Okl41QyShrRu11pp0YC8hyk8tV53ptU761Y8amYoefAFj7iCYs7jSjoDKjKIL1fL9tZbb1UBKLB/T97V5dV0+o0Hmrbh9Fi8mRVLjgJrzFcqvcBdjvBrYK1Ti1PHwp3MpVFT8FyZAGRrw/aTCCY4RE1FoZVcAgDP8p9yVVDIVHUzOvzsA+FRJfgzQ/7vjSAVAUtIsV7gKB0mDEBQ5McESYcPMvyczEyY4CqPSm6+0MKrKhpQW6zYWXKnCmud6QzoHJygf/gOPbCh0rDbs6qelzL1Fz2EyPOP737nu+3LX/iyBkXxV2P+3vc/bues0lWOK02CvvyFz/u1ifKJLBaTklkwNqL51GThYEtdSdEfHaHx1YHCT3YTVBJV55TjuqjAVcy9msNepFt34ZFmWuETMF/GFi/VudqDR14F66365x8XBRcS+cDPDeEvwI60K+ygTKB1mxNNTWI6sXyHfvaFU9le18RqfdEO9xmY+LXrl+2kXbXT1UV7eHDbHhxqcioc1mL8/M4bb7/VHj580C61sv3+Rx+158+etP/8P/vP2t/99V9v733xR9vf/82vtfv377cHD99oZ2++2/ZPT9o/9Yd+v1ZX++30jeP2dPmi/da3Hre/+7Xfbs9u7rUHb7/nxwj3VATHt1ft0cGy3d87b4c3F5KpeiK/sAJb75/IF/yMEEZrAD04akvKXlN/PhVEH8CETBHH/WFknrsJnTKzCxTs98n55RfyCe4zoKcMd6G3wdTxO3F2gTK0TOpAiTVVlzGGSq7JhvuNLgeYJlUCcF03oFOS2/OQZjyxk4smMO4YSHNQ2fZ6SjzpVZehK/5A5ATCKzDxVohox7veQEkoIBZ8+1Z41FXu3YY6TpVd6QevDND0/wDPOem3D/4n/92f+5BGEEfQUVMRuSaNxnJPlY04aelQYyQQHtAxIMVwHt4jc8Q3b3jBR42Upsa+Pib75JSu6exMohkYQwKzD1uhe9WFCm7hdDJ0rIzUrBYO/BwEGsiRy+pGTP31CJjy0x7IhtoTFOWZN+x1Py9PK9THWTf+eRKu5mnHK1vgi9LpQPLwlXy+Xl9ZGQDx6Xz1oKZAnO8eks7ASKDDorZS2aTxJIOYC9jYJFWZcC3dVI6qyW4AspvZC4dF0M0f/C3l9I+DMbx8S1LpUGWcWU7pKJbmuwWSQUrKFCCOHt7O4F5Xd5zC5cAKAxMXGCrJ+sEFFviML0eAw5cUlisNVh9/v/3w7/mxdsUWszq0Z+fn7Te/9rX2+S98sX3xvffN50izerYJ6Gj5QU4VrG0AXP+6TvXKg5MtV/872EfEaCAmQx88jA3xSQ1CLhfwRHN4VPWBugcZspiYUUf9aRjX+7KN9xUpk1tNcsjDBfjBh1WoQ2ggnj40oyRwEUoZp2wB6tMNJ/SEBw06wYPAr1n717DFh3qv0tZqRbLljxMFlXJ7xO+7aeLZrrSSkW4PTk/92S/qyne+93H77a9/s/3tv/f32/fldyZkT58+8a90X11etM9//vPtnQ++0FYHpxo4jqTnrVZWL9o/+M1/1H7oc59r77511r7+Wx+3+2eU/6pdPNu0f/aP/DPt6ZPnknPc/uE/+A3J+F77TPfvfu799sG7b9iGM/nxER+xvr1uD49kI3UVf8sm2vJKZUr75EPIfsyAj5hc8nyXDkC6e+dHfnUBy29CN1Sd5l6SnFc+tLtddgVTfZHMpId2F8Z0rjlUUZ1/Be5de4a0CWST9VRwPwFmv+dZIVD/13WLVoB+pEHCtQbf7aCc6c8TG9lcA0KXpwBeYfJf2b0ri/sxDZwEaIBdms5xgvCoRyeMA+gxy+LiuPL6fy5PfAiUnhsNVtdt7+/9jV/0T4RAgBIMJCCyjRdImpXcAReUAjiuCIIoaIGq1HNHXWDlkMePIIqGEN6+ik2O67pD67pRSblWfHak2l0VkhwBF450styngA7WcpRSoXG3JDzy2JqYgDQ7U3i6rf9Lz3qOBr1k0Dm404O+HrJyH/1N231Aun/CBEJBbCAdXwGm6bx8lc1cY1f4b25q8MEedCfX/JWviHEBaKushLEpvWrFNctd+zQgvhOdljCHh/XrtmVl10nXqvSUvewRj5RzbAWfAQSw7/p11J84UPKq8x1tRyfA9UTpVEt0Zcvg+eXL9rd/4x9Ixml7rE7z+OSs3Xv0qL2jWfrf+Tt/p72v2f9nnz2Rb27an/3v/Kl2e3Xezo4X7WJdOlJ/oxeyedife+o7K2THZQMDCHqhLh2WZ6Ki8Rq02xNawPzAVTa+IzhN3Qu8qbfUX3Yi7DfxY1uOAczlKWLkQcNWFldxc7mR7u3ZIw6KVJ0JoAMnWqMLeexucL/RKun+6VF7+fxZe/jgTCskdGfrRWVLXJ08Nn/yySfto+9/JJ8+b0fH77S33nnXvzbAScYv//BX2vlLrXg28ocGqyeffuJtbyYdbAN+8/uftq9//2k7vfegHd1cth/+4O32j773WXt4/+22uv60vf/m75N9T9rlxUdtfwXfS/+KAmV3sdQEZO+4ffZy3Z6+vGr3jzftsQbFtrxsP/Ff/9H2xfffbXsqh+9ebvwTQNh2LR2uNTjjE14jOJBPqI5sf9G2DjXQrtnOl+/Aj6/sN5mcdo/P7Tul+zoNB+XD+Hn8BmvSwjNAOlB8cPHctpJHhlrhRD+lCyi/pMHDdZ/0Xj935XFHIA9ATsnjvnSExyRLZT1y2OY31+ER1Mv02GwfMMbDP0GZPaeAtOofZnnQk+42sZ7HANP3q9koVLx42je61m4dvQJ197Lt/YP/8Ks+YAFynI7QUdEUBDhxLhABSeMeqC0UOiilSdDopPBy2K+GVgWBPDnCjVerMzqRzg+IflwdKNieNwIPC6GjsjJTOdzUKT4qLhQ+eKB7vgweCw9TUfS3UuNm1Vd2ccU2Seo46I/z4yfrHp30Bz66sdxnjmu+PR86rhlwiIvAOAwOGayA0BDUxdHvuBNlgIp8aOcqwG11dik/ZjHI8qqyAzOc4gt+bVnhLF4xmOSJ1jbr360mCDnpWemlG/5kEEt5kqbIbBfe4Ork7s9O77h05BmN7iRevqGRSU++GXmpJf8N+qgz+o//5q/5mcTLlxftK1/5Ucv75je/KXqt3vmJGPUwbz08bf/8P/vfaHvqsPcOTxFpvOjscpJo/Mz9WCYybtKL9EzSiHuNIhznh4/S2ZLgSn0krPtgRfcVedCBwz3bzPxGVA4q1OGUkk99ZxXDe03wgVYCFaqu+BSjLHK9Ej0rpxxYQH3KmIMri+XT9t6b99v1xbkfRnMI4vEn39dq5tN2ueL34VSvD7SyevdzHoQfPXgg+iuvYE+18lmr3p8cH7avf+Ob7XrJr3sv2jtvvmGdjrX6YUD4+PnL9vxq097UROHe5rK9ee+wfe/T5+2z1YFWu2+0x9+6bl/+wmE7f/KP2+UT0WhAuv/2l/z9z29+4+vtKz/6Yz6E8fzysn3w/jtezb319rvtW9/6SL47aI8fP9Gk40l779132u/9sa9In/32/OlnsnGvnS8P2ouX194SvuGr/tLogB9FvVY5qw64LDs4LhemDMjJRM/1bkZ1+YDH1QcQqipM6SNfgHTAZas/DqNQZ0gnDVBzUbVkrS/aHR4c+a8JOJM/eIWubNiVZ166gkM9zHMftztNNsHnEYdxoUUPW1wQfQvG3mIGTY0khz6j8+jwii66n9K2+KIfvsVnPaED+O6v/KGBGSZ/sdLo9+FvnRWoe9BevHzhOrD3G//BvzUMVhlkaGDlAACmGcjGE2TiqLRqYOAgAzyAKzPLI2ZDwgkNoWTI0byw29OqwIrudsODxopTsFlR0UirkKuTdMMW3DIl4kGHC6mcaHwFCpJUF25sg7lXfIUNT3S0zgwwygAHmjy4paJ4IFWBeOZr3dRpe1tiHry4AlypaJFHXtmKPYcTHkA+9lfniEbVqEo7dNEqTlfoDbqS73IWP3iS5zTh4ne/QN2hyiZ2iw+J9hcVpCpJPTMjzOUNUCcu1bnkO4I1+6+yUqZpwx//8LdOI7IN5QsfNuAF0q4HgYpImVLRkwYd+P6wrjqjv/0P/4v28nrVnp5ftIvLaw1Mb2lloA5YK65TdRJrrajee/Nh+yd//EfbD733jqTVFrQHQvGLbnT+bDEDU1oAX/RGAwq28zC/qTbwTMTpgz3LlRqgcKp+znVlHxqh+3UC4WaQF2G3h8244uWJi/RgEAjAH91KFilFP01+wJddN5pkIOPkRLbygrkG6S+8fdQevfvF9r/7D/9v7d6Dd9rqqVY6R6xKVu23NaD80A//SFu91EDw1oP2VB380fG9dnJx0R5q4Hl+cdU++Pzn2vMXz/yRao6sPDh70JYXq3Z6fNxOtGJjm1GjWFucHTG7a8+1guOnM072NGB89nE71MrrE/nl9Oi63ZfON+1Bu749bWdn8s3qqe5PNdiwEr1uh0frdvjwvXb1yTc1aN5vL281QWA79+qivXXysD1/8qR98/HL9vHVSoPeJ+33vHPYfvTLX2mHkv348ffawfpA8ffaN7Q4vryVD1yvyl+AfcaVdiN/pV5xdb/W40kr0ESVbWRDbyvmQn1RCrQ9jXquG9/TVwDELbcHDgtRr9kaRgd+OcFlq/YT3BGiS9JTR2nP6JN6MdLR7ntMeqhuCBea8aQl97nSwxTMNpt3dSSWQRJ3dAf4qsR1ucTFBxfmO5hpN+ZJ9KAOFe3qCiQt7Qhg25fb0XZA3bP8pj5bTN1XchL1v/g//tvTYAWTcpDCwNDO7vc4LzgY50aqvDiO9PCJcncD+enAVaiiySCxr4Yx0kU+IfKAdKg+VaiOAQi/6OEVgA2e9SOQFhl1X8BRd1cU0XpLT3ng0TmlAuUa+joaXnoxUCTfh0V2oOhmHknjnu2N2MT9BOTLv7ELIA7O2NkBxZ9BtO6Jx19A+QMATxf7TXKZ7XdWli0+nKKcvh2nf5atf9FNFph3ySxZhDW/raTrZBcdtfirhGFrHuR5P33Sp4NuJ1tVP3i/bSUZ//Dr39As/rE6vKW3/5b7J+3+2UnbrC7bsVx27+ig/fGf/Rl/7R9ZZiUe1lXXeoO+fEF9CijLHcloG3F0pssFgbrgyYriDN7La/kduwnm0evSLR/6PdJgpobFZIGORv7lE2WAB0H46r4GK/GzQwrwRfkE/0iP3rHVwabSiau3wLTyWRzctuO29Mry3vFZ+7/+J3+rfeXHf1Jjyk37rb/zN9sf+wM/plXpXvv1r32vfe69N9sjrXQ4fPR0/6F8+bT9wfdvNShctb37b/p52v7qeXtLq6XnD77QHqkNntxc+3uc/+ijT9pCA+DhZ19vjz73Qfutjx+3g2MNjuqIH6qD/9bFpp2/eNq++OZpu1mctG98/EJlt2rvnx62pVZBzw7P2u358/aOyv9a5flME42j8880cD5snzy/aI/e+2K7On/Svvz2Wfv+5aIdvLVoZ+fX7ezeO+3j0732RfnqTCvDm7OzdvDwUfvs42eqryft8XopX7DvUAM5gDszaaJ1VNkwEai6yH36MOJFZ48Lv3jsAu0V/NQRl7Vg7CNdZ3pdI39sl8EniXbprbqkdeA+OgGxxwdK0K3rPtOh+zzhpT6mneOTQPp208/JW3Cjv9AC4HO/La/AvBRew0pazZPku2gJ9mMHnusmPTInoBx1e3H5QpNd1Yt/9V/+2Q9TEFtBhInDgIMFMFvyO1WCMa8M5X42FOBKxxBcQvIwC5q6pqCqQDgpCIQ/DZs4Diew7J75FIi7cMpQcOEJ7jxgRA75wSkdweNq3b0SA09dlXSnU5AWui8+oRuBwoMHAA8ClaRWK1Xx4A+t9eZePL1N5w5INMbBCuKqPCJNsO5MBsSXYFx4wVtJ8CUgF0AGD91NKzpvFfU4PrY9dgeTBGQwjOiv57sR+Fq4nAx0XDwsC3p066s3D+qOwFeMJcz54s3yXRm+TnT6zx2KdRHPIjY9iqE/OGx5nWnywKsC/3/S/jPYsiy788PWu97f+7xLn5VZmeWrurqr0WiDBgYeGAwGAw6GJGbECX0QKUoKKYIMhT7VB4aCDAWlkD4qRErDISlygOHMwDXQMA3TrrrLm6zMSm+ed9d7o/9vnbszbxW6Jxih/XLnOfecfbZZe/ntesOxVVsd2z86tmRaWnq9YfPlopIDP/NZpc9ceSY6RFTfsWEyEw6oW1Q/pVKe7qqYIXKHGfXmtf+mClHdmBTCeFOwogMe4qLmXULMOup3YDNn2YwUHQSz0kewg4EIBu5KjRhCtIPEdMNhtdn7RYHyqVsUKF/pdUe+ysyv1AFrLck6J9naeV1XF8rWaTTs+298ZM8996rvBRjrNyw5lMBoH1u1fuL1HFS3bD7Rsblh1+4fNq1cqVi588h6k7h1pVx0WjVbSg4sN2rZzqBoiV7DSnMdKQExa8tiGiaK9uxSRjWKW2OUtlxh0RbV3nT7xKqVc5ZRuhcWUlZvJSy5flVWb9/OF0Q/mXmbrD1ti7LOnilPLF2o2PKVL9jz84Kd8mV2Yamyaqv5lF0sJ+wktm7VTMdeLZRsWULtgay4TCtpyVbduoL7ndpI13I0S3Ci9gCb8bRPBR8XEnQi+CS8RgmO4AnNTH/rPWDlOX0AbKPH/H4SAj2BGaTxdB4jweCKBWn0kb+fpiZwzzPwIAgMeGpQyH9U+Oxz5xUeovpzfRKj98TwXagv//OI6DSmK1lBB97ez0QCcAF2zhdEm1wZRiHnx8+VP+2HH/Cb55+N7iXhG8r3/LmG+KTMEKk/ayz1n+5JNX2nsiLWMbZOu+llxv+3v/Xzr+uRh9DooN07gKfP0OqiEP0mhGekC5oL6akA77i6Rk3jpvlwDR2I643HzqQ/dZ1qugp8H8rh2Wx+s9doOxulUadwJS92l36yQ3gkHHjH/azwCeMU3Hseeu8CgfqQVhGhQIja+mQtkmtpn2kfaZyJ6dEsLENkZhN5g0ju2tR76sYH3IMQXCmXznJE1XfRO/3nz6cVmraDEOrAG0HZO5tyeMK9E6x+e/767XUnrT5gkgHlJdWWaFYehM931FPWip6FNF4vhWj7qai+aojSR/VDe/QZaiQiH8rTbUbWD3WEmdMuGD558Y3PjKM8lc874JFQ2rE097HK2T2pWk9MqdGWZVBvWk55LS0uWrvV9NrQJ6VyyeYLHGo58vxCez1v5YXwoh0uaHSlfSyapu4QB/V3mClCHAjUiGjR3hUFLz8MUmmBBZM7xIaiLZH0jHsEJRmAww4D2sNz8uB5VBW/Uk8/+03lM0mT4GVRPrBRnn4MD7TkdVBVhx1LjgdWyiXs7OlNe+/d923vqGbnzm1YKt63C2eWLDWq25nVkp3dXLXTZxZl2TVsabko6ypvlXLaJP+VZ9tW5yV0ikX96Fs5M2dnV+d9kkazJyGjPHIJBP5IuM7swTlbyY99LSK4zYSWir7JzPWsozbkrSvhpbalUlaTYKlkx7aQ9t61eC4rIaj0sgLj2awNgUl9V8pgx9dhNpW+39i3uZ4Eki0Kf5qWPjxReyX8lF+s1tH3devI2jzu9tUTUpJUD2jbGbD6yHFQpUVCK+JD9GvAY+5ZuwZ8gatHake/Kan3v9oBRjoee39PI21Q3/MsMGnwgTKcl+k7xoXBcgQYxQVaJ02IpJ21bngfAvgbrs47FLwNZDa9d9rV+yi/J98QQl5cY1JOhKEeQx78ceouOOh4qafAzGkz8AHPIHrOn7s7yVYxvIsisIueRc+fpIv4C895FsHY4ayqOm3omarhaYj0V3Sv70inbIjUkbFcrrim+0ywuP67/4XPBgzCJUSILACbqwNBz3CnkTYCXgQs7iPBQ8OjSJqgiRJCHnQEz0KHRMw0SkOIvo8sskgYPPmewO9Qbgi8C+lg/iTlp7v+gIzCbD6e14yrKsQoRBYF0eEwfS6UVIzy4jnaPq/oCtKEfNGcALznobeRUI7gRTsdEVRHkJ7gjxXIk50fpo8f1yHk+xjJdc9H4Z3N7AxO4BllsRs26bxOM/k4x1Nm0dgYcQqfGZjOpvf6Ka+ozdGYUwjMsHuS7snz4bSys/AjRAIzyov+5UpZpCGGe9JEigU7IUzcdXT93rYYWdLefveaEHckwhtZPp+TNZP1nSz0la2trtpXX3rGicLbo+b6pAbwQLDlyJoQKCtSgiiXNlDfz+CW2sHvqD5P3MCDoRimruD3bBBGeRrKArvBDb6leH3wOO9AaxSKcA74gSXuzE5hOOj5M/DJy1ee5JEc122+mLe1pRX7V//mD+zClRdtMJe1xdyhff6lp31q+4Obt6yQL9mgD+PuWyybl6awYF0JhXjrxI6Pjuyg1ra186csLQGAC3UgIZDOlCyeyVnjYNtu3L5ll68+7fVLjcXkBMeOYMRmzJy4cPOTm/bcs88y70hCLWkN3HRJJpF0rX5wZIXSmr7NWGzYkzXFInHWkWWsM5B1fLxna5tnLSvrr1qt2VjlpjN5WX0d2znsWfP4oW2sLCu/vNUEm4zacH5lzbYbLauJbvf22jaay1k7mRaMxWcEc2BEAGbcc+1PcYx7Av07u1A+9Gf4hnP8/KrIO/rX+1N4EJTbkHf4Bs8Ni5bdIzN953k/QfvHISw0D4H0IfBduEZ4Gd4rMoAz/U3e0XOI6UmdZvGWskN+s4F9NkOYfc/YXqjJbJ0+ez/7OyjhhNnnUmWmd58ODscfGSKYhRDygk/qh/4J7zrtiOY+/h//8wmWBcwjEJ8PhusK0AKzJYSMQtrQ6YH4uOfb2TSzwCeQ7rMNJ3wauE/ShPS85+gCF6I0kD8984HFx2IkyocYvte/xyG8o26xuWgmYnhOcMSO0Z7IDcl72kg+upki5acRPapbZJl5OrLShXqpFH8eECmU/7hcpfO20CYYpro61DukJZCcbwKMPxV8vIX34RvKUTohMtoi7if9p28jBGBcNOQfrgh1mKHXQITpApff0/KiNBEueBs9RPUkevsoWIH0fQaqlQ8LWHkflyrPdTzqOvMjgBv0A4E91sJ+bTAU3U6D+kL132v07YfXbws6KTs8OPbtsph8wbjIr/7Sz9uffPMb0uiTls0V7N/56peifBEYyocp/645zqn+qmIfZqWyBwIE1niEuwBN6fQXxrVcy54yg1nYA5swBsWzABNvJwyL8siHflV7IgGvPlI6Aul4Tl7Awq1VFY/y41s26Qf40PYtZuI+ApASs4pZzxf2nl9dEfAq9kd//oadv3RRWufAssmWvfq5K9ap1u0v//QvrdVSn2UrVu9NJOCL9vb1DywhoZ4fpewnXlyybNqs01+wRC5jf/2tv5AgK1pfOJyKjewrLz9tS7G2TXKLNo6l7c///FuyxHLWiRdlzXbtZ1971uKyqjLlBWtbzt74wQ990sB41LelStaeO79p7VpdZcxbZxy3u8fbJhklIZuyKysX1I6mVRvbtrx61o4Pa2o3qIKtJLye9Cw517feUBZsoWKTZFYdKOtOZmdK/cTveLFi73x81/qxojogp/7tq4OiJQLALsDY8c1/gZoR/ob3syH0BVd4QgghD4/gxzQEXkcI30X45Y+ichUJvFcJjhcEhBWza0OYrY+f1RdHgY7yBIc9b/gOQk4hlBvqpf8i62eajyvJ+p5ySctGxdGYcxRUS7867ilfyiAdtYxq/OkQ6he149P1JfCbd6E88HkgaygEr+M0wEv4/bfaMA08D7/JL9xHhotwAsvqxu/8F3oerdegI4LA4sA9fRHdKyNmMzHgHiocCiWEzMnDVxpPARHy4hue8Q1lkJY42/hPAWJm4gWBbwhschkaRXqiAwrG4CkiIBAoj/h45to0RG3k+RRJ9Yx8+Iq8GdjmeQjkQZ5oaSwMpn2083FHC1nC1NnwHff+F2eLnycdEersdSQNV1UAbZp8VLvoO9163ZQ2CtQVZqi68HxKPP6Ff/ek3aEMd5VEuXmbZ9tJIK8nbRDy+jsiAiuCqAtR5QuSex4wpRnYJKWR+3N9G4gLQvXp7konunEhyGbBTN2e+ASEyI1Lvp5GV6rOhIQIX8JzwYVfEiIPjpv21s371u6PfWNbdrdAEchn4vaVL7xsWfXnm2+9aefOX7TLmyuWSc8wHeVFeaw3Ys3Q1s62VSoLKgUipewIVjAE6o/iRp0QMtRntu9CfYEmz4FPEL68I/I9MCGdPnoMY86O4hn3pCMwLsr3pKEsypi+sD7fi9nMCX8Laudk2LLN9SVrN+fsOz94y668+IL1ZaVcOrtkZ9Yqtrtzy+7dvm1PnX3KBiMJme+8bbvNvl27fWSpMvtxmhVHWXv1mZxtbi7Zn/7lbRskRK+dlgSV8FmKRSkxtBfPztu5hZR9+9q2dRJlazaaPiY0FC5XGwf2lZcuy4pL2Q8/umN7TTa4LlpXbeu2ZSG19uyX/85X7dGDbds/bFi7I6VV4Bkk1ZbOwNbTaVtdytlx59haEwnAnt5Jr2CnjPWVkp09tWKtRsPq3ZGEUdr2ZaEN+117/uolW1GXoiTs1ZpWWFoX7HMCFJsdK2/1CDAM/fQY9lPc9L7SFZwPfRhC6F/nFcNAb1HguUfhPd+HvMP3XMkvvJsNwSKefec4MpPOJ2RMA8tnAq6EOnlUev0fJeKiz10YEnk0LYPAlTL4PvwO9Bli+B3qTVrfQGBaLZ4RwvtwT6CsEPgu5ON5THE+Ujajus+GaG/Vvy2s+D7IiVBmuIZ8WRDsm3/DnBPuMB9bOs35U2iLaph+gwgQFK41FgayGwPvmZnBvfrXf4fnTJPlHklInYhOkOTn+aBJ0/Ao8uxHR76LYuSa4fuIeUU99tn4JNBAIoCA4QSghPhkfCqKdD4x/A4dRAjfADy0I/JLi+D4HZ5TPN+EtCB9iNEODnqmyIaMIaJoRUQmGE/bHMEauPOHuyXuY0JPxoUErync8PO6b14Rny7jG9E1uueKJYH7wOtFvrJEmmLyKTFyyhtLG412CaGfp22nTyRhQAevF/VQvvQzkbNl2EU/RCY3UAfGAkjHmFCa594updc9uOM776uMlKwf4EKdaCt94QJhWv+oXcBUsEHDVJmqvS9mDYScEvz9GJUMzMqs12yKeabt7339q/bFyxd8Ordeqw0qV5ZCKja0THwoZjCwSj5tL1y9LAZdV92lkct6QRiokl53H0sU4dI1GdU19B/56fXjyLqhNFE/cOk6vFRfxgQm+NlVZyJ77eE+UxY+rhVtYSXYAFe1338LdoVsxr/Hjch3ysXrkdRrkaTlZAptrJ+yT24+tO+9d8cuv/SijRIte+nFU7Ywn7HrH1yzw719e+bKUza/UBR8RpZkunk8ZSlZVFjX0bZnZp975RX/jfrH9kZK4Lu65DNJwWlkp1bKYs6yyAT8k6FoOV1QWWalQsrWFkt2ZnPNKkuLNqd+kDi3o3rDegOsxLiVimV79fOvWX5x2QbZkmVX1q20eMrKi+dtcWXV0qWEff1Xf94GqYJN8lIqlk7bXHHJ1i5clgUYs9e+9nWLV9asGSvZ+/ePrSaBliqv2oOtXbv44qt22OEA1oKqXBEeAU9oImKSgW6dJgl6Br6Ab+AYCuZn3dgE8IpvAk2HOBuYaAXTDAx59j6knb0PZXCl/E8H0kQRGgmRugW+ReRboo9ph3vhiJcxU9aPC9QvhMATySOEABfaHfInhnSzaUMI+RA/G8iPPpl9P5vvj6stdQh98Ldh9aRM5xNYGXAlto+JmBuuLgoCJjSEDGkAAJyNoTJkGEU6gN8IMwQfv/mWK3kJlabfRhEBECLpyIOr2qyovOPqUNUlIar1KCLCXZDUtynqxVXfwOho0GcB7ECadmyIUedE7UGIzpbLlW/IC8Bx5RuuhNC54X0oj9/hWfgN8dJ0oprnjB1d3iSwYfo+0K/nICqzYbinS3XRe3U8eassoqrpzBShl1JCYpK687GQmYiQ4dtwDQoIey6mMhk7OKnaW+994AyLetMWIvcUFQQergRnznomXZPKef4wUCY7PBGU0QSDaCKA0qh9tAO3FkX7CbJKx4QNH8R2HAjwhwjBhwhWDgul96g+lmxTG1UXxxnqG8G2VqvJqhJbA/bUV/WvnhyZ5JMEhRjRqGU50I7jBFQHTqPOFkuWlPa/tLziGxarInb23DkrlYs2vzhv+XzK0mLuiTlZhqOuYM8gvITYGE2OslV32sC92kAEt2EcwMbbT78pHb+5BxZ+neK795XKReGgn7lHWUCogwvAkz4nLxbjIjQzahvCim9r9ZoE1W1rtbp2+eop63dP7Eufe07CcGCP7txwt97zV684XvT7bcEGBTQhC2vsC6pheGin9M3a+qoEvuhTQF6QxVUSwEp5ZjG27NK5Dbt4dsMS6aIL66KEfF6wSAqe1PHXvvaCXV5NW0yWkfXqFhs1bNw5sWFzz9oH9+w/+Q//kVXmmEXYsuxcV4KbTWzrnma+OLRf//tftGS6bals0hbzCctZ3xaTQ7uwkrFf/MqLVpicWEGEPexUrSxrcl5xVN2y3/yZL8j6qhq7rg+H8A7wFiwXfOmYaQCXAv1GeB29A+9giODQLB8I9+E3YfYb7rn6so5p4Df5h++AM/kGfhCuzgN0Pys0lNxxHLxGiZmNCNOQN9+FNohFC86qC8sVuFc1+e0z9Xiv8r2O+ibwppAPZfOe+6j86Hm4D7/DPTHAgRCeUQ4xPPtR91GI4Ewen34O7TwJIT8ieVB3YnjHPVfyog3BQIix7gLLhXEaL1z3NAABEq7RpIWo4gQ+JH2weHhOpqSlwqEw3keBRolP6Dl5AkA6h+ch8n2Ub1SWaxR8OpMmNJCo2uhR9Iw8ieFd+E0MgCBSLiFCXNKThZBlWu9IoD4JIb8fFamjl+kwCO389DcwYZi8M3NgKK2b9SwMgvs+cfh3p8wd6yQtTRgkxP3DlQMdidTOJ2Uokp68oijBpz5GiCEIYYRuxemK4HDLDNflcGSNVkta7pK3HWZL3X1avurJFauX2Xp8423ztig/8tR/RARZYMh8D8y453ssQRd0wJxv/Mp34T7qlwCbWQs1eh6VQz4h8h1MiRNr2Ym7WCxYNhcdARIXrBi32j88tKGspkR6zlI5LJ6JVSp5W15dsVxl0baOm/YXP/zQ/sXvf8Pe/eAjuy8t/bs/fNO+/f03bWvvwJZWFm1ttWQLlZQsmImsHAQG4xII5qkCMK1bhM9jF5jRzEhwiXV1Ec6SLqIJmEiEbw4XAKL3WSkNaVm2tIt7bydpPG2UjjwEUkuMVZ6uCEF2JC+XK1aZX7F8umpfee2KPbp50957401bU/0X13LWFDMHu3PpuA0ksOKSdMMxdSFPYKx2qG4syqUP47I4nzm/al999Tl75bmLtiABwoa3CMeBZS3W69gXLyzbL7x4wV575pLaKLwAb2mn+ttYVFxasnFc1rHwySdRjPsSpHUJUcFPOHzh9IadXi7bsqzgNP6+btPmZIXNDVI2lJVfkJYhlHOBubqQs+SkIz0DV7Gkb0w4KeXoN3/tlyw317e8+iQrYZ+k7hO1Czg7CkZ8ifijAs/hKbP8BV4Q3gV8JIZ8flxeIYTvQpi9D2E2b/Cb3+AQ9ILnAzyiT0KM+FDENwl8E3gWV6c9nk/z4xryJ4by/J1iuOd5iLOBd/AC4v+/AbgG2P64QHmE2frwzWyYrSP1fxKi5zFcd7jtIJboLCcew1yHTiTuztCzoP3i6nBNUff6QswRJkkH0BHTQGUgdBUYGBX0SnRLSx3D3mNok3rl2mXkbhGAdYXRonW6O4tOnRJbpLFG2qoTIFfeM26DO0fl6pHqRb3JS5nTzmmkhrxnnYxK1D358+xJBH7RvoEwc3zi0b1aYVK+VY7yFxNIzjGFWYxNxOoWj6RGBCdSR/ADBs68VQ+2EUIQ4A6K6Xu+jc+p/fpjTECsWUKMQXW+ieAeIpo2W94AR2/7FCZ06FBMhH3T5lQPFov6vmkIMr1L6J4ZFcfNmh0062LGBe9T4E9Dk5iwghtCcyIrtsvR0RkhvhhZX5p2PKn8TJqS+phjPLyfVHYa6SqcCUT/KcRymAsIMEl1eF/5j/RzRF1hGvjH1U+DXlftB14IZpinPlFpY+WbkeY/HOg9xCqhlMsUpG337XhvR2X3rJzt2mtrKfvVV562f/cXf8GWi+tWWbpoe62k/dn7+/bPf+9N+51v/MDev7Fjx8cdO7t+1v7+175iFTHT2++8Zc9dvGDPPXfVyguLdve4qm9u2R9//2N7/86BHbWHVl5assXleVusFK2YzVk2kbJMPG2ZWFZCBEtsLpqGL3il1QjcgRlFx036T8/Ab7eYdT+RZRLhtQQbu7OonZFbV1f1Fd/Rt9Ad9yMJlHhc1iGTB2AAo55w49guXyzZhfXTdvODazbqtu3Vl5+T0BOM6Gv1zSgds6b6dTxJWjbJib09myRUdjwvQVYSrJsO38lIwkD42+r2bdhuWF484OzyklWKFeuos0axkdVlkTG4nx61bXMhY5urFUvlcz7JqTsQo1Efe3+q3l21ha3C4CXjZNY68Yz1J31bK6ftUqVgK4W8b93ESeOdvqw8fV+S4vHi5dPKWwqIFATGNYVi7pLkiBhOJuf4Hqa2M5FmPiNhCNol9V5wAfYj0U1vECkKBK6PmaL//yQEYRUY+CzO8tyHDHyfGMZeUaKE9/SVTJlo+IJyUOije1+0rSxmGTV5c0/e3pt6Bg8g8ht+BH2iRESUDbPA+Rs8HFEkcCU/TmcmQkvefhQjXb3N0BLjweSO+5qr6I1vXcDp+xB5FuoaQihLFRSMvTbCDZRg8FNV4xmwimoqmEd8g/Sz7yJ+hUx4UhYx9AdXlBBPz/f0BQYDZeueZ6wP9LKnv/WV8iAB/EJ1EZxiQyVi4JmHoRAiDfcDxiiAxErBRIBISESapn+j/4lUCkDQMQAq5BOFiEH5HRVRBmjjaBMIySCRQ3q0Ce4/BVjFx4CY/n4cnHEDUKGAqvVYmOm3PnkSxThwd0LYvkhTv13b4ZsQlXGoNpMzIsSGqWIRSuCobRETRThFgoh2ABPq5taB0vnV09KBZEj7ibh+hIDTNJH1EUVgQuQ+1COK1AHkVf31rX9PffRb0FMdhDAinrTahaUl6EmYCiEgdCFeLl/0WYAFaecDGIHySiQyugoWYg7M4Gke16191LDa7rGudYv3J2JUc5ZPpS0pzZmjVGgXgGdXdL4DNkT6ib6h3yDIsOsF8MOCdrzwvggEFMGJeoP8fl7REIJWHmoAylO7XRcjb9tidmCVWNu+/OxZ+1/+g1+y/8Wv/Zz9h7/9G3b11Ut29+i+/Zu/+CP7//7xv7Y/e/sNq0rgfuGnXra/+1s/Zy+/9rTNrwpOmZadOl+wg6Ntt8wYu+n0Oz79ev/4QExzwZ555gv2pa/+vD319Cs2l1q0Ow9P7G/eeNe+9Z1v2LXbb1oi37XCopSGUkfWWk/WEa5u/U7Tqq4YZl2WzaHaJLz3vgaHo7byjLVZrqQBA/1Pn3JPP+glPwQGBJeeubtHuC9FwndTYSal+ooDQgvzZbt374adO7tq58+tC87SjPuylEQmWOJOYfrOd9JXPrj0gTPTxicjLJ+J5WSZqlus2VEfK7nvx+hVY02L+ky4oB62ZCbrOyGkxRvAsV6n5e59qp4Bz5Q3OLZazsoOE661mlZR2pGUioPtPUtIcKXF5GMSKhurZfG/rk+k6PeEk7KUOKacbZIWykUXCk4dqhfjk4BQoJOg6tm8hFxauOYME/wRHPzkZfGtCO/E9Kc4SISfERlnCs/5TeA+CC3eESJ8jCJ9Qj8wTVp3ShNFB3BUw09F90ZMT2Ggn0OelMd9iITH9xP4F7yR8hT1O0oTXUOknkSEKPmFOoMzIU2EaVEIQjGkI3Lv76a/Z8Psb7+fxilqOs93/FTg3gWufsN32OfvcZ4ITOIUVuF5iAEWns80v8AnwvMQItkQ9QV1Jz33XMkn/r/+Bz/1Og8ANiEICogr2g8u6ijKCYQYMqGwUAEChBERKZ0RVZZAEmdQXhEqGTWMATmvxLRs8iK6C1DfkBf3Dj2vQ1Txvx30XuWRN4ySJCESwj15RcRL2RFycs93oQylnNZfv6b1pK1R2lCP8I7fKDNRvtH3hAhRQllRG57UB+HA8/DeMUSRtkX5RnUifRSj+9BxBPJn3CTuU7LVdkUfdyId2c0NJGgiJjcn6+CwLq26N7GzGwsi9ImYa1uwl7Ig4ZCWIFqsLFk6mRZDL1s+l1dZwgMxApG2NOGe9wVW0sOtR7a4uKxvo3EWqoNQhjmAgK5NCgwuYL0eqpPqzdR0jsrgnvE3QB4xSdoQ7ZlHG3BRpvQilxVzLqStkM9YIp2y3Udb9tYPfmC3PrluR4dV602W7dz55+3pZ161p668bOXKhhWySxK6Dbtz64GEdNIOdqtqq6yMNAxvYj0J2XSpKIEzbyfNplUlsHa2t615cmBdCcdCIef4kykUZFmt2+m1p21h8bSYRspu3dqyj67dtB0J87m5lhWKGcvm2DNvrDQlO3Vmzaq1Ni1Wv0ZwoY8CvgOfqI3Rb4eV/rBUAJh6mA9ktQue0Ilu5gTLJJr9kLG0iaw5s9Ob82JgTf1m26eOCxfHNfKFjJgmP0rY7m7Ntk+a1h7ouWVURszy6YF9/pXL9nB3W/HEFiol3wWj3elavd2y+VLeTq0UrSbcuK/384JTORlZxPutga0vycpU+tpJ3R7sHFmz2bIl9dGGrLLnL5yz3Tuf2HXBqFbv2EKpYsUp/VYFa86p2lxZkWCfswdb+3oes82leWs2BMtK1nLSAErCwy1Zwg92j3zXDPDjpafPSGlqqfoJu7tzYh0J3gw70ktQ4Elgv0VwKDC3iIZEqwIFncDzwKecZhQJPAs8jDD7blbweNC3PypAIyw5iPo7YqjhGvio12UaQwj8lvcEyo2EV3Qf0gfBOvss5EkI3xO4D3Gm5o/ThG8Ij9NN85x9NwuTkIYQnlMX2jb7DYHfHqe/CSFdgGfgXyFteB7qGN57e/U7TCjhmU+O+eRf/mcTxg/4EOA4kEVgzHgiDxIHYBHCIXb8Ds88s+m3dFSY/ovW42LZNRMsFZh6VI5XWgg7G/yZ5zltuCLPiNGzzyDRNDjDV4iETlTvsO7I19O4AHuiPZGGfGjXp/PXM9d2nrQtBO8s5UmI8ova4e1RPlgb/J4FOO9CiPbZU/1dC4nKD535pA5Pwmz54R15EsI75aT6SuuCaBMpa7e6vnN1LlewPgfsTVLWk/XUFxN4//pt69Xb9sWXr0pDlhCbi2ZHMWNvIGaYknDAfYgwwRpqisH4GWYqAQtu0B9aZX7R/viPv2lrG6fszOZpy4iR0t/M0Btg5utbX2chIiYgohmcllwTjFRn1Z8u8vEr6i6YMQkiaFl8j7AClouLC2ZpNlVlPE0MtdUzzh9r9fpWKEmoDBq+niubz6nt+qYv2CuPnsoGKtEiWsHWa6KslA8LWsHTdrfPsKDlJZgnIwQxhKHvxVw7PRb+yGqGDphYoOcubHDpTa2jYgZLIer7drvt/U8bbkqgJRJpT0976C9gCQkw7kb6gBsEQMLeh6E/XeDrNgM8e7J8hGO4EvGPjYZNe/b5p63Xr0l4SdmR4gBaoKAI41xJmcM1mc5adbdj128e2rdv3LeHxxKgc2X1xZwtpGr2H/3TX7Gbd7fsG996056//JQNm3Urluft7Q8+sq996SU7v5q1zmBsf/r9W3Zq/YydSqt/le9bdw/sxZcu2koxazc/uW2Pjvvqm7hw6sDXY6VVx+VcTBa8YChFoS8LqSKL6KRxYm1ZTutrS7K+urIYU3bE2USxsr341KYdHVWtsl7wI18ygvd3bxzYe4LjSU8Ks2r9T375S7YwOrZEtmh/9f4922nFbG15xeakQA3c/a3WT4UVMdAKEA3rncIzp+HpM/oC3A0h0GLAw3BPRNEK4XH+ehadWvCExqNnkSIffnMPX+Dew8z3nw5PeOGn2jFNF3CGEPIP9ST/2d+z68JmA+2l3Z5mmi/XkDffh/oHXjZbLu/Ct9wTw3u/Jy+H/JNAWsoMdSSE7z97PxvIxc841HuCw+TOv/nPJxBUqCAZM9DL1F8yIXGIkWUiU1/MhMA3BC9MkeMrGECe1TaofsS29P80f4ILE4sEHyFUmivZ6uL3fPPkOQgVpfcypwHmwE/qQ7ro2bSREgykDcAP4UmeT57x21dzc1WcLSPaRmVauALtAICkw7UW8gn15R0EEALPQRbSc2Ag7x/DaFreZ+vyJET1CM/CVSQgBktZuGwF6RHWq9hyKmGdUduSetbuSSufL9ve4YGl8AWKq3U6A/vwoxsuONHQL1w8Y1eunLe9vR1bX1+3RqPp9WUyQ71WteWlFdva3ZOwWrLf/8M/sXJ5wXL5rJ1fLNuStGraQV60CQSDMbIgkTGPITASISI8YKrki4CEufraMXHyyRxuF74iRUrMMWuPHm5boze0ruCeFRx3tx6KEQ5t7ewpdUbCDu+KCQuVFldXlU/fGic1K0oID8hYz4cSrsyCZNo+rqX+oG4bG2ti9gM7Ojh0BrQsptdt9/wMp/G4aysr89aSpt9sdCXwZWFKmLVlZbTaXVlmWcFXlpAERTIzsIoYPP3ZaNStVqvbl7/8k59iEtBK0JYTahfCjL7mG/qZOIeypqjus06/60f5qwtV3741xayb9ZasmCPRU1sCzOwLr71klxeyvgdhrcY5UhlZRbKy1N6khMA4JRoeS4BWx3btkz37zvUH9rDaEDyKQqGMleJ1+41f/gn75l993+5sNezc5qK11b9jWbZVtfHXf+mrdmklZdXjqgTDtvp9wzZljZXzKfvBrV07e/m8vf3tv7QF9b9lZJ022lbJTuzhQc0yEvQrpawdnDTUJ2ft+GDHFrNZWWlNS1US1lI9MuOMFRcr1lZ/9/sp+/zVc1KuarZ+ccX0wE4Ln77xg1v24d0da45lRkog/dNf+6otjU9sEEvZd689ssN+WpZyxsqCwWAi+hLMmZwUaAgcDAH8A+aBHoncE4A/6QMdh+fh+/CbND9KWEXfYCFFa/p4TgzlhHwph2ugWSXyy+Pf0xDtKPMkhLw+e893oQ4hzD6jXPhCCLPlhHShXvyefcaV37wL/DKUS+A3gXcEL5PsdfE8yI9H03wJXAMsQgjlEGbTfiooH74I7yk7/p/89q+8rl/S0CQIXBjBWFQpaZT+jTIOlSTPJ4Ihev5Ei2QwmXSRO8rHjJSQtGEiQ9g3K4p6IsZCGnd58QoV1CvnpSlPylf0skC86W/FaSZ+Tz2iZ9Py9F90Vab65/fcTsshEvRTP5SH/57mp4s/5htvsNrrr59YSoCD96HtvAtjcUTcYq75OpNCkyFJ1C6Ytq97EnGTCdq8T4PWfRyEUf4+00mVcgHAoC/3eu/MkHKpjredMSxptfGBUvWtrT5odOpiqh0x4bafG8T6lTfe/9ju7tZtqzqw3UZczGPDUhI8mcqiZRaWbZDI2J3tE6t2Y3Z769hOOmZbR03bPmnbvmTCR/dPbL8ppnTctfziKUsvrlksU7FhrKA8+7ZTJ9+hPThs21FnznarTdutd+2wqee1gR22R3bU1fPGwKr9sZ00u7ZflRAQlz5Qmq3W2NqDhB0cNK0lpnoyFOKLIOKKCyubtrS06MdXzCUmtnl6Q0I07bPf4tmxLZ8qW66cllAWw8wlbGlj3rcP4uiM8lLeKksFMb2WC80L5y/aYrFkXQkkYZNdkmWxNL8g66Dp4yIba+tWkpBixtp8sahyM2LAUiwk6DbPr9nCYsEKjClK4J1+6ozNz8vylAW6Wq5YbmXBRmrbaMAkEnAlqX6U5SHh5BMpZIX2+x3hw8jGEkzjQdfKqm9WfZeOSzFgckSrZe+896HtHdftoHps3V5HDHkkixd34cRu3X1kb79/3W7cfWgl1TuXl2IyN7BcRu0VrrDQvS8B32937KjaslvbDRvFJNykdAyGPcslJ/azP/Vl+8Ebb1lxftnuPdq1Sr5g3S5lpCyTTNmZU2es2R3Yg4d7Ni9ru5xNuFvwrY9vC64JKxdTVhRMulJoipIVc91jW65krBCTDdwXLKQAbO3uSngqz15D38jqZcFwTxao2jCSQlGVlQzOn15dk0CuCZNHvhRlSbC/vn9se8INqRqqb9yev7Bqi5mR8Hpg+7W+cHRsRVn8HMfCdl9tjq8RXTiN6b+gIEBP0EcIKAnQb6BhvD/wDZ6jVHLP5IeIYTADVfxP/ecL2tWXfBcJJxRs0kVpfRkF+QhXYchRHSJmDE/gOSGiWUL4Nqqze590j8JC8UTfJUcv3Q02/QT6p00hTYgwMVL5An6SzrQ74suR8AzB66UY6si7cB9CaAd5k68zSiLv/LlupmVwvEioI3xr1poNeYcQ6hGu4R3X2XQRP4+e4TdwGaFy4v/7f/Rzr5PMO5xGU6hfowYRQwOJkelLhk/cYC7gdKWQEB4XNkWe8Js/0nlaynKARBXlf/IO6yhm83j8fXg2zSOqE7+pF+8+Ux75T9M/fqZInUMes8ALx0VEQvTJN4RQHoFviJHw/nSaKJCODhNRkc7LwF2n/FlDJEEdVVXPAYWiy3rB3fPlsYgoIVhIBVf+EoYkpyy1yeHNpqoqA2aXSKdlTcXto2uf2M6Dh7awULaimOi1T8RkihUrMv4wv2hJWQjROhzctghYReWJNu/ToytlPZc1k8tAq5ZSGavLy5bLSiuWNZVNx909k8vIGtf3EzHfynzRShVp78prRUw7LwaX1/dZmQOFYs4KsgAgqXIpbyzkjE160tbTauNA77I+bpZUHdYWF6wvJpSEicdGtrGQt1x6pPb1JVSUT5YtgZSPrmeXyxIoKStk5nzcJavnFVkAqTzHhUxsvpSWMO1ZtpDwxcHzskjyOSbF9K3E+enxnoRKWwInaclYR/BRXsovkZSAlBBKpcaWLkiwSxiUKiyAbUeMWmXRtmGiL6HTspWCBFgubx1ZfblEymc9SR1RR4lZSyhBSwkpEZIn6moxRtUFRsuibUHPd4qJiaEXZK2wS8SDvSM9E7z66h99zcwoZm0y+1TY4NPEcUnu727Z889c8byYGNHv9vw7TvxlOcqRLJl7+w1Zo7Ky9Q5rM5cc24vPXpIQGVhNllRbNchKADXU95N0zvZPju0HP/y+7agOc7GkFdMpK3FmlnC2K854YWPVLp1ftzXB/pMPrll1d8cunlsTbiSt3+larTOxH36yK+Wlb4fHR3Z6pWxp9fW59SUrChe6/Z5N4BcqC8v78pnzVq0fq+15F6asLbu+vW/dIXQnYS8r9orK4+iSZKZgnzzYk/KlPhDMWb/HgZJJCT8ob4hSIBwK9AcfYMcZ6CTQ7Cytw7t4Hmja6XkSMXwi/ITPuEa7kkgRcderE6m/04/oO8XgRQl84MeHJ+8jARh5G6IaRiFsr4Sg8PwU/2358o7o7dSV/EK9CKH9XMN9CPx+/K0C8Aj5UdXZ1NwjI0jrVtSn3kZhFp6Ex3kphLJCGaQJz2bfh99kzzN4LOPmcw9+7//iApoZX6RRPtOPnnzI7xAoCMSIkABfb2Ti0ZF0LM8JswWHihOCgPN8Zhj9bJqwfRExINtsHWYD35JXCH8r7VQQfjbMpuE+1GOCijMTqBfPQ71pO8HT6rvwnN+kDZ1FwLRnZlvIm7S8h/hDnXkW+ct1L6YD3CUD9LG+mUgr9fqIEMWMYW5qrbva4D7kw3TRxET2U6Zs//Ib37Fed2g/99UvWSLbt+9+9wd2/vxl66teL7z8osoYW25xxaqHe5aF8TNeJcbV1zdvfPcNW11ZEWHGhRjMCBtZT8wFi8NLVXWj02yVXpaFKxhqE7tSgLi4khmXoy0jabuFohi4GCLbVDHbL8OsMsaWZFEgdIZdziJSu5JpCU+zYq5in9y4a8997jnholmv0bDlUkVw6JoUfT8BGHcnFmMhl7OJGJiw0AZiqpwYmxJDBxYdO7asibFLKLcFy76YYnLMJJKcWzlMREAA91RXxsbG/baEmazhbEHv1RfSnDlexPtUbUvrm44shKF4EQfO5djVQZZoV+0YI+CzJavKAr31aEflT6wrpg08EoIHszbdyhLMmFyysLTgywBYqJ0tqD6CfaejOgm4f/hHf2RnnrpiH928J8gLIGLEWOgwR3AOxpBXG9QrVpKAZ9f1z71w1QadqhvjHVEAAP/0SURBVNoupUL9I3FlQ6UftFu2f9Cxt28dyfId+jEgS2srNqhv23/0j3/Tbty6Z99792O7s/XIln2GZE5W2LGPK9V37trP/Z2fte989017/qlz9szpBWs1T2z1/NP23ptv2IUzi4qb9v47H9vu9qGtbS66QE9livawnbQ/efehtWUZlyd1+ye/9CXrHjwU+g7cumuNYlaVILq9c2TdUcK++Oxztrv30Daf2rQ251ktLdtfvnXdPr6zbyubT1n1aN9+9adftUq8IcUpad+/tmV73YRtrq8Lx1qCY1a0IB6EsJ4eXQT+QWswWvoh0B20GXavIfDM0ymEKxvZhhDoHlpmizXyJdIXIT0BSuc3+EKes4FvAy8IYdbdF/iBp/sxfOrHhVA36uk0p7z4/Ti/mRj40mwIaUMI7Q35Ep13zrSVEN7NwmD229kQYByez8I0lB2eEbxMhagNs/BThG52/vj/pt90JAPZAJuGwZwioRMKe9y5+oiP3fKByHEfkqkYicp9zNBJGyoUOhGgEqgg4Ud1kL8TcYVAPrMNCiE8m40h8C40FIbOu/CM+3CdzSOEzwqrEEhL4FvuQ9tm8yRwT/sJ0bhF9C4gVCgLOPksOvLVe+DdR1ipL1h7ExNSj+ak6WcX7O333rFTpzbd8lJz/IRc3xGDAX99O5FQiWcW7A++9ZaPufz8T/2EZQoj+8EP3rIXXnjVjo4P7NkXL6v8vqU4AVYaP7PIGNd5+633bG/ryFZX1yLmKgbOOAiByQVMeGBtSUHaLGdGpSQY1AjxHzF6WYcIopyEhws41cUXmau70Q4ZD4PB0s1MsPAdqlV2RYKMmWSF8rxdu3nbXnr+aTH3kv1Pv/+X9k9++9clfI9sZ2ffWr2khI8YxFzGvvGnf23VWlMWStx+49d+1eKThrUHcXv7w0/swfae+o3+7dqv/syrtlFZUj2L1pHA+H/9s//eMnNprw+TPYAZPTkZjm1xYcF+6idfkZWXtGZ/zrb3qvbd7/1AMJaSpL74pV/+RTs1P28JvW+pX/7V7/4ba+5Xba4wsV//uV+weQngDgJXTK5d69riYt5P0D04OPBxFXoaeLF+pCUBwuzahCxSjpBng17czEnhG+uI2Lmi3mpbbyS8VJvrstqYaHF0eGT5Ql5lYBVARxLu+pZd2RfKJQlfGDFTxKUwSsq31KeFjNL2zU66Sfvg9r5lF5d9RuWosWu/8LUvWKvVs7/8/vvq577Ny7I6f+Gy7UngLlby0g2O7frDR7Z/1Laf+PwrdmFJ/TfuWU2COau2ZNN9WUzz9vGHt+zwpOv7da7nZaFJydlqyaJ9+ot27dZDu/fBG/brX/u8DRonvlAZxaA9TtiBu4THdtQa2YsXLggPTiyZjfkBkmP1b0NG4CietaqstL2DfSluDfvya1eFSyl7U1YbY1Yb4CqTTgT3Ie51lI4pTUJXjFFCb+AbtEhkijn0x3PokUh6JhmFEIQVz0mHkJqldWg3RL53njC95xn5Uz7Pw/vP8gnl7s+j+yfPYTt+nXn32cDzUAbfEbhSxuN8qNP0eagHkW8+m294F+oYQoATa7r0kT+b/ZZvZsPs71B/Is/Dd7PPZ3+HOnw2RBZs4LsTt7zj/+k//sXX9cg/ZJYb7ilcZGjwIfPZRuOyoTwf/1E2XMksctU9saxmARDl/QTABO6DICESwr1Pm9aVNLPX2RDShjgbKDtESuS9lzd9FtLP5hvycSE8ved9CLPfEmlP+D37nBjSs0WUw1IwglnilnB4CZ6RQhCtmwodQtlM12U7KZCFyQV//Nfft73m2B4cNezGzTv21MWLtrf9UMSdE/yFTOovdwZKO74j7X4ixndmc17CJW537jyw02cuWL3ZtnVpw6OYCFOWSJ8JMLIucvl5WVVz9vDhgXJKWV2afkNmTF+WSEOWTx8Ll3U+sYw1OyMp+zGrNXuyKub0e6h8JNxkaTRa3DMoi48/Zk0JkVi6YJ3uxDr9sQ2UH4uW8UYdHNXspNaxphhWe5i07YOmhOmJXbu9Z0e9jJ3aWLBySpYis+qSi/Zv/uR79tZHsjaSFRtMJHSkSp/a2LBmq2vff/u6Pdxpq10FX4xqgsG1D96zv/8b/779i3/9TdfSu3Mlta0sASRmKE18oLaMlI60fdVzYb5i97a27O0P7orJ7imvjA2kJPQlND545x378pe/br//x9+yb731oW0dMQOtYCaBf+OtG/aTP/FV+1d/+qfKqmALubIep60oAbK1veNCCgtN6r11FdOlshg7Ll312mBkHG3CZKW5RFFtEk5M1IcSUjEsRSmATKJgina5WPRp3RkpKDkx3MVSydLKp5gvSJhxgJQ0/qRwQQI5npVgzZYtI8uvICUhly/bPeHEqz/xk/Zw64Fy79ov/czXbHdn1+5IwLfFnFnkX+Bo+W7bzp9astbxA3v6yhX104nyjKvcuC/MLcgiZ+ILC5UXKgVZbnUJi4ztN5pWWlgVvjKDsWmbp9aET9tW44ytUxvCKgRsNN7bEt61ZHXVwTHR+JLaUJNgf/riebv+5ttWFBwScxzTL0tS8fhoRxZmy565clF4bbZ10LCGXpcEk06rKQEInSBgovU80IwvndAT7qE7tuhitjN0yTPqQVpoDqY8S+O4AXnPO9IQoGPS8DzQdrgGvuhlTZ+F78M7ns9+R9+G3yHwe6JH4RsC189GT6crdZoNPOdbQkgX7gnUj0DdQl6zIeRLHiFvb/f03Wx+PyqG94TPpp19R5itJ/HHBd6FtPqljNVutG3q5xMihEDxGFOJpT1jWXlUB4rwkiKMhIjHZ3V5OgiLzo+IK7LEKJwCQuR39AzGjAVHWURfmKvK0BgqBnC4D8DiHuCG+882jN/AgUi+xFAeGijuKqYL64Vr3dFkieg+REoClB6n7/XiU1ElR55EwYeIwCeqlE/9DpFnLDxlb0P/qZRo1r77RCifchRof0/WCoF2i6fpGiEWiybZYujK1at2IisEN+sv/ezXbXl5ybYP62xirbZLkEglYw+4vtrcU2z5lF7mFLRcm67LSmpLWzZpx/E44wZCWjEzd9v1O7a0JEaeZEeBvI+NMA1+YWFJ9RpbIb+guGQnRx0xxorqnbG2tOelhVNWlyUxHMg6WVq1Wr1lyVTOMvmK77adL81bbzixqgRbaWHNjupdOzhhunJJDCZtC8vr9tpPfsWuPPec5RdW1D5p0RLGbLT7//zv/sBu7sYl5GDmqo9g8Vu//qs27siSajSciXUZlBfedrHg4mxfJIGttkudsDkx6EFrV4y0b+2Y6pQSQ5Z95gtkBeCYtO60+gPrL57OSyhK1KuvesqnyXiTwM+2Q3QeO5+PYl3VSz8TZYszcSOVkcYpnM+lrGd964nB3Xh0ZH/69vt2/f6R/eEf/ZXlJDhPdnd9QkJfFhWKSq4owfFg263lSapgn9zdsVxpyYVCtdmRxTtv+7JuBCoXAoe7ss7UT+1qS5bvvqUl2JonLKqdWFnf7e+eWLcD/WRs+9GhlSsLgkvDjmQVlTJlu39v225+ckOwmUh43Hf35LAnYaE07LQeH0roCAfS2ZJ1pGA0VAfGO5976Yu2s1+3LIvBDTdlXfg/torkovQi9WHGTuqyuLNY2rJ0Bci6kHGs+vcSBdGdFJTmkSXzCdttNuxQeFQbp+xYygxT3edkERXTMeuoD6/f+sTmMgkpL3U7IyVs7fJTdvrSRVs/vWzZUtLmGSstL6uv5mRlj33WJouMGeebiB9h2Xd6skZFKyzXYEcLqYSyUtQ3+qYr/NyXIlQV3nDSNM+bbIYrQq23cdfGfVLFSL9H6viMlDMZqp7vJCn6Ff+JqVzolXPVGG9DOZgwtqVvcU3ihiTCKTg5wC09mBK/ffwbvhZFJFJffImJJsrVBZRPnCK58oDl6CtPF6Ie+y2WF98ggLmG38rYh1OUm7s9ueO3L5zWb7xXpPVJIMLD6Bt9Sxq+4ctpXiFP6kcevkPJTJzlW/DkwJdnIzN8iSSNYnQftVlB9Qj3UeQ+ij4Bh/SqB/QHGPmegHs+/n/497/+OtoJY0+R0IkEDzPzqAxfuJQlE30UbaA4Bb5a7bPb9CJUfFbY/KgYCvd0nk/0nPD4Hi1zek+6cM+rz96HMHsfAs+YPMAbf6+yXVpP6xDlEz0P97PlRfekDO/5JoqEKA0/yC+KvIueCVbTvFyjUQcG7SxoOFyBNeUQETLoM4jooQQQbolkOidNeM8K8ZE9tV6x733nu3bnwY7PBluulC3WrflR5Ulp+2+9f90rtzZf0rOe3d09tpS010G/aafWV0WwZvmCNPWsrBwJMYlHH6Avlwq2sVawlYWMnd5g4kLSzp5atJXlgpXycR9Unxfz2FT5pxSXFrP21NlVm08PbaWStY2Vom0slWypnLEzaws2n4vb5lLRNpeLVsnGZQ1kbHk+KyGod/MF23p4W+3rW7XdsQePdq16fCwLM217x1U7affth+9es3t37tnlK1ftgZj2xsqCXb9xy7pihOzScX5jSXjYs4eHTQlntHGUARA+JqE9sF/84lV778Y9q8+VbSk9sb/3M1+0M6dX7Lmrp+zFK6ft6oV1u/L0BQmKAzu9LuEmhWG72hcxqy9kmSLAkpmiTyZ59ZXL9uFHW9buiymMG5a1nIR/y9JzbXv2mQv20Se3Ve+WhHHd7t594AfFvXT1KfVBzpbLeYd1YtK3QlJMOj6wvARcQXUvxCQYRxLyEqqZuBhor26lApbO0J/l0yJk9atYjBVzEhxioNwnhm3r1PYlgAeWmvQsMe7a3EB9yUCn0mckWNgYtaf+P33mlD199bLepWWVpe25p86pDiMrZrN2X0LtpHYi4XVkx4dbvlFsvd2270jo7h3W7OzZ07Lyx7a+suSWVHV/1/7sL//aXbdHxzW7dedO5J4UHr9/7bqVF9dk6b4nZSjiAexWsb9/ZJXlDfvOD9/2SRMpCbgPP7om6+usHctEqrUadu7cBduRYH/j7Xds4/x5++jWfXdV79da9vBY/dvp2fnNVdUlLQF9JCGaNc4z40iNnKxNvBDIkKH6ENYebQA9kXKVFK33VY+a8FVWL3P/JVUG/Z5wryulZ+BwgAac/SsfxlDHMVl16ic/zka4Bk2zTZTv4ylmjzsT9oFyjDBAKCAI4CvOAXipHJWdwyHwSYK/p36zYfozynPKc2dCGBsOz10AKTofU4Ar+73ekz/hcR66UAcCww2Pv+XqT6PAPd94WvLR+5AH19k4G6K2fjrw6NPtiL7Di0Zq3v3tr6IQ3nhZXP1bf+T5xv+P/8EvvA4ZwDSfCCEFJQoVpBFIVge+MgxmL0DiWah0+E3wtErDG9/XimcwaeVLpBOwyj7dsCiEPLz607y5D/UJ8Um66JuQlvsQCZ/9LkRCKH/22Wx4/Fz1/Wyaf2t6gvIGJkFIhedccA/Owo+YZmGvtMBWvS5r5sR29nbdZRMTgcS6ddt9cMtWVjbskSyrO/ce2YYE0OF9dgxo27U72/bRvT3BNu4D4JcunrZvv/mBXXrmOWm6dTt9+owN0QpH7Hog80pMDeutIQ23Wa/ag9vvifgh7mMbDRoemTlnw6YsEr5piqHWxAykofdrNmifOKMk3WQoy0X5DiQ4Y3Ns1NswjuYYD1rOfHHtJGMDMadjve/b4mLFyhJcjY6swWHcx3PYHeNA7RiKKUn0qB0puytBxpo9xsWOqw29YxLFRIJyzcrZOds6EuOW5ssCdpStoQDL8ouvvXRZTO+R7csKzA2r9rnLm7LUaj7Fv5wZyBqQwCik7YOP37cLZ09Zp9G0rYOmyhGTy7IQ2cWCpSdde+WlS/bxxzuRlTVpm/XwNMxJUHTtcy8/bx/duCOtW+nFQHPFgmX07qe//IosuoE1qseqv5ijrAmUgzOn1vVsVzn3Zf0If8dtMVE2zgVGYp5+SGHLcglZwRLAzJqUrDPJKuHG2HKpOctK0BWzMStJIWAmZDaJcJJQ0/eZxETMXAy1r3zZTZ5ZF+Jjf/Fnf67+6thZKRKL+Yys6JLPANwUnrx0ad0urxft6uVztrh52o7abCclW1SW2OH+gWAysA/e/sCuXnne3r/xiayUloRcw6r1phVkQbelAbH84L4EyWgiK+mk6VPhx7KkcE1/dOuBGpV3K/tAlqFErPrCrKE0TKR68HDLz63CZXlXlue9vYbPWm10h1ZVmrbKX1tbsm//zXfcejp9+pS9++679oVXP2ePHj2wna37duWpC0LngV3/8F27cvGcPbh13Ybtuq2vzqvddRv3WlLEKnbv1g3hTcbygt+Dm9d9Bw3eNaqHEsh5GyRVp27T5sVr0uq3ax++7886VVnyPg4WiwRYXHQtixJxEZTN4RAhFtE7cZYzzPIJH7cVL5195kGsK/CiT4UZvhPezV7D/WwI/IQQ6kMI6YnhfQih7uEenkUI6QMvnX1Heu7Dd1H40XV0oT7N57Nlfzb4tySZpuO3l/Wf/pOffx0BFfk1yTgImScZhkKIvAkFeqbTwH1oRAh0CkwZgEc7ShOnwkT31IXvvDz9oELRb54rA9QTRd8R3jWgqG7EUB8CvwkBCF5PPQv5/dtCyIMQfR/lHb6drRdvQxmzZc4+C88ZuJ2d/k7gnjhCewcJvWjBERDpd3w0Zx9/9JGN+gPfMUIJpTmaNO85MdmEZcTGi6VF2z4U49a7ZVlX+tBuPNi39+8d2SC7YMVC2Q73HtoXnn/a3nzvmpUr82J6fVteXBRjH1pWzJEBfk7VZaZhIZ2RlTBnFzc3fCykLKZR0Lul+WUx0pzfF/J5W1pYkpVVkrWRlQVQksWQt6zyLildUe9SepcT88qWy767exoLrlTxrY0KYj758oKtr89buVx0ZtdsD+yj6/dkGU3s7v0H+mbR9iWQYnHGFyTcJZhK+h6odyXM2K1gIIubPexeuHJRbRra7a0T19jZqy6mNgmiPjX8Z15+ym4+OLDqKGtla9qrV89atSYhKoFSFB4m1O4Errg7+xL4K1YVszoUI0Woj7odXwbQgqN2j+1lCb47t/bFNCVY2VUCF2AqIaHRt2efvmgf37qn/pf1FJdwk7IxllD/3AsXrV0/sIUlwSVVtINxzu4c960+TPpi11hhxUpr5y1fWbRKKW9pwTwuuDJjkiPr8xIyaVl1a8tLsqrUPxLELBVYXpy3nGCbYrq8LJyCYJvWfUawXhTcC7ImssKTQikrayBnxcqScDdmuxIkFktJIEmIv/eB/e7vf8N2DhqWETx7HLEieAzUH93WwLZltbfFmFOCP3vzHR3XbaJvr0koz8mSYcZkT33GeOa2hMxJSwqOFA7cbzEWyDLpYST8V2wPmPSRVdlSPmKSuigbSSlkwm02tFVHi/FLqMr65+wtHtUl5NgCq93tSrCJJwmmn9y8YR3xliFubVlGffGCG/fv2qGsNyhve/uRLAfl2enY/bu31U8tawtncsJbFrqDv9dvXHdlhMMk5yW49qQEXrxwwW7oOWvwFhYXfNLNlizlq5tnLKU2Hh4eWE3KY0P4yuLvnpQ81sJ1mGiUyfikjye8E1KcUTyZWKMrQiy8gw/gipvlB/AWAiwk8IcQIr4CJ47ynI2E4Jojv/CMMHsfyiWG8uDTpOH3bFpCMEoIs/yT+5A2fEuYTR8N9TzhjbOCzA0UPed3yIsY0hJCPgRoGc9UEOxEGTtPpCRJQggVczNUtyFzGDCMmDEUzElPM60EGQcAkq8vvFNHkiqK+l7PiWgYVC5Ulnu+iSpMY8hH2Kt7NBoeh0qH+Nkwm0e4/+w3IfI+XGdjAG54Rx5EPfhU+tl8ZmMIIHD4dja9/gnJeUaWQIXyooj7hskSukhTVEeC6N2WtD9ZMGK0aSxRaZoJwTijfsEFsr+zI026Z71Ww7LjnpXnWva15y/Yh2+9KQ09Zse727aIu2bYleWkb3Dzymqp1rpulbRl3bBV00iaKWu54tIaWRslMvNzj+Zi6jPXJtV/MVVM76W7C/mwaHgY9Te7yfs4ILgi5UKI4FZOvVp1SxGB05PW3m50bHPtrCzHpsof2Cuvvmwpafp7R8eywgQvMR3WTcmYcHfogAXCYowCh3XFROOppPvaG+JsyWxBxcjy6nV8bdWirK1VWRwpCTLcPeAb2yvRlqTaUigVVU9ZMrJA2J/QTw/OF31K/qTXtrMrFVstJmwxPZYFEi3lgOmAuSxKlJnpV9Y+RWOQwjkxK/dK6I8+SIkq282mECBpH358197++KFVD6sSbmZHu7t617Vbtx/Y9958z7731if2e3/xvv1//uV37F/9xUd27UHH2hPp9ekltzoc/cWwWXfIjvlMvhjLGoY1JpQfMytHwg0cLKQlHRsCVyX0u/2xtbp6Fs9L+Jis1AP73T/4C/urtz62+ggrYt7euf7AvvnmXfujt2WhdNiKSlachH0CV56UIZZBWDJjXeFLK5Fxa5ONdQdSJrqqX19WUktJmI6d0DPcp+yuP1I/9gXfgSoaE6xNketY1mJfDL8/YrcOWZsj7iVkhOeqoo1TwkPhVW/QNo7JZ0GuH00yx8lXeTupD21rh30FYWQSBoxB9eekACTdJcyJx12UGkGkI8H04Sf3rC78vv1oT9+nfWyuLpx//8Yti0u5+s4P3rGRLPm22sB2ZNev37WmFMY/f/c9+3B/z8bFiqWzFWmLOctISeiLNjuq08HhiXBAHSCkhN+5YiqCDowYvscz7gMfJbC0YzY4P9V3XOEN4dlsAIejMXmun373Pyc84TvqF9WV8rj+uBAELyHU7UeVze+Q748Lof3k8z8nkDbAMJQ5G+P/p3/6K69HSZ8UzHVirAxnzYkQUVpPdJItOyUwHZcJFmJcaLNCSrEomfysg1ED9aUf+yCm4G4ZGqRnCDn31zrjJ+obfRC1gwYFARIBjAp/VtioytEzl+DTBql0vuFZ5N8FyKSnHcTpjVL6Ijt/R6EC/uN0Uf7EaNwuAu4soHwaup4RqZseeuQdNSMf6hSlUT56ELXnSd5R53Ml91AGZUaaDgzo4GDPmTaH441GYs6CM1sSMRkArW6+VLCbuzVjV+4LS4J5r+kLO9elGZYzEkYDEW3zxI5qNQnFrA+UczjfytqKNMOJ5aV5f3zzod3dbdrNW7t2fHRgq5WCGPjQOAMJ1s7iTbZsYmZVJiONWEwmqXe9btuZdZojPMR0mHqPZBUKCE8kHMR4OM4Egcd+guxQz9onZrFxLpcfmyGGt3cowTWXkVY+sO+9976YElO3c27pkW+Sk26VKTPqEqqvOJ3SQCxsgjtn9+8/tDkx73pDDK3LGp+4nT+7ZkUJ41/9O68JdjF75+aWGH9KQqtlX/7Ci/ZQDKtUKXmbWtLae1ILbjzYtqcunrLG8YnPSvzya1+wcoFdEXru2rN+27788lV769oD64l5x/V7MpeWEJeAEsN99tlnfZ89GHi30xJsWTRt9vzls9IxGnbx8rN27tJLtrGxZKtLZTt37oydO3/Ozpw9Y+ubm7Zx+rStnnva3lZdu6OUbYsR33m4Yx/e2bJTSwWfMciUcM51wvLA0uD3SPUYC94cDYIVzpZQPeEky5ERZfl8RQw/Zr/zh39tb7x3w6oSkDHlhTuVMUtgyVKCgRCxI/xD4NzfPbDt/X2bqP/GEnQiFMFAjEMw7wr3x+CyYNfvMW4DvTImJFoQ30P5hD4c/5mcINA5iSkw2C4xJrjpqn70vSL1YVaAYrw7OmVgqmDqo15flq3yYEIX080h6Z4sPD9aRjHFujwVEJNgJsQlTKPNJnAd873qCn+R4FRyyZm8lwd75tgRIuPBY6VlgsRY3/UFAyrs3wnnxtmMbR0fW0zW7kRp/FgO6F/5wFsg9oWlVeOYfVymvb6scILajDua8SGWJtAmTicY6h7FnqM+qIdzDMqjTcqOLeHYjADmwTtueO5X3bhHyp9DbqTVb8hBgl1V8egTt/Q3rR4poy9ULvd+nd7znMgkC+dJAGqaPyHiaXA13Suz6CulAAf02ydBkJAwfT8tVPgSvSMCZ5ZruAAiT9Lqym/KJUS8OKoR1SMb0kS8EjwV3LlXili0KhuGGVUEhKOomDSpvrS0uIgDLRrgjkASEQ1XgMhedDERL/ZA/aRj9+5u290H+yKCrBMNa2+wHuhkaoJZF92qLCEuFXvCxKMmhsYECc97ggsgpYuEjZ777+iKi9Ej94rTtnvkm+h9JOTCb4jGrR/FYO0ReUZ9ICA0JCIz58KxHGQb3Hse9UCXKE7v9anKiTonxECQYSILv7m69SmiJbJeRuCW8SK4SbNkBb8PGMsq4gBFXCK4v3qCUV/IzRHujOkw25DtbMbdhvLLSBBkxWjmLMMMsuNaVAfKFQFTN44K2dqp243bO/bxJ/elgEBMEgTpgiqeskplWX0b8z0AmfWEoTQQA2PqMvnzOyGmwewodl+AaJkSn8nKglM72Em8JYHHgH1T1lBb3KSv+ozV50kJ3YFw4N0PPvSDE/vNtm2uLEguNCMXmzpVYPF6Akt224AAQOqJGPNIH6fFjHdOGm7FMfA9J8GqDpJgjlvrZMfGwl1mNWJJzsUz9tZ7H9nlyxftvfffs/3jqjTpmD0Sc45NovJYHa/K+aw0Jg2wfyCb3foWL6p7piDNOp2WRUtdhKVYf7mcBIIsOMENPB+IyfpZYjROXKssofCtv/hT+8u/+ab91Q/fs//7f/M/2X/5X/8P9r3rj+y//H//jv0//tt/bf/17/xr+8Y3/0iKRd036M2XyrJiEr5w9qnLz/gmv0P1fTTuJStYsDxpd60p+B9KAB3LJGiqnzoTMUHhUUv90JTyvs+u9Cz2HsdtKBxI5DISGGwDNbC6rFxm1MVZtyL44QJOKW8Ui4HouC/ajbMmS3mxsTHMIuAtCtJchuPysbiFL6qf73qOIjJFfHEOAUgMTbyDdXxc1RVqB0xOsBLPGKuNA7WXMdNehxOFR7K6O+oD8SJFcR21F140knACB7CEGZcU//B6jaVQyapUnAy6U1rBwu4pCxZ0q03QvL7Hooe5YyGzVmcw7CA63ULlN8oRgp+1jbBapC9zVdLC1bH6tS8FjZ1JYurXoZScOSkOKJPRSQQJKTZS4FTeUM+Zfcw6w+iIEWbUSTGSEoMyhuu9p2/8PCvBw2GiiKDlHljD3F3QAQMJkOC5giUTEdIuWBw2CBRe8ttvokTRD38fKfR8HN3z7vEz7lUmkfz8M8+CfD1nf0QduNLf1AtPBXyS5z6rb/re006vIZIN33j2Xgd/+vj6o0MktIiUA3+mBP5iSQZhJYwIzAoUSnCnThaSp0S4446Y0tAarZ69/+4D29qu2/Ub7FF2T1pgza7d2LEPPrpntYMja9U7dmu7aX/yg1t2/1jiSgSOhuzcRwhNrXEdCW0dQRBKmMuhISEGdyKB3zDbMJDJb8JjYfFjYgjRt5FfOQiO8CzE2ef6p4DAVB1nYhBin/32b38/EwHtNCpHdVw09hbaEMJQhEan6wtnxuOBUnWVFmxGk9IfQgkE9rSCW1/EjqCLQjTphXOMIoUABhNpu2infkaQ+oFy+ZYr0S0aMRwi4yXAnPTsJE7e1WrV80CwEmgT34d7IuW4tqt7tmxinIM6U+uSmC/5ORrLOuuKed7f27eVjXX7h3//1+zf+41ftP/4P/gH9g9/5Wftt37t79qg1fTxJLFAMQ9ci+pztU3oK8sMBSKy1rLSfNmxgHoDf64n0oQ5tuSo2lFdxJwF9ElPwl+MD+urzXlTc2LQybF1xHQ4CgXFxte5ialAULt7e3b3/n0JKuWh564V6h1MoKtnzz33nFXmS4KxaiSJjXIyFMN0oaZawoAFLsFaDF0Mvz9s2+c//4z91M983TY3zypd2s6fuWCLpQVrSkB98dUviAGpfYrsFILlempzQ3n2ZQ2xQ4f6neUJcQ4tlFBWfZgqP0gUbb8dt+o4IwGVkVUW8+UD7EzPgYotCYCumCbqNwpaGvec8AdVi34GC31Ks/oS+CF06PvA2NRAf887p1HVB7f0WM/7uvaUrqOGDvW+C62Cpvq0qzrSW1gKKLcwOCd/omCFxYS/kt08lEz9xizkSHEDf7oIA/0FPA245rgtHqLejg4UhcMzpqurK3QSVkxGSUmxySnrxEhCSMoDFhXlwGP81APaIPoBn9jxH1cxVxg2gsZPQlZ+AoZHXO4R/ikTr0dkNZEWuHbV3yjtCGgX0lIgwxUYENn+CsWcZ1xpE7DmGugwtNc3gf5MVKrHkabP/g5lqFn6FdWByO8ohvdRjN6JxwgsXKnTQMoEtyF+Kn/VKfQBdaSP6KsIV57U/d8W+B48mg2Bd/zbvtXrCCYqi+89+vqTKTPqCdFTqbRd//imXZfG/Xt/8Ke2u1+3w+OW3b67ZbVm3+492LVqW50bL9j2cdd2jpt2fNK2g6O6pbJl640Sdn/7xL75V2/bX79xw7os5EQj8E5UBWHY0kL81FRVhkqzUpwQgDPbmFDR2fvwbpaJEnjG94SQx+z3QWDNfjebJ1c3rd2Nqd9KFiLfk2b2O7+ffhsi6YhRntRFiD+N/GY3iNn0j6NnpoJAalwPIJZiq41LjnEThFok2KN6QoQQS9ThCBe0XIgIoZHP5/Quek6HQ6wILUoaTgUeiyX5mnsEFFf6gvzJFzgBM74nBD88zwVF4YuIWVoy1haKTjabU56sj5LwyxS8fOqByycpeHKcR7fTsYcP7tqje7estv/Ijndu2Y0Pf2h/9se/b376NDAQ1fiRHYBYzAR3FzjDtkicpKxfwp8IkWkvx5kIiD41vjlM2J/99XcFi4y+J+WcLa9t+u4Xp86etzgb8Mra2Dusq4zI2uSAQSyXi5eesqevXrFMPutlO1NSnfpo7/p9585tF0zsIMGsMCw9BCoCnXQYeDBjGQ/CGVnmgi9KWbzfsFcvn7KSNe2Fswv2i198xs7kxvaFZ85J0NNeWRCCM5r8QkUCPs2EjaQ11PctkQaW4FA05NsziaE/2Nm3gdrx8cNjOxJNYoWwlx/8eywrK+kKiiwNtYm8BlIgUGIQ6jBbpmIT6Wf6lBD6GXxgEoS7rKaMgg1uWeAMLHEL+RlpYryIaCxs7xE996NalD/AYpIMSIqSMSfu6F0JnfMeQa/nKF/RFfgx3IBCGtEDZYNr4KpHV9agp4gOoTvu+Z+TpkfCeaavT8Bt4YqeuDsSpgu+IgixGqQGCTayyqZCCv7nVqPuKZv6cuKxinCYIFj5lrKJlN2WFQgsqQMbDLMGqyP4sK1ZT/VWa9xtOlZaoo/jTe+97vwG1vo2RLdSaJHeEfn9OAI7RSxKf+fpJBhhTGob5U1UHr+pD1cvk3S0R9c5FBY9w/1J9DrSTzwXjEIM67L83pmS8lCe1JkADEKdCeF5CKF94TlX+o9raHN4R7/M5hX6PPBnfnMfnsc4yyiayGCudW1t7SrziZ00j2xl7Yw0trjdvlO1O/f3bO30qqhQGlEmay3cHamc9YURNHxLzOBIjKjBxpQpCkjY7b2J/fe/9z13O/mCOSEISMJEAiKVpqJBiIQIAlPB8Js0AYlnIw0I1gXf0DAi91GMNLZQRkjH7/CcPD4dnH3/rSiQ6vqk48iHK0yAZwGwxFAWDAxrAPcFMFZS/03nzZbLNwTcakPFvvpyrDwQ4QMYrspxYeT5RvXg+9CJRLZCCu5JToPFwiFftjWinhAW1ltHFgKuXwQfwosxHIQWV/KBeZFvaBMWDNspfba+lAVD4gBH0vTFKYfSdHnHhAgwnTywSDgSX1JGPLljl586bxfPbdrpU6t2SvHi2TN2/vympXNxK8+XxSRTTui4rga4Q9VeTqjFomJiCq5S9gfEUsTnDizTU8aLoL25c2BbJzWrY11AJGLWf/Gd79obP7xmb75z3954965du3Ngjw5bIl4xIn1TrdeMiUDf/8Eb9oM33/SxQcwBtpqiPM7rgsFdunRhKsDMLSEEGO4pxuTwIJQKCcvlVUdRBMetczhgXMK8Lw1ear1gI6ukVxcE2QUiK+Ek2Ch/+lTYLB7edysEoUUvJ9IZGzGRQNo5hw9SLrMDmWW5ef6ybR3K8hVcGLPsSnHAhUs3MZ6EO8oFDvBBkVAdHQeUMy6nZqft/QtO0bcRPkso6hk7vQMP1sZQER9bUl/HJdyTak9a+XMSMbNXE3pGiIm+mWCBoIu+lSUkGGFr0DZKZhxTlODwoN8C/nJP33GP24fnjrOKgUZjEuqxjNoHgERPI9FWTNarL4iVcqQPp6XAqFWqIp4d+s7plc4iXwQkdKmfarJbVmw/xjPckj7pSXnyG6GHm5B2OI2oHtQnw7or6o35onIYT4sW86t8wR9XOFcsGLdippGxPr4nhPY9bqf6NkTmARBViejZ7J9+O96rDyk+spqivEHIaLKU0kUZ+XPS+LrNadrPRv17HOERIVLXz0YC9f1xYTYtOBX6cjbwbjjT/6QLIdzPepEIPI/hasINQWe+89Y7dnJUVeekjeOnd7e2rVNv2/7OoZ2XVnrn9h2bk4bDqnym+d57cNuajRN1XtKKy2t2f+/YlhfmrSBkykozPK717LCVtN/5vW9boy/B4RqZygLBRMyBQQIwYbR3RmgYyEEIDSeBjznRB4q+7ZN+4+rgW64wME8DUYiJhMg2R+7OITkIoL9oW6lpmqkVBT5HXaZ7FTILZEdirx/3ABNkEYMZY4kgDKU5sCEb5av9MOeEiDoGMYuok4KHV1UxEmDKREx8OBTDGvWkWYux474QcXRabWt029YRgqFGHMlybffFoPXNUJYDcNOXYoYiDohFZdCZ+P9xSw2lZbrbZtIXHKVToCggvPQbxE2onulR1Sqpji3k56xeO7GelJZutyVmrO9Vh2r1yDr423sdu3fnjtWrJ9ZuNX1KMMx972DPffOdTtMazZr6aOh5tBBOuu7vblv18MDHEWrHJ37eVFKNGbabgoGY4RzjcQiilCyiRdWTs6cENik6fj4YFls844xSwJaVIktObWPKMAKRsRDXJNUZXJNiXIwtvfj8Vav3R/bw6MT7fKD6nDl/xVrjrM1l5q3RGdv88qotr69ZT9Z9qz+2e9tHtnuwb1947TV7+sozsuSEW2pbq9G0YTJvveaJxVhLpgrCmrNiypN4T0IES1cMQBZPNiei5Jj5cUd9C66of9SHKTFYLBwUj2yp7Mod43jJfN7Hu9JYpbIMkAv8d1Kvypqu24O9Qzust+zuoy07qNZUP/WH6lqrVa1ZO1asiQ7VV7KsGhJaApmdnJxY7eTYJxkw1Z8F1CiFThegsnAWoZ8RPuTFcDnKB9ryfQMFY8at2c0c9XOs9gdGwcSYCF2lPExxGGUFAcyECizpuCwsQcCZM+N2jHfDPxHFaPQIThQkLLSUyogLbpAb1cJqiqx8tO+IB7hyonS8Z2yXfLBgUED6lC8exW9lLJjrO10TjJnqOfdxXYPLy4Wo8AyBj6UBqKEPrhzYGVnssm7V/mBhOZeAWUqIDrpNCX/cy6I/KS09+B87W+CiVQUR8D6mT37icV23AkWj7glBSABH0aMPA+hOZfIEgcsBolzJO+JzoDvfKI3zR0X+pnkQAT1pmC2J5YVwxKpl6v2YvldFaDcRCDsNAQvlMSuMHkfBYib7x1GvHkcEIBGQ65/ik7/ZQDagjaquegj3VK9IoCJ4wTd6PbhLiagySj/NifqAi5SD4EXgUj8EW2xuFLd2o2d3bt5ThZlNI0AP5+z85lm7dOGsPhJDW2QbFTG4bMF6jY4V1CFZYe/6UsWKhexUK1KhYjA71bbVpOS1JQTzRQbTY/bgJG7/4+9/208nHUzoTLpVlVE1U0J2PCHCDxccnFlEoHKh82BOdKbwTJXXM0UQwH+riQhA33FD+RARFA4L3TNA7GMSgIf89ZyZigzaqroCJuVGVyc+/bkUjzL3cgn8dthOI3UgCbN44hNpveoANFpIUDiuOuMeEYuak3YfExlTJ9WBdqXEHEA+tEgsiXgiLWJUPrKe2AU9qY5lKyNmJk1YlxPPCW5D60iQ9Hv4mXHHDWQVoMWLSJQ0HDMP8eF6YpHqWAyWdkpaG9OQ/Th5xY3Vsr10acl+9guX7Ke++KL1O30VlXXkSmdkRamm+UKJxrlPu5AvC970lvpBCITXP53jGI3IqkVTDpYbs5+iQWDgk/RxlFSCY9WlMXchQrVT+eKGgkIY+xm0hVvglKyGTFrWiSz3nKz2tGDYx1pTu+hHjsdgF3eYVFr1QrB6X+pZTJGd6fcebVtlcdNqgg1EGlc9jqp9606S1hHczl86Z/l8wrJZ4NhVnnnLl1csrvpcvyXlq47yIAGvviksnrb/9g+/4+ugIKqjNoTIFkqqk4Qrs12zyZLN5xft/JnTPlsvHhfOd9UHEixzajNrkgbqiznVN89xFvo91PtcgvVrFV9P5BNq4oKuYJrI5NVGvc8t+7fFUklpes4IWZvUEdIey7LMF5gMMxLzllUrHGDmGnvmZSQU2GaI9UuQAgpRF6VCfcTYkzirLCP1o+DKYmpojD5ikgwMOprgI6yC3lQWtIe7bCRYg/OMu7JLSIJZouqXCfjl7m4wUVSmtOA641M8ZTadNAl/iyXOejQsOCcHwQQpy1gr50fBfMEZPoyLZsdDZpjqh+o71nuUML6B2mgH1+hPOCgYtSW8WQuF8GCSTIpy9BZhqOYpW8FejNCn+CNJ/UvVU8/AL/JnEkW0BZrwV6+BU4yJGd1o2yxVxF23W/vHduP+lj3c2vWtm7b3D6X07Nvth9vWVN9z2jLKCLuuMPLVpd+FDydSRB+xPq0pI+CkbketrrVVF1YJjFQv1rSxRABrEasawTtWZDYqfgZOEWDyT72BAju0Y11raruKjIS2ok9eU0Qs026sayxIR2zBlZ6ZjcDA3aqCF6Q7K5h45pihe4ch78hm+tufPY58I1pVydDoSLxf3SQhiaBUSf5OV/IULsBPUDSpBcwal6QIOrrqeaRO6DlKhvKMfXjtll2/Ic251VdGcO2kNdVhDREEH5Cw0Wzarbt3fSB9cX3DdqXJcZZMvdmVJtixI2mA9x7e0Xdt226P7VE/Yw0RI3tyzcX6sq5qtl+f2KOjpP3zf/k9O+hJYPk5NAIDbhAfIIUcJY2x9EQoMPUQICgizyOhBeJH9yHiJgPpftQ7Is9DPp+N0fup+05E5liqGGYKRjNSEJ7RLuTqFn3Dd0QIgtVR+l7/KysRvHpOqDVU/09Ur6FgOo5lpcmrzYmyiAf3WdoebDXs2298Ym9f37XrD4W8h00Vi4bJTEpcdkyhFnPApaMOxJogpMSYkmLu1NuPulC7cRVyT0QYsp+bm9LKh5mdsXRZiD22rIQBs8HYFTyfL9rxccNufvJAWjkzDjk6Q8pLlz3X2McsKSKLmXiZCA0LISMmICYvgZmIiak2xVD02yaMRanto7R1GwNrOC4lrdURM5XiMhhJMxaTx20CE+TEXRZw0sccnudauhikwOmMxmdOibEimGBwtJojPkBY3BkAmbYzi8znB+nKupetrX0bp0r2/o3bztjpBfq9JeuQvQQvnDtli6W8bawsW6dZ9TGmfC7rMI3GwAZ2eLwvnGUBcFfwaon50QYpENL8fQKAykupf3NSMJIoKVjW455PmkiofQMJ/pE6vloVo53LqJ+y1hJjctel6txpd+yYWZCyrk5ODgWbji2yP6OINCHhnJCws1HSTvZrskLFxNpDCW89k7CtN0Vrxy0rFBbtz//yW3YsC5d9mZoS2NQTuGTUpz4DKzAAMbqkrAysE/gzmri/Q1B5y9GJojFR6Cdi3JE7GHchwhBGhvUlqDs8VRl/T/+hqAITlCReEaETaIOxIPoJC8HHxihWCfgOawu3N/Xzae1Co3x26nnR78i6ETnq2m0xo8+r7M9dyZlG/efPGUPEw8NEDI6QYekHCEU9qBOtxXXL9/AKLHquUT4RH6BuROocgj8T4DhfDAWGoQxVymqdljXVJgTJiQROS81D4eyN4/Zo79ju7h7Zra0Du8v9jix38ck9xWqL2bxJn8nZ6E0kaEZ2V5Y96T95uGsf3nlo1+9v637P7uwc2O1HEoAP2Hj4wO4rnwf7J3bY6KrssW+QvCdLe1sW9YPjQ2sI7i34qcMewQdco2EI9+To+Y+KkiOiMQQ5VpyeBWDPwIEQ4BJZitxHUaCbwjBcQ3wC28/+Bs+GKJ5SBuBr+qlu5TkFOKZFuDNNx/DR3Lf+r/+bCVoVmnUkUUFGfJy4NES0SpjPc+YNA43S0BQdSaWtIMwYUMSPDFCkIFtdTK3RF0NUxeODtoA09gV/DMQk1JG+71lhaKdWi/arX3lZxN2wtKwPrB73NQvZpCB7CJV9jEACIPc01jU+XQkAOwTSBaASUCZCCM9h4irG854NAZAhDxinHnh7IcZIKyRN9C1pnXj0j3t8/WiJdDiTSt55b9u1ulqtpY5Q21kOIMtpLtZS3sovnZNS0HUNjD0A1/IDS4uxjqUEdNCapRXnJJTGHWmGsgYGIpDN0hn71r1HVu+37ZdeesHu3//Y6wLTCAIbQmTfNAZkYxJKV59/3tqqB+MJ3da270YhYPpREQfu9s2K6UcMRi3xtqTdjTJWmrYY90AWT0Ywk+WmFO5yEGNnZ40+2tJcVJbYoWXFEBjepj649vgGjR43D+7f/ALjl2Kuwi+EOwc0YtH9wTffsMYgL4WGwwfVPxJuOcEEZs7YDwyU6FPmAXhSlo36BZcpdLhU4UA+jMiY3d+v28HxsV3aXDCWsubmF9FV7czGil04vSnkx6JK290HD+2ppy7bP/vn/4Nv7fNbv/7LlpuTEJGQSuUXhJcjCTMJgwabxrYljBHS9G9bFmjMp7kjRBgfPHt2ze6IqfS6HVuQQFxdXXZLl2ngTG1njRNKBMwUFxQEyHfJQtn+q//mX0hJi0sIzdtCuWK3r1+3z185J4WwrW+SrvShpyCPEsqLXT+efuFl+8Y3vmEvPHtZul7Lx96YyDKQEOz2JPglJHsSpltibng8hMSguCAn5uJuqrFPxKh3sNrUh7Lu0il2WWfCjBKKCR9Kkclm83rLTirsWqFvRX8oR4xRuUsZBU8BOsC6J99Ao/AQrFtoCVebgKC+Uifp30DP9cbTRbSEfg3TSFurUZW1iuUuK0OfVettyxWKrtiwuXMog3yFrbqXQiNCj+rQEw6oParLQHCifoFXRMxSRUzpV/97PvonwAjn1JdMNxehu/JC/SLLSkqgfo8SKIFSHtWAbmlDv4uyrCNvFG2PlvdM+YfDIIILM3l55suD1Pe88PFAJLTu3Tmo753nCC9C24jUiz5zS1fXDDBRGt2qD6TQqt85sNQ9NWoS8E0pz7KUlnKlqKZIUDlcpNQK/tA3Qz7wNJRwfntFFcgXeLkbjvdKx5h8CMCQEPo3BGAZtU88CmVSYfY9gfeh3ygbXoUCE/qG97yL+kVl6LeaGMFVfNCF1R/8n/9jWer4rNFEVQmlSCkjKsw4AGX7FiMSUr7JrbQ8CmmLoDHnwOyOgMWUa4AJc0vIavIdjtn/C0JxJjgQAkijFxMkHdf4ZNt+85d/2hbSQire628kxBPGeMVpSKi8N4jOViMIoXFcHSzRYw8hDeFHnU9FXirpcboAbCLt1k0ErGkkfbSRJXUBsHRg1Bk+K0cmO5bQnbv3hQCyKkVcLUnuZldtUcUGruUzsIzPX50mkDiiKIumCJAxQlyApUnTUvrNZO+TTt0mYh5swDmW2taNDXy37DOVC/bG3pEddWr29z7/qt29/5HPsMMt1FI/UVeI3I07wd2ZibdrSgSCKUjLGqF8sWiHJ1UpKklbn1+I/POy4phQQft5/+GHH9mLL7/sZzS1OYOKGX+qa19CNZWU1pMs2n61qfZ27NzmiiUZDxOhNGCwwhN2nQAxsUoK5ZJdvPq0FSola8tyyYj4mYCBC/Uv/uod267H7ES/RywKFuOYkyDEVYfqjrBDIPpAssJgWHc3FtsQxdXHHVkuJcEAV+fVz71m7775A/u1n/0JK6bnrN6DHSsvKUam/Nj0FqbL+EJbisCDnWO7duuB/cav/B1Lj5u+ZogzlRhXYdLDzsO7vhEweUAgowTrqpSHGE8mpz4SvFqNnu0dntjyyooVKxUxjwjeHGbZkebN2BZnXVWKJasJ5hxGmBFcmu2WZYoSUA+23eJknCaflYjtRkfxJyRQbt15ZHcfHorx8M3IMuqD5557wf7kT/5IwnddCgg7ZoDLwk/VCWpigbDUFts+qusaMUVcaqSCAaFE4RJuCScRZmx8m1IeOQnHTI6JJywDkNAWLed8gossHD3DOmayFB4HdzdBH2jzCrTXaUX15gruI9SY0JMSLjIO5W5q/Q0SWeEYacUglfeYeogHxfWcTXVz4j2+kFx9X5NlynhTLhsNOQS6J4JbxKEYrR9QqjxgzL4uTzAnkI5vUG4QdljhEeMMtA/MhFsS8rixYRmMbY8lhGTeu0xhzNGPrRl1lTJhndyqWbaib1qujETjMaoTglMZs3zB66SyKTccBeSeAOWFy4zdO/iBV4QJMIF5u/DVN/DkaAIXVl1kNTKeCs2gCFLuUHVnJiIL+l3Oqh7ATdV3GgZ/XaGWMEtLEYGOgA98GuE5L7ovZFQ3PYNvQKehH5nLgMAiRP0ZBe9ztZV0j9PqGfWHv/CbyLsQwu+QNsAm4qVRX4b0wIn6Tjk7T7xf53739f+VYKVMhDAwrbQID+bK7gkMlOJHxpUhXcwZhQMmlnE3IEjLwk8siqwqmVdcXV5yYvr+Ox9ZrLBodQksOjsWR/rjvVVZA7pLhJxt2Hxyzi5vztvXX3vRGRC7D4xhLvoIBivsVZURXEIUabo0Qi3TFfdF5N+mSbQTiykCAMBUMoCDfFEKkNE/03PX4vQj2lEBgooQRF9KM0LoirxBViV2xMWXrE5HcvMe4KKdIHBa7ZEYzZHVqm1rNKVBi8EyXoCVOhgjPFQvIaX78gVj4ZafzVRr1KW1FkSYElBiaBkxhApHzTfrFu93bCIh1ZT1gu4zlPYbzyV07dj68gX7m1v3rSPB/zMvPmsP7n7k7WeGEsdAqGa6p3zBTvVlkP3M5obt7W3b2tqKtTpRHzI9O1vISsDewcFppxcW9GU07Z2dwpmuzDEkb737oX3lq1+242PaeGKri0vqn57eY1V3LLuwZh/dfaAyszbPGUyCTzIbbYSKqxJCheiYlZgSbp2+eMEysjwgVCZ+OBFLOfmLb79vH9w7kaVRFBE2fRxFtqgsOjWDvlQ6hBpEzLEfX//Ks1YsFqzLNGL1XyYtRiYGfHhUs539Yz/U7+q5NeUt6yRXlDATMYLjYmhYPMyKRAtkFt384rosUAT0yMpi1B9cu25N0UC7O7QL5057jMHU1KfRNmM9MV0WisvSSol1CRfu3L5vNz++bvML865pM9bHuFy1VhWDyLlCAoGCVxysyfRnJuawC306l7KGmAcLj6kjysT+wYnl1UepfMX+5ofXRH/sQDEUfDjTS4IGPBZcT62viZ6kEIgL4lKHyTdbjFVmLJUtuRCeYxKHGNWc0sMOYGKEngRurdkUuqYgR4WxlQVTmD60ze7rjO0whsgaJR8zVNnwEnebq38J1IPJMgijwKigN2fYqudQ+MKuNxADaRAEfTFf6IxFwIwViVKdyXbFb9rNhpWleDALFGXw8FjWofo+LYYOo8Vag7G5pap78Av6Z+o7JXsa3TM7dSCYIaAIzlNUfyVx+o9mlE6Zp54zQcEFscrlWU/05mN7+s20dMbTUuJP7GuZX7vgrjh22U9LueiIWGIqB5zyhfFTlz2ehbbTQmRJ5EgjPEWakI6K0x3wFaw5Iblfcc0CR/1wgUGfkQdtZGcXXMvgIgvwUyqfdtIw+AsbCCB4WFOG65N39BGuUSwVDlJlqQoBSzAlXiJQOExRvIATMc3GpKoL2AJ3dGZGUF3gkgGPPAAffUPZ5BPBOlLSCaSNrN8I5sCCfiFLb7bew5d5T+Qr58eqm1vEamv83/uFL74eLQBU5koSTUVmYSGrsMVIBCi0L3ZXZmIERznUsLTExSWH3FrARVCSDcpRDmyW2lDcFYK5xeYDntKe0nkf96DZaoc0fgE2JgIe5+ykOrF3P7yl3wlb31yzpAjEXVKiSBDb/a8icPyuunVkywqojMdwLLo3UH8wRyYSNGX1sXcYA9y4rGgb9cSNB/MMkhtwRFPKBUg9V4F6rLqCSIIimnNEcGiSeTHsjpCoJNiYXb+1ZdduPLCHW4cSOGqzBNUYm0jWArPZBgBZ5USEpe9VH9yAoiNZXIwribnSTr2XPLG4lAPvuZHqPsd+aew4LW1Q9SYB806oW08dvHNcs5j66dTmstWPjlR3MVH9HihtZOKrbYITbWLmWqnAoP3QjsU40dqZ4ZcWASohNONMeD4vxlqtWa6Ys7mhBAswSeZ9+5+NtUVvE9YCu5WXFXutmi1WlnxmG9vxsC4tL/inVT5HM7BeBSSLZiCJMWJhSRssVspusTMAzvY7rulOYrZ90rKdGlO8JZBkdZVL8/biiy/Yl7/wip/H9Mwzl21zfckunFoXQ44pv4412aVdePFo58CtgJ2jEwEpbh9e+0jCM2PLZy7aJF2yzkg4x/ZMYiht3bcEV7YYYlfwpoQGAo8xmesSODsnXWuPM74LxtraqlAtZkcnDVnAspyqVWt0ez6em8kz/jjx8VwmeXzuJ1+z6oNPLMMO8+qn02vLYn5dWZaRxccMyVRyIg0aJWdilUrRhRcznvKFlIS/GDn6u74FjkzayQkjGVe8+WDP6TCLe1Q0A7wQ3Ezu4bTfhpjnw919pS25hQ7TZ9zGLRXhGTuIRItgWWskKlc/wjCHgpWvi1KALkA/X3ejOqCYHhyyS74UMsENwQefYIkC1pK7NvWNb4mEoBOzAZdccMDDlIePXUWvlCZiQngu2B9Q4sEFoGvP/i9mjVpTV5TmtLdXObnFAoOlXXhWqCfrCaPBfAQjijVuOCkCYg7gP+MgKK6ujTuTRDMXw9Ofu5JVtk82Ur19zNlxVUxbfTHSMywdFF3nGeAjTFQ0BZ2yGS6eFAQpZwFWSiU1dWR7+3uuoHF8CUopO9+jmKAQI6BVkhVLRecH1NWVYwcOvyN+hKXjfEh1gf1Bz3xHnX1cmv5RXtxDjywSp9584+46tdm9KqJF+sBdkCqf+j/OQ4UyqYelBexGAQxhFkMmQwin4N+D0ZxVGyjf0JfgLevambbqqkKVMUqE4KpvEXbQccQ7/eIw93oJ/lTalRfVJ5rEEfVHxNNpELDmnXg7wlTtQrGivpSh5kf5qO/if/8rr7zOWgXKAWHcv6rC2byyqw5iuiyr4pnJgRumpcZI6XRGXC7lxLgyllEbcAs1BIT2oG+HdQ47w8fNcd7SbCXdm9IcG42ma/RsIQQyxUWOTDaYTNJKmxDBndhbH93X9cCWT523XKHijDQtQKWk9c4pz3q1aXdkWWxvHwtBTmQxVK161LAjaaL7+1Wr1dp2eFCzB/d3fLfph9t7trNzaDu6Pz6pi8lJsJYXXIixmFWiQtCIVvmrx3wGTkKMaiymtrtTsw8+vC/m99A+uX1gB8dd3T+w/SMGStVmMbXBGAtEnc4Js8ptPCeiEsJwyFpCz90aEOORXiMhpQ5IZNUJSdf6OA2WozSS1rWiLKcHYjgccMmU6oaohrOd0LpxlaCFMnWcmWlHtZYEr7TqFQkrMVC3IAWjljRBtGT6MyXrFm2GQWF2L2DtFcKDcRaIFncHlgkaVq/fs4VSwYVVRRZWWv0J4c6lC3bj5j27dP6clAAmCTRsWe85q8gZpYQK65lgKmqk2iFmpjqAbBAGhMUkEWQnliYz3TiEMJ3Nu2bGTD8ELWNnt7f2rSpZ5Svq9S0znrYlhG7KyomJOZ05d1aEwaxBGHHG8rIeyxJ8EPTC4rzj2PLyipiEmOzegcqZV15m73/8iW3vHgsn9uxYlmF0DH/W1lbXBCumd8d9Rmu5XLbN06clRCpKV1Wdmr4849zZM7a0uGAlwScvxpzPCn8hHDUZ9ytkWjs5srPr67bz8J7v1cfuGIznMCmjKmGWyagv1EcwI2ZOsnga5cKZsGCE8MC1g0cC7b2B1SUlLK92MtPs3s6xJQU7tvphlhXMAGYEEWOZOpcYi4Y6UprE8JkOn2a3/Mq83b77UDof2xtFFgm47oJONM6sQ/oFRQarBfp2V1NcAkv90pHFg3IKrVCm8w79h+IBo+EebuJbO4nuOQSRMVsYDH1OtaLvVKLaCZP27/THeVKuZCkhk0NQgNlBnvFN4AMfixh6pHwxcciFnRisMz8SEMhffz6Oqp8uwHSNhFewnmDWokWApn+CgjNCZAQPuHfmKCXAa6cyx+ChMoJPuTtR/e0b0eqKt6kgIVVQP+8f7Ktec7LOF33SDIITGOKT64sfoiQcH1ctpzbhEm7X61aQwgjdIWAYY2QiCp4pDkxleQCICx5lvG8lSvQOgOIGZXkKwgkrm/J6KoNJO8Fb1FYetBWXMvjhCjcCWZE+wKKBVngPnfGNW3W6qvkuAMEHfiPMOISVcfUT8d22aKsuTR0lG8sZxZL9Fd3CVv58A1047FUW/QWusGi/oyszUhmnZXYrZTj4EXz0h3eFlEq1mZ1QEPSMi/u+mKIPaG7uv/vP/ncqQ0ATUJ1R0Jv63ZCQAiAgRz6f93vVxa0pBnLLeWmltSNlKG1b7zH3EU4MhrLFSE+S+qhaF8CUp/JFCGB1UDk6slTIuZsdTcWnXOvexIzYhzCGZq40GTHkr3/xJSskhawtEazygDCY/szRBSxOZoNPAAfBq6iIIIVRuLNceitfOtKRVBpPtOsD/tspcJWaQWyYbUGMfFcCDb9tMZcX4ZjPihuaBDdjJ0qMZscMNQgZrRhBgXDvs/cZQFA5rD/iLKGUKoTPX/Jd1ik7DYj4cDMIvmh3mThuvq6Y6307K4vhzm7V9nYe2fNXn9Z9zbcnGtQP7IKszdRE7e43Lb+waZ9sHei7kb309AXbvnNXCKbc1CaEBJvQ4s+ew+2jTq9IIJaysnjSUb2ktkZuBdUbrZhjvyHCIi48afFs05MT3BmfGaTm7Q//5K/sV37+p63VOLTGyYFtbqzZgHm2aqiww9cpsUzBd2wAxsIBLGL63a1H9T2IiwWTyHBsSMn97MAeVwfuBVxIH97dtZv7XXehTSQE1R1qT9atlJik55VnL0tg5MSQGzavPEBkn36s/sbN0RARsf3NQykyYHGaheuMh6lvNk5t2tmNRR+TAfknMMkh034QsCNbrojxzC/Yv/r9P7L55XU7ffa800BR1hNjYRA340uOp+CArKy2BDeMhfVI8xL6L7zwnH3vz//YBRrWvZohxa5ndeFSThZPs9mQoiBmI6WOc9xSEiitFu4h3Fu4TMBLmCPMM2LKI5XRVDXfuXMgwGZEE30pRCy25awqlj/oAwXwtS3lyTcRllKnixSjjs0vLUuxqssqYb0abjNZLGo7C8h97E8J6+p/PxhP/QGTY6o8VjtKkzMYtRXFBlqiHykbnKF+POM3NIBGLPJS/n0xY9oZ7Z0HnuGpyeoZ3/Ab3BBPc2bI4YowLbR3FBx8LzBQPCfKztPCwMgfBs/31IPAPcyYdIFBUibCDVpnnSEBMKEoEEjDeC4uNQQ19AwfYUweOkDwYbfS51gguG+xHhBjbMck7VmCeWKnzl0Uj9MzIQTu55rwT7qXyoz5OC2KCG5KZjcDP9yDKHilfFrPRqIHWedqIwzax6rIiz5XO2hXxGfUBvil6sw9bQSOXIFlJodLOErHM+iZWbZMUkOYe1tVP0QLaQjkTQROnj994QI9otmgBJAvigdjm+TjCoKe8w3WLPzHrdJpHhnBCdftcCBrTO0LeUNjZEmPwyP4QfnKSbdReSgEbGgMnvAc1ymWL/s+YsEinHPC3fhXPv+51zkCmm3y2WOsK2Jp9QAaJnBMDEgZC1FEU9FAK4NxMnH7HTSEtJuTdRGnr9gXV6Z6MA0kfDSYKemtfHAJ+s7ZAj5g47wm1r24oBDbYyNQtET8+WMJJayQeKJkdx8duhvkWL8z+QUhTkpIJOGndJiffhSEGg2Ru3uCfNs95Yt/W9qNOhFUQ8vgvft2AZiQKiErpyVtYWu/bvV+wh4dMFiqOkqoAGeYJWbvcb1p8XTCzXyIA8SLCCgi6shEV36CFe7DZBKNVW3SszHMVO+9o1yoMggJDHqWHHUtLw7PRAEshKzgVZESUK137LAzZwctZmNyZEdR5YhJyGItLK75IYUwlnUxo9rhEcqyZaUwtMSE1JU+Q9O1ZsGXMQwEM2Ni7u4ECXRljAstkD7GZcQAOsTrllmv5ZrlUP1w/9G+PfP0U2LMHStIaLCoMymtXx1qtWZNcJaVIFiBUCAeDB3XAwwZpaUlLQpGCDFNVHZpvqxv9Y/6qEx4yFhIubK6Yddu3nXh1W2cyOIRnoHIYn69cc8ebW8Zu62DN9KjfRdxrLrrt+7ZwYksa87I6qAkiKmqfUuLJVmEm/bspdM2nxfyS5lho9ukBGkR4a2yOQmYQ/vYCsrdK8KXZ59/zvsW154AJNgljR0qcGe7uwVBC6NX3XwXevUqChvnhR3ubkXaqp6izMDsU7LiEKrAG0UJonRlQrjie+6pv1zZ0g2TXrKFkh2iiIm2WHCNhbVbbSuNBIMKY1aumud1QWvniuYNmcZj9IF+o+lKiWPJARYqVn6901ZfDERzYvqiVcaaGQfA+mPhJm2n/51WWaagOqNMwNTDruIxPAJKB9ONmA2TsZg1KnpSOsZMsSBwEcKwsWgQAGG8JmJ08IA598KgQbOuD+HCUi3fE1M3eHdw9dFW9xo4uMeuNMPQImY3DWo4jN0tQ7WNNrgQByCKWO0olYy/q+p+RWFBmCojVwxQ0hHe+lTvRKviLXgj6s2WC3IhqtMb/cw0cLcWxN/Y3gsB6vxM7VuTdY1SUhAN476n3fQVwo8gdu2uYRa3F9UWFngjAZgly8a4vgmuyqBM372eP+qk/sItOFaduGK5wU+6olMECTgAHvmYnT7gnC3HCaWlZAQKV6wwNzr03C0zwdLXsXnD4YniI8IdloSw1AKvFkIIIeo7aijQp07P3CsCU/grrsy2cL4peofvsS6MYSPUXqb3h/6IZkzyrXgRtUL7Ex8nT/gi7z2d3sGvEXIMlbDQPf7VL73yOlpgsyON06UwZuHEWM2NuwQmhxCZUyXZ0QBJzcwRxnUcAVURxmByCAd+0yUqDI0LxoImAJFQaaamozkjaHyz0Dk0MGlXTbRXAQUtREQG8SSlaXHy6HAuZR13iQ3t0c6hr2FAuHLSrHeFGg7ysnsCvnw0MAY86XwEBkIqcm3SXZFGhdbdlYUmjmf7hw1ZfUJ0lUO+qrR3EMzkRMLhSGY702cnQ4iGcTFchCCnhIyQAqKMJjNIA0FD5V4E54gK0uCKUCV9mi8SH0tBv5Pjrs0X4taoHlinLsGeKVurXvXxjRv3dyyRX1LHCe4iLLTiY1mpLPbcb3TFhITcKnehXDBOOkURYDyINCgPaPTi2z4Qy8GElSKjH+p24YFvzyP40EfMNGTwu6++6IuZMT7S5irBDMwmibyE1a4tz1esLO1/ICVlKEsKo5y955gm3lbfRosshbqCMUIIhgzx495BWUBLq5TLYtxibPpzeAETwRqS7DWbLuS2d3ZF/C3HGdxlCFvWXMHQ0C4FCuVlblXf29oS3kibFZF01FhcIbTp6lOn7LXPv2jnTq/bqFtXR0nw9urqU8FI/cj+g6y58p0+cJvGxlYpFVUnEZu0fPqMAXHHQxEQllVL9YMZYLnARGA6zHaEMaChojCdPXfGbnzwvhQ2ZlRKkAgcWLwIINb/sHM69I4gRYnzhafCCXCI88JgyihB0AmnJqsIawj/OLSw2mT8WLiLAFVA6/dp0NN7lI5ohwXwDk2dtU/CP7UBNyTKEtP/YS5qgLt6oB0fl1UdwGHyZ5IMYy4ujAQnXDwoOK6YSVhnWO+lgBCDqSMcmK7Mji0ocVhUTg8qC5zFgmf2GZYfWnqkOatdYvRMtYdGyAe6ZWiAWcjkjQua8WX6E7zCdRRtfYWnAsGDd4W6q016htsysgDE7KS5eZ76Fr9WoVC0WlVwHEeWpT7yttGhzGzEyqFvGXeCiaKI9dpYvGm1N+NwgRZgH+p6oCacHrlyeLC/b/OVilJEgo6s6RRgAd/pQYT60JU3tZ+F/GzplFbe0Blt4RiYSMlWmfqNZ8TbSBumwgdXvi+dUDnwWOqCwIXOKJSJPAgUhJ1eORzg048tJ8GCMuDl0CICDn7Otl7kCby8/cIjhJjzdbWFGYrMYHULSW0iP/DO4exfihYAnvIHR4ABC+XdvS+8UkJ3GWJ54oYGjtz71myiW+jE14mqXCxN+kL/IAvP23fp54HKo/7xn/nyy68zAMh6l0JGwEvNiVmpQJUMAdOB0fhDJOVABnZc6MG01HDcbeoOF156qfTKXBXG0qKDmmJq7TENgdmrq0F+CtY7quSDsABWf7gRIW4sGLShaDEsQMeVMLJBTBoL5yC1+/ZAgutAGue+GD1n1nDkNY1Cq/PzY6RlwhQzQgyYA4SDZVetNtUpKksIflSThYiAUr0YAE8nxw4DuMr+0Yk0ehGtCF7koDR0JkSiW3gGnQTj0j3CJ1hOMAYGh2mvesSsVXME7k2kWTNRQx2TG/asunfPVhdZNIpGAsyy1hCi1ocJq7ZFSGpvrFu11549Y0cHB3onKKcKsseYkKEMBaeuLJu1taIVy/Ni8iNpdmd17dvBgeqeyNmhvtvcWJXlJOIXI4BRQYTM9syKcEcoETAc1Vfs1NsBoUlUq4/EBLPzvkr/zMai5ef6zkxauEQhJLFVjhHxFfpiBD3vWwRaX0qJ+hHMlcLRF45kBdOhrEiUIMpjinxcSDjB9SKB0RWO6Eu7sDFv1z+5bc2RtDv1JW5iiXVXXtjRg41AwUvyTGI5SPNlZiJuztdeeFaC6oytFSQM5kR0skrQhOkwxmeYQRgpU+gjwhHVA20O5k4fgptsaVQqL6qu6kvwVen5VuCJ8FbtZ6o5s9c40oMtf9j5Am34woVz9vD2HccLtdzxOOdKgZQUtpASsy8xGK/6+I4N+l0p486kjQgppoULpdQ/7sZSfXD5oQzu7e058/cthlQnd70p32BhcIU+YEpCereW3WoVHtdlWbSk6FEOu4QQ2eevLxqjP7AQFheXPD/gAyNDY+d7ZroxdsekDPoNd1FafQnjZHPfxcV5y8gCZM3afL5gpVROCopgzCw91T0rGsbFBo9Ag0fwsXaTGWp54UpZSgLbrqHEVWs1wUH3wE9pWOai4oRjwhfBCp6AW41A37FMg3ajDHLWWqQURjCBiQNjhhQ4b4pygTGQ5ttUKu99Dz7D1FHROXoHBRklgi2yUKpg5iye56Rt6gLsxfYEcPEDxySBW3BAuVIWrjQyuQs6QvhwYvHCwrzDkS3Giihsqle93rSseBZCHcbNhJKFSsmOT6ruhsVlnhE/Y8Y1hgGHq7obU/wVC72vOqK3cNgnAhQeylEmLHBn/CsSwKJH0RDsDasX60etl2AHSuJTogHOJ0MoyVaCiSmI/vUHrtP/WFHeXMEUIQcO+PIH4Q31Ac9Q1vw7paVMfyYcAl+x+KgzNCjsFMylcKoorCfow+sHDBW5Fytxiw2Lm3KhA8a3UETc6/OrP/2F16PFrnorRgtMokqrgqoc5iwIQ+fgR3TXmpiNI4AqQmVdu0MCKg2VQRriAmL7E9GcrBIkNQwJYSDtZiyNQwCGuEAIvic/LwNCFqJjgmP6MebREKLmi0y28Ca40Imnc2IYIz/Zc/uwbo8OjmUFqZNLC1aoLIiYcNdJ8xWAsJD6YnYM2OIuYE0Q6zdUmpocaVe4GNKZhCxM/OgISXzxIng6XXVHYMLw0X5gngAcxsNaIDQSmErUAWi6EbMSd1FaMViE45zaDVSHbdtYZlGtkDSWFeOL2eHJiVsp9/aPrN5Vx4pRopkV8/pGTL7WlGnNzEn1B8jgRyLIynn28kXBZ2B3H+769i/sJTdW3XLlih1Jm8xKG71wes3dtyxWZVoq5wBB9GhWTVmNZREH7humdDPAT7uwIECUjsTW9TuPJKzWJaL6zhB7am9H/Sqk8P5ynz1YJgSFaJgx2IPZCC9wCeiJ6l+3hcVFy8FUHAfYrise4YIYkVsbohomudySVWmJQsQkBHvaA7Gg3TElGSJloLmQzlqzemL/8Df/nl04tyE4Y73lxOTHzhxRpCrzC/4tWlohVxQTQysXwQkpYfgIZBgbDAAhcXhci2bUqe76TH0Og4Yw2eQZRolWKpzQX3l+UW0lDTg2Z6sry7Z992ZE0PS0nuMS84P7VD6uOawnJg+0BD+mD7cQfOpHcARmCw3NMStLTMo3e1UfoNQdn9RUD8ZmmTCD0jE3tT6j/fvQvkkLCeGGhCbBv6RgVG2x6FwWg/ocpRMFtCEBBB7DRFw7V84+BubMBdo3Fw5utSgvGBVhoVRxRQNXEUIRJRfBjXW+ubBobVmbuXJR3ZezXFHKowAEbBizqTdk9auCgZl5nzraJLw+7llR2Sg70RgJTDJK514KPaPvBALnG9Am9QXnSEdAXHEPnWCNwXC5d2+KBCruO9rklhLM2L8XTaqv4D6Sm443wSqBF8F0fSNq/UUKqfpAeTFpAByCd2JhnhxXnWZcSDHxRrjDLNy2cD8tXMKNPOmjmHWNnfBbzYYLadIjvMUkpUhI2db71eVFxyvc9y3BDSHEvACecW4WAscVTNURS421a9ALZ4IN9D0wDW5rSTtFlS+40jaUMMbcwUWEMwKEU7QdfsrP6UX5cU8/6Ca6KgA7cIGrw1GyAeFOee5qVHwcwDmUAX0LPFlXSHA3s9Ixvk5ZdHTEZ6kX0I3ygDs7EijgdaEt8V/+6ddeZ5d1kaSxRQ2mP75HXBGswWBMAu0I840prGwM6ua7KkuNIJqmJDwauSOGOtDLwIUFEoEIQiiYDOuJmNk2EoCZVUXn5KWZgbV67Roq/lqEDMc2+NiBygIJfI0Frj1XP5VGFt5QZbQRQqmstH39Fitkr6x797cloNguSlqqgJDNz1uKGWjqGNxWqYyYtsry2U7qMBgJmhcE7laRAOUEoHYASAgJRp4r4iYT8at+riEgftVYzF4ig/m4FrhHW/KV7WordaXsiTSttaIQsLZn3VbHhl1mWvZsaZVNVfu2dcJUURBJgk8M7dSZU8qj77Nw2JiUOjJmMjdo2dObK7KCBXP18EmtpTLi1lK5/H60t6t+FAMWc33h6iVZFZH2yIA2iM7MM66Mx6BNw/wnsvaYTo6GI76pfppYV1bszUd7YuA5EYZMecEMSwpi9XUb6pMkuKG+QwEA6dHsOHqezTzBHWaSkv+8BGheGbMmiiMjoin1BeFT14oi6oy+W1io2P2dqh21sPiAoxiOcETQE2Oc2OmNZXv2yiV7+tJ5e/mZZ+ydN79vX/3ql+z4cEdE3rStR/ft3Nnzxmm4buWJ+aORMX7JuiYIDcaC0AKnIBzvXwkr+geNl41yQV8EKGsDsYBgKmiSPpU5Ibiqn1kgCwXgcksJvqVS3lqH+6qrcFn5um8fHIHpKBYloCdiTEwcGnZaloMgVDcWwSNIXGsXzHA/4h5JSTjiqoYyGKvkyBNVSPlHxOxMVuXAMGHEaOgQO8IBnASH2aJqX9YiihYwhCmjJKF8cmYW448IDiqKqx/GTH4dMSAUG+gZmAUmxJH9jJvAbBBUfA/dMt7JhKshrmEJqQf7u05XeSkALEOASdZadc+LHVlS9I3qgJtLAPI+8f5QvuAKApKy3R2lZwgGeIGPw+gPhQAhQQcwkzUSbgwhRLyCNviSmqnbi0CepCHQ7yiDtNkZs545I9ZrPDNBmMJA+V633oaoX7mPFASYNECfn5+PFteKIWfVl+VizlaX5u1gd8c9VufOnpYQadui8HtxccFneW6srTi+M76VzYm/SDANZR3BGxH6cCGsquWlJR//R6FHqULphHHjVkaE0lYUGNyACC9fCyjBB6+N3NzCW9EYLkCaL7R22AIJd/vpIUYHz4A11wh+KA1SesQjXagoRG2OBJcA5nADsyib8TBc4Iz1YX0FvKKviChm0ApWOUoL9XDlRX3geCxeRHrypM7gNIG+whugqln8i597/nU2WWwww0KEyHqNhhhMU1ZLMlPwI7G3dg4MT1VMzL9SyrofH/OaDNAA3coSkCgIAeB+STEKH8wUIMQJHDHdj8xHYp1M+1Ur9FPf6RHpEFDIQA5OYyV9Tw1j+xfxCWvJCsC/mc1LYxOC19WhzKCal2nd67aUpxg33EOMPpkSs0rJjB4n7KBaV2xKAIuA9Y73WE5iGao37kgkPn571SeGdp9wQgRYTXzXYsZsMAkjPzw6cuGJQIKJ0LmuKShPtgFi92mxBNdW1H/qMKWTEGBmE+NH6XHHVjNCjIFMXSFgqSzNI6m2SPutNkZ2Ii3q7NmzVq81rVCet5t375n0FoFPRKgye0L4XEodLMb87MVNAb9jx7W6CGVZllTVskUxTCF8RkIglZKVJPjkxUjLRbVRgHUCFRJDgOyU0BIMeYY2HheCIxjUIGdoXFuTlD08qIugipbxwXv1lYQghAuDUrdKqZnYsfrGGameMc4Esnel2OgBHettXRaR0nBfyyVlwVfgC1dQdtA247KMMP93ZB0/OGrKMpM2rV5Kx8d29enz9vmXn7VnJKSyEiCsR0I4LS4W7XBvy8rlkqyqii0trYjZpf3QR8ZOEPQQGwwInzljlSeCE8oJ7xBmTDBg/AFmVRMslxaXXUtk4g9CinEc+pJTsSfCp74YsitrwhlmYMIU+7KOlhbmbVA/cgYAnApi2ox5MDAfS+VtIMs6ni7YWPDbPaxZMiscTRdtFJf2LUHTFv5hleObR5lAoEJRKD1b23tiKjB11Vf4Cd7BNGAsEDtMnSUC0CHvneGo3ls7e1aUNVTMZ8XEpLmLkBLC8Zhr24ylScCIgfCNj6OJ4bAsgbE2ApYIdEAfOa6rRgiNZrvhApaxNoQxawpRRhibSeUKtn/E6QvLwnehhZ6NVa8GJ0FTP/UqwgrcQUhBg1h7LHGhHHCR+tMftI2rW0aqH0yMvokmsTArebqdl8ogrVtTypsAM+YdcHIhM82XiLLh3hxl4oxY/cisM/gHU+D5Gpj6DhrqfKwflB/6lT6JrDzclLgbow2YWQYCfHCPo3yBX2UJMXgeyh1GAHkxG7SFtaXyoRXSdxinlSKHIjovXGZpBswbAUNdaBdj1DBz6o2HAcEl1iD+gcKMiy4SzoyfirG6BUu9GYvCWBACC+CytiTkiJTL1H5xTdUxmkUZhFHod2DIMwLCCxwIgfx9SyuUAtXVjQil5VnUzl40jV6yANhjtIBrLjxF7whihBc7aXB6tQs7wZT+pU8oy/td9XBLTLgb/7mf+crrW7tHIjwhlJg4Z+j4dFIlOGCRpRpSLJacQQEYptOyGh2gCQIR4qhDyJiZZBKqrlVRd/czKh1TaI8PT3wwEaLTP2cQvvWKoktYfY+LEQ2WtS8AE4sgOuhOwJTmoXZbo8FGnllbmq/4pICRGHZRTNpdcQgQCQ4mfLDHIUJgTt/NzaXEEAYupGqNps9USSrvWFxEKCSkXqzOxyXSqtccyaPBdhB4zgUvDA/GxlT0SCsR8qvttJE2s4dih3L1kjYygMzMv5IEFuk+uX3HCpO+LaS7skRxKfKcrX0k3pIlMZambZxat929ff2OdiGIrBYJDVlzEA5IOJJ19vkXrlqWaf6DjtoSLcz0qciCY0fEQKeL1CWARna488i27t+306c21G9pMXOUhri0MQkUCStgjasJV6GvM1FfotXR741R3O7vnojJMyYhQSwEw/+NCQ9S46Jlb7J8sTxl3D0nIjQtxgRg7Ayk0n/sNViU9UFdmS0Ks2KgWQWpLxDaIjqVfGfnyLaOGra2sW4/8/Wv2rmNJZuXsE3gXuzUBAKWDMCo0hLCeZuXdgqzhaDVFXbrxsf2B3/4+3b58tOOEygeEH5d2nmpMi8CwgKkr5mODQMa282bN+z7b/zQzl0475YzYw8skQCvD4W3jJehiHz44ce2LcGxtLzggp0yYRC+iata0qkeWlvlsGYL65phy5yUq1hp3f7Z737T9hoD+947H9vlFz5vf/St79n1uzu2/WDHLl1+SnVHQTBryuqCflDGEFxo8fuHx2KIRdUVgcGfkqpurmg4/cCYItehB8GeGiH8mTyDKwpGyGbRlULOmSGLw0uloiwBaFnWnQQPSiJWl0+5FkNjZiUMHWaD+xMXFC7LtGAv1Ue/sY6ktKiduDWdYQmXak0xX8Eroe/6ypOlCqAnTMeJGLrRfbBwOD6E8WnyZJauu/nUjJ7gG9ydysJb7h4c8FtwIVKHjNoiQIhfoDDGrCEFFZyFZ8H0hqJNmDF9DtN3AS9cRgAylumuUNUJHkEplI/CRS3A87YELYvGEVUIM8cRPQffyIvxs+3tbZ9wsbOzb3v7B76/5O7egQ9nPHy0bVVZx0wsadaifSZhvnik6MfINRrxVKxalAhcf9SfdXXQEusj4cNMeuCofoRraaEgRl9VndW3wmXwvcB6QFnUjEVC78CPdjOWxg4mCDZf4qA+G0mYsV0Zs7j1sfnsU7UZj5f3lfKNFKOon1BOwAeE+0j4Bu9HOSAp7wngIuW5EqDA91hWLvyVL8KTtiOUxCgc1vA2eASzEOEdLljVnw0p76wrY5IHFmX8cy9cfR0tG5MS1+ViqWQLxaLlE2P3Q6f1UVYMdbkohjI68YkMDBgLE1W4rrK2VA9pTj0feL/3cEeavTSKZMa3IzmuNVzLYINOHDq+150aiy+f3cBBUiRxTubwUxfO+fYx+0d13zuwL+ANhh0XGmN1ZkKaDLoGM2Ha7POmui0srtrRSVPI0ZZgzNiJpDTS++jk0FZXlxw5YJQIFzp9KA0Zd+dRU1p+o6P0LTs4OfZ1Fsws25WBVevP2Z1He7Z+6qy7UQpqM5M/RFXuHkXDxaUGo8B9JP1Qv6V9iFaHAjwbfnb1rtdv2itLFfuAo9JjRcsJKUqFdsTEcIGNU9Ka1Y502Y7ERNnctTpgGUHMyhIOlZQyFAEByzZjG7LSNpXfPOtyBvotRoGgPjw6VGdjfQmxEqxfYzq9EFDEhIDFrcuK9J7qHpMAjadKQjQhiRhJVhYTB2lymJ7PktQ9zIE2HXUntnVQdY0cek7JCsS9wGzDZLFiJ7JEsChx6YDAuGHc/aY/FY1q68IUuBzIun3n45s2iKXs9LnzTpyid0vOiem4VZe140ZfhH5sv/JzP2tn1qSZqzwWAecyYigilEQqy4R/fZRT7SJhyZid0Er9x8SZgS1Kmy1JO2VGaF3MoCPhwUCyydp+671r9snNWxLYInwxbHCJtVe+Z5++4ziLNl4G9RNjoqx9QUghoOlfhuYOqye+s4Vb+WIEPgAua1YcURZxVX2Sso6+4xh68JHFrkwW+uTuA9s8f9GOj/btCy8/Zx/duuNjmZuLZasUxdjnhH/qY8Y5caFnsIwhduH+3uGhcDelZkZjrCgXMAnfyUGwFaoJ15j8gwLGBrRVt2BXlpZc+8cl4y40JYbR+zZCgklMio3vdUe5wi32pFwSHRaEdytSLM5trtqcFKLlUs7UUuUlRq5+hnG4c1Z5uGdBf4xjMvGlJ5xiTQyTCwYTWWrKH8Wv10KrTgr3Va4YjVQYNQ6GL4aovvVxVNFnTEB2waToC5TVTj+PTXnDM7CYURxRKOln3NGMc6GQsCMGTLcoRs9iW3FN1RKLxfU4HzvvtOqeF5YNyyJgzihniHem86PJ4/XxCQN65sJa0RexOpxxeotWEF7CWywHrCvWHqIkt4QncxylpCuzn3mHDCcfyuqNmWmasIXKoqzxFZ90cSymTP/CS+BNwAuvDpMw2JJrNBZvFb9jyUUpk7BXpKyeWq5YrM8m4OIlopHKfNmVPgQgQsjHgdQ3rHHFPccC46SUfCzjhvA9wzpQ8aGy+PFLz1y2S+dO21NSlst5WYl6lpiL1jbBrxFunOKAATEUzNx4EC7xm91wuOKCdKUNC1Fl4zFzuOpKH6F4CzIumJm1mlJ6NgFGBYensG4SWsc48aEO5U+9mSfhEzrAs7/71S+8TmPnizkr53I2kjnGwXMFZdSXRjGP/x8qFYNm1+m+OhFCZFVzozt2pj9Kla2jNANpfgzA7x1VxWBzbtmoFGuIiNfXT4kRMiYiZqaKKDfb3drxcaAjERYWzI3b92z74NjHnRgvW1he8nUi7iJQxzF2xIaNKVkHviBOdTk8OnYNkR0NAA571rn5LAbKrhoccwCCYUkwq8Q1UdWBzlIV3CJgDKonJn0ohtoUkrF1zxiX6H7V6mrCYWsgzabkVhSI59tOiZmJ7Fxj9EF7vZOS4JwjGvwc2eWiaiTiuF4/tp4Q9HNnztikV/N1aTCVo+OatXAB9Se+ezkzJ9nHjs7NjNp2cXNJ2m7X9qsSGFhP7bq9cOW8TcRcIDwsk73dYwnsNTusNU1koGtDglLVQOCIKH1WotrSkQDcOWrazXsP7NqdbTtWWxeKHNOiugsRsFRw6fnEENVdHFrCaqSypaEJORfKEhASgK7Ri5keSEAW84zdMCsLHhFp2Srax7WYHMMu/VhRzBxlSviDnYkYb9feevcjwfrI5ldKlqqoDvpoJEuGRZLgRUJ9fePeI3v/o0/s4tNPSzlAmIkZKQ8UBvqAxY8AHC0XqxYNl0kx4w4aswhDv6uCBdsNYZ082JbGu7tvi7LyV1aWnXGqlV4/dsJPpfO6Z5wMCyDplgKaZrWhPmqLOYs5Xbt+XQK6ZkvK4879R7pv297ekZhEpKF31LcDESKuPywun4AkosR1ykSVU2fP2eH2Q7ty6YI9ePjQXnjpFc97eXnehV5VShMTX3zavuqEFowrh51fYNyuhYs7kX80xpOwra09wRk3EH2DtYJCNnZGDt4jDGqiLywBd/OorzL6zxmD2glM2VHED7uUYENjHqq8sWhugyP2le9EllkF60WMatxr2+mVJfEKKZrNmq0vzPtiZcZjOS4lK9Lri/myOepQ8BtxGrLaRvkUTt04NDSuPqpJ29dP5IuYVkrlS8gNWBAuGCCQpCGxvocrB37SPqw82oGCyxVrBOUKfEBLx1pyb4/aCfyZwMUsRrR98MjHk8ElIW3Q8EmHFVdXX8AU2KPR8yadMoJndcQXeUbkewLlMCaFtcDEmQPxIp9tK8ZLP0RrTKVwCRdg6vApzh1LS4lhSj1DCginvBT5ifocJl0UnHMSSjBv3PEvP/eUff7ZpyRIVm1TFj3LUHCn1aRkd7q4yrKuxE/Ev9CoilKgclJmFySYchIco14z6gspEa4MSSn5+Z/5mp3eWLXFctEFO0ry3uGB7R0c+mxO9kHkaCJ3d+o3rkU8JljjDJPAa5vHh2qf6E5wZlYisxHZ4YattHyxvOCOVY0gwwNGWl/sj8WufFm2wpgnLm/OIgsKBcIMDQxXJx4TZoIyzg1PjP/05597Hb87p6Lif4QBMnOnikWjhu8wTiNpW1k7bc1h5GZymSoAMa513Ozb7lHDyiJgmEO9I8RRB6BVM361srxmWTH2YxH5CWMkYvAnVWm8ssRgQCAa7icslbQ6EpMaBi2FSp2Zcpdkk12XJQzwbba7LStVSiJyMWcxQ/avYqbMsYANq6TRME4QLcfAvZvBKfcbI/TcpSENBrOZdrvmLAYYxxUobVYUaBVZNe7jd8EnvVEI3RGR4tpjWikMnY1Hcc8x7oIJjHbnrgl954sOZdGdz+ODjdvHtQO1aWBPCTnYBHXr8NjOnj9vj3YPZMqvypISUkxEmGo0cGEiwkJqaKcW8xJoR3YimMKo1ubzYg5F2xfDK+CaFX7GEwW3KjlTjN0ksFD02AUAug3jICyy7mDpixn4QW4TxmyGdun0mgQRW2hJzInIO2pXV/2A9o07cLfWs70ThFXSlioIUSGY2sqJz20xhywb3orRMYkC+GGVcBRJvS0FRrBwV4HyaffGdufhvjROWS4iGBZKN9pj+/CTLbt2i35L2cr6qgsqDnUcSct879oNtyjZwBi3Gq5i+g5XAvVjIXU0EB5pznkJuowEysHDXWd04Bs72r//wQdWKc/b0vyia8FHB/v2zJWrtr+/Zx9fv2HlUtlOTuoiSvbhkwWt/tzf27MjWTPLK/O+INuXT4iGlpcXpRgsuWWNe7BW7djDh1t28exp9XlX8I0UBMbEsHzYXBdml0wX7Obdh67w7Dy4bV/6/Iu2s7srPF6UFXTg4xRspQX+JFC0BIdoHUpkoTIJR8BQu4S7ei8wOO7fl8AEfxHOMBwEU7UqQSHc8Aqr/3GTUd+UFBYG37OiC+Y0sf+kT5BAwElUtOsNadISDHMDW1pZtI31Reu2jpWPhCAL1AR3tPqKmGBCzB1Rz3H6c8o/KWHFLvHLwu+M0s7JemcMZpH9D0U3KwsVMR2sOCkF4hsIlK6YFowpBX6qrdAkFkdLFgTCCgGjiqn9WBaoFeKzKC36xoWyIuMiXFFUsIgYI6H/xFBE/whfMVLxK5igjzEpHZOrwizASFgpKl1NCiGnC2OtKrnnizZPn/giXd27+1D54CLkPqIw1VD5MQEL/DmUwkGB5MuMPMbcfYaeyvCxfSkFKNFnz2zahx99aNs7ez4noCNh3BTfffTooXBr3yeVnIj2b9y6Zz98+x375MZNe+6FF2WZmWiy4RbcCAUJhUbwEgvxnV6S+azgxVrKrHB432GGx2txfd2WCtHypE3RGvTDRA/gVKhU7Ls/eINGTxUEwUO89tGj+z7+trhYUV+J50toMZeAGbcDKalNKTFtKeOMEw+klAAS+nh9ddmFM54RBBXP2LqM/UaBhzrYaRb887FI3WON4bJGcznLxDJ9lxc9M9nE92oVnsVffOaZ19FyUrmSHRzXLSaGXWuK8JIFn0k3VCftndSsKob5QFokiwNPnT7jWkqjySLhhK2urArAR9KWjyU4IPie76fmvlWElr5lt4HK8rK7KDD+cBmxRcn8woLukc41184undu0jKmi0i4whxmDYkyEPQFBpqqYclOE3RJTx+0lGeEuPDReYZqtb55ySwlf8b7qVBAzgnGyQNnXdsn6g5n31SPst4aLDARl0I+NPn2xpoDDTDmAmBNCLDBBQV9hfTCQKa7tAGTmDxoAFhuLUrvSLtpCuoEz8jk7vZwUwvXsodp8eWPZ8tJyxrmYHctcW1hcsRs379jKxhmr0hYxo4k6OCWzf7mctc15MTyZ/wcSRKN4TjBs20tPn7PYoOnWI+49hAIz5w5q0mCZhAFkBde+LDf2dAPrYLQIZXZgZucFpkpjkpekUa2U1Z6++lxWGwwCQcVJwFhSshPtQGZmrY3GHu36wPHruG3Z7BKlgxmHdyQc2Fkf1+Vcumy3H+xJY24LgUW8quOJ6rbLjgz5BcFajEjtY4ssqSYSjmIMqYpty8L8wfsfukXuM/mEwBz/jq//q1/+kvVFENL51Sdqn77HNYD2DuNlATPWCO6DsYjpRBrfRLVr1KvuBju/sWF54WBWRNJuVq1cEH4rDVru5acuisCkKAk+eT1HgyxKc11aWvT9AtWxruWxT1uk5MQEe7RyMSgJt+MjWcnq22cun5Om2BJ8sXZQwEbGHmpsN4byxnhiNl+SsjO086fWogXW6o8h43AienYZYeEqs0mxWmuuEKl4MVQENjCsCmfSWfai49j6oY+BMHkCBuwWrXAVIY1wxaIiRpa1cFVp2JUBQYHrJZUY2ksvXLJzp1bUnpgtyIJqNw4tlxzaK88/5TvBH27fsbPC2c0zG7KAVy1eEA1KsJ47f1ZMOSs625TSeQSrFmzYFIBBdpUp/MDK9HV8+g2TqRTT9uKzF4W7PSlcJcsIj9jJIRvXt2zgLAHJei2sKixYvAi0C+aJsKYdCA6sKYRICAgcBA1XLDeUGD5wq0n9iqUHQ/RZe1IeBDblKTYh/AEm0DICkhyZ/YjHCOUWAQ6T5znvcXNTH8pHCBDcHasEWE/gBttYwUeYJEUVXbFSOQgyBBUVw1JgZt58KW/nz6xavXYkumY8Oql2MxmHIb2xC1TufVNhveN0Bizar/zE5yUEWsIlWWeC93wp5wI5I1rGGmT5BfWdiFec31iylVLa1lc4zZ1lL8INCSqfuKE2YCliVVfZnUf0zvE/LGPhCCD3Wqj+i6KDp5++5O04Pjiwk4M9XxvHmBZWF7MgSYMCCT6jPG4sL9mSlBN4FAYEGx3gOsYCdfxQn7SxwkRrTdUT9yaT0KDXSom9IYX7nZbVZKUyqY7Zwoy17e9uW/yVV158nR0mGFfo6j8YCV6/2mHTkiIctBTfpkNac0rvYOoclc5iQWbjnEggMJCPr3RtfcO1pPW1VWs0avqm51Mvm62usZdaOs/Uy546UBqSLBC0gLaETEyS97XPPW8XpG2wJuHM5rxdunzZiXtr99CJnXVQA1lyLEpk4DCuuiXEGMA+3Eel+QXdxuzO3XtucTCRIloBbu6/b8sCq5TmhQQTt4oW1874NGXMW4A0X2YcQ52+tGn3tvZt89wFEc/It1Sh/Iy0SrblwaRnei0LPtmSZ2d71zv/wrlz3tns+nFqc82Za7P2UBq9LFIJ0+dE9Olhy8Z5SWbLSbgfC31j0q4X7P62NCkx/Mykay9euWTlXNz2HtxyV2imIkWgJetTSL+UT1oJAKnzGy11sDhaazDn7lc0bKLPehOD64tgsDAhEjQbSmVrIegW5kufnd9AkHf8eya8MO7hW0qp3xyGHWnqbRG8nqN1c3QEViWnQ+O6zAmeRyey6ho9CaSm4HYgRBy6hbO6suTHipxIEBUry76Qu9cRAUsVyUvz591YWnurJ+0MJp/I2AVZm3HhFozW19KJuV774B07kCXZapxYTzjEICwuh5iICfcDR7dwbdaqYvhHaiRT0ZnOndQzdqcXo1GfM2P0zKkNJxx2GUFYo7kyzsQWUCwshQm7VivcRdNjmnZXuIKy0xExQ4w1ac6tVlXEmLUP3/1IlkNHFgTraQ7taO9YOC8xLgbjE16kOLAp7QkLzNUva2trvtZsb+uhMxXGGDodCTQJaTVH2unEt0PCpd4RHJmo0JDCxnIG2UYOWz9ZVe3hMEw/10htHYzEBPQds1Dh3jAOJXHcZ/JAQ3BIyFr1NU8xrJS+FDBZ0q0jaddiPpmkbciKZPG3CUfnJGBPL5ZtQVq1j2bPpe3bb7wjjXfNZ7ayh+TffO/7Lhhxd87nme0qixdYq13RWjLcTsyoMzGvohSJlhgrYxtjO7e2IqWuaovlnJ8cwCzXeFwwZscRKSngbWS50J3KQJFZnSi4YbZe5MrDhUeUUJdCNVH5aOpMPhCpqg/JU4qg4KAC9JWEkISXTxYQnPR5lL/euOuRfhavYzwqmunG+JRgqDyBJc98rZ/ayPfUE/dUVsIFIcqMToQeXgcELB8xa5Z3uAzZPcXHXiScv/blL9on16+5hYy1xU7uDEWwhpP2IhxZuoDQz6gd6VHLvvTS03b46I5t3bttW3duWedA+Ht0ZGkp7QnBQTqUW73luZY9tV62pcycVTLmx97Ml7KWlLJDO+CNWHS379531x9H/7BIvClFG8GzUJm3gi9aHlm1diKozYn3Mau45DRAZP2jTziT4svSkAsXn5LgWnK6Yvq9j2sJwCXBA09ZRzSblULIxI8V5IRgz3FUTPdHJWHSCfxTt7LYGg5n1u/RRyxZAr/i/+4vfv71pWJGJn7ScsKPQnpoi6W4rS2l1cC4FdXgZSHV6fUFFWy2VinY2kpJWh3DsWl1BoNwEibS1haKeR+886nL7aZtLFVEgT0JoJGdKg6tnB67z3VBBS3L8igU47I2JPHFoO5u37Wb97ekrY7tRFL3e+99bCctCTVZU7jj2JuOGUZiTbI0+lZQB+cVUxkGbNUgASQVExHmOWFW9S4XhDBDK+ACFATmZRk0qociZlyUIv340IpiwJkEE0sEIVkxWQmkD69fF0BlbdjQdrcfSOieyAqSEMoKQaWxM/X7pHZs5fmi6s85XyMxowOrCDZomekCG4F2bEVwLE56lhBcec/uBSwwTasD2DmdWYd0LIvljk5kOUhwLicYJ0iJl6hz8hW7s9f0U5dx26WF4F+8vI4JKrCXrN7DPZKyw5O+j/E1RMwNEQlTwtUYaWSMGUnw6J5tj0RWvlA3qU4U3vguFaurORGFNL9RXgwRRURWl7Qc1jV0esqDAXsRAe4v1qUdSunYqQ1s52Qki07vEwMhZswOTqQYiEG1BasvPfesbS4UrKpC7osgOIIdhlHrNMUY1d/qHywc3AhLgiGaPubxuphjscgMtoadlbAfyIJeEBM8tbFsV5++7MyLaeRY61juXTEA/OJpXYXPvt6uI0a3yMGHkrQwbCbUsPv4SVvMUMpFXQqWr5oXrBA+8yK+EWMYIjxBXQy26QJbJowVFpYEG+ExjF8FoDXXJcRgagj6vJScq5cv2jNXLgo/KrYqAlxQ2WjezNgqy0JMq6xFWT+n9a6Uz/gBhIwv5ArzSld0xlhZnHc3XknpYKosk2A/u7aUl1icHRUirR3rRzxY1wW3kmGknDPlkwHEZJkcw/DkkYRvU/lCl11Z7Bw1UsiVXVtm/AHLFs1lceOUTZJFa01kCUJXeszO/SOpE4PssmLajtXnLVnoDRHYvpS9tUVpvhJcvUTJtvarvgHwPAJoMrAKswEl3LEeMpmCa+14D9Hs8TygwaMUqSNNxGdLxYJPLKlk1L7mgRjswL7+4nNSFI6lnVfcmmbvRSwGn7mXZGq4hJZog1mcWHPMUExJaWDmry8qlRLCqclJTjKYk6I5v2jqTfGLuPAZhQ2HJ8IX2aW2IvTFMH2zZSnAnDIslJFi3VKZEiL6Y0cehCDWPAJQ/1zxY80anh2Ww3DYIvQFjmB1kKgjfETIoXDhKvRF2BJYI8bKxYEr5UW793BPRoIUliECN6YyBHv4mACHxRljBaOeIfgY+/mJL37RtncP3JvCPqngqit+J0eCSczKUrj74g8oQdlcxX74znUpm2Pbk0KZryypvmP7znf+xvckZKYdnoQRexVKIeOesk+qx+J7W3ZwsK16SuBIidzfPxDut4wTqzlvjIkoQ8Gf2aH0B+1l6Agh48qu8HWoa09C0RdtAzDRXO34xMqikSvPPKt2420oOh6zJOjv/NzP+/gzM8rxhq1vbNiRLPnz585YLo/yIFz+5S997nUGVlNqLGuoEurooTo8JQLCZ4ibgLU6jOUUU3PS9iBeDm1r+9ELx9IKN8VcFgsiQhGCz1aTJF8tyNwUsNsSEMwyPLW24GZttSONZRy3c9KiWQOVV+WYlj6/tCDmUbSNsohOAMgKqdlglVmCzDpkqnBGmASBMn2c+7iQE60KgDCrjXouSkgd7m9LwxjZ5tqitZrS7LNxEW3PNlfFHONdW8zPSbjGbdA8tm71wPeQm1ObR121MZcRk0Q4kJ+YnTC0IWRoSMNgZtmoLwsNs7ota62+L0TuiskmbNytSnvqCKjSrmJtWVFVaZDLXj8OtEtIGI47NVcI8DOnlfeCJNxkpI7Xt89dOiUNp+nb+IzEpOKZolsjTMZgIono2k7NMyFiIqjCVOJ2d+uR1UWocxKkTIEXdqNAilkq8aCjnwhX/OvMSBLBMCYoRCvLikool5IsNbQfvCf9YVvp0AKlMSrPTj9mJ7KYmjLLD+sn6m+0fdaeKWu0RPUJrqPN1Q1bWV0VU1BZ6pP9Bw9tf2/b9mW1gKWtE1b2IyylOIiJDyS4mKnFgmA0fRicgOQuuVs3r9v+zpYsoLN+ltKNG5/Yg0dbfpzHt7/9HXv48KEfA7Ki39/807+yrYdb+u5p0cHI3nr3A1nVj1wwvPfu+7azcyAFNWUrK+v2N3/zPXtw765dunRZxDGwd95613dXWVW9P7l1x97/8CMRfd5WlPd3v/9Du/9w286dueBC4nvf/Z7t7+7b1SvP2MfXrts9aaMlCQ4s4m/8yZ/anXv3bV0WG9OSv/v9N+zh1q6tyIK6d/+hvad8mT5ekeD767/5rj18tGOraxveD9/4k2/aw51dWz9z3qfDf/TxLXuwtWcf32IX/aTtPNq2hoifQyvD/myP9OxIcBmKeR4fH7u3AdgydpOXUIZhsL4LDRghxo4g3U40BoygZxo0s2rnRD+TVMH22xPbl9JRHcRtpzm2HelBR4OMPRKDeygGd9wVXsRydlAb2YPtuuAR82Ncqt2xFJSaa8UJMV8WLPuWYWLoaNQMtMdYe1VMW0G4ycQBnG2VvJQ+CYVuU5a5lASsTnY/2Tx9RkrNgvBN9CVLBffR81cuWeN4z86Ib6Rk7Un/9GUbzFKDV7EODs8EbnwUkLYs1A31w/mnzvvMOAR/rSEFlzFH0QDjnoXivJTEhgsghLdP+lBAqcP6OVC5PMM64jewZewpssZkkSstY2MoLLwj+PIWhKme+/iYBFdRioqoMbJUxBPJ0yd9AHv4lwRsKpP3wy1PBAsscFfI1XYEE+X4EIyUxYg8cEHP2SPRO2v0OrLA9c+lJvVkvBlB2Bb86HeWZxyJ7lDW8A6hcKG0Ya09EM2wPZ1q5dYqsxwZV482MRBXURp3jar85eVV4Y0UWvUrE3hwIWJVpcVPiCheWN4otEMpA41qTfxGnEVC53B3V/Q3Z3XkxP6+ff3rX5cCxlwE9ZX6nWEN9CYxUJWz4EMouIJ9D0pcyoLFouiGgyURfhubpyz+zDMvvf7RrXuWX1yyD27etkShbDGZi9VB0m7c3ZLFs2/FhRUfvN/aOxazGtiuCmcrnf19CRtZCb74VQDf1vubt++oQupwMSM000eHDTsZJmx1adnYsPKMJOZSZmjZ7qE9f27d1itxm5fmfmevbe2JCEotEGl5o1gQemopY689c8auv/nntjKPT7clzZIdwIWISTF3CRrcHyc1SfXuQPVigSXme1zId2Q1aUmLK6si7hNh1sSWlkq2KEtpOJAgEtNgAgAzDdmLS1zCcilpW0rH1PH5QsZOry6qzsvS4oXQo76EWcqWZREggJlFyQzFWrVrZVkW+7tH9vTFK5aVxrHCGEi34Zo2i2+ZKkungxQyddw8jgmRZOvbpVOymLA2UkX75OGu7UqIHzV7VhXSgeAItqvnVm1ZVkkGl0txUVpJwVYWFsTYT4tBr9q5dQk79cu41bezYoiDQUuMcUX9I8sCN5AsLt9mSGSUS47t/NlVMZWuCHpgSdouQYW/nBNz99UeJtM0Zb0xBf/yc89I02oKwcS8RD2pDNtWTeylZy75oOknt64JEZt2bnPThkJOXG1MDcD3X1L72aIHBsEYE9opA7XCfp9dhN/f12/pGyxCSWE7kgLEJqCMPUY7ggytI1hQ/2pV+MT45ETtUXLWT1VrLXeLsmg9Er4wk+icLPqYMVPW0lWPazLihhIAncg1ree4fphyzWbKrDdhnLQva4ZJPW1ZA35WkPI63D/0KxOCWHi9v8cCYAb3UxIm4J6UHREfwqmm/NHkaRFWLZMxBqIfmEe12lK9sHjFiJSAo00EfClD0gKMLbvQyDPufsTthbLB+sMcbhldGX+EmcI8cYVRH67gF9sWoT3DCFBAGTvCTYp7k75layzwgE1GsegYjx3JmvYZVxIyPtaj8jJJ5A6uxpQvki4Idtv37skiKkh5EaqKxrAKEYQIVJaAMLYC/bGwnzqgVOFJ4Mh6XE/UkePkYWz8dUV3wEDdKwWqK5iyCztWRVK0h9IsWi3nbNiq2mKRBeRNe/G5y2KELZ+NxgA8yg5uSPpc7FR9RX81rFGvS1sXzGHqUraoQ7Ne1VVWq1sFuGpVviu6jLkJNrri1ncYiGHzm3sEjW9xRS+5YGI9G5PCWDgsOIgomMoPMuLGwgoEj/HAHB0del/B6MmLSTcjWbKcEMEG0bh1c1IsEDS4Szst+IRoQul8vZksXj2WAsBEDwnxk7pwVTgv/AFerMXjFGU2PD48OJJFtCteVPMJOcy0PBQfqQqPTnTd3dm3u1IkseBws4OfbOvG5BuEOULLF+fjSoZPoDBt79iJlKLDnR3xirYL3+PDQ6tXT+z4QNeTE9+lo646ML7UUVk1WWZVPaet0AKuPsbg7gt/GCfGy8IwCuP6QJWdacaymgbq1z4eEMGRdYEoseyysq/8GR9kfsTcb/69X5uw71mlwvb7qrCItSQNBNN2S5XFLwuTZXfhzY1N271501565VlLSxP99rffVSMGtrTM+I0Irdu3Xv3IXn35eXVSxm5cvynBE7Pdg2P76S+8JCvs0Anl4ua8XVgpWEyaWrt3YAf9pH3rnUMbiDiLGfyVQmc14B/9xi9ZWtbTn/zxH9pv//Y/lqDcslFi0R7tMp5WteWFlL378b6dOfeC/fk3/0xm9basvjn7rX/nH4oMZDpjqqozvvHNb6kzRva5F56z0xsV989fu37X/eo1ttgRQ1tcljAVgQs3ncmy4HadxZ8M0kpj2jh91r71V9+WFn3Krby79x9YVgKZE4NPqm179sJpO5E28/JLr9j2J+/Za1dPS9PYs3xp3u4IMQuVVV23VM6qlaRNHAjxHkmzPn32gjNtjq54KOZ6+9Gea05YT7hUfCaRfr165ZRtlhNC0LZN8ovu28YCnRM8Y+m8NdR3b731kYSqGKQQYigLki1gyoocfMksRkJKxLuxyim4jBVIi95r2H5DCgljUmKewICZkzBMFB9cIr7LgZgIml9Fgvr0qU0xNWltjSNZfGJSglF+ZckmvTn7/h//teomAa7+80PlRFwwoC5KrI/FRMdIoDnBPDhiAYLuKz2ChVXtMA/qwCaWQWv0GXkiWAZ7o7ECiV02GJXSgGXBrMGBhEw6yWJe0ZsYIowZwuNQQIieXUTQktFeYTwQJ1a6fwDDVmZMbcby94zVT2GxYxAOMCuOscBqE5H4u5Q0FxaAsxsDPpFw7hLpfcdx2qAimPwCoxafUzuYECMhKeYqrBND00OVuY1QVH3Ef73MiMlFTBNtPjzjN1p1YLSSpKKlrp176pILNBZTTsTZWHuGJSBtUvXIqh5jWTFZW11h2x8JC+EDCge7fCclENlUuARThknLKmHCFYL9piy/PoeS0i4JaPaaiw3aVkhJUTxh7EvKKbQjCGDR04/rSwtS1mC4E3clV8X4GAukb7AcYNpDLDLBuSDlkA10UQBoZ2TViGlKYCqB9z8TCe7df6T2jez0uQv2wx+8Zc+8+LLdu/fQ34sYZAmwcD9pB1J4hoyPSjfMCLcZG2JW5sPtQxvKEgxwDALIy1P34RImBLi65YKVozROA3rGNzynn3nGb77HuuKKOxC34JEEJn1BxoyfM94Wjwnf1Pd11Scnoew4Jlj5xCjBlONocG9LOklpUHkSVChT0At5Uy514BQBFm5DOz3xbGiNCTbQGhbwQPjAZBUUHGaBsgaN9kFzjEc3RNd+dIralRGvhs8wk5KF1fAd9lRlXVtLvI91qszOxCvBVWDW+0/jJnUCHuBN9CcEVh64ljnpISHGtDhfceuPOQu4hiknFhNtT2kaIYolqybqW+Utgc/kEmZds3VY/CsvPf360nzWnhazvfrURdvf2pO03Hd31xe/8IpxbPPTV64I/YREksQXz5yxnf0duy6hNZBQyeWLkoKS9I2qZQSMqxfP2jMXz9jaQsknUVzcXLGvvHje9u5cV9qSn9E0FNLXRZyZ4pq1mN1WLKvME7uwmrff/pWX7AvPrNpXXr5gubiQuDxvP7zxwP7q3dv21c8/b3/wr//cdnbqtvPwrmuAt27t2cmjbTu7kPBFjBdOrdrRzkPbvXPNrpxelFAs2eWzp30vuWefOmMrpaSVUrLYFiu2XMrYc0+ds1G7bs9dPm+d2oG9d+OuE8eFM6dlFTBdV5af0jEdvSxg48KhTu9+dN1WNs/5gj6m01+5cs42T6/b/ELRTvbv2epCVlpg3zh2f++4adcf7Fp1lLH/H1d/FiPrlt35YSsyMjMy5sh5OuOda7h1q8ji2AOb3YKkVluDJUEwbKthQ7DRgAGr/STDQAP3wS8GbMB+8Jv9Ir1YkC3Dkk11S90QySZZZJHs4q2qOw9nzjkzMubI2b/f+k6Uyo5z42ZmxPftb++11/qvYa+99ifPj+Kr51/H7rffj5/vn8Ue9Pji4CQ+fv4qSxLVUYB91xqYSNci3LRZWyrhYbaLLCqsrcWmhXrxTvHyKg0sauZq4+Gj+AyhvUVxlbBkMFeQCZSbXgiMUodYbhb81bcfRLNaxOI/++o4BldYqQjEdIyFVWlmiaoF19RQACOUYR9PoLXUjN/+ze8CKFo7Z4xrGC9R1quMEbRD+G5j6qFrCM0JBo5ZgpbjMT3W0jq574J/WoweJWOSjhvRE7ZgcvygwqJDiGowp4xq2CSZF4sdfZO0EEAMMwgoLq7L6GBwIqSK1sXhuzsXyBECBMTaggJ/hpHv9FDdPyMUAfL84j4XN/ca8lBIFDjwAGBQWQi7KD/6q/ecO/X5Z9UKPSxElD4DQrRn6EsXwawuF7gEj3q1Dq3c/gBaKjtahxhGKjQ9RAFXix+USHDKnft8bq02rWgl1q0MBagWpZUExuxW9sSXm1Mr+RYAWu1meoSOvU6/XT9eW10t6Ac/7Gxuxh28ap1HDST3111N+sj+g1htV+GLWtQB+vtt11fn4hSPaeJ4Sovw7EssY+QAo8Jja9xnY8X7eb5fqtfjAIvbdR/XmF1DvQArzFA9PDvPdY4xc+k8WfPQ2nUSOunOKMzQnIzPsyyY2K5SMjNPdC2SD5YwcnqM4Q5D2tPJoS0AtuJmZcEXQL3F2333zcf0x5R6j97pQStaR34ai/AhFrzes5VhbpAh6eo713WlOW+XEzKxQmXBa6aw+N9rReGnzp2RG8aCV5f7j+ivfClPWk1DxWFSgMkvhgRNOlGurb5T1tDiXtfDbFeD2r1Q85UajgLKj4d4xl2nshBVDFg9Rg1/WcW+5X4j5515kvaG8lToeZIy/OG6bA0McC5gTDgY/uf5GbZTcfDsLMjA3FxgoHliuYretfMGPOt6q0ab4USViGNjWOlpeYqFFW+uwXsPYq2BP308qZTDXL/iHrA9PUnmzcxet48s4kmVMebsu225nOL1Zu8uMjBmGDm6jSX5HGzItUHmwreZgXrRWZrqP/7f/6O7hXncNTSNFQKmgNdJz1p1YzyibvQROK2YseECNeI1BOUBczy4zmBqMMYNbrAhMFPeZVLj4zE5j91OJd5/5368/c69WG+36SwdZo6aWPsDrLUFLFhdbzeS0WC69Fog02onWlcneFfTeDKsxn/8X/wIIlXivUfrMabzw9ElA7yNzToKaqWSiQXGdVvVSny0P41PB8Xhds3SIH7zew9gPhgJ9/vNBzvRwONoVG9jgBfg+onC+eyrL8Iq4BbXHWEx32rlMj6BuN6pRXd0iiX6Zvwn/4//Km5QBL/2/V+PL37yUZ5h9OZ7b8ef/9lfoTAuY21tOc72nsc9BL9ydxEr9VKUq+04nUb87Ov9eH42wjKtRK3/NP72v/Zvxe/9wZ/BUCgIaKs16mGAnidkCEvXt9XG0oUGDzuL8e4aQALDX1U3448/fhFf49J/7/vvxx/+yZ/Ef/QP/j5MUIr/++/9flwyzgv3PlSKzCcXgg1jDlDED3a2YmV+hOe2GM9Or+NsBJMxzqY7OcFbrdE7Qd0d+ACRsf9XuOErK+1YXcIz/fajODh8RZ8XMgZ+acKC+AxTKQWHKOLpUCuxqBtpGwUoIHR8gM8URcVus6TKAJgHtTnuCopMi8qsRniCt4KlR+ierJlF67YClUfuP0JwlfdZIVOTenL/jB41EiGwaekpiFpwJXmN6/SqPEtNYyA3nBbon56Flq+b091X4/PMsMpnybS8/Olz/EyLUgWiVe0YZ9+nhS5I8nI8ficveo/Pt4+GybLzzHqWoEGu0jqnPy/28awAaZMT/Mw2vW8W+jsHmE0OcTHez3OLBT/V2fKsFTx+US08FSzPQTkIU1lEmj4JdxW8JqY6qyBosJ0fn2QIeDC5ivHJi/ju934tnmFkHdDfMt7VVz/5OForW/AqtGO+DQF62rdpxcqv43O8yi9dR1FfhQe1av1rresJaE1rsW9vbWDEYITRhxHtuE+nhLFjdGHe42Fo/06gpi2r01QWajGmfb1t14ekp3Q2S7luCB+lYNsqCnnFs8ZePn/OnMJzCyYxoSAxsK5LtTjom21JP6QPtHeTcnp78IsHk2ZUBZrrceT6lPwL/ayUMvMiZvNdeAGemdXI53JjeuvWSUxe5Dr5TzmQB32VypaPQuGrRPjM56ShhLUlDR2H8m+FmU6nHW18tHLu4YMXUDhWBTrGAFBuVJwz/pDeKjPLTF3cjNMYci2qCv4soEBUsGWM/4Lv7DueIbjpGO3ZGIXgOGzLcUrDFphtmNctOxp8x8eHKYNFhQozUwtlbnTCLGRlylqrLn3k/DDuQiYwrPXSeeZs75pGqmusy61O8ovZra9egS30L0+r5lMzOzV69w4O0lEo/5t//XsfVufvMqVWK6+PS//NZ5/Eopv4UDiPNjoRw8NYn0e59F9F8+YyGreusp5FDW05PTlKpbV/3IsxgHANUOHYQszrOB/247f/5m/HwdOv4969Xax8PCK8tq++eYrlfhN/+OcfxT//8V/Ez7/4Kt5491uxd3yE13Ya/9U//yx2th/SaazCuWp8+pd/FU0G2V6cZqZdE2/n3lozWgt30eH3NtrfI8it+fZiH41vKABo7MBAp0/247/3r/52tNt4QH1TyTcgyHL8X/+f/2V8+vWTZJatzVWEaS7Gw240sEQnCNAS1rmxfjcl987HCEwjvvjmSfzw134lPZzvf+tNgLIfn/zsx/HGeov+VOPBej12OjBV/wivEGAZ3+ZJtu6xOT49zdBJh37+q7/9/fjyqy9j/+Q8rQ6kMi2nFAEtRUDShcWzXpdnTOMH770Ztbli8XV551H8/InVE3q5Yc8Nve+//TAB6qNPP08L3nCZMWgXbTfXWoAuAgHdVlB+ejoeOfJ8/zxBy31TMiAQECUMgltcFQV4EU9sAYu0NHcZD+4vc+9CjEfnCeTY+sX7wqoVKjfTU++iUevE829eIBhYXlhPvlSYMqwcKcgKMGYfeaChQCZTWxhZQVPYDWFqRZnxp7Vr31yDMRRpmSDDcoYmzYiTsT3rR+F33ctU7kx55ZlmGSksgoLhjSzfYjgQQbM9ICgVtcpOgPC59iNr7LnwbBv8FEBsR8WkFe4ahb/bbwHA71WKXuNPP/d7/3aDuz+9RhLk96+Bzs8FhnwOffBl4soIb9w5VN0V9xXrKrn3hdc5BoIKduYJOlZfF9BSGDo3KYPxjWm/x++gSip4Ty0WnF1wxyrFe67Da8wlc7VqZQWTIAC1XG/GAM09OCiuS2RIb/fk1X5h/TMfkDAVbJ5HxXh5RBpSgq9GiGCnwWAmn9fYdzdtS1+V7imy4Ob345MeY8X7OjR9esAcXCEn0IwuumH+Gk9177CbxrObZE26MSz05Olz6Me8MG/7+/uM2+SI01xv/PKrr3L5IvDux2bL9ifMA54L4O7BqZ4yLojrKUhHPX03JqvYTWIwE3aJ7wzHVQHhJf5uQIsWhnyH8XeW6vl7i9+bFYAZ+pgkNsfcLaFQPE0ABshzum7hpWuMT6AAjwEvhrnVCzTqYbThGn412uEarpVXzJEy+iBBVYIC9P7hKYY1XjntnYCfbhcYgKtm/xktMftQJW8o2j2Go9Eg513j3dCnW4ecd72vnCPG02y18bwYJ3K7uraRCVmGDzudTrx8+TITd+TVFTNV+W5v/1VmEGZBX/hExar3pFArA8puUe5LA8PQ/qhIaAGfut1uZkIfoui29OyhU9aW5XkqLwSGcVgcfZjFHVxuck+W3rWmZ5HVe4fBgXf53/+XfutDdxWbnlmHEQy37KJY1rd3Y2VtPUFwa301Glyz3mnm2pa12uoN8+stptiJ1a31OJ/iZl/dZQKA3OwZNjootUY7fvLzr+JnXz6PrYfvxD/947+MT1+cxtEAxsQt/vf/g/9ZWOzTgfYA4E8+/jSOhtfx5PkzLPtGlCYn8f23tmAOrAY8wPfffTO21tpRgWB6UvgPKKBGChjoFu8+2ol3N/F+3r0f77+1jdAP4xDm/ePf/4v4W7/zL2M9AdyLF/Erj7fiN99/h++exM79+7EEQb96+Sr+FMU4EhwRRhdpj7Euz4c3cXp0Eu/xbCt9h3UJcd3nFmBQiOiC+T4eyHkfT7R/jqB6zAoWNFbG8tpW9Jk8rYTco0U/S3in4DwMGHHpugcM6tpCWuIw6RRQ1ZIzccV6gH/zhx/A6D2EFwtkbSc+ebKXAudm7L3Do/jhd99FwMrxCUpfC6t0YwHQRm7AVMlZ+cJqAzJKrbkSJyjfweQ2z7yaA1C6g3MAAgZESRZlVYqCt6srtXj77V0YC0bEK3ZdyfJUHrVuXz0SwtN/XbQ2ZdW9R8P+KDMqZUhDFblgDmC5L03lb72xVhWlDuPKzFktGpBT6A05G56yGKwlVgwVuqdO70FLTA/MxX6P/88Qj58BKoZgtBAVMgFSpldpuFbk79m+9/Gd/Woi8Fp4Aqceit8vAT65GRXgUhGoDFUmvmYWttaz9/j3zAKVbzNdnbd/p6VKe/5uH/y9CCWalWnYyNNX+ynAXmv4RS/Sdu5UpICw66smR/i9L9vyeV5jrUV5qfjM5ILCIzW45Dqme15cd/O7VPYAumsUphXr9ZhqXeusMO9LWfXCQwebAJlhboFGJTAHujItcQdYj2jDUFH/6Cy93CwjxLMEw9OT41T4Q6xwZU9lpEdhgoPzcooCcWy9bo/5r2OZn2QRAKvOVCr16A9NqtAC551JMM04POtHrb0Srw6Po4Ps9IZY7Fyr12uVG8+1M2HGSieur7rXx3Gi3yQUv2tgQRcU0yTrbGLF08f1dgMFtRRDnldF4Tg3GgwaIM5tYeDA58iBY5CfreqjUeVJvWa76T0Y4jW8a3JSlsWCT7zXkkGuE5oYkBXEcy2uCN25PULlY9t5NhY/5V2gOj0IFXzKEmPR4MiQJNe3XHaooViWark+7vYEy8ydn3eziPM82s0kmLPeGQbjYoymI7xgedAtD8rVXKZ/u+e11zuNh48eYQtrBumNwZ8oTUOWL188BeuO46x7lrhn+rpGrGF009M1AvXKXQvMHAboIQ+YYOLLvADf8qf3+TICppGA4OZPTMPsdxalRWEXiVCFoezeVA811Qs1/Hx4dJj643zYS4PdTe8aR+Xdna0PzwfX8fzVafz8sycxgcZPX+7H8sZ2/MmPfxIrmzvxz/7bfx6ff/kknj7bjy9d04LJ9k+68fWL/XiCJramXVa3YA7mYIwrwN5lUWyX2N87xDIA7HHnT3ujuMOl744u46g7AGw34r/+vX+czD2GQL/+/e/HO48fxbe/+634z/5f/0X8nb/9uzE3PYlqYFkhCE6gx6MLJsZ/rUY9vrxN0P/sYBDfnIyjdDWN1hzW1OlBnJ2fxMRwQ3WZ32/is6/34y8+/xzP5OtoIVyyihscj856jHc3OpvbWJNm21ylJfru9z6I1e1HeH8fxfz1Zbz5eDfyGPqz01hAE79kbM8PzvBSjjOj8Rbus7bf9A7rgj8UocEUa52JdpHUWLHV3U9QgIc9rKqFJt8VrrzZhkgBfHQbjRbWWwsALF/F4+21WINBp6M+CrVhDDU+f3aQAiO4H5+fxwfvPsJyXcqKGLKiO+SbPKezBOPejTN7SkE+ZA56A2jJJB9aCcH0NRhkdRtjAOY3FXnXEA1K+OHuKkIKs6KUR6PCm9De1wDRu5LpFBTDOIhjCj98GafHp1n4VktdgTBTSmWi92B2j1va7I+xab0lKzmrlLKYMvekUgKM9Y5T6EFNLV6pafZXbiiH0QVJky2yXeZKK00vS8BJbw5AsPr0DHy4lDEANvRHoNU6pBm+KyxtQVW+cgPwLbyRioZ+C2QqA5WNnzlXejy+falE/N6/tTJVSLOfKqYMT9KGwOh1SSd+qvg8HkHPTg/TZ6qs8lgawMawmQrJ9+z5/nS/W4YSAYdUWK+/d34ED8cuuFoL0/GYBu8+IulshXwtYP1NCxaXBUfmoLlkiodOfVE/D33NfYtxgSE1pE0Vee/gJNOuLSRr5qC0FEDkN8Ppjstn2x/nIsseMSbBXfpmyAmFbv085e7k+Cg9eQsRuI0gsz/haXnMjaoLzP/p2XmGZQeDCTTFg8VTsDSWJcROTs8BZzdDFwkzbsJ2PcpNqm6mdW6rzikTv4jybWBYu2/w6o5nIo96kIYNVdAqCS15n1mGp71H2hrdsHDAFX/f4ImUUAi3gOgdsgWD5laALGILTxtdsBAt3II0oJCgkcko1tnzrTJ17e52HgNVeef5eTK6b3mC9p3bDO/xnXKZRhLjcpNteocYutLYPVLF365RWWYNpS/t6S+dT3lRGHkKYyujeIfw4kIcH+xhnL9KT0zv7mI6zAxEZdgyX6mgwCANEqurqIz11lQqelTKcQo57boOlkeXcI1qNyVU2VBek37yeqEMlTcVo0pSZS3G5dYKaH0NZSb0f4iiHeJdmRhyyX2XGMdmhzoK09pzDe17P/ytDwdjJvtuMevLBdbxAlq8tXiH+7eHQtnGbT/j4gsYusRkrqKlLwHHTpydnGOt1gC4nXhxeJgTX2ZilujAAhMwj5AYdlqYu8SVLiEUczFPp81is9jsqD+MjqEsy7YAXhd4VgOstb1XJ/HJV/vxT//ZH8a7eHkDGPPp/jjLMynMz17uxdvvfYcBGhZ7GEu734n/5Pc/jZejhdhA4WyuNHJtaLqwElv33ov2eiO+9YM34mdPvoqPvjiHs96LJ+fX8fHL8yjX1+KLr5/kuUgHL57E8LqF51BUb//TP/8X6SEtr23Ho82V9G5+/tOPYndlPbqHPZgPYVisxOPH9xkLkwrBXQw0zdqJv7oFHFxIhIkVEPeWnJz34mauFVdzVdx6lCtWYFYavrvCg10BlGgTWQi8o5VGJTZbS7HaNPwyiQaW1gBuf3ncM2aUmx6Puufx3bce4NXMx88//iwZwAXa9WY16vCWId5mo5Ve7zHP28dCdm3y0Ztvw+CmzrZzs/DJ4X60aot4OHNxb3s1vv7sJ3iwzbSKqzXP5RH0DPAiTLyX8bJdfF2sYanX9TQsRbQYR4cHscR4BUpDGnpzejf+rfW5hmXtT8FMYTSstAD46BHB1cn0Ar3gm6BPmwK7MmIGnSAC/+b3Xidw+zOtVITU5AcVT6b/5qcIDeMUwG1f5SBQGfaxMr3ZlP5jIrJta/JpBasA9N5mcXyfp8LI5/Pymb/8Eqz9zs9nv3uPb//W8zK0Mvve9m03qyMIZnxmSFhANrGCgWW7XuPL76WX6el6idJGEBE07FfSEFqJQ3dYFLkGAzjOUvNzQ7DPAUQEzdzciddg1q0yqTxqOWdGI+Buod8p+DKVDlByggzOAcgWyBVs8kwiQCUXzb0CEuplqKCdB5WWffDeXBtk3NYK1eObXE64Bo+N+YAgyArzwLUmxjhfeuPSxKQB5zq9XUBOcNS70HuyHYiYnr7KRiVsGrbepRxqWn4Dg0SLvoGxpxpZrDTi6d5xrvuZIToEBFWP0lRlagREZZxJNzyvh8cocOpFaTgZmk4vCtrreVsJwqLNquxzvEWTQlxbs1bfCONTZTQF/F2rFQf8vQeOWjBXQ9GNsReMz5qcRxjr4xuMN8cODdLQQRG6Pujhna7jGRVQBo/PzjJxwyLM1iudQisjMkM8u5xrPVw+c9N0Gg6GGnn+Erz07ffejv1XL2iL6/tuERllP7PAMDziczVY9DiNBGkU3YJj8q1GlTwi72b5Ovmd/mpo+c61UtrVUxKH0qiEFsvgVhq1jNP1Lt9OLM2grKGLFVictTSoMFDhR5WnoW29sJRxnlX6P/2j//DOxTNd0YyxQ/AWAOZgv3h6GmfpsjMQLPvr3nVUO0u4i91cg3r69FmGVN555534/OuvsFYX461HjxFw46m38fzrvZiMAQ9Q860H92IVi/+W9nXjtUoml0UMP9cXUvh0ObHSaitxeHqasXdjqmXkdp7rLTRrKOIK91dLomYldNx6LazO2hpgMMCKmkOYDe0IlHACwmfR0CkCstxsRJVBv7F7L/pdY6gruNML8dbDe9y3GJ/9/NOYoiy+fHEWp3hi7h347r1OvP+oFet1rLmTk0wFt1bb1vb9+P0//KP4wW/+Vvz08y9zX4Op1h4GWa8C7CguK2vIeIZeZOpXB0eMAetnyhcld8hf0M4GAgCDubdHwGLyLwZdrhnFX//1H8J4g1jlma6dlZmXm6VW/OGf/AWTh5Hw4FF89Pln8e/9238vJt3j+PSvfhQPN5fDw90uLypYkgAvzOUm7msEzvDatNRM93qxvhQ79x5ED0Pl6ASPa7gXb2w1Ylfnbe4mtrd2cwPo3skg02fpULQ7lfSoVhhjBSNlAvDr4WrRLzH3jflqfPPZF0XYDk6Uh2R649cJ2tDHsJsg5+ZVS7A4T1qHVqHWMtOz8SUgwNUJAFp0CoP8IX18ZShFbn/9EswVKBVaLuAiEJk1SBtaZbZqmMF+uT6l16RCsejylC+1zlVmqYS4Jj0XAEB+VGE4FpWF47jD2vcz12Jsz5f36Tl7ncojr6M9r5M+/pwpKr/z5X4fq1xraJiBdcv3R6d9+ir8Fx6d4GE7Kmzb9qBLrU/v1bLOtGTA20iGIUpp5HWOzWcqz44769TBBxpOc0vIIXJhlmMLBbGsl8BcGDrmNryEq1jrbMYZPGfpaRX/wSdfxF21wzMauWm3yrMv8QwFIys/ZPuAsWM0pHzpHjQ9WzPF6JuiaHjTquR6mVCfluF5lS/jR8WFpw1bH1AFruKzrRkNVS6GjIpN7oWh4E9Trj1iQrnXy3INR09Ej0ilZsk3aW7yyG15KQ4wsM/RwpkQwUs6+YycX3hGQ0UlaiYtYpnPc4oFe+fVtrw++UilxTPM1jSUnFsi6Ku2xgJGoiyq/Itxnn5gGPPqTi+l8MR9tjylEWMaf4158Xh6Q6hLeJ2e0G3GaVYoh87aEVbX6SO/3ueajrS0P7bny8/PwY8lDFJLc5l5urG2FZ3OMrymh3MVTebdwsvDHk4CbVuPEvMpsdn9eUY3nDBTxz2GaDYH0mj2cm+rNROT16CVhp1yZZ+VzZQfrtPB8Zpa7rGaxNOXzzEaPDpnkDIvL9u2/XYMvtVDjaUa9npxHMxMbsp/+1/+ux/WOuvx8dcvsrJ6tbMRT3H517a28Ja6WYbFLJL1lVbc47Pmcj02ttYQ6LvY3d2O5VUUm3HvTh3PoBW//t0HsVwdAqTL8eeffhnjxeWY4OE83T/Lg/W+pM0XvWm8AAkPJ9dxOLqO08tSjPE0RiWYaQjRmeyj7lncwdjzlSo/cb8NGTD4McTGXk2wf/PBepwdfhObSzA/YPu7v/XdePHVZ0z6IkDiYv4YhXPKhEO4uymeHQyK5rayxebGUjy8vxHreF2TcQ/wtDrEVRwPL+Obpy+ToTyKY2etFtvthbAKt+RPSwy3ev90H1o0YJwzJm2EVVwGzGvRbLnmgSdpdQjA20wcF49dIBZw6wjNxlYr7vPspapFfi11Ulg2Cnvp9iI3G68v4/GgYNfxRAwtuAetOMEVq23Qw3IsZYWNcOc+c1AGMAwlmr587CZUwyi41VOETGtMq/DNx2/Eq94ZHt1pXqeAmZhyB5Ot4Ckt4f02AKElngW84oX14uXePt7VSR7eaOp1vd6J4+NBHB6d432O47Q7QBmYPlt4Ru6lM1NvBpjpFUHLVD4KAIyppW0mkArFCgB+b9iVXxCmG0BAZcJcwXueJeZ9sFsufmud+btp57/M5LMwmWpAwXYdzXW/tIx5dhFOKI5YFzxk/mKtw9i9XlnhTflT61lrztCT7foMX5kogJdoCR2vVZEoSF6TAPxaoThWv/dzBV0aSAt5YCb4qjjHDpYwvkIx+bd7mky312r1Ptv3+mvn8HW7jsVrVeyGC00IsL++fL7XeJ/PNLNMhe1nPtSEmDvejjlBBAtWW8TQEV3Le/TYBt1x9JFPs3utNXn6Eo+51UklP+xjwKiYmWfXQBJIUIgavNlX2jUs54Zu51PeMK3fxBEekeDsta7XOa5MiALhBTfIn3Szb9Iq2+Za58oBOBe+Z59rvdMZnu/6KGPzn3NJa/J9nocFOBrbNJ3bTDo32+rJO9dFGLiYd9OpnUMjRPbV/ZfS3FCWz7I/0lF+c27sUsHn8B18Zq1Uj293jchwmoCdng/vgs/pF9gmjfXY5R95yr/dMGuNRtcOrUFqsWRDeKPhgM8reZ9llAaAvJu7NTzsk32xD/60IoseoscXuWb23jvv5akXNTEUet1wn/ziHGrUSTMdE5VGsiG0UNnm2Pjn9har/KuI5FPlSdmCWDnHzqN4aK7B+fk5BhB9Yox60emBwkfKm7zs9gxrjFp3cGV1BdzdyGe53qlydiNxZuZCVHk59zf6O89JuWUuS//n/90/urNWXR8rqQkBzU5x0fUKYPjzP/s4M8u+++37UZuHAT3cCc+DpniQ3kvhnmdK6kI1yvxsz02j08YrgSj/7x89if5Vh84iCFfuWJaJVTS0wURbZkkhl+iMOUNCMsYQBbC6YqmkCRN9HasQPIWOaz3tVOaYv53Er3/v3djC0xv2j2ILz603uYr//Pd+PwZXMG0Fax66LqCABCzDQG88fhA3eBj3NjZi8cr9AWb/CIoFuJoEcFtpZaVrrYbR+Uk8WmtG7W6CVaAVNR+nAP0CTJWJBko5VombmM2wu8B7Oj/rxpuPHgCot+GZTyqoJp5FpnfCvBbRndx0YeSUMb7Xi9A9BhRprlE1waEa93ZgPCyoAUyw1Maz4vpMFMAKNjFB7BH4D889zRl3GoFIRuKlBWd6v9ZhPgDa3WElN7G2hijC814/Oo1OtOqtsFhxZtLBTHc3F9E25R0l75HoCw1oeDPJCtFW1ffgStcKXDOQgRfoy7MXTxH8+ehgUTVg7GvmbBE66QEpjNJVS8k5LjPHQg6d4nPDWkUauAv/lwhXrpcArIKRoKBS8ugGM8kcq2DhK4WUsdq2wq5wze4ZwNgqI68RBLzGvt5cFCEq96VIR8M9CouCb0LMrG3b8l4FRGszlRpt2JbPkF/dQyKIzZTkDDAKH6Kw+PO59Kf4vgir2IZvv/eePDsMHrRahHNUQf5OusN8rtmhvhLMGb8/famgengjcwCX8+6G1YpekkDNGGzXMfjsQiHrNRaL4/IMIp+elenxAvJasxo1aG6YLMNt9MfD/uau52MA61wxR7nH5XwcN5WFcCHc7C2shpxP55JbMLjABp6j/FoDUCPAgrzJg86lY1fWeL5GgHu1rG6QZXfgBT0rTTHLN9lv6Wvo1J/SDCIlfWdKyvGlgWC79MNtL9bvM5ypYabCUfYMN6osPauNmccA6yamOAe2oWeoZ+TLQwHnUWSG0tyMrvdg4oDJBdJlpqx8SWflzT6ZMCNvGGWSHw2/STP3sdFUZuFpgHj+GCT+Bb/Yf/mjMEKca/iJfj28vwum9TOcBpngBTxPaKVB8PmXX2LYyUul2NrZ4nma8P/dq4dst1s4E/TVNe1tlILGozQ0XGjVC40DFQLkkoWiSn+tfOEangrePkxp17qmVkc3u88IQ84D43W7gMkXyplGppvOxR/fFhd3LXtrazsNIEOZesmLzK+YoMJzi4Bh0W+ePIky2GEV9hUPP6V1jUH51xJng55ZjUUmrM8u/4P/4d/7UEtWzXh3cxnHr76O7ZU6DLkQ5/vHceFCOp7C5z/9S6z9VRp5GU+/+jx2NtbjX/z4T7NMhtWEP/4Xfxlv7DyINgD35PnLWN18EC/2pnFqSaYSCgPXdB4wtNS9p066YVhvwE18ejv+rAH+KjQX/lYB5EWU5nv3tqJ6x31jQHnSi0WEdVENDMNNsDrefHw/fvwXfxo7THANq/8nf/UxRPccHSZIZrqY5GRpNcHFMbZ+FWTp4PksopTcVTpfNkusACLHE1fjuJjgnUx7KMxeLvy5L2xKH+dQOujEuESQXeM7709y7Wn/ZMBniJtrUSf9LO56bZ1FBNezlQx1uWfB7BorD6t83ehinbCVlQ7CdRt1DATXHrxuAWC17pyAdmVGHBaQeyF8GdM917tDmaI/4hQvRd9hDFhY0Lak4GBdKRBITjKhIO08WxJniiKrLNbixbOXucC6tbmO9QW435mGjaUD7ecBpBFCtWLhYjzI824/LU0VZatdCwv5Wol+a3MN4bqHkkUx0fYtXuKdxgsML6MJLgL1THH5eb7ot56VFpztasCYuOHZYgkezHGugdJ/Jbmw1l3/8SdwnkDAT77zGsHctwveKiNB3HBGrp1wjynbGZKBJ7x31qabjrWALQEjaAh0vm3bPthnBcW/BRlB4hoQzorngiD3+HwFTMt39pljn70VcEFJOnid/fTzpAVAoVALujSOpz5Kz0BLxmscn9fNxuo+JWP59skQqvxiyrOL2cWzuPX1zwQX2jJtWVC2YgKXpjLJ8kv87tEeGqRmbkpbDQvXKAxNmwRwYT/0MqCDIOM9zpoKKjUh3xvF0Fo3JJdVGXiuXpXGovMu3fOUYACrWBN8nQGnPHFtridCEzPEhP9ZCPAXvMJLg1Njxnmbjc95nP3uODWKZ96bc6uIGZ7Uyzs66SK3eBd2mT4naeRBe+fvqXa0HTCqeK7Aa1al7duPmbLyncBJ/73vwnUmcKuMEagnQkPZT/cHyad6ddkyPG3Y1pC07c1kQZ7yZVq9ymxW9sq5tViva3cjZN29jHuHh6mwfLAG3rknBqCQ0mPnn/PsdenR4tktgMvOLyZkGsLuj/WQXROcNIpVWk2UwxI86duQp5mEGhiNditPUB8yt3px7olzjXPBqBXznCW94GmP29fJkI/1ft3cL/2GA0/lAC+si6p88Blsl0krTHQaW8+ePwf/yrG7s53XMGAnB8PnIqz6Lg5Io5mxW/pf/Qf/zl19dTuPeOB5sVLD2pz24zsP1+Non87d2XkEmEkpl91c5joDIMIDdbUfPHyYHb+76jPYSkyvF+MC4pwDeq9eDWJyaRjP02CZFN5OXAnCvNo7DHea63omk0BM01MV9vfeexA1/wY0tpfbTKiLbpNw6+xnT15BNCbw4jZanTrAfxb/xt/6tbg6P0ilM7/YjPPBFGa7pZ+6unMwj1AOc8Ck7WodjX0e1bUyANWKn/78i5ygVquGZzTmmfQPQtwtYAnhjhtrdre3+3TkRD2LrKgMwHpasvXPbsswCAw0HCr0Hk4HIVEopXmFumA8mcy9FSpEuhJrq5sxRgF6qGOjgceE8qzeLmUdOQ+XNDvJGnTeV67W0pv5+ssv0lqyMKFHVGsdLd0Iflo3hVApQFo68yhOfK1kLEHBtSLPMxqcX2AJjnk2niJMbdZhBU5+uLOWKe8eWGkVhb/65ON48MabcW+tE/tffMJkLMGoNZSjoOWcOZ9iDAAAPZpLjTh9dRRzVyoILmeOVQICwi+DtC8FS4Dz3CiZ0ONATF8WpLwuIURQgH+1mE2JLjLzAEAVBoP0Wu+1hJJeWvIV//IgP8aaYR3+KfiGK7iLtiooawwjvrcvxbqVoFBc59xkmwh9LiDDi17nmqrAI2/6e3pi/O3gVCLe40swsgalXoxg5Oe+HYuZfwnSOT7lUjAVxPAooJf7flIuDvH4+d11PYHe5yv0M1BTXkwAUPXeQlvuQm4FbZiK9vkox+JP5cr9NH6XFRaYGOtmXsNLZtkZllpr1QujkRukhX2MEsoQ/hnDx5fQQqW/NLmJMd/bjwV+6olZwsf9Md5i8VEL1lolxGLMGmlXrkwx/uyne/i4MNdRuLeMIerngpTGrqFoa0jqWTkK+/ELQ4H5vUEmPRE66cR3mY3I90YGvF4PSoXSgFZj+iSWoBZ5bhHWNfPQyIsJUxb2zXHySpnhd+cxvR9GJs3cPqLMySvyl9lwehIaIs6Lxsf40qNykCXwz7+XO8vJa8qsae4KY9ZjTLl0C0M1z7CSj7xHI8Dr3TuF/ZG4qkJZhAatGrwG5soHJtzIE0x9ro2blp9H6vO2L77lXWll/1w78oh5k0xWaduCB57wa3Hy46Pj2Nndzb1onkelJ7a9uZ2V1auuN0lvKPfN86fIAUZyXYPeDbyuMRXJRq7faUb0MJJT4aIgfa6Keb5k2TNoB/M5t/Ku9PecrEt+apBmAgtKyoNlp+DAG48eJJ+rlHz5u0fXWCPUqIrK31Bj+b1vvf1h96KUysrNmmuViF977xEgMI1W5TrurVfi7Qfb0WouRXulwUB3YqtVjo2VVnz04jT+5Gdfxd/73V+LQGlsrjXj/lo9+mcn0Vi+H18cjeIa7b1Un8v9EtWWu6lxI2Ho/vEwvvvBt+Od7VY83m5n1e0dANONtRtc8/YKrmSznASxIvsWQtWoLeYa1ub6anz7Xie2oeODrZ1UXh6n4J6NvcFd/MGne/HZ3lm8APi/ePJNvHt/J9tsLyIU4Mqr05NY6+zEj370l7lP4w4hvkS4PJLfbCkPZjSF32wod44bWroUhC/v4vHmPTyq87iplmPoYjAgOH+HAKHUyjCHMmD5fMMhpsvOlwF4xNPNtcb4kf74rbfvR4P+vPr683j38YMY94bQpJqpq3MLuOswwzXcUAIA5jwD7HqC1zaOlkdqQAeFV+XpUdYqrJmX4aRa0VghmHqcONeYcalrrkIx/NI9G6VbXUUYkIFCaBjDxVUpjrrTODob4wW6B2Uunnz1Miu0795bxwDoZfUDi2/28Sb7/UsMBf++iy7GgQc+jhAkLStDpoaZPCTQBX2kPxNEljBmjFtbrHNexTHRiCgMloxX81+xNqFza50yrFIMHJXPlL+vof8882wxTgXYRegpCt+1LMN6JpIoTNijMYAXrlAq53gqWSVeDaoC4PtF6GUIWussM9G4zjCHi9LANd51sd4gIGpoGFqqIlxGA6yjl2FG2tAbMf3eEJyhj6wu7hj4nkbhBTwzxmPKvptPFV7XSnxrMSeQg9iqVTP81DfSyXs92lxPgf+yH5lFxRgEfD1M+6XCFCTNajQbLClHv0wQEBAEX58vb7guYzbXtQzK3EgTDZiqGWcYdobwyzzHY0xU+Fb84CkxxBUxO7YE7QXsiRY7g2wzr0smDWCozcFL9tlhGwnIklHQodbBcIQvXIA31HmD4WT4LyMe9F8F6aZk62+qw63hN4FnDLHrXSo38olEuLt2ZrhIXtf44vuGIO41zOUsrOx45YVcD6QdvZVcL6Kvbn2wEO6Ijkoj6SPRnC/nKrMp+Ujaug2i4pIHBpxGvG1l5qPKD/obpXBezIo0KcIqHQK0Z6CpzFWcessqd7dL6GEIzMtgoODtfkgPqtWrVj1fXw4Zfwlw18M1xKinhIGIDOgtDgZ4T/Qxq7poKND+o917+dwBCsc2jCAYRcqSR/yu6nVJoUE7V8MxwN/KCFMbTJ5gsK8td+jbFQawR3XgzcCDblC2is4EPnSsesDyjnsvLTJQQZFaLmmAwasyc2nDahkKr2u503EfPoVgEGN9fT3X6zx1uI/hLe/2+j3uK+PdMa/g5NrqmrowjTluyvdsj6AZ2RU8MY8QySWCdx/vfmiufG4ELV/HSnU+fvdv/EbM44F47s7mzsO4KFuGqBH/l//s/xN/+cnX8Td/53ewVBbjq4NeTLDAfvPXfgiAd2NuaTnmG51YbK0D5HNZWNZQkXUG9WKgOQJ6BzEuolVtxLtb6/Hd+xuxUa/GSqMZq2jRd7bXczCIZ/zlN8fxZFCK3/+zv8qD89p8vrWxiea+iDd3t/i7iI2u4ok06ftGp41i24jPvnyWyqIC0P27f/evx/43n8fm1mpWIPYgw5XtXRh6mMd3m2pp2qQWEryQRFHjaG25fyQXJmHAVm0hNphUQ1xL0OWnXzwDKFo8cz12aWdv7xX3wzKMUREyQ8sqAJ988iSZaGO1EZcAvkebWOLJMMXKBpPJ/IwAgBHPXYQOlUYtplhMKtASY3DtTKZzbU2lYzgvwR2A1RLTotRS9e2GXhdmC0uwADfnP5mHl4JTwvKRkT16QqAzhFCUGYJ36PvyymrGx1/t7+dPC++easigPd2j5Qm4WbGZJ6oU9VoFbjfxXqEoXT+QcVWaElRGFAh8hoc6mpJqcoQAqqUlUPQxBK4X6/HF8xcxhLnduW9Wl0e+GyKcIlBa/VqOejgaGO5dc558hqnCU/rShzbnCLWJAWejizg6hz8Z2BRrvg5YqJ1Nzdbqd3f/ED6qLBl/N8SEwAmE9FceECzKGAuZUcpzDA1K71wX1Jr32by0Bt2lr4Up3R2X4KK3luuI/K0i8iW9fTlmLWHDKLmnhzk0g9M0fT0PwdWq3V6n8tU69afXuq6kp+rz9NhsP8N00GTWdgG+hWeigtSqFhSzOoIMAQ0cJ/CWittK17kILiBzhWMUxOYAOUPLfBN1vlcRuZFYmTCjzNDjCK/MyvKuY6jkkif43vJVhna11K0RKbVM97YeYh1PQD7JklkAvpu1zWrUmIOERT+5Pz1olS7tmRiikjKMrtItMk7hb9rOtR5oKY38KX1U7obRnKZU7IzJXnjtFePXG/H64sghQ8coQuibdFTRIEt6yu69MiSvlPm9EQ8PW715LXda/r7kTefE+dAL0SBxrVJarJlMoDamM2KJ1+pdSRM97Qxz8Zl904OwDT+3j+6nErydawtlZ5iTGzWmnFOv8XrH4rht171tRgDcW+WZeWXo5hy3OyuvjSufdRnW7rMKerOFIkWhFnunMCiYo1toYLg5ownMgR6gmHp0cpht61trYLq2VVVRJw1MiMI743dL7nligVjlK7cv0EfHubGxVsyt/AMm+wzH5zNmUQSrrJut6j2O0Yzi8v/mH/x7H76L5fy9Nzbj27vLca89H6PT/Tg56WXtN9NUPbH2qxdHcdSbZOjrB3gG45NXuSj2xhuP4uz5F3kku5kqL58BOGjE20k/Pnj7Xmw25vO8mqfPD/KAwasbLCkmWsvkbhlmwUu7mr+IMWbWn3z0Y9zDq1jBWlPIDocADh6ZabW//u5urCxpmdbiP/2//afxN37jhyjmcTx7tZc1q3ZWPUgPL2G+Gj/5+PMk0u/+9R/EybOPowP4ncIEjdWt+MlnX8QeY7u7m+Taz+BiXACgYRI5G0rrhiZyI+wKlcdw/PlnT7AS+Qjv/mD/VTy6vxn3GksoycgD78yasVxJxm+dIN7uXTuzHiDMstKqotSgLwoKIzFe4nbXuP64143a6nKUEAqVpi51A6V4rWvNZLrAaVu3gJhjMq7cwEXW1S/WIix0WdTi8jkaHoYhBHcZwTUcNxaqPHT5x7iMuVaDYBkSu//gQWbOGQP3vBn3liRQQw/j7npSvcElyhyvDWtQIZX9VHjSRgBNwIRmZvx4Kq9rBCpu6aqFJHALgLlXgn7lvSpIgEkLf1quxEdPXsQUEDnBExTgJqN+rGN1uaZkG/zHvaUcc4Y26Ydz5bYFM1b79M1qBXrDqAEUF15Ho50h20UMr32P5YYeNwCoz/Vzs+K6g3E+wz1OrqfkHh48QL1Qs9XSM4Gu0l3w8XO9QQVXQRJ4DI+4MCz9i/AlnzO+DGsLJtBFgVOBeL2vTJpQ6GnH4zDcCK0iyoMAAUkX6KWrAKhiU/GYyGR7Knl51O8UdL9LVOY1A67CWIHR6I9rQj7VRAEVjuuCV44JmbOs0DVKXuBwrHzJLSoKw3fMFU0Idks8Y8Jz9SpzWwDt+4zTcS+BrdNejqPDo5ynTKmHthpbAqB7lExD1jMpewGmjseVL9l/QDkTsF6PVf7IfVZc57hUJNJM40TPTg9ZWTUaMM/YGXgqGufF+TNZyfVgwb40h+JnrM6LPCjnuuHarQrSxlOPraiirNhxz1Pybdk2DbwKv/s859PSRFnxBD5Y5HMPERS0s2qHtJlMsq++7K/LD47djDufI92cG4icP3M+mcNcFvAeoQe6+7LvhuiK7NHiM9tUZvNcMubqwf37qawEdpWdz3f9yjnRqLJMUo3+eCYhRIkmHopHNplA57YDN9I3m62w2EILD7h73qVt+B7+yPVhcEUF43MLhYUR2cbhcA6h17g3yn6aXehLQ0X6mAGoEZFhSX5Kd/uYa8X2V5qhGE3mc/lInPH4G+deReXL52VFDOZW2VKJZeLKbmf+Q0QDr4ZJnfRi87Xrtrb2IP70T/44Pvjed7Pzx+eDOMLCtuLC+482Ynr8BI+mHf/NP/2n8RsffIt7z2N1Gc/GIrWDflTxoIBUYOMSBbIUn3/1Ko8cyIrLIL57p1bp6MN6LeoMqIn3trKwFPfrTayXglkscGkRxZ3VZqwteeroepwOp7GKZ1TlGkGrgrVwwyTUGm6yPY8Xx6ex0FrNJIDe2RECtxDHaGnXu/bOupk62W5aRaMPB2AN87lEoQtY1ALTdayurMTR/gFu8kpaD5/+/OO4cI9XzMcaY1jr1KK6cBst3jot50ywANNFWbu4KOcp0C7qDlW2MOXySiM2t1cz26bPExebdQD2IpZQTIZwtEQFLu8zjDEGWIUfGd7U5CXGyG3Qzgy5fpwddxlfL3f0X4DQWuSGlG6Nv9zBTONLumFYBGvyCovuWmlwrD4DCxGmV0jtm8LUM1yWSkQgAE4QXulC17DkXCcx6cAFX8bK97akUBiScMxa7+6jKjbbcicCnun4ggnMp0VY4m+tJT81TKVA1AD5vdMeSmoUF3gsU/rfRak6zo3V9ZhYHJmx+QzTge2VCSP8YFzOHp8zxrPBCOV+G812JyvGg2QxxgNU2btmdwnQmRFmqHg0QaCg6Tn3uJHSsVsCyPN3RggFYpohIsiUgKIpK00UGEHGsRiGUfh8KdDFmoHgAX1mNMzxczv3eK3go4ArvL4EAweaVTloys/Tg1DZw1jeI7AJgjPQpskUdl8CbioqXoK1f//yWwBQATnfc4vMGg8xzD2hERVK3GJlc517kewoj03FYyYrWh12waPEhOIp0eA71CPe6CTXESvcp8LrX2GcMW+1pRpAVCgzFZ7HU8hPgq01IR2qslJC/u2XfKSXJPjJC3ogDDqf6Xw5z+KON/rXxOfSZm5d4DoZs2JyAQa1GWbWQrTvPYC7DdC7gG8SlKGzK+TCPUZm903x4l1T0zDN2WNc0ta1NsObr168ANeW0wPQI0zgF1/w8KW/63faSYbX3NiexmnS33PD6skHGiYqXA1ElZz0P8eAT0OG5zr+2T0+2zk0Zd0w5u7ubt5vIVm/81p5qko7rq0bAZAn5UUVfBEZmU/Pw58CuxXpJ9AFNIhOC0XAcw3nJ68wH65lyZMafvKNVXVc58sjdOBFaTaBJyw7Jy/Lgyoqo0caab709nKu+d5ED9egJGghFxqwtzFi3ovfwSYI7fMtFTYZj8AjxzDGkVjO9oxOqOwctz+tH2mClTQ3+U/ZKP/wb/5LHzZX1nMtyAoHf/bzr+KzZ2fxs6+OcfERcJjyHCv1D/78Z3FwDogutOPLj38S/4N/81/DG2jGp8/246133svj6ksL1fj9H3/0+nDAZpgh5u5pwy4vj4fx/OA4wE901UXGa+9qDDgmPPcsvtzfj3k6ObwYxdHVUpyiWMwuMlRSazYYbCkODvZSWd3CWH/0x38Ue3hUrwDuL/YOuc+wzji6Y4jA4IejcwT1Jr4+wjqpNtL1d+DlGyw8rruYY6IEu7IggDgqKwid2SkS3ywZa4MZY36EZ7iBx7lcvggcwVzs/ek3TyNaK3GKZT66xKvkvYAlXqmjNLunsb2zGZ998imTWk8Ls7mMUm5jTUD0i4VSjKCBG6O1IIa0gT5IwVW4tT5kalOD9VYu8Ga73R4uuskRwyJEo+DACCqfS0B5PL7AJTeT7TrbK89pDd3FqdUuuMZ1HhMr9DIyjMGzaT7DE8bDBWi9C0NR0trvuATmdff7gP5osWOpwnBWBHd3uyqLbuTLNTSVlQu71zzLcams6CT36lEVYRI6kqGHmUKzAReNLdllcGF6gzUGsBgWaln/TQuLttPaRxAUeA0KZg3PhP4wr2ZSGeKtN/RsEVbuTQuR59frejZYc4zIrQUtrEmz+SzNkwvoWKD2sRgvihAlLngK9lr/WnlayVqTApGWtftpFED/lopa3oKT85fCKj/RoH1OKtP/Yr6KsM3MgtQjEDAFScN+HpQpGHnOmqFSQUmaKeTe79j55RcANVNUtptzxfX2e/YzvRN41TRhLV43cU/oo+dWqWgWmTtPEy76h1fDPbZ4x/g968g1ysn1NKvSNOmfe64mrxf15QP3x+ydH8NPDYwUs7bgu/TI5vDgp7GIpW4iTVbtdu7ol+zifBpByDUjZMPMxEvhjLFZZsfPrfbgNRP6nQoXVskQFgBmqFGFo4+rZ66nYV+txGA6fB5vw/M1PtxUPkQ23PydKfW0pcefGbLMrx6DBqlj0oySf/Vqx4CmBw4KqJPBhL/HMewhg3ymPJrqbZFpPQZDZysYuM6JdHc+3O/k/BitsDKE3oOe+h1jVaGoqDRc5CPny31WRe09xsz3KgI/LzDBKSoiIimfPNPw4yVt+7zkQy4S6O3LBcqg2W6mcdBinBX6Y1EFE4wMobrVxEo7Gop5OjBzq9Jt4Dj4XLcnFJVB6K/0oh9WknDDrwrVtSkPzOysraShUKPvrsllJYzXMqJHJK6qDJN/cUyktXPvWq+FDqxn2O8N0jP0GSqkmcJSJq1WIq97f9L2P/xX/tqHW3gh68ut2H/xMn79e9+JrVYttjsIxfQyzi8r8bOvj/LUWtPO529HMBVu8fo9QNoisngGCMPJaD7+yR/9NH7y6efx/g/eR6huAW1Af3kj07gbeF0/+/lH0QAcfvV73wLwzMgpYwmZnVSLP/qzv4gz91XNoaj6g3jVHcTJ+AZlMI2ff/F1/OijT6KO6215/6+ePY/25m6cTUp5TP5PPVtq51Fc3FZoDwVH/yRoeaEWP/viq1hfX0uX2Ji4BTCteRZL7fjkky+YbKwSLLQVLAfPauk0rEbcik++fBlfPjuMb73/XZh8Emc9iLbQiPObxXjZncbH37yMrTffwItrAAaR63sLi4AARvNPf/55vNo/i/E1lihM4ThPTvuxvf0AQYL5YPJbvCHwH+EDDGFGObIEUF+OARY3Y+IZebrsNW93oftyg7FKIIEFAVNZeOigi6Faja5zun6AWYknXJR0MeyVITyzkwCgc37uoHytzKz16EmqWmBalrmmAKiYnZXn7KCotN5MIklLDFq5DiZw5IZQlRLjMMhU1ptTWfL4BQwA+2zpI5ePs+Ybv++rlDAQPGBvsVIDNIByGtuDtl3ARevsCmMCRgtL5GystQFUx4OFy/yN8NhbCJjzO0bY8wwsXoaw8kwh+mboysQBw6GN2lJaxshQ0toFdK1/2zPEykwUViSfWfFAo8LkGD0ejHEAXm9jLgYjDAsU3MISz0bZe3yFi8WCsorNgy09ndXac2ARXoBp9IYOAWmUQSos5lfBN/SqcGqQ+EyzzgTn3KLAvVY6OcN4MLSrAKukZi9/V//bhhlrKmMom6CtxzELnynYgk5mZGZdUWjHtfoASEY0S4AF8z3nfKsunVvG7tqUDFzxyBh4oIwMuwfLquKwJnxLvxh7HUNF5Zj9hV81KmxD0FMxFvQxbdpQlAar4U76a18Zq5mzAm+uNdKHPp7iADkxDH53S5/hHcNnKi9pc0N7i9AlWQHeN+HDkJ97oTxx1goYFoudx5t2sd/vPGX6ivmA9WiH8cAT6ekB7pVGcd6T3p94MK/xxnOYcdpnnmGrTpPPpuPch9ZCxj27qlqvoKB5BoCsUZtZf9B9a2UNmcFDVekytjLXqBQMJxp6NFTPY9ODNjphooLhRSu4MF05TyYbmQCyhAesklmkvepiI8rQz5PMNWJc+5RvaARlYSGCalQ9C0zvDp4uCmC7pt6JPvJt402MrQo/Pf3cdTgz9ap4wSNw1WP+ByiDBmM0j0Djw31Th2cncYclY+jV7Esrh2gou3nYDGZ/N/FBPlMxO/em5Lcwtpg5lGGBU35ntXajZHrrRsq2NlZzPbpc1iA1ClFs+WjhFGgoev+gr3y83kNH817fQvmV/tn/4X8tV2a2xtHJcdzb3s4OzjU78d/80Z/HF6/OooclLyBIemsIAVf0D7DlbWN5yiQAQi/TWrhFQrS+F2FmPZnFBYT0bjHGgJTt3N3gHmNNXl0XMVGtCYGT0f1Cu/pTwRMkBSoffQd6uFgqIKGrERYAkXugGV/KlUWVAjfnZborQHOBVOWCLB11bUB4c0MbHJrrBBLxBsCW+azRhx1Bpyu0u8SzYYBpcTaUqfvahXMIfu7P4rncmVaxwC3oaUVonWY4CRc4jxZfgsjQxjTUu7uLeOOtR3hq95hcd/HrHRQ1uCzsivg57w4GmhSWlaGAG+71ZF4Fw/RXQ4SeJSNDzM83kn4aBjJ9EaNnmpjgGTMlWNAv2zO5xKOid7Y28plWw1BBXQCwWnbeoxVl4gSDhBdoy4w85sfKIApZ+iHOAWCgMvA4a9370yM8Z57nBtxfMDIvLSqVYTbGuNwnl8VQGVcqBUGFsb86OclsuK31lWjC4CbQeOy6PJJ8Qv8NDWi1GWNXKfq395zrUSmwKkb4QCEo88wi7s/cQLtiXUnwMIznfDknKFSGIz+7dpKV8fV8ADuTWAyRFWsPKnFEib67J86R6VFJ+/yd9uYBQNeVtKSVA19+7zw7KTwm6eg6X4Zfkt7QkOd6f1Z9gA7Wj/TkYUEqLXBometUvMv1VhwdHydwedAeuJ4v1yZ9hkYMzdEngR5Oghfs4VTulVdpb7PZ5plm7glcGikYQM4bfc+1OAiS/YHezqHeZYakuOcUD1+P1ASr9GABaOfD762xN0vSMJxs9ZUbjKPjs9Okg16I8iov0lR62+45tOSUe3kMES8he7mBWSYGK9SKrq3lWh39UeEoIh5qmiFb7rU121R52R/77EkOJg1IP1+OQZ70OtdJUlboqGN07cfnNGFR5dLnupbFl1kpPLMhoatruxpaVfjIuXLfpYdKy/8r7U56q0ZdpP4t3liGBAF1vXL7ZOYtFjGGGp4p1/13njH8wE/L3lk30U24eraLixgsTOIYeeSinCP7byTEIs1GHZQJv1OBiI2OcQJNs24nA9xeacdOux1z8E5paSGurKfaaGcih0V/LaSrksg9W9YQpc9n3D+4NqzNmPndn77So+Z3U85dOlCeHJdhupxT59NwPDT3Wsfn5xk+Z35dZ3O+bsUWsR28dWuQmOl67dlpcQSMc6JHS9P5ckw+q/ybj9Y+fOftt/nCcEolWu2V+MM//XH8kz/7CeCBq4s1oyubQAYzXKN8Lq8tmIigM+mMGEWFoEIIBcyYrkKN7KeQWE3YcNcl7euRuU7k0dl2Uq+glGE47gX8EJEUeKHAYqvwN5cbrpPRmSgn2UlyQpgoLTXXKbTfBU9TkJut5QSsPESPz1zo1nPS0zJc5N+C7CJWshlhanI/o6MwF2CBErtBsU4mKkk0PdbaSHcBpWPtQy0dLmacADkeTP/cjb4K9wIMZIjJ0Bn9pt0OQuxvHayGdqcJ3QDV7ml88eVzJqAS93bvF9aVwAhprqCJ/FskJvgTC5HGtM64KJWkiRXOk0wwxDoaW4QYq9O9F7YpzWR+E1hkJBlI5vEtoGhRqjxMt5YFjR/L5BoIMqYVjg1fuYitYlpESVrBXdc9wZCO6W3BXng3PMy/acd7BdQEYZ4BeRJcilCf4V6MBqxKecNQizKtcsiDN2HsJ3v70UcoTZEXbNdW2zwfhQivNPIk2RFcW4nx1V0c4Ik1msyp9IA+V7R3WSosdcObeh4NwCMVCeNXofmSFtLElwLhy2eYranRoiLJFHqJyMt5FUD0UjSaDMUUyQ16Z4ZfLvM7eU8Akq7OncpKllRYzQhU6gRp3xYP1nrVC3W90LnN+2h3RL8taurmyznkxrWrQiHcpPemt9BH8KWrno4rAfbUzFFlR+jjkvQ6pbffJRCggFUGhtHyOCCE0zCV61j2pVif1ESiz7YhbaQD/ZWejkllb2jNbED3DBmR0LNwUV4DKkNajNfQkkDlvYKrXq7jVNnIY74yAYX2VWhZ8JRrNEjlaUN8mYjDnKjkPR+qwb2u4Brq15u1mrn987gMU9LNRKxpmeP1luGRTCCBnrNjVvJN+869ir8MTzvfmawBI8qL/m6EyBCd4SvT0V1Hs8+uV3nysnLsGXLW8POEAudZL0WD1VJJtnUDDy/RVm2xlnOaIV/om5VyoM/6ynLU+P1y0I8lnlvCWG3ixcwxx0Z2vEZv10SULMggbt1CB/peEdiRuTr0qtNGbnyHTsqTCS+ubRulaWJUVujLvZ2tPErE/XBaLYs18aMIT+YJw3g6emMatmbuWWVHJjAsKx00+J1PZUXsmMmPRXQ1SjQEDdl5rfKvchZ70rCBzl4/W6M1atHFCFtdW0ua2rbPzHVyrrMSh89xmcP+pcHCs5Rhv/ez0v/xH/79O9c5Gq1OfPrFV/Hs4CAqzUbsD8wQ0nUrMmCuAFo15GLV2LkChsBAJGPr/IgqEzRHw26IZUhMUi3OGIgl99P25BozddwZP0vFFUDtoMzkgBysv8866fcO2sFnp/FwbMrv7YuEKJiQPmDxCCSCikLjAA2luKFYwVCAMp6bipfJVGlxnW/bTkuLxlMYmdyi3hrjRLAt5Koy17LUOys8ylIMzw3XNNI7cLOba0UyuBUgtHTr9YUYD5kExi0f1mtaS+U46+EFwJzT6Sg2Ntfi0RsP84CzZ988ib/1O7+TY7NPvu3rJQrE9N7RsFhY16uSUXz2aFSsXy1hSbrWodC7sFtCIGd08+X4pfXq9r3o97o5FtfDrCeY1iSTKPM7t7rtiygowbkM9zfqVa53PQ8+wFJ2DvVILqBdPoN23DdirB0Y4B4XbLWMTBXGI4e2/i4kCqsVmRhAyIwpLM0vDo5iD4usjyJ2gb3K5zXA9QfvvhcrKD7LTrmdAR8nvt4/jZen57G10kogW4Vv9apVhMbdDTEl6PE8hc7xW0rMkKU8OKOD8+6rUL6GQQEFeM19KP6U9/P8JvoheAp8KtFUXPB+0py2pIO8m/zsvjv5iO/8bGbJzxSbL//2nTzHOPEXww217j+zCjdWX3SxnA2PKQvKgHyb99Le1DAy/4qEE57LTy16TQ+6l8+0beltP3ylRc7vdsWQSioW2s9tEXynlZ68z3NSweS4C8vft+3Yrkoxx/NLL59Fb+A7DzaEb+EfPzPE6R4dN6JrTnq/iRNZJ89+Ia/+nfTkWcBG3ifoCqwaNfZV49dkgUvD5fCfqdyGjVSS7i8z/d3qM67l0DBzXihWPXnPsXJ+fPZsPPIcT2W8cKJ0c74gu+2U/EV1zeeoTn7qdRWJFioejWg9du/xGJKTs15UUABWuFEBPri/E2M8FmVpcFFkCDo+o0nynjzRoK/0JO7vbsege0b7d9FpYshitJ/0+7n2at28RTEIUrhuZAa2Lz0usUwZd32oVJUnCyDXWzcCkHPGWNybenRmweHF2FxZhWfB89JVhvKnYJLFC8bIi0aRuJFbYMAVup5OxauTo5hi+ZioIv1USmYoWloqFRBjcny+fWZiMfxq5rE096V8eL0v1FXSJUtX8ev93V3+vsGj66U+cNlAmbvB8JYP1AWyiYpNzy09q//x3/8fffhXn3wZP/7ZZ3GGZ3E4vY4jlNccHkaZgRqqMWsn4+R0+uraeLgVALRSYCAXxLF252AmSw2V8D70glzInUIAS7RcqyQuAFyZjDZ9ZcgMq9UMnwGTrXkjEyQRdHu5z2yVXJhDsDI76q4KsN4A2ngXc1bFQCPzu+mXrjUYW1VY+ALN736Hc4QYa2li6X/jui4yMtF4HRcoCsujMC+5mDsTJHeG17B0cgNjSSBxHQLAh/lKTGaZ9nIhgAnSFVYQrWSspaoVroJ0QdhCsU/3XmQmnBtXPc2YTsQC37Wx+l2IdzYsAfMZSuoGui0tFArWDLYiG8bwFWA1vsSDs+DtHUrKoxkM+zjBgAdC4p4JBXSBvurOa/E6VzKRjDAT1PSu6PPeq5exubGe4dv0WBiD2Xz+FIy0yYuFXcZMHz0KwQy6s24/BjwfmYMfrmI4xQqCsTQSFESVgECai970x/G5ZqMl7RqFG6zTW4FvzFJUKAbQ5PrGPSIqySXYAOuQ8dVQeL3jM+YdGJ27geo38fz4NF6NJnHteldmKLrJ+SwaWNRa8CMESn8peSgBfi48SVkh0FIWB/19Rg9fmRiBcGvFu0fEadHbsrqFx2jMQive61wkaCN49mvmLekhaCE6//Kq8+9+HUXWt95L4dFHLl7LZ1ZD12NptuoJqu5p8+GujZ1Y1BNQM/tLS9X0Xz0Jw8mCfK7VQT9/Ohbrr1UMUyLc7mPiBkBJBcX4tMKX8AyQvQWayRR57k2vgj4JxrnHiT5VuFbPRq9Jq1DM8Xef79zmeUvyEXTwS5WO2ACZcr6V39y4zDU5ZtpoYkTN6ObP9Kq4zz5Li1kYy7fhMkNyyXv0wFXFEwwrOoaHsM7nKFbopFc0BdTdoJ2qE3m0vJAKRQWkMpAMjkH+FFA9RNGxaExdXI35XE7hKXyvx6lC0Qt17cZ+eFiliju3EIATlhlKr5Nna6C75mmCg8aaJ/eKb4b3x93TwnCnL8vIchUs8qfl4zbABI9U8qBRy8u5fj84OYhVnIODm1Gc0sYR4G5Zpa21Va5x39UZMn2KMpDkYCZ8j68NvcFT5xCMgjx4ZtCWvi4xcBN1LnAulF/DfTlPGjZ8JwZouFjD1Jp8njHWaFUwtFG8GNKuzS3w03W6CfcMkDeVpApIJWJb6UnxmQpKpaLsi2eGcd3/5d/Sxetm96kTdG40BnSAmq1mEc6s19Lwtiq8ilfPSuMsoz/wbPZXTOLe8kl38KEZdmpR03hdHGugzWk6J9wLZVQ7mRqUCWwKgAo772Q8Oi3TTiHgYDIAWAAmCKWXI1Np9WRoCCbQcnYhtgxBXBfJzC46Jb/KpMZyXSvI9NRkrTKfO0iINDXkZhwYi5PJ0A23LdOltYZbWCgKrxadDGo6rSFHwXGJ3xkS7THBAGFzgb8hjpWIXVw19duxW3HcytegTaCDU9Mv4lW1242YXxRMCrtsqYZ7jbB7TotnsKSwKYB4Vzt4L0cHhwCIEwMAc9/J8ByQZcxY0TEC2Bij/bFqgqEbM8tdQ9rd2sRDxTJkDBcT095LTLoWnhax2TF4LPRZJeIBadVmNXeIC5KmcrvOJhMZqvEY/SsUimAoI1mHsA4THmM1cTsKe5weg9kHZiPOrFBmPdvR2lEpoeKhPYBDX7X4T0f9XETWQNEq86iWfh/hhrrOVeFdo1Dpp2tTWseGKgxFKUwKmPxyiXI+gtmPL0bRu54gYHoft4zDMJee1C1KfjHWa8v0A0NqzCd4HpMhYH9VrEfY9jIgUNOoMcShB+VYIGouRsOHKqIEeD7PzZ/c41tgVlG5RiVNTXLQkjXNWSt6HqIkYCFsyTncK01MWc69OfZW3pR5eeV6D/TTAxWU7Z9rFio/edJ1ryIzbi5P2tY7MDHj4Pgkw5aG+VSCfQwOw9vysG3oSWfCCnOi8uI/nkUbVeRK0NOo459ykOd5MVbnYh6e0TtRgbk+wEf0S3l1DdXFbT0l5ZGf9F3lIPk0UofQMhMekFePiqCRfLa8NdvykOCjDEkHxpTp5/zUiEsjgO/cy3Z47NE4JiZYXaUwHk1QEdQqrlHRxwVofXM1jOXOTQx6o1jBG7i8MWMNALwrx9HhXpHMdXvBddCV/jg3bvWYrR1mbUF5CJpYgkwv3jqkuWaYUqsHQH8xyCvgkRv3VUxWd9GokkdUaHobc3gFY8boaQdMRc6NIVzXkCxGrZfnWtUtxgMDiFqzhdzioUOTnA1kxTkx81XZc0kijQPobuq4mbMuTZz0PLbHNaty9OBvRD3uwKsXh8e5BFPF46owj9Z/zEotwwn428xkIdFRnnaN2PXGjHpgBN1dMlb6cgWOXU8s+FBDqRTbCrz/zuOIuj3kBeVGnywYW1+q01fkCt52+UHDwhJ5a51WnqzhKcTuwVxCPuRJk1iSdsiPSkYj0CUKjY98DtjMtGHjozuMrt0yZ2Df1toa40COuE+vG/GEr5AVnmuxbI0G9YEv0xCkW5Zt41/5wcMHHxo/lNEUNN8ZTqMVlZNMoAKYvfxNjWk+vp/7fa6x8EXGQZkYQS8Bkwdd03knJSuzA+YyvNlrMqpJCV7LY7JNhcDwmGswel6GH32GQutL7a3y1OpRcxdWnAuERThGLV+sLRTWs30QfHVPVaqIVn7nIDJOz/1aim7O9IgCJ1wlUZyFY6web0VrDEAy1OJCsBOhwAse7ig3diuDOxaP9G+trMBoe7EAKOXnPMxwVMbnUZiGEXThD04OU9D0ADPDjr61jP8DaKb4ToduJi7hSZodJ0hpJV7n0dOOVaD1XBvdcy1wx6jX6O+myNpPU1SrMEpuJGRseiKC4Po6VpuggmXXP++mlY0eSaZwvoq3VhyAR7+lW4Zu+V0DYYAllBuS6YOhI/uQmYJcPzNqChABJPgs+cn5gx/0hp07s8KeHR5F95J+8TwrvydQSAmmyHZajVrsIiieQWbM+wweUaByTxe0UNCajG0FoPAsngrA4hqnXpRA5jjWV9ZQmAgHfwvQengCcvZP5cJ88zCgjD7z9xBek5f1zAwBM2jAC17mp/RL75v7TQM3ZCygC9ZZdRr6WXuvj0Fhwot/n533UyH5NuvQlF8Bz0QFK2u4DmQikOtMXu+9c7nu4mZMF7QBOeQgEyigjWu70lQ5MzvLJIyskMHH9abbEuA7lJChMk9a1VB03UmlmvJGG66BKZtmpqUc+j18LL2kh16iP50n59L582exfooCgP4qCA0mqEm/AXvoI784b7OXBqI4YqKDsiuPSjvxwtR2x2N1kozDQUU4PL77wXvx7W//Svze7/0T2r+L7d0N5NP9Qssps3SD65ggnpWn6NJXACZ5RwybGXICqZ6WeAPsIQsFLulJalTYRm6/oKkC6xgb92c0gc9UoMkb9EnD0v6qsAxxp6EKpvFkDLWasRZ+NvJeFaVGiJhhOyawiMhGX/gTA+wmIzlLGFjTMjhXmYshmggSpjrVKNQLmWOgeoNby8u5BmZjlkHyGU08MbE2M1t5jkDveN3g7TYWvSWayEoazovz6jUmTt0gb1kSijmUn5UDowA5x4w/w5bOKj+lnAZnGiE0WF1cQs41splT6OHp3kkjrjVsqwJSzoyeiaftWsNzPKMO/YC1aGLESA+Vm1GwzLp1QhnDeDTKUJ9908BrQmMVshvaXZM0YaS8trb6oZtQ7awEcWAy4mzzl8pIJSBoFYINgCG8hu/smMKrFyWTyiQSMxUDjJGWZXppBRMrGL5sR+bSmhFEZfIEYN6poCCTGX0+N4GQwRdtujBYFBu1P75zsQ4i+ftMWPzpW+Hw7Xf2xfYljoIsfGYSAv1pujDL9U2ES6EVxAz9FSEH+st3lwh2sWcCy0iicl+RQKDgLiR4T+E4qxTP1yoZdtRbSaDh7WQrOFq7Jd3s5U62K9C0AVs9HA+Q80wrpDkZgcYzXGL6eW/YT6Bdel3VWjBLbzGFsQB3hpd/6p3mta470e/ReCj7RQvrfWVtnasZIwPzGa5bZQvezEvaSifb83eVtvzggZuZcs2YpY1zmTFy+EPFkBUI6JO/S1QtdYFNRk/e8W2pJ+7VCvc4/kuud6uB3qfC6TqDp7IKzPaBr6O9hHBA1zus+0vYT/CdDlDk9FW67WxsZjjG0JBzZzjUuc/wJzSXn13Dcz1Iw6RQuNfJuwmaALogmGm/KCc3KmuYgFA5dj8fmHji99zn5+7/cQ6ymgfyoAwYTTBBRkWkR27Ven83I/FO65yJsQ/5PT/928SQeRQSDJdQXZSxmksFphqQ7vJreqvIihUKarVWKijXOVyn0yDToGpx7QLKL0/nhjhNPIcWbRvGFNScryJTUeCEAxi/FqyJIf7t5yoyrWrblP7SUfn3b19WoHH/Ta5L+c4Zdp7ow+trfHlfYgXXuA5anFmERU5/xYiX+wf5fE/UFhydfygZ65trcQ6f/9VffUZ/4dflRvzgBx/E559/FfsHR0nnTJZivBmuRKHI8NLIzEq6nPPtZzQfLUDdlPb01BmH2CEPD3t9vJCLTKse9PvpDeSanvPF/LoGK1+bym10Qg/RBKZMopFYyKO8ZOkwd8EY6j/DOEkjjLYyK5L77UfKinxnn6GNRu4SbfElY8S7AGP01AYYSRpARgaUeU8Gd+9W03GhJD22xFR+PST5xefkOrL8RZdqYFjmEUCX8ZWhdZ7LOJyL9Hy43uWC9Lm5xpCnxngPbPCcOvfImVFoxuOIeTFM7Vqu6eim5J8zPvc1XqEweXh6znXmTfzYxFuywLZJKBrKbjQ3Zb6JR7fVdgyVPLDV+8QcKxw5H+oS+6KtoqI1amckxjqbJoWkYhOcoKFr9uX1zfUP3SSqwkprld8lhHtuZIJkOl7GEQV8GUTAkfAqOIkhZ+gtmb0kw2eFZX4XdIrQQVGvaxbasx0z8bIOGhrYLJQxBCqOSgb86aHXKzAzr0mlJSP5nQxpv2QOr1PLq5n9zlcSgldO1OvrbWM2ef5tHFqGMuxXnH+DVQ2DWCvMsJoKKxnOieXesz4CZ5wV4DM1XVBU4FxYNoZtGq3P0JO5RVFtbawxeVW8AxQhY7a0zObySmb6eB7WgoAOk7mJznCcY3GSPBfI9RIVwSLKSAvc9R1uU98l3Wc0d2yev6NiKJSi6wEpEny2iHt/xhgK8PZ+QzE8MkOzKhXrhVmIczoe8XVBFxXLbN4dj3+rqARu6epPAceXQmBGj15YZnC9vsYe+FP+0GOW7vKURoW8A8sj5HiGvQGCi0HBHOjlGcbwGr1qvRvva1Qb/H0Tx8zJgHu73UEsIwA96K3lbJFLrUOPIXd9yjUfM+fMqFMZGLrRY7LfDEwyJDAZmrOPgoj0SYXKZ/503A4iAZHvNXgkoBlt0sl5EFjk7Rk90tOAvwWADIHzL40h+Dvnjescj+CsUi3mj+94hg+T9r7sn9Pl2osv51Ur+tHDR/mTkQACCDZjlofueIbh41X6Wcd8rdP/DYChA2jMoWA9BqLVLPagZSKFfaWf8rbKzr7kcPmfY7VPPl86SJ8EYPotjfxbK5eZzvCpc64iZCTFvNOG45COeS98vPfiOXy9lOFnwdtQqgaMqclmdI4xTsyw0/PY3d2J7qAX+4fnXGoSyCTu7W7R1wjPZzODstlopexZiNbEpYwW+Ld8o0xCWsejZX6MUtSIUjHluiRj0ztwn5NiYpah4Vn3g91AW6817dvwsevaAzcBw2filaFZ+VwjL7P8uMesSqM866sb/A2GMpY6RkSu14Fjrnk6q0OUgFnFlgXT8NJDsnyafGjIzgoZcGsaNsqE0RSjLancGYw/jTaOmU/Ls5VQknVoZ4KNRpTp525j0Jgy7GaGbUa++FfMIw4IfOb86LloJMubGmoqNZcY7JpzbHRGHpUTkw/oYwvv7uD4uOBdcN0vIGXyuLLhsTBikLkGhkCNeOhZ6RWJLz53MDiXqVOvWNR5EXm1GPECvGhURn7OJBeeIV7q+bn1R2MnFRXPLG/ubH84W5B3o9cMCE3HdLAyngwugKUbzz9/nzGy3+lGmpHjS+tPAmU7vAohwBJhghVo79GCnt0rmBnmkxB6MratlabQCNppQXCffTLe73OL0iJ6Zbi8PNvKw6k4eZ7PUsFJ7Ex6oC/eO8tisV9ZQ4t/Zvx4cF1dJQRRL818oy2rBQs3szCgFjzsleG7VCrQSaUteNm2oR3LpBhCXEbwdrE0GjxXulpd2PTSK4RzAR64oU99lMjUFE2YeJm2DZFYQmd4CS2YcGP7ppUOoI0MrmD6HN96cFlgk34I0lpXxla0TPWYmFvacj8IdOd3lZ+MnynIvBUEF0ytrqxwXmuFaT3yXSa4QEdp6Dz4u0zs59LZ+RN4DQNZ2wvogf/04GAmKQozqgQFLO/3Jb2kuW1qbLju51HnWvxmKbUBD5W0MfIM/TK2C4RZXqxiLRo6Nnw1pO1jDAZDJFfjmxi6dYLPXfPsAXC1diMtWNflIGjM+VzmqEzfhH3TjwWrrBoBPe17rnXSr0zjpy1DRFm/jp8K6XyJNnieArqIUZCeyVTL3bVGrG6Ei1EVhgVKxfUS10T0kk3Ld20ozxWC/q4b6UG4MdKfWo3KmN6o1qTXuL5kKrdrLwlkPEh+94HKycMHD2NydoxyMruRZ/OuV+DPBnJTgv95Xu77uWaOr8yMFBwA0Iqzg+HHPIrkjlcZsoqKBUMLBYpxCe873zw+ZVPZ1RtxDgscQBnDK66LOKeGV21ZT88EEXnEt3NvZMTn9c5O4Ju5WMcD1lRwj6R7q6w04im1gnrW4OOhpn9rYOwfdJn7JsYaBsiwi1XfA8jrSXexw2eoUOy3/Z0BbOIU99tv+WgZHl1DFh2re8G8zyQY1yJT8SAfipVeh9iSpcT40M8NC+o9uDaYc0l7hinNeJVHPMHX9b512ndjvBv69ebl/Sz/hGeYsAsuluAVa1GiMmJcweCjrUvmTk9JA1kvZ29wlhg2GVu2SQMNBUf7VskwxHjJmIxI9JHdnn3gHg31rIjDM10bdK1RXHJt2MQF+dv5NstP8BfwHathuiwGze9z7vtCkerxSWDDnEZl0pBC5swtWGo0cw1Tz98lkmpd46OeCTI793bSsO8jgy4RNDAyMoQK3WSkqzsMiRJvsdQEDmiqD15Drv2pElUGnH83TYtJZkhmpIZ2Nbb1xMS28oOtjQ9zsy0D8bynGg3WGICLgE0EynipetfDuloQIL0mrAFDDPOAcJU+deicbh+inWenmP7rBtu2oZjbi6jCHFUz7PCA3GNQZ/Jss1O9i5UaAoxF2DJ9F4XhbnhsElxHlAhtr2Ah1hUuGRqrZBnPpwKYeIBYkVKKtcX9mxCUocPw1RykZzM1mKs2zOIzW/TFMjJ1+mntrPmrSSxBFBenSwh3nXsaPGc6voju6QnjoY/OH+OYoERyXwNWe5bfB4ddI1nm3o3ldqwjQMtYJ1dLWBwog+o1TIWldINQ3qLIblFM9kEgwW6LHcYxj2K8vr1M5aZ7fgOgJMDDNJc85+YGoLsVPPHKAFoTMfyZx1HzLJNEPGrDLQWLCLlZgWboGD5IqwQmNbHCa/TMbmjHRIja1nYsmgbKWD0uu39+noCdyojhytwOW6Wj0Oueu6AN6iF6nmRsAs6iMdDonZ8lY2bISqFmjK5JmPW3wDzoeRrmMoxi6MvqI11oMZm4b8gSSBFPDg/jFqB3v53qzRCE4Y9ZKrwgqMp0rUoFo5EhEDfoL0yWAq1lLmjWaMOMqVTa3KO86HXY7/QaoIsg5UtDIpU9n0l339It0Y9xp2HD/UVYWItTo0cAMoRXXOa+Q9vxdyMTAoARhrT0L67xYCexidWtotKTkaZa+QKioGHYxWzQ2VqLa1ZmS0oHf3fTqWWCNCQqJbxPxrdsvUSe4d6mIiEAww6i3zK+kckw0N7jbDx5OQCOPt/fTqHc1XxctOvRvEOubudjWIs42TtIQyMzA30zFsFE0HLuVUgaha4Laahc8VwNyFqtybgFvCpWNYYfsqshJziZ6ixvGUqV1kP4y+0JfJU85AZzi6tudNbpP4oG2i6ZaWfMHIIP+xhtgy4KxqQs+J9xv3x1CKAuxioWvh6ZiVnFWovZymYo0i79d01GIyN5GJpZ9NrJkadMJhC0mcK4YZzyZxtjqbW8kskRAr10cFlBWbBtFZYAPx5cxkprmTZGWVZumetrC/UAUWLxchRzPNcTthfAojs8nDm9F7zYBvJmUlImK9HHrFxxgyEPTy1UF6M7ASXokEbYXNkqEtdZDNvwpIrX+U1Hhjl0HsbDSa5TmjzV5TkDeGSh2oA3ayjTpRhfYHjAPSru3ItH/wxDLtaZY+bIknBWsVhA+S2aMWi8+o55RMYttWRSyhW4WAFz9dZUvK2Wm7HH0W5Z8xUDkVaXAH3nU2n0TDo9XJM0NJxNMBFXcq8ruONhsJfwZwkapALkLS/J4/KYB3zKR/7NFylD4oX7YBENHVH4aTHL95Uf3r/3YdaiYtK1BNVuarLJaIpWx+KmQRebZQrTOuVJw2a6cy5QKuR93GUFSubWEjMV0U2kAqc8qiXv+ooWfq4TAOJmjljqR2tC68pJUXDc/2QGjxalhNbNN2ZqiLCGYtPtzSwq2uCWdKHzELjR2NhFWr8yJEOJdgfLDdXnS2vdtHCZz3CZP7UI86wd7tOyNntQ8LPOlR3XYhYgZ0kWekB+pmWeEHXrWgA0QvkNXdMpwTwSFyba651EGebtwPynR4f0pcF4sByYlroTh4LxnKx2s5NW8wAB1JqQfoV16nBQ7DCV1qS/y8AzL8WfuT5Ify/N3MIS05IqQogAC/Q1mYObuMaKxjXermFIL5gZegFjKHWtwlvmijlmTn3ZvqEPn6HA8uO1hQ9Z+MP25QfXBOxDWkC0qWWlhwgmpFfmPbnr3+fxt/Nl2/bBCgOG0hYwIswC8nOtcduRBt7vS1rIT37uNZlSzn16P2apZbv0W340nKBxoWLy2hngilh6bY7Pz6Sj7fu3ysq/7atvn1fQlpmaPZP2vMZrVWKu186u86fvHBeAZ804F7ON9VvV2msME5ohl9ELDQyVGc/Kzcrc5zUqOx6ZnxtNmHm4+Xzu10N3jWAEOFaRA8Gi4YZP7vWn627WOTSqYNaY3rAp/VcYRcqUYHQ5h/GhkYMcTFESphDbt1nffZndqffqWqxwZCFW1wmtVr4IwBritDSSXq0W/YX9ZT5863Hk8gH8pDLWyJkip5kFxzOktzR1Pkws8rggZdGQvJ6LOOHX7vvb2tmMnZ1tPBjDzFyPTDk2aeU8OD++pCkfFgaXnqGf83w9/sy8NNMRLAB5oorSrDesrGAYD4WENSPWuI/RBJ/rEoYRyvEKhZ6VevDu5qutWF/fTN7W2xcvLIbsuVslM3l5Xxri4/qLEiBt8VPA1/2U8imwkR6QBp3K0MQCV/s0gFQgJuCYgXpwcIxSKKrzOwZ5MRUWnTfL2RCuhqOhYJWB6+dGXAwTuxE6E7XQ02J4kzEbpnT7ggrSKIrYuVQrak/qqepRK+MKpfPpZvw33nyMYsEIZc5GfGc/jPLcf7TLnFzHs+d76Q1WoaGl3GiK31txfFYkE9kP+e6O+fbIHrel3HC92ZVr7Q5jqzIndchTy8K+Ggnd8wGYjicK/7t3TTPTCJDencstQGUac3JNeWNt5UPF2WwOd7dr0ZpmbGw5F1H5Uos0614pUHaK6xUSFZQu5wKCKMO41iOQyywykWEJw0+CkKDSH/QzXptZJLTrXhItGpnezBAXPntn3Yyr+uw5mE/rPLOZEKBu7ywVmOniehjMTzKogxS4jJMyG9n/DH1xz3BiAK8IcY1x3c0ku1W4aFPLQyJllpHjwwKztFGGOwDjqXFsZQL0lcGy+gKf38Eo8AOMMs8kn0cD8DVGfsTvNa0L7j/m9zbMKK0MWRgyTFBnXCWE74r+uunUEIuWBVyVgqjVrUB7rpQv10WSpNDUz2Vir0vwpA0mBg9E4wCmBcFMqDBRow3NK1jA1rNjqAgLz5wMc40Mjuc+Ezku4wJlkm/mR6YwzCtYamEKLj5bYBJEtP4zW5MGXWg2u81+Zco13/H/nKsMi9Ef++rPYhz0GcFLwKE3fuc+DtNh5R0VlKFagT+Fm2sdo33wngJQtfqdYvrK3GTl8CSOi81lrN5W8bfXMB5fClzhPQHAr+nmT1/+nHlWXmdfE+x4+bvfq5z83X54r3319xn42ld/2n8X6zfW1zPk5OJ7KmqoYvsz5aPhZ3JH0RZvXjmX9GNGK2mzgFckr7g+Iug4xiptNlp1+N/q7XMYfZ7UanTBzDrGTB8mw+LIChe5DWEt4HHflgzzmumKYYMCMSNNGp6edrNPvny+4xUIS9agTBmGHq/nVB7KqjX8m0B7w6x6UOmR2D3pTX9zLey18vKsLJNhDJs38H4z61Ba81YXJu9wH49N+XT7g9VZhqNBvPvuO1x7E8fHZ6n0PdjTTanJB1zry/7O2rODeUItbZoY4Wuh4nlLKEvGjR7HS7CupEkDyBsKS7qa0HStR8a46nhiVn/QgJMseehmFa8Rj0Nj4uTsLLMCDYdZ7f0G4/ToHEMLxXAOtplwM7oYZyRG5eSGV70g93u6JqsygU3hY4ysm6KYsx5etztMT9T59+34XBqRLzQGNe49LmeM0eZ30so5MVSoJ5LKC5rdMT8rrUbcW20wBucD4xdFpIFnBOTl4WkmCxXLCLYBn6DQz+FTTyxvLrcy3XzKHOpZWTnIkNzyclHtZzC8jAnPWMI48iT2eQwvFablzlRUJbA4t164jg39VTRFxR2ezydWqpdHDDdrPGv+uubv2qXzLoboQPgzQ7v8sziBZ4jlsS3tTutDPRGZTAa3KoD7D4ajC1x7rCiFECvcuL3FSs1OkQgKlGm+fQZ6hjWpEjEW6qZD8+dNmxxDzMPTExgNMKQd+IEOo32x8FQmfby3/eOTXIh0Eb9OxzfMkqOzWgBHuMNnrzNVHHTTHdsM1u+PT8/Cnd0n5+fRZRINA8wDGoq7C3fnfNbj+y4Kyr64cGep/AoCrFB3UUyO76h7lhvnzASqLyxFB8bTAjo8Osp73XtzfHzKxF3ESgcFwLh1WleW22mBTGHklgzGxEzmUGi02YYB93rHWYPLSdCnKHGNe5RcUNaDbG1s5KSaVJBWv4AF/TPLpg5zGE5CyRVrdwJnYWUpoL5lZC3XC5jURXRDWP4tfWxHC+W25HpAI5XuLe59XUeLOVhCyXkAngxhEUyGntmJWtlpYdN+Hq3BWGU+gUvG1gBRsZskkYkJXG//7It9ErT1AAUP/5ZH7LOA4k/b8zMX+DOTFMDk5mwzM73og2CuN+8CsJlOKh+Ta1Se6ZFwj31yHCpYBVGrOnfEwzOCpApvpnRmNMskFV721bfXCAxeZ5+8RuAUDAqQKLwyP/P7WXsqciMOrof6ve34vXQzNdf5c2yCvNsXtESlixax96QHRTvSQpnw99nzvS77y2elW+AOOZtzg410ZUY7eLIZdtWKZg6uASJDshpgypTbHjZXl5FhvW28UUB44RaewN2vANy1CQBHe3pYZQywEc/NZ9NH3yrHItJRRFhcL3BTrIKrvtRq14hLz9WFccbuTw/VVDFpqLouaIRAL8CR6PU6hyocDTHBVdnPdVWGplFiBZpbvJnJ2PJEeCnO/ZKhr3Ksra7Hp599ARiPM0QmjWb8JM00UjScbdvFeI1XZSEtfPp5Dq64FijuKCuL2gcoiqRNLk9gQKH4a4ytNuem/Qn9niDrFeQUwJ5008PL8GMqVudpGiurzXiwux6bK/UYdI9QdHO0DYbOXRdYMLWaDB4IMpmp2K4rokDKSwA3iuvo9BgFN4SypsUXR42srq6mwabhMOMFX8qTmXnyuZ8dHB7GcqcVGyuN8OiO8aSPwh3Gw+21KDEXc/RPz1YM0JBUORxjmPRQNsqydJTJZud3DS/19jBGoPvK6gqyeJ3ZhwgadGigaKEtxpPepgeWqqwMycrPs5C2cpNHvkAj16tK3o9ic+PyCnjWWUQGMapySYGnKceJU1w/C0O7bJEJFiokeFE5kIeuxS/psb6x+iGXFamCgOIcN0gUa5Rd4BLqxklwGcI6VTXpl2A0h6uIsPG9TJHn8nNNCW1sJ0ZM1vkUqwbm1NL2OOYs9UKnzL7RS+uP8ahwzT3GwO/KEFLPRAFQAV3SWytg5DkudHjV8IcD4l9qfn5e8X2eu8Pz2kxKg2c7uSP60YPBeILTnTv021hUN4ChBwR2p3gkjGseRrIM1MLdXKw2OtGAiDJVF2G6oi3DupiQ/O86Vuu1qGCJoTnTmjlHWSnK67jXboR1c2sTC2OZv7sosWYNpoCmA5jRRIlKFrXVI7yOAQxiiST3RQhwVxraTJC/67GadSUQ6uYbohTcfKVRATAWAlvKk0C1JP1dsBAm69CJ6csMpBEALgVGvdNYa9aSIc/xUE3kGF8W6bIXAJqbFw3HFKBFZ5lLrS9/te6hYKyysG/8l96WrroWnhZiAl4qMKwi5kPFJsCnUoXRZkpCYTdM5PPMcpJ/EMUca7Er3udccj/P5p+I5n2GffW2bVdFamjW9bEET64zLKaRIpN7vUKt0PtOhWQf/f71S5CWpl7rS2HzHv+WtgLTTEF5rX/rRUlLx22STvaZfnmfc+J3eS/XOyZ/zjxNFXQaHYI5V/rTiIUE9pmz58qrvuZQVsVwTDBCmGlxuY3lj0UqL7tmZ7HVeS5XkZVv8Pax9O8MrbvpFv5dADxb3HtVRgnhESz1xnGJt7AE0JVHV3Fi8g19cO6kJSycITsjFIbxTXyRnllPTjozFsHJ9Z9iTOAGN7UAPKuHCJzOtffqDVghv989T8846aOc0g95a3HRDDKM26UmQL4Cf9WjVsW4W9SSb0MWZBjv5euvn8TDh49i5P4znq3RIg9pPBWKCy7h90yOkVf4zpcJRpV6M/pnvVQUbk8BL1FMlWhWmC/kxcQWK/NfQwcX+M2OWxBj5HuUyumgC5BPotc9xWMdpJFrFZ7N9eVoNYr08tPzYdSbnfRCBPmLC/Av5eYuEyMKQx/ZZR4X0JSuhVldQjw0o+/4BPpUiyM2PAdQPvMtLzheDQPp2gRTDIUqOytrqxgB07i31oxu7yQadcaAcXJvbTkWUBDylrVRPRLHwr4TsMAz4YyJaRS6/87EDZWmnrm1UnNs9M1TfDXs5HGLDEBUaFSG99rIH/NKW1nUG69eb3FIn+UPIzmGUku0j8UIP15FHZoug5PL1UUcERgVGtTwkNQP8r0VdPRsPTLq2vU0lJRoAGLQU2RA3mY+s6iBtFjfXPvQiU5g5LLFEl7C3GIcArztZbQsHojKowF4Wm5FbavFroZ1j4kCb7hB0HHRvwYTulaaGw8RzmuEb8SkalndQbC660I0Ywmh0bwuPMzG53cXxpRrWFoQEMbW0zAEqPbWjRRMqgiwa1QWkx0B8ksQSPfVUvlLTGqzgrtI/1QMY547VBtjMRVrYbj0MOqdSRJcczo5w/WG6Ey6rr+WalpZKOg7GHnv7Khon+dbnv56MMHrWymUHUw/jwCMYRz76ubivmEWC1wur8YJSnICwRHhAAD/9ElEQVR1bQPFgMKFiZowtkdJJ6NAl9HVIOkjOPS1jnHxLdIr/YqFa5QPP9E2eZ3rdILK4uuYucLukesChJtimfkEtAbKyIKQCk6XyUfvA2Z4mzCBJa88d8hQRu7ORyCMKfvSY9aSXyzhbaSyxBgRRAVvvld5+AyDobk4DH1LCIF7QrIIL/TkYywgrCp4SSaUGVV6xuG1crXab+lPZgrRf8u6GBr1iAOFq0Q7psFrVJllZ3qrm7CLfUxY2syhFlan0cJaQ3nSx0WBCf5bbXeiPg8g0g/3QF1gHCyhqHkogFKkNgthJhCk0fUahDNsyrxxIcBA/3mei/T+7sDlX3kQ4qPU3bbBOLinhIBbyV9vPkMctJtleaBnGgy0XSRyqIiYA8ZjaSA3uSroPlPBdu0QFYZICS7cw1hy/dZYPQrGdRFmFmtU4S3hzQPqmO2uDTnfeWy7iopnFAvvc+m5+zvk5F6ulaeQaffn3MLnhiVrKCRDV32UTq4Rcx29oI/8n/5r6bgh0xCS6cdWHLAUVRoR0EM6gjDci7wg+53NrVhotuO0P4RGSzwDpVJvMdaIbt+zkbhmY4u5wcBRWSPjJtTUAeA6HlRlUQ/HbR+l3AgrWKuwVFD7B/Br2SoWyDT98VwoiJWhOvu8BL9ZfdyQpEkL8qjhw4y0YLwOAdWUf2RbRb5YBvBFQt8wmweLWl1hZ3cz5lAYY+ZlDIC6r+rl3j6exRrYK9X0RBbTY9LocZuCp1QvIJPyZ1b/RwHZR40q5/MWepnY5U/rRir/5Uvkh/sFd5X30fER3sxqRg9mRqjKePbKzEuAwq0Yyoob1K0IsuBJFijTDnTvnZ2iqFaiBW9AYXge4xCeyoLI/NRwSlWF0Sl/m9Bi5GKAcSiN9A7X8KAsGH1wcBCb25vRPT2FPoWh2qx2ot2qw/uTeLG3R2vgr2tewIcRuJa8By1v8VitbSkLtZhbdYovZUYl7t65m5vC2NGoscamNJCf5Tv3S1p5w2PyTcYDLpAp8F9OZl7Kjx/d/1CrWdc59xYxyWaozPEgieYDtdwFHIFZq66Kh2G82ViiC8fSVkHxFF4BxZl1c+UcgGTs3jNtZHrXFCyCathHCSvTjunqds7QXiY5YI3xCyCH5wPTaElleExlo2LgO32FrARP39Ia5T/ThRVCH44+ytqEGgaCmdZ5A6axDUvVlxhL37TkxRr9WMLDaTN2FEGlkcI9pi/nYNi1ALjUpkkF+q6wwmgvSyPRfwXP8W0hrManXavQosoaYzCZloQMoFVq+CeVLIDsPgQXTE008JRfvR0F0DCqKiH398AkWuyuRTkmQyfJxIzNMevl+D23pfFQAKqh2WmGQKWZFTkUVIXf0KLh0Ny3wxzIJKa3ugdG0VAgZHUfISP50pv1eSpKQ1b+NFyqq27qusfca/1dc32GYuyPwAxwpEDzXab3++J3aei+HOdaIDWM6qnAAqwpxtkWfdVS9vdCScoqIAto5YZQLXr77gK5oQq9HV/L7WVoOU3lYhq5VSzMtvO58m3hZcEfjE++kSYqSbP5DGvab0OKDDetdi121+Qck89zjM5thg4VLq4rlDpKkLkSID1Q1DCabSlThqRywZy+q4AND9oBQ1cqCffIZRiV56aXxfdVeEJFJFMLgDN6ut7kIrmWvUBjeE1AlqdzIys8bp/TwOA+6S6veXKAXrCenUDn74ZXlXPPinMMbjtJWeceaa2RkespjEFaOFc0H/MYkxApjbIFN6TzLO1g97e5EVaDNj0u7rct904qr24p8FgN58FxijNNlKVnLP2N3/zVGJwdIgulWF3p0I4p6ShWAF8ZUnybeC4WX3ZeXe+elfBSUcsrbji2TcPC8o88Lf8Y1clqN3y34uGGeJ4qWOdBXpcOhmdXXA9C8fTwSFUeVhWX7gWQYlAyjtPznnAPHtbTGHSdWeXjmo1RAvlQjDSbU+PI+ZA3shC4nhZtmerNrAPwnkVVSTk1QcFlFI1x50ClZfhffnNu5E3neWS4H5otY5CW8cw2V9vAC33HKK432jyXflroGvySJ1Svy8hUq9NOvlbWxZZGo0r/9L4Knhi4poghbeLH5tZWhrhPj8/gNffeTrmvGScHR7G5sQKugVUonAtcNRNI0sHhWcqEBcP11pLf6IzJQIM+NIOAJcbv2WJz8M8I2qQzwc8+WCVtJ/ztz9wgryGDDGheGtWy7JrbHYzelTfXVz80zGFGxtTwF5M7vcMa1UpWUJ1Y3gq3BDRUpDJx3UBL0+/MwHMzcR4/zGC1iF0L8YRf0xn1epw4BRnTjE7cwhhWVTDzB4FhYmUcByaxnKCikrGCqGUHQPAMFeBJ7yxBCh6hGwARgzJMWKQd8zkTfI7gZHUA7nP3tFahYOFZMRdYtiaNKDgqB0MpKkGzkhKZ3ZOC1+L+BcNZi4Cz6qJaQ9D43PNqrplcUy49YsG4ujXpFB24KxncjDA7qBXqDniZw2QSs3E8Wt1ZcPOf6Z4qBneFL6Bwmp06rfA9/7cd03UNpwh4qZQVUNpMNxow8SRW66bN4zGVeF8xqQqO+z3ciiAtVGoC9vbubi4CG++R7hnqgO6eUDqHxnODtmPIklYJbpHHe5tF6eKvwJX9kkooX5WLDKaQzdZcVAgysLX2FFbBXQuzWHPDM8AKvNFKpT96KiWudeG2iH3j7WLNyXPeVxTgRYczbxkOoO0G1mgmVzA3rh1pOLiIm7DF71mTD+PB3wVOK1c4dj1feUUFKvi6UK+n4XMEZoVZoNH7F+gFntxgqcHBy+cJfoKI43WPlZtAc32Gvrl73w2hJp1oqHiN1zsmwdsxGK6cJQtJXzeMW59ubEiFPmnAqaKMMtie+5mkdyos+Mc9WU0Ap9NqpFLO0C+TpOLz+8yc4noNyQRRnqNMKqM+U+UhYGoMZqo8SucIr0cFrmJwXcPZdTyCvErPCXBfjW2oDExB5os0BlV8rskgoKm88xQDaKYh4++Gh+Q9FYi8e3J6kjQwfK7MpI83HcZbD9bj6VefMh+ua+N1zhkOHgLAjANe7p7342D/MDPi7ph710pUWMU6B/0DnJ1/Q2+HR4c5v3mtA6GvrnWprNqCvEkVKVfFKQIqlrpRE+ihgjGC4THrGhDi36yqvSepV1EI5/1BZj+e0ifNFd9ins/0HiY/x+ganOn0RbksDDC+NypVZ14t1LpzfyeNBfdRjjzhG09I+ZC/NM7lP2U+Q9UQWyzQLLgc9+PXf/DdqOFBLS0WCW1m4u0dncU+CmZuAZxjjqqmxefa1wLKv58ymXOE5yrPFCFsjeVi+0u/383NzEO8JefdJDONQWt1KlNmQt/cTjPR4uXLl8mnhkHTqGTMadjhUSbfQxOxxxPWDSu6z9Fw5wC+PoJWcnUXpe2Bm12ed6H8QqNFlLoVXsR2oz4jZVywYV7P0EkuOZV+9YPv3rkmZa691ntqdW4wXDYjmJ2YZaeodfwHVGecUxCZgakM4nqXFpH3eGSAisJwlem+AoNMb6q2x2iktUebDtp7BWEnjQ5k6X29pzzmA0C7BgysKm76t6ESK11kqSPuL0AFa59+mKopU6mJ3a/k3wn0vC0kOkYQ7G8mecDPPluAzD1C/POkUwFAa00wvwCQ3fV+xSTfMXGu5SnEFXSjRVmNz5rlkid3YnFmyIn20iNE2bgh89hkDZjnEi25hJU4OO2motQisQnTildWlgEZQJs5cBFU2lxfFt6r4ALH5lhzDnjp6QiiPDQW8QyHCJex+WH3MCpz17mWoQV5CwAYO9ezevnyBcK5kgaHp7lmZW7ovsTYXFfT89N7VMFCqjQ8BMCpoVF+ZkFTmK4FYw2g8S1g6/xL31m/0gOBBrnuxVg0auQp6yZWXLhl/i747pr5ebG/l4yeiQZ85nX+bnv2N7052nWcAq9AaxZWs401enCSPGTFfUHyW2+/mxULdna30rIuA0T+ZDLhBQSI581O0zWJw/5mvxmoAOPr+Pg4fyZo8CzTe5N3eAkg8rSL04aTWyo2Ps9SPoI0v3u+W0qHIMN82EbuykeBCoSCjuDm+mi7Cv8jC/2bYnHb8V4Dzm6WhIiMawC9URoqYOPqtwAIxlEH4bUqgLH8pke3+GRoeu0BV/CIBqEylCEl+iHYCpa+7I+GgdEQ/dFvjrq/mLf8yRwUyhvrHJBx7MqHbTn+ETySnh6yLC1S3gG8kn1b4hot5R5eArROQ417oXDSVwU6AtCkrZt0LZC6Wo34d/7e34k/+IP/FmBCHpqr8eWrM5ThFV5CD8y5YK4ArzEG5sUkHj96CO5gyEBPkALj5iQ8N8pKLxZLffbqRQKxVealwyLG4cH+Pl5IJzY7GGXTftQB+gUUohZQtWlmJd7OkkkO03ATuacHqyAlmTzbO0dB8TS97J7ZyhiYKmEznFUCzqGvotYi+IbR6TjPUQBtPDS3+xh1qGEU6qlYNLdWMwsaY4a57vUB7S7e1NXr/YXMvW/x1p9mzfm78thcmo83H92LK5V5fQmDYx466Z1cZKg23/B67+QUmdfLxXvunsb9+/cyiWxlFRygT5OJG4ktwtBO5enhjkdWf19eibXVlYwG9TW4McoP4JEG1733zj3m4RCZBGfqq+k49PrTODzs4SGZRFJkD7frlYK34XELMLsuZpKadT31EK20Lq+5VUre0VBKT5j5NEFGz1i+c13NGoy2aWhVY7O8vNJOzyqrLEBYF1F1sT1FMsGQl6DhS+a8wjoRuHyYoG04S4ZWMGxYZhegUvlATBVTmQ6rrBIg+NxFVrW1zJ1hE+5NwUCYBUcFX1dZEbvgGuN5WrHGWx0MDaXFZvq5ewS0Xo113wCqriVY7kSrT0vXRXyZS1fcgwX10vTCruZRhkxaGcYtW80cEB4wgfOLzRhNtYJx12EEJDV6CKrKS6C8AINdR1LE64xfhWXWlrF0hdy+mzxyhJW3f3AYZzCO4SwXOnlQlk/SXdeTzRR82r//4AFCCZ0Yv+As7dJIoM8qcOYTmqtvCzqrRGblpQwNWWdOwXRhu989Aqj5nvEIWqbOSsPNtY04PgCMGTejA4itoFzsNXGTZm8wyj5qpYMygM55xp0z1RmrzNCT49eiv0B49IYtims4wfEen5wkgGXob6HYD6JX4AKxmZ2Gf7c7KwlWA96ZOKP34zjop2PzO0OptuPfhdcgvwEsAKyWLlyS1p8GSm45gGbplcN7Cphrea63aF3rffXos2CtIvL4lPT6mc80nFC+AkEXQT6i//k5dDa9V56Xvn4/8/YEWT/XmrfPrucqRLOF7wm85vVZYJQJUzacxxevXmKFF+HHPG4BWqwvr+ZYTgBlAU8eVsm7XrSMMk5lc1fKSIML+a5zddpNFB1eGG0a5nQzeYYBlTf64XYT28mNyjzfe32m9LHklHSTJhqmGl29C+UOhUNbhoc1tCy2LGjnplIa0ctSJnP9p99D2ZvObdheA0CghlfOuxikvfQG9WIMAyoH7g/DLk9jQqXq0Rhmoert6Nmd7L+I3/mtH+Y6yR08c4tn0O15iCeK3dAmdDX5yTUjQ14+U9rIo1rt4oehVmtz2leVhMaIvJCJIsisFr8hKbdzVFD6Zsta9CCPHEJhIR55csEcSsyjcDQM9/f206sTv/yZeAb9rQbz+MF9vLRGrHTaYcFY6aRyK9ax4HVomOFA+iPvC8TiUAPescixPMZoMvvZ7Ndu12hHEdEoMl5RBvBuzj98myWo4E35v9nqgG2uNV8ljrz79lvx8SefYaTWoW0pNlootoEV+1EcKs45ZIH5PDw8RuE0MqJg0QPX8TVwOqst6It8gGaGdsUgHQvnyzlO/oGGRj8mKPrK/A3KCAWCDFxdu0UCJsOLrM9CmfR5rU1fwF4L5vIlc2Ii3RhPu8ezJxm+RliKbFHxExov3jJ+PrP8m8YzDE4beIPoGCNN5htkBuzDtx996ES7UVCFgvSFRRHVeJZ+URDcsKdyou20FNewACSm4Zn8qdbDTeksu7N9Dk+ByccDs5CqhQ0NCynECphgrAXhxJh96HuJybVDZiHBOyimm2hifbQ8CZSpNYvm4kYPxx3pnuLJT1DF83cMp2SMHMHxHCR3+S9AQDN+TZqwVpoZKB4MWdUbo/9ujGxWTcgwIQSGYqI7MPTKUoW251BAkIHJNHTgHowG/XCzr/dWsaAszWsGVGakYf1O8OBeHZ3mBr8LGNO9E2MzpioNwBQLFAVxdQvwwWhO8DxueoZaEPw6jO/6j+se7lTPk055FwUzUYmMK3fSMw9mCwl2MrYL+x7ZP9dahYlNXsELTXeoWOTXwqkwBx7n7zk3LZjD75Yqd9DE6iHACMLneZZ6Yc67ys7KIG7WNAlhCRrVoIEhPcOlWsPup3E+8ygX3iMADKaA/2R506vrMNslCguegME8s6fM9wt6chr/PM8EBI/02FlfZ97nYnN7Jw5P3BRZrAtZtcL1NTcxzzwF33pGZknqnfh8Qcm5d9hmjql8tF7fe/edVLh6/oKrm4qHwz5Cp7FjeE/FO4n9/cMMOY1GfIfylj9q8PP52SnKjrlD4AV/lbHA40+NlFVAQSBWgVg6yWSKNFb4rNkoFtTv7vAgmvIIgC94AVSrzNMNbRh2dmon1yrH2wQIQcDEFNdWjV6UuM+SPtLHRJI5gKtVa8Ff0BqamB01z1g89v8akHEJ3Qwxac0HMis8ZAozNKA9+dg50EMrYXBKuxcvj1MuLgBp++XitmCiZw3awVMYkia9qDCGeEVXHq7pQvgkvQp5MkNYhtdQUsqw2b4miEgn15H5iHFpJJb5zgoopoTj7cEbnXItfvCD+/HsZJ/xriN7GFGj0/iVX/1+HByeRpdn0tO4mccjRjZVABpfhq70WDSAVLBGXK4MpzpP9K8DLS/o8/V8IyYmGSA/LbySW/gdBMyDPTFz0shcXlvHyMDyx2u6vEVGwKBcw+S9vL6ZUYAe/KaCdS2LPxkTRmevSxtz0WOONBJMfjJsZkHaXBcXc5kzjSNDs+KdxpgKTkMrT1QwwQU5M+VbuUgDTWBO3io2x8+Dhb/6vffi0XYHmS3jNR3iAbWhRzOevjrF6FmJLdevptb3ZNrpy5Dx0EA6Ee1Wmw4vxin9HAww7MHLU5OseI790ZsxI7CJ0WvFD+svWsCgsVyDz6ZZsipPEQbDLGtn7IAZjuEEjG6uMV+eVYhnp8EF792gmCx2PEQpn4ANGsFW8HCJSSPKNXgrIzXgE1fRlhwr/VWGTXcXM+YtxwYeGVAwgmDYPNcoH79x/84d9wKQVrsA7IzkZuDXRNNjEkQEjCyECID62czi1NKzE0VtLa1eiEw7WgnFRthCYL3u0aPHgMMoXr18AQG0u7RwCstaAch7+FsC5DqJnfZ7BiaQCzZpzUKQDL/QRytyJ6CrPJPZtJgMGeIBIaB+Z8aKE+O9TqpplVqatqPlrdXuy+wxWdm+2HZ6YfQp3VwBkOu0Tl3zEfzcTGy5ET0Cr5vVBzvH0phH6Usj23J8hlJ8nl6aNJGj19dWYxsrO8sx0Tfv1QCQ1jJT0pd7ZWI/8zUbt/H/6xIaGrrOjIchwGOYiE6lIOuduK1AI8iB6605v5555E/neGy4C3Rxu4Eeg/RXIDQuhrrgAIR9yWfzLENWjstN1ydYfUkP7tMizEoNXFfwRRHOM4Ek15743LVM49Kt1ZUsDrx3dJTjdnHVUIWe+Pb2du43kaesTOIzbVuDRzoaEjw9P8tQnEogxwBP+SwV3PrKatQxIrLqCP20yGez3cgQlWWb3vvWt+hnM370p38au/e24uRoP8HfxW+NAIFUg2MAWNofx+IcSmPn17JcjsUQ28wDMyzqRtlVxqUl7yZNK61YG5BpgI9Uanr+Jg0AwLzdh3iOstRDUfZW8Tz1XDM55KLwOLXM/VsjwUozi4aP4OcK36n8K/xvVrhU2XXMOdUouQHzWYcHDVsavTDc77wZkpvDkv7pNwfM9VwmP5gqriGlh2hsWikRJDQuf+HtowBd+9JjdmOwMj0x8+wOA4n2lXmuhP9QiLK3NIKXNDjkOz0lDS3Xc6bKwSTiH/7DfyN+/LOP4M8d+j6I+ko7Ts7gi/0uBsskRtAX1UG/ADyAVM9Jz1kANfP3Fv5v43HKFxYVsA+G+Ud4XfXWWvS7xwCxe+AwApGDdgN6othUMEwKxmIdy38UDQyJZ0dDnjGMVquacoTQoSxVskZ1mCvAt8McZYECfr9g7BqdhvME6O4ZRhS/KwN6mcqM752dnbxf/jYk79qssuxnKjF5wUxCX/4u/2tgSfO4vYh333yU226ePX0Su/cfx88/+YLnFQbM7vpybOIhXemxYVy92j+KG2idB2wylWYHL3KvWbI1jE/3h4o9LYxQ+RNJxbs7g6/EJJT+1W0mmdRadRT8Qq5bn+LtGv5cgtc2liv0uRLdgWtLt3Hc9SQGMxzBVPgUGzX3k2qkW/R7AefhenqT2yfk5zJ9NkmoSDICx+EJs0tVTBoJ6gvxTW/eXFlfGU0S31ebzQ9txAU1GxDsdeMEr5myUkD9KXMallJwfQmgCqBur3Hi9dX1ZJYqrqeLi5YKkkFlJkNOK7ihPIrv8ZpgDl1Uq1pk/FchoD2FyTpXbqY1XKFgqcs9vDHL1qu4kAQVGQo7FU3h/S1ixdcyRJNVemmH+cpQm5linq3iwYUqsUzkcNMtRLiDcGYO7jNh11rho8tMi2/AlJjqmWG3iMD7nLSQmWgTPwxzGcIzXGnJfxnAA8kePX4cL168THBwvUGGkzG9V6DKhVheuW7GZAlOy4DuLEtJ/vQlvX07B9LZGLNCkdUk5GHe1llrz+NxwilXjFNAe/r8GbTXszNZFcsPgBtAtyHz4DqR4zEl+hLmGALcPWjidRoDApZKxT67iJ8Khv66edHQmHufDJNkpiaCluE9/nb+MwRKX1309TvXklTspscaZrP9LoCeISba7wLSQ/vF/Ar6s7CL7263m/TiljQWDL8luNOm86rxIq0yvu3zuUbFJk+ZMDKiv1kFhX4KCMa/L1+H88zANHPNUK7W+vr6WnpfRgwMKZkcIx+mEQNw//J6rLzuM63CogfnXhnXKr3WhMz3v/8BgPIs+9elHY2APNCOt4vXjstwpEaL48m4PO37Uk783PBsD5lQsWYIkM8ED8NHhr3cRmGVCo02w7D7eIFdaKfyLQ6NBFjx9K3PiMlSZKBi/VqTzRI5ZljN8ZlrnCeZgYVBiPzI1wAAPO086jUXG1A9A6yInJRTdip4yq7dyO9pPPDTOTKlW4NP40DlpPehfHBjVABkGs11YZNMDDvSaCxcl+I3fvhm7B8fMh4TnW7ixfMnUYNPu3v7cTfGYEXIy3R64W4e8KwV61HQxeeYNq53JKbQ++y3RrdzY8Hg0uUY77YKHrgP1OtQbokl1jIEA/DMLsZQie+6R8dZakkL/g3D8hhpGt6G6Rzb2Vk3dnZ3Uib8Xb430caQr4kyw/4QjKsigzyHvsj78o0yb39VSvKi/RRPxVBlW7rKV5mSz8uNwV7vtf6UN62F2BtdxMFJP47PUQ5zFl6IeLRVZzTMNX3yhPaz7hBPapn2rnLTsNl5Joa5vvXg3g44WOV7w+xz0R/2UQ5FJQ6VlmPd39+nX5bXqmBso8CbenDMISMSU422bO5s4pmdw+/WDHTzvkFNDGdkx2oT/BGWUhN7+/B81pNkgjR+arS7hPxZOs8M0Rt4pKLBBR2Ud3VABazN6kLwquHrxE3HiIyV2+3Whwk4EE1QTaHUjeT3XCD9/3t7ncSdgagAokVrptI6VuVE0NTlg3GMCasfPThLJioy9mASJt9RmaJovS0ZVwXgcxM06axtG54cI4gypkkL7gSXIQVQ+2IfZEI9qgW0fBul4cK6YS2JIoEMFTTmUI4L1ViCGa2eLRGWmo20nIypWqNP4qm8rrCWrEDcB/AUNr20DMnpcTExnmzq8q5eYffY46ZR3AiXawP2sYUlcnxymkrFcTnRBZijcDI85Md+7jo6nhgT5EZPa/u5EPkLUOTtfCRgwPAWUrVobWZBARrulbi5RqFc9jL+7WKrSkgBNNPObMhU5tDTsWVxytcgIgg3250MtWXaLc928dOXdJe2s2w7vSMInXNnPN4MO+mu0tJ6ZdA8wbku1pFUoibGmAEIdqZi0xIvlJxHGlzhUeAJYA1JV5lQWpt1JPj5fGkgX6U1zjP1Wv17JuTyiTyhMpKgMrSg7ndJWj7Tw9AzmKWjax173IML6Wa4eeTB/cePMiStx52VRDyZWRoyDmP18r99sl3BxueYoKBAapgYetIatAqAauLXfv3X4k9+9KN4/3sfxItnr1JYL6bSBMXHuO3/TPnJt2Yser/j1VBwbSQTkaQoNHYdJKubMKfSR9r2UWbyGwPDqLqMPu8beREF4rYLDa1bFFVX+jWacXxaHLfhnrpL+Nq0Yfnkirbr8IC8kyWWlCt5FgI6v67/OFYNABWS/D0aDzIUmpmDzLf8Odvcnd4/fUyjhf5lsQDaA88SfORHQ3h6HipF57YB6P7gBw/iAM92vtQA9FHAl3iDgN7u2nqGRs3QNHHJAr25TMFLvmUoKU92WSVqyCvxy7lW4fJP8JSvnSuvtzSU67JGC64QDj1b2zCKlO3Bk22MnaPjg5xz+cCtICqpjY2NHKtzwFCY+2twT4WAYuE6jSfpJQ30beVP6Wif9JLkT41yj7TRsDa6lHIEX/iWv+QNP1P2VVb+DvvGm2++HV9++TVtqkwxoLB3l26n8d6Djei0OilL3f44Q6M+7wJDsMk49DoHo148fngvSii8C2gr76lwm612VgGqwiN6JlVo7Hldq2urcd4FF+ArIzMaSZmoxHPFn5Hr/siGJ4jLR3p4vV5Ru7PNXLn2qUHy6uAAw6IW93a2wWEUUqUcnUY9GuClRcClkQbSPLyz1ukk31gj1GP0s5wbfcyIjXRkDk0CKTfajQ8VDt0swUyryLeZfBLRTszCUr61ZAXQmfYXXLQGLEVUurukUy4qesyDKaNzaemaFi7Y6Ukwav5mBvwNpk5FhKDIYL5d41KDl/m9bNYP91xiARg+ANkSgHQdc7c6DCmT6m1VcHX1frSKp1dY/Yi8gT3rEOvtaTFJIsMuTFm63ZYhoknGVIQu5m4gKiBg/1UohkimCL0LyxPazPJTTPgAwk1vYSho5sJ5ts+1Cuw6TH0EEEorvT+Fx9cMcAUmaeG4fbk2Ypke4/xFejgvwDCP61fouR67AkYcMwbm6GIc1gI0XOHxGAOUtNvnBgDtWR9LHmWbB/yVruMQofOsGYugSnldcPeI6OkqHIcwlPNxgQLyOTKIQj6zcqS5jOkCq+CkEnftxs9UUOcDi6rWkqn8W0HOMTA2FZk0ySwr/s4zfvje9mGhtLJtVwGRx9xvl8WJ6ceM5xy/xpF7T+yTvKbykF98O2eGqFKR0d+imgQKSmCjv/KHLwEpq7TbNmPYfXAfhCvH8dlJbOBZnWJVK+iuceVeOeZO3lYu7It9EjhUMAns7hmBLwVw11PPzs/if/I//fcBMCzjtbV4indlUssSVqKbIS0xozJSZlRYjsX2BDDp6Vz4nQabtEzPHa/C/Vla3F6TtEJJDG8ukE2UFJa8isA1I/e+uPdvkPtsoBEdOUdRzhuC5XsNDBf3PdtL8JXnTSaYkysYmx654TWzGB2v8m9Kd4b/+KfVbCjXxAfDrIK2/OBLQLMZ+VnPe5ZUowKhqfBAUn/PRB/6JUApM7a9gHv/g+/vxuHJUdxeGBmJOO2dxgff+Zb6LEFviJyfYFCeue6I3FkAQJNWZYGQwd9mLPM7z3e2DWNKa6Ma/anPY4jwikokN4VnvzShxZ+5WN3a0LKNSgcgba6+ztKTb8dpxG7ff5DtOZ9jZFBjL0OQzL18coxna8hY7DzHkFBRZ+hNowN6anDIP/Kuyso+J46+5qsZX/NrKikxV3zNe/juzccPMcr0sLhuDiNz/jZ+87tvxlvbq3ELH5yhKHrDaZxqsDIeNz+/9eBx7Bvari7EW289yrXM5YYZx2DTwTFjL+X6untLz3vjOD8eMj7XBRfj+fOn8BkYCO/OM0YLzhYnF6is6Bv9yNAsk2jV9h485xhrOCt5cCOYoNEtP7gvzK0MlvC7m7uMll4e875s284/GFeD1vUq3hbYkwZXyexVUcnXXbg3zWWllIvttY0PDZ3pKXjwYMab4b4GSkOL02wjGxaJ/Dszh7i2s9zJsF4TgYAXcpPXGR2dwoC5boE1534RT8a94TPb9F4XPvP4A5UdzO/LhTdjlQKNE3Zzp7WhF4EHw2fLWA+G8gSjtL5zoCgzfjrxWux58B5MpTKRmGASbaGeBHjc4T7gXoGx3fB8YaKBKZZW28AS1bpv4/I28MxMekhL0Nmg11mlA4I7cRkyQUgttphKnXtnHml6T9DKkNXe3t4vmNKsJIXdhdRU7oIo/RbYK/N6aa71AFZXY/p7CYMz/qysAbjgpaqYxpMB96pQikVXqyUIHCrbi7TyUd40KIBrEcpsPjfXxlBmZtaMmZsaLv6E/nroo4ucrvt4WFuOM4UaixoBda+G1rmb9rSgHIfMq+VoKNL0VfshsBvaUrgE8hwXtFrCizUc4iS4DpIVJRbxeqEPrQEgRV1J1wvOet3kLQ+EzDUX5k1vSk9EEHcB2/T9GZhrRKkQpb8GRXoj3Kdwr66shhlnbmaeGQOuJWiRy/AqH8FEMNUiXuN6U5v1fMxwdGO04/IgTb1q+XIWprN9+5BSpFVDa0WiA4YYv290WszXOL7+/MuszmLW1SW0r9SKLRGpALlekDUEqVdpYozeqpECDQGtWGkszTR8XHOFyfORGm+5tlJDmTJ/8lux/rkE7zboi3Pudgusfp7jBmr/UGm7zUNF5zxpgOid58ZRAYA5y7U3xqaHUc7IA20pX1yvHBgadMuIfksCMG2478us1BoAp4FoRe08XFVGcq3BfsiX9FEl4nMYGPRyC0GxfhbXg/iN738njp6/yDHp2fTx3h6ub8QNSrbPNRPwYzzBQ5AuNFqxsCzyXKGfyo/Gj/xr9ZfcR6cmZsx5GCz90EAVF+QDlcgUUDZErldcBvztv6FN+cOi1B6h4X7FngYcP7MSCePrw5963XqfJiIc72OQovSUPefVTbcMlvmAHszb+kqb6+knPEt30qtXRjWKNvAaT0+O4bUpYDykvygtDREMCEcjMVRQuztb0Ix+HezHm/d3Ynx8FLubKwpIRoRGVyjLruHia+a7E1sbm/StGvsHr1IWe70RSq6Gt3ITz/bO4umzAzywEfNn4VvX0Abx3jvvIl/zeFh6592cs1ybRfZgKgxdK1IU6ePuc7R4tniQSXmGQZkjjXk3ddfB1AXoIG01wksl5p7p8J5FxlRhjgw3GoU4PTtKL9a/TNTquxzB3GnYOoWXyIlYLW+mpw5lyhtrqx/OtLxWnwrBlwIg2LkrX8bV8s3NfCicKta6awQZEqBxBV0FpBAeHO7nYplAYptOkAAowKgdZWrDH3oXKSyyG9dkGiwCbIafrm6j3kxrhpHG4WGxT0nhUZmJaPZZ618AMUSiIlWIBDnbd4+DmYI1ntPh99zDABN5vUCw6EYp9xbxbDef2bbPB1/sfE6IgOjvhsMksm+RQ4tfQNWKy8+5d/bWWpaG/sy0VQUaunqdilZQFzStGp+LjHiP1iIsWdcNerkHSsFxlgU2mUFlqrAJHN5bAJ6+Ix7UpZ6u6ztFeFQaG7ZRkaU3wHVWNc5MHuaxgoXFA6KFUF6iFJ0b9wQ5x9KTW7nXrQqOv6C14C+QCnh+LygI+IawMlzC9fbdVyothHz2mQpcuvi7IUD7VgB3sebn53pA0inngGYEW/uuIaAH7SF/8tgqc3h+hgXJNVpcroNmph7XCqLS1yO25RF/1/OZvWZGhc/2ZbV3U3mtcPDgwYM4Oz3NdFqVhXykYnQs3mO/5BvHpIwIYEMsSnqIwm7GFqBy/+H96Kwupwfz27/91+JnH3/KGDDi4AUV3syC9iXv+ruWaNLNfkkXvnOOfEmD2Uul5LWZVMMcOD6NSiMVgvU13pZ9XlluAcQaD9fxd/7OX4tB9yB27+1mmrPGjTKWXj0PUi71PuRT74V9kkeNFXiNGXA5h/xTTuUtr8uMVe5ThjQCBJNbQH96NaEtwNbJUWOi0Et8blbj4oI0ZGw8eDp1i8Q0PG5riX7++ve+HWdghjQ2nDa6msZao5WYcMl4D84GzC30B1tsT+PTkLmPce3Q++SVpKO0ol/Sy5dKV37T8xL8Ndw0KDzxW+Pv/r0tQLmS6zfye1aUAfjdt2TZKNPmz0/Pcn/aMfzhnOVaN8/d2d5Juuj96m2b8adi9qRh09pVYvKQ65rOr6nk6Y3R16yTCp7mUgP0TEWr7DJ+Q14ey/HWG2+Ae/vx7luPwbPF2FldiW34y9JwZqHq3RpBcfyeRu6JEqcoMzNzNQpWV9ehG6KOm+IWHcPBjtlIl46G+KeCMaV8ifuxT8Hc+i+MGBOEMpMWOVHG5QOVmPKWOMA47LtJJcudDp9PwVgcCvjU/V7iusrJ5Zg0KKC9iRgZqWGceTyT+AcPqVPELT3/G2iVGMGM+CyroOicePxPeW199UO/yHgwF6pRHYxJEGZduT7gOxfLccXtlAKYxS2ZEHdGM04euJD5/io505wdoA8zddPd2y5EK/AKivu53NfVQiFp+VkHbtwvFsX9uyTluG4PJaXVcouSzJMymSQVh33V2hOwFRrDGEKQBMrvaaND2+5bqQCcMoKC6JqUsdhUukxExecgFB4KeIp1IKC7RmW8XrCwLd35BFRBizZ8ybQChmA2AyCZZhYuNSzl+AUo79VD8DoB1L9tM0N89N2FYPgzhUlvUytQheRaj0pJReXbs2/8XE/CnypRvZzSnAU1izBd4fHoTUINCK0VrVLtMzb7ZTaTR3WjrpgEgAiLZm1rm4cXyt/5t3+ClNf7mQzsPCej0j+v8e14XNzOpqCVf8/usRqGYaNkctqTDo5dJjTUK12dPxVD8h600KqcXZ+KHoBXwRQWqdYXXg7fGxJMQ4j7DNmq5DSc0puCqROQeZ5KZdYvP9drV6G5+GumobvqHadAJp9m9hbWtIpY/tKwcaiOxz75fOc8DYDLu7RMmYC0AE0aucLY2NhdZ2y38c3T57H3co/xqpQKb9O39LFP9k9a+tM+SRcZ2DEZpvJZv9x3+WzGX14jz9tnF971rFRieoMe5qmMmIr81uMH8d67b2N5n8f69lY8f/EijaOyPK/XwxxNAA/b05NDuuiCYXYNqcLDTSozBpWzbxWV61BQhi/5CcsoT4Zt5vVykDUNFUciHczC9aJcY+an0RWImf3wbKy5m3F8/zvvxv6r58kL4sfJoB+PVATw7Tl8cFNeipOTXiaEmB5vSvOF2Z3IlAky1tyTxnpbGi2u5drn4qRz543xaXP5GVb00iJGI3zrRmuai7PuSSoN18/Hp4M4PjqLZh3QxRix5qWeVHG0EGNg/h2j+4NMCPLgwUG/2EbhmAVVPRGNU1HRogC++4Mio1Ysu4YE7nkb43nbtlGHZr0NXekr92tE0ON0DopajMgjz3eLj/3vn53G+monkybOmdv7GEojaOb2nA2MOYsNuLYvBonZqSx5yUvNViXWN1YwtFAweH7bO+s5fjMhNcxVTPd2dhjDYqx1miiiXio6lbHyaCKGm3pb7XaG+S0Vpxy0253Y2MQbRhYmg0kMUIw3zBfqJSMmnphh7oFeWyZeMcZztwpAT0uuubZrqruRCLHOqIhhT7NgLSohrqusSvfu7UidfCmUkl16zamhBQV+Fwy2trZy8LmXASI7MTKGG7e03sVHZiRBQU2aC/N8mGs5TKSWUDbm57xduD07O+NDN8NVM3yWAIggWmrjyZMnWXbDuLWgwF2ZqulE+lLwc48CAxbstDRvYQT/dmBWiNc6k7lUDjLIAsQeG3/l95U2kN1HwLGezmCKKxjOAqkqK+O0AohAIagmHeizwCBwqHwEXwFHUPQ6306ogGtWjbQ08cSfvhyvITNfApJHSZuC24TpxjCPKchig/9Ly4LfC5ICdvm3ViqACU0Mv2lAqKTK5cKzyeQThQgm8mcmt9CGFrVp6q5HpCXD/GxiuSpfQ66pbmzG0avjbF/rxnG5ICw4Oh8KkMCgtyi4+rJ994ZpqTlfvuyD17se6dHcs1RzP5MGCc7wi8xqNQcTPlwzUCEvMFeGR2zfZ8/AfHNzE9B/lSAtX62trSdtpZFhCOnjy8238qTz47qEz3SeVGz+Lu1d73MMRidt996jxynQZkMJdvvPX2LYGLIpjAF51jDNbP4cpzTxb09qTgCGV7rd0/hf/C//59B5jIAOY2/vEEt3Nf7xP/lnyQsqjyFg5RHumboMLe2TfGpbejHKiL+rIJUjgcPrnHs/t58zXhqiUAUkgcHzlhy3cnh5hVcEwLtO/HBnMzPg3Cdj6bAGHuTHP/uYuUSpWhUcPncR+5Zr9ATaANMYwJNnij5rGBZrbM6F/XDOVVT21VC1ezHdRKoneHOtNa4hwlzfqGSxhOEDD/1TYSufhUGCXAFYLZ43X7mN5dp8PN5ZwwM8pV0gCeNjcncVv/Lm2zHqDaJLP/ZHN3FyNI4ewHgxHsQH334bOk+iY6TEvsB+Kj+BXZrOlLxhudOTk2ivbGRmptsx5l1TR1ldlKv8foPS64EFpXj+/EU028vRfb6XHl8J699N0+++9250Oi3aM0w85lrGCg4IYSfds2hVoAH88+JoD7AdMz/ciwel52UYXcNR/Mq9YItLKPZpTPPU3WVoC74Cw2conCa84ZH+0lVHABbMI288+n9lpRNnB3uxu7YSl72zzPy9t41igE+OTqAnnZF2hgGViNOT00wOyrV7nnGhAuBzTQX3sOn9aERU0vi9SQNQJVXIGPLJ7ypbt4UsLNTiBIV1jMe2TD80CMS4PGofvD4+6qJU28kvtnd2fhJXIzcUu5xUGKsaPq6Zyk/uUxMndFxsR1wzVNpqtVMO5W9DjWbOeq1jM/PUiu8ao+VOp/1hghtvhdGXP92o5ssG/Kc1J0i6aVFhkSFNZ1Sjey9/cp/k0n5CacHEunx6K1bD1hr2ZUzY+LtrJQpBE5fZcI0AoWfRx/08poNqXBdTbc0F86wMzjNE4OwvzJcWKS+18aVWPp3QyuVhBdIzYRd8pjWT9e0MXzCBpil7PHXpUs8QUOLp1gKUsHQjs5tsWjqo5RUCQXsGvE6snzkB/u44fPu9wiJIK+Re48+cNL5T+At62kXtBYC2xuTD6KaRCpaGUBvQzdi+yswKzVbdsPqy9bZyjwmT6d16sO5rWGk38CIvuaeUGTcqJFrKzacW93VtRUXfsK9cdw/QzyNZeE6fvh4dnsbu7r2s32Zfk5G4XsDXCzLcJ00N3Qmoud5g56H77Dpfjt3wh1sXZEq/8zPbFGxTwUAnlaJrT4ZJ0ntlTCrZpA1v6ef17ityrtbX1nI+VEaWrlpbXUsDRCXkJmGTU/QA9cI0WpYRSAFePkkLkz6YnSqAavF7grRxcfvn85zbg729NG58+X8jAnqHtuH9yXO89QznAQyNBjcyVivl+Nf/7r8Sxy+eRRtaNxaq8ebDN+OP//hHmenqxl8Ve1YOeC1feo6+bM9xCYB6waZc5zoP/6RZ4fkVxpF85PXSV2VmyEgDxY3cemdTFNPlrUksV9HvncQPPvg2z+ylN2Lh5Od4e1g7yAQGx0IlJsifSQ/OgZt5Tdyx7JcK0PnRq7UIq0aChowABs6jbPDi4QEX3TUAUN+wht4BCmMieKHIFq8wcO7gy/nY2WjGva12dFrzcZ+fu7zvbXXgUe6pVVAG7TgDIK/gfftleGoJmiiLPeiPqcUcumblei9AvQHvYmm5DnIH8xvqc11b5c3XyJleHPIKTnh0Rr83ZH6ZM75r1t2jJW6U85wlJjGefv0NHjVP4ZoNz2kClA0xW8rL5JlGAyMQPDDRynVgjUSjTxrK7QY/6cPG1kbcv7eb5aB26N87b78ZD/BQPvjed+Lx/XuZESfeVJDlReT8nTcexYtnT5OHDadZgkwvUHxwDPJdB4AeT0bg4BTDrhmj/jAsxrBNu+KeBx96sKzeWrXazM23htlcC11dbqUMvXr1KnlHXleWjCpkZIK5dWvRgDYtVNuugjnguFVBjMoYXjS7sAvtTg5PMkPQ9TrP9BMbNJINy5bn8Bq5zmQ1cwycA1PolTFDxR6qq9c0q0ykF16sgVrTlHHShtmhnmuXpaqgr1ijwZnJcvC896YGgi7/P8pKwRB0fSlEvtUQ/lQ4tKIctOG3XCymwS4dNQxgKizYn9p8zAdmztkZY8AqMC0M1wtctzB9lPFwTZFmfYrFmbXzuCc3xkpcBHoWPhAYuZW31q0w7Eeu0dAmAKP3JAhmmI5R6V7P0nBVbilwtO2NBtm0nq1AYd08SXEFJ5+Ph6l8M8TEMwWyXLuAid3HkEADIfzphAlg0mtGO5WWgDIDaF8zBSYgyjSClL+rkPzcigIyyQbWxBLEqy5hEdIvgcBNucP+OQy6DKEmKHyAkUnsnRzHo92dmGKlriBcAogVDFaajbjh5zKfTfhuDQb2fDCt7dl6jZ6ZSq7TUHnClIDDNZ6ZC53SRM9TIvm73qeZXTKKVpK0y5CkzCYT8bcBUMfjZ46/WHcCOOQbbsiEimsLdU4z7LCIQjFc5VlaybwwuHvpfIqhXOfW+1wotppDhrqYRteVFIb79+7HmSWTUJYejeIak9xgiMrwn0rHvES9Z/utULvhVfBpNldoQ0tyMT17K2jcGTriiSo4z10SnJ3jzIrT0JhjrHqoXJ9ejDJBP+9QCEYTNNB2VlrxsIVSevUk5id4cvDR4PQUJUUbKJNafZl+mlm1AAB18Ah4A9Bra8vp0axhMW9tr0W7XY/N9RUsWpXdfTyC1QTOtVWua2EkCuz8dIuIJ91urHVy/aID77QAVJyUWGfuW4B9p34TH7z/BvNiOv9CLHdU/OdRX7JSSyVWuX+Nt8uXHW5s1ecxkJCJ+iLg634YjMhqKZbrc7HSmOdZDQylpXi0sxpv3NuINx5sxLfefoDSWY63H2/Ho+31WF+uxZuPPIywlkkAG6srCZpVdGOjtoDRBThce+5RBSUFMEJ/59gSWEW6NzOPvFW4zr1kd3eGNsGSK7xXQBmC0zdlrxIN+NX6dW7yNQkAVkXMTeJBDpkUDyNNIxDMMkvNihuWrNrZ2oY3ixI/XbwV9CtjeSNGN/B7ZyNOhpcxwGV5vn+YBpHJHC6HNAyXYxD6DNeWfaZVd6Z4A1YIQdIzFdyTfKs832Mtri9ved/E6RHeEOBcc/0cedtcrcQ6D/6N730r5WR1fSuNJGNHV8iG/Omp4xqzGu+VhUYcn5wxRgwr+HXOsCde2PmwxxwtItOLMcIdPD7tcc9C9PooLVo7Oma+6VMawSjdpSWUO2BxfXed3qIenHyIuKZC0rHQy19l3Ibt3KTf93gXFKnl08Tj+7v38STBIsZyiWC6JUB5FcukgckdrvuJ24Z13RpgtEvF5Qb7Ps/Uy1QRuUcwM4HBpYy8aUiCL5kchyxn4hGt5pYgsFxnJsOAAs7sNVNW1wirwOtLMBKI19fXo3uGpl1F0yK0Vi8QuL3HS4uFebr/GsCzXd5aPrYl0AtqhohcN1hGY3uv2XOzPqQVuVjNIpW//JIALgj6mlmoM8tYa2A2Ap87+2nbhja83vH4bO+RuOsIeAVeN0PonAk8GHRjFUCz5Ixx3lyIV+lB/AKEC8/TNgxZWvJHS0hv0/akh59ryRvu0zK2D97j717nznXpOB5OcHcbWH83WcJoGVC7MIGEto1d61ZLVzcm5vHPgm8qCS3gi3TRDWkZS3bDrR6G1q/9cSP22elZrAP46X5DHzfBau1ID+zz2Fk2fRrxaK7F2RXMxthcVNVg8GWfj/BgZjRUiRijVynIC36vUnLNyPmlSYTCNQCTbS7SCk+ao1SkvzTfvbcT6yvrueFVy92wrFaWiscCu3Qvmd+5XGk3Y2d9NZ//0ddf8wWWJuD0/Q++Hz/+8b+IR4/fjHUASy9DuitkPs/fZXj7WPCs4baCd6WpHr+buC2R5JxpCQoYph5/8cUXKCf4ivEYyHbjuYpPY8hr+ZPvCkNGD0bhNjQyh0fyv/2P/mH88T/+vVis4qWUl/BYW/Gf/9Gfxv5U2HCPoYkMRSFPyxHxYOhaGFuGPQ31SLMpim6iYoVXPPPHI/Jdj8hNm/RJLr+4KBa+9WpyCwi0tZKK5xuVbvEg6GNl6TK+/yvfjlcHAFprFT4aoCTq3HOH0oCHyx4vrnwCHMxpGnooYy1mDQtPFtCDqgPW19DekwKq8JV1MDX6+r1+ephKmmMaDkyrNzlhiDeDBwZoXUxR1mm8wrv8Imjq+WeiFv2W9m7+7/UHYeVxz2oa4UUsoTAbgh50nMCbT4578fy0j+Iq5nUT5S49i0SCy1zLMeHClHK/lwf1VO3fHACvgWLWmt8LElAJ44Nno+gOnj+P3uQqxtDjnV/97ThEboYogZfPvuE5nfjed99FyczH5WBIXwHgKUaT4wC8YWDkaxotDBCPczfJKQ8RhNa3NxYy0FO6AStXmLPrlB+P7b+3AeZd9lHIrfiv//yT6E5NjGmjBAaxvG4EocR919mXYzcqc59lnCqV2/jg0W7cW16JPorXyjULzMtRF4WJkjJ8phCdn53hjSwwn2VwwfqYFyjEFcZfjm8OjlMWhvRj2egCeHHePYOe1ugc4n0W2DkPL/I/RjDH972UK/nTjepGecSgpXrrF8a3URDxTfor/yoYl4zcb2kULb05OFgZnS0NKNviwiwTU75SxLzGNo3IaRz6Egvznvv3d8FBGIuLBSbfvq4BlEIR0OXXn9kha/75nULmaxZL18V0Z7cv//blg2UPQzB6ZlrrvoxpylTu5RAUHbydV1EJgh4S6HrW7Pn2TSJrLfn77C04J+gIRHphfObL/s6AVvxJ4KTPtmF7/lzHu6jeAq4wwwnWygFezHpnDQ9mLk5gFGO+NIJgoUhSCRuawfJ8rXhUVn7uWGw/x8Q9Pkel5HP8zD5JIxW06y2phHCdK6Z5IgirCN/p4WHugQJnsdZRIvwiSNqWoR69ByXfEIQK0ec6uakgGItppY7XZ+odCLQjhNGQ4RTwW9XCgiEsweL60EYL5gYcji6wQjfvZRiSmzPsOgthJoNBP8uvLMx7lEexJuVYi5ALFuQc1iOMrEI09m2YRLCrC6LQSwVaKHk8TMBwgT50z06hiaLsWIFgvj8CrCZYtIfwgqnnm3gZO2uttMg++uqJbn2stlu5h+nJk+extbUT84zdRVgVn30owgdFyDU3OfsPvvM5hskYOqBbhCBqTePs9BAlrCFyeXMRZ8engOWwEBLG7Tj18k38sKq+Ct15UKm7DmXR5PsPd9Oa/+0fvB93zMEE8CzrVJcq8fHzV7HXQ7HwOwSDn6ADc6RgWjXcuZJ/9SZUkiokF/316AzHGRiXptcAoMrVkXiNnopp6TgZGRrW6NEqn6BA0Qs57tLdNFY2V+OzL/agYZ3x3MSD3Y1cs1EZyjdW1cjTZ5kjt2Xk+h7AYtbuhDmvVZhfPPpMhtEbBYznAWHl1n47v25YliesROOcWgzAtSOzxbTyrZqRlTHkZ8eLUnVM0k+vYQLYq7gEeoFRw2IAb+mFLFXq0RtexOkI4O5hlV+YaDCOd955EJvWIMWUELdAB+4sZxp24RW4tUE5LEKiPp7O509LoO2/Ooj3v/1+HL96EcPzLncvxNEIo3NjK9rrG/H5Zx9Di35Yw7CJN/nmo4fx1ZNXtCdgF5GPKvLvVo6/+vmn9IJ+MxbDkR4k+fjBPfhtyhwWWGNWs3sbDVevLK/F/jevYMQ+RtM0Pt/vZZjzPp7pHN6sEQFn0IiUqdwqiA08usurYXz99JvYbq8GJm5M4D1LGnn6sWH5UxyIZstQMYqONpZqrTw498B6m4zb04oFQuuVipMaFmZlG1pUls36zvuYC5X8yVk/Ts6LKi/Ot2uipqI7Xx6uK6+4F01lpSK7f/9+6gPxTr5S7YhL4pd4ki+MJOdL+fTzmbK6ZSz+PsNraebvyrTybKTLjeEpKzPPyrevQsEUymrWqC+/N/3brDV/92Y76sO9pwbjy9iCuPfNFIbgrDHpPg4nPFOeuU7A18pyMHojEnDm+bhxU8/B6xQGn+dPM+d8rp8XoFmslWgtad4X4FqkPc+ePw8TeK19EoTzM9paR1nM46qrFE4Z08uz41RWbmA7RenqWfEVk2KGmlad9xcHjXlMhArJ5/u37dm2P+2/380+s+/SyIl0TP6tonHvkErFTByF5g6vAidEQvsfYyo8Qttb5KfWfjEVhbcmAJucoKLwb0HPcFau9SCwIxqDd6MEoKyj4OalpfffluLxdsdf4uxmMW48JqDXzT1zVoY2CcA28twaaNhotFEwfeYXa4uXY/B796rlwW4YIJYQcp6ToeikxXOdh0xsQaGpXB8h9FUAxEV2vRNpqcJTYe3jaX7+4mWe77W6uhy/+p33MMlHGTZQWf3we+9n2MUkjE8+/yJ2du/H0auXMHMRem22irJeegi2qVJPmsgX/Je8zHjVWC5rM6kYVx7ZUCgLTO0iQ5X7Tc5RQPRcVBgtPBJrmVmZ3lCs1iqXIfuWRxoAVFiPrpdi5eLYxN3Y0E0teoA22j9q1h3XLeOe5eUOyhGA5pkN2vXYcOdaAOwxB4KT3o/8Ns6q1ipi14M8QVtPFi8fj0X6WRXGfqiwDYF6BPvdjerUEmE9lNV6vDocAT7I5dUo7q8vxwXX1PBc5Ospz7HahbxpRmPujaQt1/2W7kzEQZ4AezoEaEE15ELaGD6SL+T7lD9oJT+rrNBO0F3jyXOyUOzQe3qF7NJ36enLLSa2eeNbmjEWq4eYoCH9bwBgIwG+rjAmu4MpwH0V+1YOr5Tjrd3VaC3qYYIZKG8TSDx1YDy6iqdPn8c7b7+FIhwkzUvX7hczVAZWIF8mlhjO0vpf4vc+XkMeswHAVhrNXBeTd0wFdzO9XqKK9pNvnsXbb74duxgAruW7puMpDS9PBvHRJ5/lZtfr8SAe3d+Nk5OjWF/byJBvq9mhjUamab+EvzX4ht1+3MMQ+/LZ8xiV8F5QrO/eW8vsOhOviu0ixXlveu/lMYqjexRj2HdreTM2O6vx8eefxfO9V7G5ssyz2vBA8DzXpjQs5lE0F7np2ww8q5YYUjZ1vt89zUQMDZLewGIHFkbgGhRVGx5zOUDcOaWP05wPw8Io6IZZtxP4K2IyhK/NKJ3TWCiiZUba5Amx3KUhx6nBp/Mhfyq3eVYVY/I68SAdH353HSwzysEBlV9GC+Apy4ml0cj8KI9+Vkb4PkzO+KWXACnozH7aqL/bMUMOM4D2My19gUoL15CV18jEvr3PTmnpmO3hd95j+Co1LIBmx73WNmxXYDHds4o16bWzPghKMo4/bdf7Ze4ERRhSwtknn6FC8BrfCoZt+NnsO9e2XCsyNUxAu8VM9dBJ92bpjeQCdjKNYy+8BK10n+3bfjox9mv2TD/zO8cioP8y3bKvMKB9zRfgaGaRsdtMmNDTKi1FBaa3KkViLM/zmWbuuPdBThHEVA4ZQkqPhQsB1GKYspnKV0WOEgAwddlvoW8TEPRoBL0z7kS4VKzl6KOsPdo8Q0G0pEFx79699GoLxnIuVUCFh5T7ZnwWPx88uB+981O8BR0frfopfaUdniMgGOKzv3paGjFmFPWH5zDzNSA54ZqLjGubTq/H7THm6ZUJmjzXwrDXWGN7x930NjUWtDaHKAOPb5Gv3KtSgefcMe/hbWaruWeuxFxYVJZOJ8i6Llaq1Pi9AC6BzKSCrKYPqDbgNcMide5xk7vpx25ibgA4zp3eQG5Eh64qzVIFAIYGVpl2DahVbWQImcb4GyOMe+2bz2lWlqK25LEa3MfYzdDzEEEQOv+GnLlG2cktH8xLwD/wYsm1xFozVgC8El6nKefuGzTEJvjZJz0kmSWVBuMqzzvnGId4RWWeOTHMzdxY5bzFGK+RXcNheozSol6jz7coCNo3DTm9aJ7rupxcL81VmG4MhwPi4LgHTVaS/mXoeaHmB9BKCxXmwH10WP14QOV5QBbl7uimtCtQLnK94Vp5w6NhLuANywctLDCmReacNmHPXPs+t5IB82I1FhNTTH++pV9Ws89kDfjXKEujhYcMHecZwzyK7RovrAldOg0TlJhjZRUG9bBGkCfv928dxTaeiIq7jsxtrLcz+cJ1PJV6w3W7eeY4sO7h/XsrzE3pMpaup1GC11TMc8zr86MTDG08xN5Z/OavvA8fMT48DBVjs7Wc8v7NN0/j2fNnacRn1t7KVrzYfxULjU5cQCcroVxPe0lro08NFKVrw0UxY2QHD6zeWI4eLtLN7XycnQ/oVcS3P3g/Db8aCnxjtQk/WubM+owRz45R9mVknxGMRhNmYS5Ojk9imbG2oI3hP43EYzwvlwqstO8ygzz48vnzzAikYxmFqTAPSxgHtYrp4+UY9kzuQs7gi+Q7XjMHQsPZNSjDgI7DkLPRhFQ64urr63xpvBdYDCIx516TegWDiC8KnEfexE95xp+ZYDEDc8FVkM0XDeSkvP7b0IRaz4P6imoEguZ8bsI0/doNllo6J1jZgqbtGLrQEpFJBaFMyxRAeGU2Fc8T7GXmh26qhFhac1ub24DSMNcznESR1KMbVFY5EJ6tdZkZbRBd4qhgHINjmSkKn5WEgABOhv1PxuV7F6s90FEhHwIehiVqCLpgbwKJMddCKdhf2y2Ur21LVAk/e56E9fN8HtfMJqVQjlq/Lv5DCz6H/pC2mBwt4hU8qynA7KLvFeCHIUR7i/QDVssJK9rIPSwqDzwImU/a+zmkk9rpCWq+cxv3GBrlT/ogI1rdWAYzs8N7PD7EXyYI+fDS41gAHpSh4VS9QmP8ersqL0vLaG1LM119U0gFSpMfcNppN3Kjrr9rNct8S4zXZ+LUJvALFCpcvUM9cCvYuyt9TsBlfHKK3/scvYs1LDWfUYfhXeu5BXAf7O7mWs6Tp0/ie9/7bgJ3E37RTVA5Jz2d3yVDgXi0kIPRMo8oewUDgpiN6JwKBIbUpIEspYdmSrUVCUx+KTxcDIUSxge/jwFcU5kvoVcP4HZvyXCst4YXcck9840YYHBeM4YJ3s0IF+tszDwt4j0hmzhD0Fq96Wm9ADT9q0KHS5TEEEA23KIMu//ENeuFSj2ViGs55XmzReVH5uvCsJfZXxYaPccILNZFzeq7RpmNATbXaDxyxHOpeu6vYyhXVxMs7yJzUlnzOTB+lKYAOHRZpE9pjNGOlU5MtDH5yXZv7uAz6DAH+Lnv0sLT8tAJRoRliyz0OsCrwfaAf4ojQ9zs7fqj+KHsyDv+dC1Gw8HqC9ptloJS1mCb8ARvFWxxdtINf9MX5h39yfWOugwNprGzjscC/7r+9dbjN2jzNk6P+/Hsq1cxd2NW6UXcf/AwPROVhokKPvcXKfTIlAaMWwAMICr/KhF5w9R+Q59mEU55sMb33PUwccYEIBnDsOtf/PSjeIZnLzYevtqLN994GAd7+7G7vRlvPdyNN+9v5dE4puav1MqxtdLEU1WGr5NPrMahgj/GKHz+4jlzLG2bsb17H7rh8eIVyfcaURrN0tNMOeXH2olXYKonAL/x9mNkEi9IzwinwTVAlzCukYdmvYlMFZEo90aZwf3Omw9zvo9RXN3TExR2G0/dzNtGyp9KagUvzCy8zfUN5L8oNeem5Mx8pA96V86qR9WrRAqlUoTHxbsFeNwSYcpVLlPAo2LkhWFZZNQEPedbY1kdoiHt3jkNwVt41wIAfJy4nTLMvTNHIAvZ8uxsSMaf/RQA83N+F3jfeeetHPDacivDgWZZ7R8eJshassTLP/7k08ww0Ro1gyt/5x5dQdv1oVYLMOSkcluBwJvb25kpYlhLkDNLTwh8/vIlgyrCSa4V6YEYTjCGqrQ4CL0x78tKFmnxQCFe9t+Xf/tcX1r5KgezbVwHkBHcuJZ6ns/Oe71Ydec8tzoJegMZVoKBi+mRrwsPSqtAMFdZ+Zp5V/60v77twy8rq5wcumKtLMMqpmGLUHUm070ui3ifHvZqkVWfzYMLpqAdGdbn6on4ue36pe1oyUh8n5MhVtpPD47rZALDSJ75pBJO+IYDVhqAplSu4Ek22pniLq1lMtfWBGsr2LehRwXrd62znP02S6mNwnAu3N9jyEQ6mDYuj9gHmdZUX8eae23ou5WyBSwLDKs0FRhLDTkm91gYKtHocH1OL9w1InlGmllXz7OW3Hfi2s3RyWE8fvwwwUqvropyMky2sb6KAdJEwdVy78sUmsoXKjKPcVFZ5d5A6C1/utidGzyTlnyHkOihO65C8ekl6ykWWxUENEM17k+y5plKaASwCmpdnueZSEOUyhCFMr0yvAHA0vfxxRhP0pC6Xmaxl8wM08LQMTvRvWH+Xaxt5vxx3R1a00V9+7CEF1FjXJansryTgGFlfQ2aWXr9FCWkt+l2hjbemAWWTbRxrcxwsTT2GHG9KisppMBCGxMrLI+TCRPMmSFVry8yQZljFQ6K0FBdpWqYXqu3wlxYgWCOnzX6Bx9BazM2726mmebtGp/78DqtalyOR3GXhhr9BBytQtHGAzXBw/6W8WQWQXOBuArI7u17SCbAzPdWYLi8LEM7vaLbWO+YcDTKkkZmz7lZ+PiUubwzvInyRJmu72wm3Q3xa6xYZSQTbZhHjdJUUnyXe7vok2MVGeVhM+xcB7qF/y3UqselYU03MlmgBw8sNFso1nqc4Fn9W//634uPPvo5hia8yNyut2t4eRjozGcVQfI9x9/bm5vp0dTmb2KtWYn7G+14Y3sl3txaiRrXnJ314puvv4nDvZcZcpcHc627gwcm7ZiNi8koDZXV5U4mqNl/Q4XPX+7jJVm5pEiEauA1qtiuUOSe25ZYJP7wc//gOK/jE9rT8ARDnWIm3xCePG747rzXhf/gpeWixJJLLWZxqxjLfH7S7cbmxia0k0c9Z66WiV4ad+YB6DxkrUDeZo4bZdAgUibsj3IgXurQFGg9cwiKa8Q28wau+em8yF/llZXl9KxmwD4Ddx+qR8S9+drDknjnnbdh2sIlOz71vBlL0mvd3sSr/YMMT6jJFRpBwN8FdjvlA73PzxIgeJnFozW/x70CG7ACoMA8WJOHeGhaxr7sQmae8bedtx0HbAjRtk2HluC+/NwxSAx/FxT86d4LF0ElbHpmtKObmuDAkN2s2qgUJaU81iKfmm0VympGF39KuFkCQoIP45k91/45RvsoyNmOlr5FG+lMjiXXalS8AiTX5PV+xzUzQLM92xJYHYOhgfQOaNdr/MzvUrD4zLc09h7vpTO5WC+bWRkgswl95l05NjrMGd+d9MYoSLcjFGcnjQCzK+gw5WdR0WGc1+U+LXqu0tOzyoQGLOJWG48Cy0uPxhRf33pGGihHR8e54G2mp1Wy3R/iHj0tfFOT4d30ZhhQCo/j0Zu9o+vyXW5J4J+hDb1JhcqMRjdsN5fbMeqeImwek+6itHuz8MQBx7EHzEFfj6sx48q+ekKp4ULp6hxphTp/rj2qxFWMyUC8VcAKSgZV6ZPXS1vnuOBbPqfNXFvg98wyg3by1tWN7dhr/t06D7xhn8KrNLXXc6nMgHRtxKQk+I1W3LMo3UxAcA3MupyCUrH5FiWAnJg4YNhn3AdQ8KA0ErIauzwN3TzGXNq5CdytASptywgZjtUrWsVSVsG5pmRIWlriFHKNZxX1sxpCbsRFwU2mbkwteDTHyPhUNKaRu78nK5cLQvIIffTwSqMrZawRK0RUFgUjOOYWMFS50ic9Dcc1W7PzMz1uw8ajUQ/eQl6gr97o3v5ZFsC91tvi2SWsuBtkVZ5YX21DQzcba6xFfPbN83jrO98Hf07oWzUOTo4AXeUJDxT5UL6cP+dRI04eMDtZZWqau+3bD/dlNetVjG9khnue7h/Hl8+exebmaq5dWhEDoeK7evzk46+Z1DaeUT+LIFugVx5eRa4ebq+lsjIZX+9IY0Il6vqRz15eQGGhdOfxdhfv+OxmgoLzDLbleLi7RRst+opiwAj6+unT+PnPfh67GGouO4h1YoVrOya1rKxuZmHaV6/2+a6CMWsWYjnW1tfj5cuDePH8Za5Dyutu5O3RX7cSDQfT/FmrteIUJbcIHyqjq9ynIaNRLN9kOJJ51cuuIzPqBGnoMocbmcWXPO0cjFyQf5GJs25xJp1RIXlRmZb+LuuIT86Dsq4sSY/EX9oxulDDqJhlCKfiBef83siZWJ9hQBvxZUP5gonTs6JR3/5wzUJQyvgml0j8AYwuA7ox0d89WEygtOG1tbUEdQnsWxAVHPyZneSZgqgDdIe5O84XeIanixoG2Ts8SGJld2hTa14Qm728X8vDlyEwlZ7X+bnEmBEkv/d3GEAgkukywwWG1FtwDcNyTt3z86ghiI7cCuFaYloWWpIS27Znbc72TEkvx+P4/H72PPvg306s10gfAVyw0eooA2gCpJaEKac+24wr6eozZoI1ezlhWiqopQTCVIJMj5/nm+fZh9nz/NvFWscoGEtTK43kQjcC574XLaSB5mBmckkzFB336314j5uIGQLk8JkIM/RT0fvT61PIASTbNO1VMDWMJ21n+y/29vbjBz/4law8YTjGDDo9L9fqVFij4TC6Z2dZh04F4blNMq6ptfk5iskDGvV2zDI6Oj4N1BkAq5HUii+/Lo5NsD3LJ+WWA0BY5nZNTCuzjgBYJ83vckMvdFLYZtmmpj5r3+lVybcCsFlxuWEZeszmVJDwer2gX/a2HI/WpXxiIVw3cSOWeAB4eTXDF/Ph/qA1j6RHvDQK8gRd7rWMD18n/Wg89+kU5Y4snYUBxjy6fmUIPpNyMAZM6Tb8WcPbyrYxhPQedYugbuEpoSg/+/yznK/kW/49+fqr6ALkx8iVWY/OWyZt0IYHgC7TPzO+LJdWb9WhiMYCBhF9kSdUiJ6NpYclRWCD7JferX3u9UyBNrSqEmcO4L+bG3idVgy981GOJ/fYAOCuGUrbXFSfdw1cnp6Pi5ty7B2cpzL3xGpPG5i7BbhQCHe0t72GR05z1uRbNIGl0YnO6kbWYjRcZtHnD77zLuNSHgu8kAa+fTn/KgPlW29WeZnJriPWmLi6KUV1ZQsDp57Vys3eLBI1FuLHP/kZxm01jvrKv5VWLjDSrQiDV3e0H7sq0wRwDOxaA0+MOcAIforiePr8VWxsbocHE1qA+uJuPm6ZT0PBGvy30NgwrqcW6+lYiWJldTWefPNN8qaJDGKRcr6IdyvvW9NyhDHmWX0LGCOneGiObzK+QmnoxZRjeXUZPlnEmIB3uUdF7xqi3qqncg80PF4nuXgiciplaGc4NE99Z/yulTlG66xqWEhO0/xdY/K4ITf8uraZ2xLoo1ibSgi50aMVA8X92Tz4u/Kk0eR2ExFDuRbH0/ngb71ecU+MVR7Ly8udD73Jlz8T6CCU8WrbFZx8gARo1htMgg+zEUt5YF0DOioAlZd7e5x0vSmzytyHRavZtoQ2w0wtr2Urwd3UqbI4OjlFWFrZjrHLSrURL/f3+K7w9OyT6b0mAjhZ9lOwcMA+z77MlJVvv//l321DgbbrEjO9DP4w1GXvpjCKyraOMEIBCFiEtGzbif1l+sjsszCg7fqyH75mfzu22T2uM6nozYzTWvXZmiizTBk3OFqLMBVkPrdQjr5+eQxZNBZ6+UrA5PPZdfYn5432/d1+G9owkChjCY4CrOBjochW02PzoRlGwe3CUmSdNrrOtCdQ+1NG0dMT1G5LMCc/faeHxz83C2Y1ZrwyvVG91ZXlTvZBq6533s9Y+O7OPZh6lNlRF7fT6I+H8c3Tb+L+w4exf3CAt4H1y7gEfMNc0sBzcTJ8zHclQEJgsv5Ye3k5Xr7aywzKM0voIJxWP/AMHMNFHvPPIEVP+j8XyxvrgB+CjVclKEpHhV7g2Ye/DHl6lpgeo5mUKqqK2yMYo8Cn9zejq2/pKtjmBmb4QCGUcNLabLpl6Lq1XI/NJp5Mo5reA9MWHei7oKWP0C+hsQRqva0qisZEARf95U/Di4KDxkAekgdNFfJiszsN2ZgKCQ/GsIppv1rvysJgNMi5mVx6TEgp94B5OnYLhdKoV2IZ5fnmoweZ9bWMQgKy0mMAWlCEAsIUHjP8UqQaKysp+8y1IGo4WRoB5ymjhvsYDvdepBXt9gZT6aWZwJjFhwGvr795Bh804+DgKDPUPLpkzBwoBx5MaYV/M9OslWcB2XPep90hGGAV98scM63lfLqpuI6oLQOiGgWmzlsZ/ZPPP0+wpqco15t494179KsI92kc+BY4Z16WpZDKgP2NXjDzwB98fxfDK8NoV/AWRtQQ4+joJO7GGE49vM4pRhR9jBJtzCEvJb22CmDfoA8a5OXo1CrRpH+GEj2KRWX0lz//Ms5Gl9HH67mCj9965914dXiMAqvjPZYyA9F0FvdkjVEYF4C355IZvoQA4IReNkoZ/nKd0miKpe/Movvss08y9NbtnyObKFhwcxGDIY+8wTO7xhgVNywmbPKTYzcM6/YJa7ma9Pbo8UNkrtiLmV4QsuAyiPzdgs6b8JHh0KPjs7jEyFuFp+64X8zSWLNihkfWTOl/Dbk1QcxnZvk3+Ee+boLtQwxP17zFLcciZoqhFn52vdDx5lonfawjl+6HzALBjF+F5bu8urqSYUBfCqPvfMH4AohKSiZWg5oAIZOLCDbuhtpOGwUGoQZ0RKxI61th5EGCWwIndxSuYzM3lqmszNQxtVriWGfLcMc8nG6asPHgl3t7ae26vuGCuOEW46IyrZWntTTV9Fk+iZ++JYRaeAbyORbBCzZmpvJ6Y+TpbdDH9EoSeouyPK7ZZIgE4JM4ToZrPNInlR3P1lv0LeH9m6+xaOgnrWgt00D2QZATHGf9MGassBtC0UPMlExoYMzZ4+TT0uM5aflxT6630L6TqvJLhUh7Pluw9PtUYEywz1IZqswTVG2f/noul8wp/c3okxksK+VR5z6vj5IfwfSWUtEi9vnOn4KNHHtX0sc5kh7S2LBosZYHcHOt8+Lv0lBiZCoszG+82cXzNTc60pJhptPzYxtNxWWGl8aPfdODkW6+5A/n2Zukn2uMjlfF7r48D6+TjwRD90iZ7GNCiLRxfezo7AjB8dC8CYBt1QrX7xjH/5e1P/vxLEn2A78TEblERkRG7mtV9Xq779J3SF6SI5AgNRREASNo5kGAHvkn6EkPEgSBGvVgBqJG4EADQQugV/0DetCbBGlAzkgjcb1rd9+u7tqrcs/IiNy30Pdj/rOIk7+KqK6mxiJPnvPz425ubm5uZr6eOFPmuczjnUhWtVE99JlPkxdZ0DjUdVBFVlK3MRCUUBnu0Oe7Z+rnZOSEQrZS0plutVcoaSn3Wl0Yg6C35HM5tTLO3IXTAyiJ4CvZKPxxAqLsfRLePJ9TS6wmg4cy9JkYvdqV1I1hQvuPPHPONrejxILTfNy9R89qboPnXB8DTX2QSUbfyr5z8aLNLeHXufBOb+nNq+c1dAc/Q0UmnSRhsp+i07tYDe1Pwrcafg4tkcIolxi10Gsk5DUcW5GlxPfZeY7Np+k9WFXoEOrHz16l13Ol5p8NTVUvMOW/EAfNEB2v23ysjvhKjN329vnpZ5/dj+xxVHyg8HH1ysrBo3di8G2eff+DD6qOKHULdR482JnOnb8wffzJpzWc9N53vxcj4HNBKzESr2q/1pMYoVtRuAzh3UePx/Ojveleegy+CeUL2uSMUr9y7XKUbRyOC9vTpei38+Gj3q75VXNqT0P3J198Ub1NQ6aMmYUn9qB+97vvhx9pQ6vr07/4i19Nz+MSfPLFndTpiTgM29Mvf/FhjMpmKXmGNg21ejin0juLuNThwj/40Y9qAcgf/8mfxDBdq/IzME56d0zSv/pX/7r0j72L9Kx9hbYB+PSOqRnO8fkLF8sgaZYctevXrlebsD/MdM2ddCScFP/VrdulY7UVIxH0jLUGHKsrKT+ZCZOn3fTYnsXg/ORHP5ye7j6M43hlepg2vRY9pFelvZcuSN7au7ZbHYrUM51gsYq9uGlMZUH03BipctDT5szTVjsMT4GFGIj3sVE6uZbJ61nNFWuDkxx4mNS5xmiPxbkoEZ46z55nbrzS2nwLCPRsKAZK1HJMK5HG8uX9g53IFKuJQUOEinQmOJ2NdSuegM8bnExlr+f3FA/hq5rHiueatDUcFzxWCBrIMqbKa3wVi67kFKoeWo1r5q4clHYpmFh6CshQjxWAelSGFE/lPYVcm9dCpzFhK5UoPMe06J5ivsMdB563oWP0aHgGhKUMSMitITz8S0O0iMM5d02HC/2GOQglhcKwmazVtfWhSF1vuBhwNQCXxqExg6FAY1RzB8xr9RDzR5jGcEZSKk+EpoxrFKT5HEcFhaziJa8sEaYr5y7GNiWND82dPjGdjqfI3BjGwWdCRpAMrflt1Zneg+EaQ121ECEKEe9KwXmX+zD0kZf1U7UsFm0fvP9e4q7WRw6fPd4tBboBX8qBtghO8QGYDzMOrm7LIDMMkQnG7IyJ77wz1Hgxnloi6kDU0Tp6KJ7rZO30FHmGDqt1vpqhJ3mZjGeoGAI9TYswrl6+VF913jI8recSHOWk5E/v5mSMQTW8/FUPO+HVaMhOFPVGGvRq0qlPyuflizd1N0n9aZytr+49mP75H//xdCfO2He//zvhafCHntqLVHyKwk7PSFvg0nEUrJRUy4Zl1OWnn6cHeO5Cta9Habjffe+708dfOSn7wrQaJxI9r1Z8QygKLcrGCjifwvj41x9Nn37x+fSd998vGXSO3ukoi48+/ayOHfrzn304ra7HS6ZkUt/aulVzDj3WawmVNST3NBq0vqYcvr1I/b+QT+rp4c7DqmsryBhM823OiLNh9tMvvprORlmaMHiansOlK5emW7dvBc+5msszPx0Gl4OAlxY3xc4VnZ8+icOSclBqlPmLGMG3ka/xJe/I4sbZ6S8+/GT66IvbuW6lx/ZVLeDwJV/On9nVv/zki+nugyel8Pf2fLrkZZ2U4fijGn6PTKljw6AcrDyWA3Q+3rMerbalXm2oJxbkJYJU5XRc3J0Yx52UVRsNw9P7T3kWTo2hwZ3Hz6Z/+eGvpp2X6bGkCVv5eXr17XT57Ob05d2d6rk5Zsnw3T/7F/9qunH95vREzyrt5W348bO//GUZFqtYORHf//4PyjD87Oc/q5GFZFLGnFPrZBHOpoUw1ZuKPLQuoOg5B/SPJfS+47UTA834kCc8vnDxUi2QM2/pPETA6Zj2Y2BKl6eHHFmsudPQ9MF7N8rptuoTvY5Q2wlvS2ckfwcDp9pLB+GpYfIoqNAXiaInQxu9q3ftvFZt06iZeC42QkNRT/SMURVzlfR+9awQWL2EICUwniHRaMZa9zSsFMxKsGrwYSDhMcbICzYsUBN5YX559UnvY4kMgElT4+IYixjzFFYDwl/He+T9vQcPajjRakBnhtnVfffO7WIWZYN5oyeFFgrJpPIYx6QoGCpzHtUoU4Y2VO7GJdyNu9tDYz4EUIR6EOhVzjqGJzTYLxQUVZnD4HSeY15Kpbj0FOEdvZp41Ymn54axxcfKZVSa+BQPfvitNt3hY0AYvjZG4nXPTDnF8657V20ExRGO136LD5f0Ve546uYXtTb1tql3Go1+ZiM9tryz6bM0RP6diRKy4gfwusw1OcbJkleGoua8IgOGEkPQ8ECTH5VmeMg7c2IVJ/w+FYE1/8hz13t+9Sye696j4RSkkUvbm8cdv8Qb5p0Ge9oPR8dy3JeJE4UYY65staEyihFj1b3T/w2loU+DJk+GFO29OX82vYw0SHXtaKtnj3lpaSDhP8/zfvLWCOVlctnZlNvOYiSvMSC1L0snGX+jKPFcD9s8gUa0FpVIfj761a/Da4osbEz9o+L53pMotVfjQOaHj6bf+ckf1JDSzlOTzZaoDwXOaXGywErwraZXsbl1LmG+ghs8UVKnTu1PH6WX8fHne9Plmz+aXoTW0xe3prfpLXx299H0MG1Nu9JDObG+mbYTh5IiSB1sx5hvbZk8fxQj+d0oieBMPnjIkfrss9vTw73X01ePY4xevZmu3rgW+Xqa9G+n9RORzRieCzE2/49/8k+nX3/8yfSnf/KvY/yvpz4ehOerUW6hOfxUx3p8evGcUD1TSvPK1Xjd4bE2Y0OoT9RwQBxCfOGSo9pep+yxSsqUnm05UQE9dY7n2xd7dD9dGq898heFXIfmpu7NEXEh7OO5ee1KnUN48/KFOEGbk8+5+3bWpXNn66zDS2dPT1cvnJ1u5P31S+enm1cvxmk6P11OXV+9eH66fvliZOVMDXedShtyQvnr1dPTw/TCPru7l54O7//E9IjcvPBRVx89NFzsBBCaJ20vsqEdlY7ED/N6KccXuzvTXspuOsUClFfRK0aUXqZ9XE3PzXFy5PkH34vz8atfTQ8iC0780Cs2LH4jTsbD8O2XcTo+So/xcXBZ+eu0kZeL1ZvqQHt1cpDeNobVtMOCeb2izqjX+QuXSkY1oNJZkT86zGiMczENrTvhw3C2+Wdffr9582Ycvxe1eE6P3eIYZz76UoV9U1ZWpvEN5z6yvR455DjTd3QdoIv81o7Mr9GLHE5lNxJl6Fgbpgu0M3qu9aXn1n0c97XLly/VnNVQoowgi0sjpDJy53H5CbE9M4YxeNk8FZ96MAxQixZiva0sQhzlQaHVEEsYY4VQNFldVo+Z29C1NTRRB9lGsH23hKdak7FhZPVcgkfhKFwKDmmtrHn+1f3Nc61sMn6dMO/6DiyFLqOCnigmXh2GWq6tfLxKcxU+v77Nww4evQkT5mXIFkaL1wua+XpxbVgY4jJUqTB5M+x6nxgnrfjoqd5blEYKNIbzUiYNFU4VooDiSAN3Gyrd+Jq/WeBrQ1d5LfiBDhUqbnkoK2/Tk9yufVxriafe9F9W4yGhgKKvUf3QufY2PI+iKycg5SX4DPn581ECMXTb4RuHwYZYCsiz89kcL8NR4XVTnHrYepZ61vI2B5NX5bC4E1gbldFci2NCt94bb9xmVwdbUuLuymvy13zHRjw0E8MajElr57F5bwKaZ6lHq5GfMAS2Fn6GzmFkkj96k6fGLa4PUZ5LPVMI5Vgl/GR4QlHWV6JTJzx+8RlajVtd4a17ycP+8yitGIsoCvO24mv8z6PI7t67UzL24OHDGlrZ2Y1x3PWV1e3aeEypGV42zm8IhYfpy7O//tXHMdxP4q2+nj78+OPpkqGozWvTD37016bty1enDz/7OD2129N/+U//2fT85Mb0p7/4aPrJT36vvP+4SeldPA+pVoiuTX/2s59Nl65ci6L7YvrujevTVmTBKSafxNs/e/p8nJBX03d//NemP/7kqzq95MMPfz797ve/k7YX9fuWIY7SSHO9+Z3vpcdyZfrJ7/9e5DmN73WUpKacu+0CDHY5k4nPiPhageEqjp8FPmRRfZ+L48qQXU7v5+79B1WXtI16fBQnxne5LB4xf3d9a2W6tr0+Xdxcm86lAq5diF44uT99kPvVhP/g+vnpO1fOTtfPr0+XNk5MZzfS+zgdyU5dnd/erC/0GsJyIHBNW4Tg9cgpg8IBMk9Gbz0Jv2w+Zgy5luZKnsWw/PLO3elPPv9q+iI9slvRZ189eFQOjH1raW0xADGgr/arJxSNPT0OTqfk+Lz+ahya8xcvJ/j09MCcdvRAqiTqixMap10vJEpajl9+dTtOUfRj4ly+fG3aOH8pvbUn1ZP+4tat6fM4jHpethqoC/LM1sDj7MFUVeTsVNpIcMap4whxAugWERkZi5psNE7jqJEBjq35L3XWCzbon1Rp6VCGt3QS/m2eqXq8dedeOSD21HFMfU0eT80R+oq6NVp0BmfO8Cf51lbgKaMY3Uc3cSTzMvK2O/QYnZd4dF6N0kSW6DPgvfNV/abrpC9H3QkWrezcR+QUL+ko7TrCI42PEtoOs2v3cxLqYrOs9tgYivnLX/+6GqEMtqNcXj55FkVnbmEtcaKYw0xLcX8ST5PHazgGkWm6EeD78bw24yWeipdvync1DWo3BTHkyGAtNgLniaKzGOFUFEwtcQxtDBXam35MUsih9KNAQy/jyLDW2GigGhpmJA8VSznXxyajfCgkk9V6VSq+jF3S617DRWkxLsJAGSYygr7EZ/D0Hru3NwzU6GXBxRP1TFDgclyROMqm0qQhTIDRFrcU4sJIiusungrvsgsjKNeuX5sub0fBGxIow3y69oA4weBBaLLU9Gka4kn82E+v9XUaVerCMCse87guXXESuDmfKOUYH3VXn3EPfaOrnp5UlAwjpPCG4IKp4lnp1MMMuihEcGVlfPLEHJS5Qd6n4dSV4HZ2Wm0SzmXRAm/REKz7Mw5jGr+J+DfpARoaerVvTuZMzXO8SE/FKrWT8erWTqUhplcHlyG2tJ9qUBG0ooeM68WR25rjTJk1cD1QSoXMq8sxCvCqHBCeKn6g2bwtmTp9Zn969OTxdC+9tL0nz6tR/+7v/3j62Ye/rv0pv/M7P0yJ30737j1MedPzCF7fIfrw538+Xbt0efrVxx/VEKGVYYZrP//kk2onNvNSjA5Pvr/zuobsfvy7359+/ekv08h3phvp3TzcfTU9nk5PO+md3bxysZZIUz7OevMxzKdv4uxsnJoePnkxffzlvelHMUI3rmzHEK9M7//gB9O99Bo+vLMz/eKL25GVJ8n39XRu8+T03tVL08PI4YXti5OvR7+Nof84+TNCU3pdl7fP1B5LnwepOZTIUn26PLw1IoC3EZ3w91UZJcZKT9s8mx4tWd+LMbZgxheKLWvWvmohTRwDbf1JeqM+Vx9pjOG00jEOWtooDfDq2dMyplHVFdcojJNA9uJkshvwmXvRvjY2zJfHIQhJNkvvpcy7i/MnX1C6kaHXkSFhKyejR5L+5PpWyvBiOn/1+vTh53ejIOJMJY4Vw1fPX0xb30+ZX1Z+K5G33Ri5N5GN0g2h41x6c7YYMFQU+5nI5t2vvqrP+ui93Lj53rSS8ly8qBcboxNHfSf8+CzG4FdffDndTk+Lg8Px0g58783QtLlLQ+eaGUeew1nylDZtKDAEhK97Jc9jmw3DY4HDmcj82FtGd3AOzNfrCdNx2iwjSnZswqerDNXRR5rMbgygNQmMpd5vfScPjvW04dSXzdc+mFgnpAcPY2quv+oy0M62tQDliCdOzUOlPuGhKxlz/GvjJk074+yIsDZYwqtnVchmUEq6ChiuBDMlHRaWl61RUUJP7LfKax/Jsuv5wcPdmrspq70omAl+K04IEgH7vd/78XT79q14W8YjT0YQIgwh8H66oRfiZW2koIYyKCQnJ8gXAwi0YZ0anlFhMVAUc7JPgcxdMAB6GGgd3kN5IGG+fBg+Ssi8yvjwl2EWw4Den65KsV+kJgBTapXNQwQMmoqtSe9cjuTXtTaJT2GnrSpa4VZR9s6oEHxKOyljwzjpddRQQcJrZUsp5sQPrbfiSaGd4ekeYldS0aCy5KnXFNq60l/4zZN9vDf5FPb5NIwP3n+v5n0MrGjsdrXLl+eoJ/AkleZoG0MOzutipMOG5D32K1HOetHmL2wkhZ+nbS6PkRwLKwz/pSeyxo3AMbIYeUkhas4yDV1v5nR6DHpDp+KV1jeFomz0XhiM6rWnrpSNITKPo3GFwZW3xT0vEs85bElUc5vEvFbbx0GydwiesXdIw/Apiq00AMMJTn+IcotDQy6KyPw3Gu1K6iiGPGjD5fDtaRqfsXF1ohLsz0kdE26qUZ0FR61ETUXzyteDcjee94N7PsuwFtndmm59+el0y6ccKIfQ77y1Rw8eTDfjNe8+uDNdumDl4anps08/qp7mzWtXp4f3v5ru3/1y+utx4M6lrsyhmSPejBH42Z/9KjwMf1dfRPFN05e/+tW0nsK/SJu59WA3xmR1+vEPvjOtxpCkcqten6YuGe9X4ce1D747/emf/Nn0/gc3Y8DTO085fvHxZ9PrjUvT/ZUz073genj3zvR3/vZfnc7m/YnI09X0xrRFvdbTW9vx6FemK1cuTc92H06biWNxkFVgZMG+GYrIEUb7UZLkyfwXxwOcq7akOlenhzu706M4R/x+w4OGfM1b7qVtmK8KyWl/DM3Jaefp28hlHKdnr8LDtMVYEvldjhF5HAVp1ZmjqBzv9OI1+bXp14ny2iD5HIt8atg47akWhITfb9EWHfYmcra/f6I+Kmip9a0YaPMvJ9ObV/dPn74KjXHkVtMjpM/idF+/FF6Ehghd6ju8Sr08Stk5S9rsWIEbxRvctUDl5dvU/U7JvHk8o1D3woMvvrxVlyF2Izn4ERYX7zjzJZTaZ+qP9DG+9IWREjJjCNbojekT4VbuOnEmhJVDpc1ol84dbWdW+6orbdZHK8+kvejl7Nx/WB+wZOjoBnpOfehAjNGd0RszZL1qS0HqmcFyArzRD+3SIcW+oVVnqSYuI6u+5QXoOXtuLfIyHAzorzZObZC00dZ3DBZ75GrHva+1VHQNA1Ly7gJBrcBJWM9ZofzC9nYYFg84it4qIcSux5s14apbZ2Lbqg/es7mR8clnDT0WN0oq1mn67nfeTyONB0FphHE21JmMv3T+Qn0QzQfK0OGLl/CXlxwBMO8wjl8ZvaaiMfda1hvAoJpXql+U/dvp+rVrVRkqHeN41DxyRu/5i3iVEe76NH9SGQ5isMK2KOMxtFM9ovADroh7KavVKF+bD63siuhX19+GPA1cRWo4jNiLCM/2xfPhTQx3iFIhjAoDQtECNPNILyeenphhNRO8Z7fO1KotKy23tzbynLAI4PmzmzFIcQ4unKt49sZcSLyrly9P3/3gg+rhOvHBECdxb2fjTfh6KnQ5hsWJGQy1JaF6wHoRTmvWsw1B5Ujwpu2nsOLNcSxWaPK4KCd8MZFcRi51FX2RRhslkTwNKdYKp3CrPiUQeaix6xLkGKT0enyzjLFXr/mvlE2YXw1GT0dDwLDqpQeToQ7L5AHhdbKDVXqR8hp+9O2u16HrZhS9bwm9frIbudivPTLlVabRvo3D9DAyZpVTsillZijz+ZOdmuspo57Gr/duhR3vkbycDI7NGBhhFAXQU4orOZ20hDnKjgIwz/P6+ZMxTxulbEOucfnvxGD4oKWTHa5evlpyjc//7b/zt0Lz7vQ3/9ofTjsP709PzO/EkF+7emX66ONflXPweidt4uLGdHb9RMp2fnr76P70uzfy/qvd6Una007KfeNyep6P7kQOo5Qilz74eCaOwqN4/c8iw3tRIv/gH/yDaT0K4+3bU9P19388/V/+b/+f6ezN35u+/3t/Y/r1z/502pj2prOrL6cP0uNTwldvX0y+/fVP/t//PEbx0fTFV3diNF7UkL6hL8ucDT3ZVGpupOp3xSrBKPkoO/LhUOCnO+NTJo+eWYI8zhG0dP3cxQup/8hj9AWnYS89wPWNc9PL/bTFteSR/O37sTGXHHDotPeHqde34ZEhREdfPY/caK2qZSXtTr48dcNZNWSX+8Xw+uJi82pc2RjWOEERKuqMc1YLliIreVMLbu7vPQ3fYgRTv4/SyzHEeuHcxvTRh7+YvkoPyArHl08fTe9fvxonPOmjxOsIp+gnWyccY2UZ/e37d6fHafcvogcsQojwlx5U/9UY0ibphNJVkWNznCc5waHfxvHSaSHN3JBzHc+ejTFMOTlQvn21aRQhbeFhevG9gdYw3PMa0hxLz7UVRoF+oXsYBadqWKnK2Xywu1tD0GFFGRhhFtIwUtp5fWXYgqHcGdyaBgnBhubx3tYCTqT1BlY62qZCgPSsHVLMGUUj+qRhcOeHILcBQt9wMkb7Eob26uEljNFS/2XUbAruRJjZlwUJTIKhhbLiYSClWbvZo1AeRTAfxRCYONWjgFBXkoUnCDZdfvDB+2X5Lfncj8JBz3Pr8+NJl+UMk5NrpatVhZGk6M3pVfL69NaX5RG9QGguXdRiauIqRBmSgOcu4BCG0Jz4CstQee93M4UXVN9/ervYE6JnlUq7GGVnHuxlvIex3wDjhjcPr30Memd6WITbZG6yrTLobaym56SiKWiLNCg/htWwoy45wTRvBvQE87qUrUlqq9soSt9ssvqNYdITo0g3ozi38/tsPNkzeXZGotO/15OXHkGdgpBneaPNadycBe8ME3TvzZCMo4Y2wgPmhOCXwc3dfKF9M05NcOxN7bx/NXpathNQpBq2eSYHX9aKI7wILjyq8e7c9bgpeR+JpBF4oZSzMXDPBF55a8EMRqTxEOKSszCzhl+Tzl19mzsTPpbKU8kipi4ShiZ8cpDp2a31OoDz9esY1jNb09b2+drDddncaOppK6T5vINFO+dj4NWNuRmHuz7aeVSeriEcy3t9Q0yjup24N967GiP0uE7L8IHLR/d3pueR+7dn1qZf/vrDGPvNGKGLJV9pndPbl0+nD25erV7uxSj/L6K0XkSGa4g16SijE1FKhiy/vHsvhurxdHKKUo4h+MXnn9Sy+//Bv//vTXc++WxaPXNyehwD+PHnn02XL12cbt2+XQrizz9/NL2MAbch+0c3L00XHTAa3r5Ie/vv//2/Xx9+fGJxShTMq6eva1HBqcT90z/92fT53cfTv/j5p9P2+z8q3n72z/7v07//9//t6XsOb43BjsjFy389/eKzh9NX9/emL+/sRpmdmnbTu3gcpXXp4lmNovZUOjxYL9dXbC0mWY/scJKsCnRKCQPBETmzdX7arRVoDE+czrQNHzZ8+fp5rSK78d53wsvPpp30ZpJFej+RtRiku0mz9/LV9CjXc3yLI3Y3dRUBnR7E6L1Mm9wLLiv9GBfHXjmD0QbbB7uP06bz+1l6QLtP0lZfTLtxCCyiOBG5csq6Ex0oePObjIkzGzfMhaZu9PTsE2VsDR/bHxU3N86ZYarVyMmV5J2wN9GFJZTJl2GLsndiC/kkE5Qyg0EX0T90VPci6CLxBtADnHI6JO+1nbRl0xY1ahBjTP+mmsvWaRv3Y0yfRiYvX03PPfyw2KP0FycruOXHCZM/nO7kHU30txNIymkMDcNhPZxa4ICgn6ar92l7aHPnuPcqP6sMOaFGg/RkObAVN7TqvOgIiGeVLyOLHjyo9rIAdqD0a/Jpo9qXeCPP0Zmq1YCt5EG/SMxSIjhUPYpEuXLhYpTaGNtklS1MOB/FUF3VpFNhiDkXYeWNGQbc3NiKgDqg1Jcnd8qyv4pAIcSchd6MdKGjhgAtxtBVJ4h6Uiy0vQWsdHcN0agy4PDcNCswphej84yp7v2boeI9qAxrPixFJQBnz52r4QKT5gyK0x0YIBVrrBr+MQy4Wr0MczgUsLkuccbu+xj8eLPKzkD98Hvfq8a5E6Ey+V7L9tMAeHzJOPzkEAxl/t61q9OTx1EMUXKp++JVzwE5wkhvqZZl56X9QSY4GUzGB5017o8vKScnI6QiJ++s/DFvZoz71HQ6gq9eNRFDXvaruaxisg/LoJ45QooHzzSWUwl3Qj0cetA8W+PytW8sAugF6eE56rEQSF6qe+1PCj2GVGuIjziFXkOoBJt3XivAgqByTx4MFWdBOvOGGiuC0dP1iHfmzzxbabb7+NH0wXc+mP7sZ39e8wsQWexjXmMlvHuaXslWPGSnQmyn92MexIZ0vSCLar68dbs+LWFuhVMlH4bU96W2Ut8+8rcVpXzv3oM4Y5GTGCVD1muh8zvvv5c6j0LWu7t+YbocmXsZPPYIacjnrqDnzbQdz1Ov9pOPPik5+/IeY7U73fvyfp1A/slXX0TO4myk53bixPr0T/7sL6czF69NO89eT88mE/Zvp3tP4/EH72T14Mb6dOLl3nQuzoVJ6x/fvDndi8H+3ne/V6fO78bpQrOTHHww9datu9O//tOfT3/77/w7USzPpzsxjs/u35n+1t/6o+m/+C//qxiMz6cv7z+slW+f3Xky7T2LJ376fOoqiuTUmWkvdX/5nL19cS+jtJ28biUhI2aRE4VZn/l4S+Z0lmOYUs/OptNGGAdDvYaNDIFFiGLozsUzt1ArvaEYNauJ19+m3p9H0ae3Zgn+2n56b+H5Xnp5q/tpc+n9nFp1gnxkPb1bG8MNga6kN2Wezr6q3egXfPt8Z3e6Hboepd4fattptxYYkSm9EPMxMQsxQozW6dqL5btY2p0VbuZqGGTz6t7bG7eVdm9xiZ6ixWHaErCvjcz7Ph+gpwyBkSX6w7sOb0PSitvF6FmEQs+wSIZZDT1vn+1pBSMeLyPXVsrGQYvDXV/Bjgxb0m8Yz8iRspXujXy3oaI33a+cP1ftjnG2eMO2h86f3qTf0CV+GYekgY/hoEvQ5c759Uv6u5HjZB0c+S/vzNfTQ2RMuelT9S++PHoqA/7mi9+dv7h6dsLRhRZQOtjZgB76auD968locK7yyiFO47c5k5FRmTUhrWBhfCmgMArjVQhl52h6SyBNnhqm4628jKCwytScdfcMhT0+MVPxmKfp4WP7ZK5Od5IWSbqZUZc1VyWP7iK6KCygcBjB+5e3lS4WLii8S5jCewarKxHB4Eb//YcP6lBelV9Hy0Sx6ilQrOZeMNOEP3p97sHnxM1d2NfgjC5xGeua8wi8TYUZ1qSInbVW83MJNwdkXuL6tUvl4f/4hz9I2Jnw9EXydYjouWk7DoExflsDLEoweWnex6IImy0JiP0M+KfMNW8UZWeo1mkH2MFTqtG40KunZROosta3yMTPD+PdFs88Sc/jfnoO5gUY8Sfh/V68Uce0mBC/kDo8s6anE8FLGY3LG5s2f2FIqPai5VJPURkx0KE1DTduW4zM2lRHqeRu2K/mqoTn+bUTuoPDaQL7ka/qUUGCUaG/VqEKVxZBuTSe9aqHKI84CA8e7kR24iUH750HDwvfX//dH0w7ew+nh3s7ocFQk4nzNNDw4zGn6ez50BMDFCVIjoy3+4wG42TY2N60WybG48C8CT8uXbwUg/h4uv7eB9P17/5w+vT2nelcjGBqfdqKPF44ux1D89V0N70En5xwDNSLKMi/+ZM/jIK9Pz3fe5Q6Xo9MRF7S2/nuzffK+31qeCTydjVyygE5HZp8O+xE6Pu//uf/z8URVat1EggjcPHS1elsaLl+eatOCrh59cp0Vk8ovcmHe7m+/Dw9wEfpXaQeU7+rZ04l7uWa4+B0OlvzB++/P22figK4n97a6f3pk199OO3c+zyN9cX03/13/3v1mZb1jRPT57f30tOx9y9taT+ec2SOAXz/yplyUE/VwpfITnhvI+uDGCTfrnoVzW7+x4G+vqOkt/IktJHxze2zkdHQG76/fnOiem1PY1AexDjYp/TKSEcM64uX6blHFjjAHDUjDuZrNuOEJEb1Sg09xwUrg7EbfXPHqr4Y1fvh+9O0jcc+S5L8Gcy3kfe8qr1a9/b24mi8mjbCCz2LmnPJlehVjtXIrh6BLzY7IcIcr43Rvp1VDmk4ubn6Zrp6cbu27cRWVx3RDxwrUwFWsdFJlK/2yWDQU6D1FSPl3s/1O8xhD2prROSBQ2WExKjHk93dOn6M4ra03BFM8N6+F0enHL43pSe0CQZu6AF6IQVf5OuoO+d+hm3lCHKYLFfnoNl+hFajYvR3dwroGs7wwDM+B9VTLYPu9MYix+J5rtzISm6MlrKYQ6veVXA2H7Q7OIWVoU79tv3pXmjzqu+gjFU9BUQuJiZCWVy/g9/81ZUwSBKTd0/S/aQEdP/u3bs7XbtypZSi5crmTjw7ZVhvwGpBBsAcS3WrU8OUDaNiiLG6ovmrvTKJJ44G4vBHPZ7aRBllZ3MYWkJgMQqt4rPoDCV6gclwRssCDXM4vCQ9O70qSp0XXL2HSIYTrX0lk1fI+BqLd1pGeX7JR4+FgeEpMAC+N+ST2L6caUloQoNd91jPMnSmYSkrfl1OD06PgudRlZZ0VinZg3IxvCgPKvTYf2FJ6KkIGmGz4c55gRZs6BnqzaSoqfAIQXDjl5IypASllpInbHgmGoDhQD0vFR3awkf52Mwr1KdArNSyEIKg8sYs5bah1ecJzC/Kb3yxOB5e8Ft1FYd5epOwOtYoDcSH7OrUhigBvIqoVZ1Z0EGpPI+QMlAUSzIMzYxklFJ+OueN4eLVGk6yoMLQB6E3Ya2XRgGUVxXcEdekirFER+7JqAyeXg4DSgY4Tk+fPZ1uXD5XC36+untnunLtejk33hlL9yXi6zdskh3e4p/88Z/lOVREuRum8yXnK5cu14ntGu0Xn386vRfnwh6ov0zv609+/pfp3a5NZ0P5BcvfGe7w3crGp6H1ehys6q2nfDZQXk+v6s7tL6YXT59Mv/PdD6bdO7eiNLanu1Fojqrae3R3+ht/5d+KUdRz2J2uht5PQ/eN9Movn5mm83GE3rtweXoZ7/nU6RPTP/0v/vM6Xf4vfvbz+nqBo5s++fiT6f3vfX/6/JcfTr+f3iG5uf14Zzp//XLVf62ejAL3+YWV/ZfTzq0vpp/88OZ0YfPk9Nf+4A+m92+kzd68On3x0a+mtTfP6mvCf/rzL1LO9Vp0EDaltIxHlPKzB9PN8O/XH3+Wd5Sb+djVyXenrKazdN/HSp1o4LtUJua1/+H1vwoWC3C2UudpNScZvhcpV7zu1Tg9kTOi9DwytBq5YkSc2Wlp+F6c2d3w+O7ebp7Te0pP6Ulk5mnCHE8Er3Zh6wIjpb4ZjgjW0DfBZR7zxKqFNFN6mV+mjZ0vA4tfEdC8Gwt6SLINxrfjvNb3ttKrNGWgfXt3cetM2u/Z6dHu0zgbkYSIIsOhDfoEi5EUBqyG8cM/qyYtaODIkh1yyDBoN/bI0UVGW6oHlHIaIjfsJ5354ufPfJHBquExisKg2KN2L46akzBCeuVNb5NZ24G0FfrPnDMdJszzatqYxW7bcaS/iKzroRn9ML9Kl0rfgB46VZvUtuk/bclCk0tWR2qbKXvpodQRB5aDycmgm/FfD0/7RVvZk1yetT34+xn97n7jpQ4FWtBEB8BXNJmz8qOVfcPrhXUz7kjgLqaAvp6ZXIowY6z20VyK8leJ0bjxHuMVRZCsILNk2ri1ycP9eG4vwhC4MI9S9SVRex7gZkiMPZvUexthN4dlEu/z27dqJY1l8hhiHuXkafNCL6qraGc15mG6ZZ4UtPmhGmpLmQhCiImCy+8Ii31Z5qvMu51JJbP4qYUSIGPpPAw01IRi8G6lkhnPt8n7bQxbCjBWREZ4HqdhiqtBv44wjyodDeNsFLbhpNHjMVe2Mn3ng/em61EgJkxfPB5fmNVA8N0nvB3lY67EaQwWOaQDXkv8DZmuhV6fkSZY4qtc84S8wAQMPOGXaqDIy/DHg3UaQUzXotcSoUgap3Pz3HwzR3yCjA8MGKO18yg9kihvRwnxiC0hTnOYdqPwdiNQvFknAaSo0+7LxzHCjFeUQho+wWU8ItoR7Dc1t2HYRw/Mhc8EvoWPFzjGyxfzfgxt5Mrr0ZO1X423hI+hX13kmfKsUxMib3ViPKEODQ5ZNYfniwAmho2Tcx7Ix53betlnqtd0Lb2Wzz75eHrvvRvTZnrKN65emK5ez3MUmF4tbzCZp7d2a/qj7/0wvYCH05nvfH96sLszXVl7m97c09rweS+90L/48KP0bB7UfM79GLQffv8H05effx6F/tH0+OXT6ff/8Pen8xtb0/nwfutUeggXL08nN7enV08exRCR/RPTnRiQH//uj6bbd2/V5lpzmL/85S9TtrfTnYdPpo8++Xw6tbUx/eD3vj9duHhj+r2f/EGdZWmT6mdf3a7FLLs7oeGCkyJuTy8iJ89SgN10GWIjUj+R//AzLXE6d+liDfc9SX0+CP1fPXw83bGk/PRGZEBP4MR08fKN4mF92DJyX/Og5Yjtp208qxGARw9361MutrKk718HneopmrjfyHtfedazvpfe3uMXb6dHvvZ7b6fmk55G9p+/fFLzg6n+yKf9N+n1pBf27Pnb6t0/dUzS0zidMTa2QjjglVNjSsAKTI4hBUyWtHuLlTiqHOQ09bTfMSTGkXW3r84ojnnWtZSLs8Spo3/Mfp9MKTiLvvV0MXV0P+XXjoz06An7vs3p9dUYeSewbE+vY/isNtQ7qxGmyNlGaPO5n4txSE6FZ9qdb5eZyqCIST29V4d/G5JMiDlq32t7tBd+pzycAsOMjJ29jOZ79KY+irxyADkfzijUWdCOjQyVK5fymz7g0CWLGuamz+gI753Nx1LbO2ku3Sc+0MUJtQDNlIxeDf2Cpy56XmLG1SIS7ZLTa7GNbSuJWodQ10rjyIJ2qIycE5eFFX4bmStDHX710KirjVbnx0i5028d1hf+HRgrCZcjyJyytsKNMKSupzdhHgXG+ETFhOgULhU/lvbGowxDCYgDTkfPzBCiCT8Kk4IaBNpTQIiKaPGiqPTUHFVv3wvP7YFlrTgSAbR/ibJ24rR4g8ZwAjMiuLr7lBkjS5Ct7tMSVK5lz7VxLTVjReOjBw+n3aePak8L5mmA5h7W45nxAPU4NACr5cooxpDZW8b7rwNEwwtLOo1ho8Uc0utUHl6Z26NfDZlubxqKuRjcNyKcERird9JAa0l4cOgNWbBgIYiKQgs+KtfjKBBConGmGFUm9eFqL8RdnSgzPva4L29EDw0u3ypCGxwWsTjZ3HCfuTXGUfl07y3aeP7kcXrHZ8tI2fODx75d8ywC+jg4n6TuDP/Vrv3kEzuYPO1OH7SRbGm4e36jxwXQi094V6tLI8a8sJLm/MeB0bAYYQZMA2KYDAONcobA4NaLUg8vosj0eHvrgjJRLnhh3xNjWTvr+SkJNw+pJ+pzC4b6Nnl+uTPyhnP3V06XwrZ3ajvK6u5OGjMZiDP2+G3k/My56YvPPo/j4hSM8Cxx7KexifhsFMCj5Hn9xnvVu7Na8e/9vb9bdfYXP/uL6fsffCf8fT3duXd3+ujLe9MnX96a/ht/469OW+sna57k7/w7f2+6/+BBOTyGv/cs+HiWthbFuP29H0x/+7/z96f9BDxLz/BpvAWfYXBqgUNUv/jiy+B4Vt/UOn/56nTtve+UU3Hh2s0oFntsIid4l3rQu7W83uGpDMjt3XjwqyfrxJjdZ2/jHD5MXPPDa9OvPvty+vXnX01OTnBivSXn3/0gHnUcM2fqPUu9fX7v4fT49UrkYsxjO4rJcFSdnh0Z8JFF90fpgT1PuH1wzr5zUoQNsRZS7EcJiuP5TXpiJ2KUbWcZxwlR3I5IY5yGLHFqSpckPz1wDg2do70OB2elnA2rSBOpZLNGJCJfkZyST44hOeLcOLWhFG3yv/tgp76zJw55osCxTvvnwJ22UjTxfHD2UfSbla21pSO4zTHpoZv7BY62qt5i6LW9h04xXLeSeuTQl6FaDPddunRhupYes17Vtj1V4cnD3SfTV3cfTvdCn5GstcirUyMcFWWlNRmT1pJ3bcvFYQM+UkrhK7sRg1rWTnfGMJfuSDinDF9chrzpDL0ZeLRdPCh+ipOwGs5Tv4nHSeFE0ufe1x7G8ELbcx3Qk7h+w6Ve1J9Rr9YN7uIBuo4OE797eOiv+lvgq48vtvIDEEjkXs95x4IbB7V/So+K4tB7YdV7iEzvxSJwY7djJVeUeBQwxlAaVo+VdyNtLkNE5bmEaAX1mRBKJYQE9+t4uRu1R4vScXaUoTTKLmWezqxvVKGKmYmv16GwZdBSBjjRh/7apxXBN2RzJrRs5roYz+bU2bFZkbI1ROB8PsONBNAeHYpTL1CvD1YCQpHCz6gYChs70KNUYhSclEHpOtH6UgzijatXovitzIsyiLDZG2UxxeYZe0TSkwmtdeZWGoRlnxrhs3T58drKGoZcvcggRUyFH3ojylUGInE1pHpOWHeZ8USZa2FMbMj29la9c1qAeGWEI8DKeOnihWkvXpfeG0dAPAbpwqWrkw7Us9fpEUWh2UTp3DqnS/C4ynjGQeDl9jBEGZLk747OlqsRlp6QRsqmhU/ug9bRwzI+bz9G/46mKX5TRBqK9C3EJYdpfPieWzkJTtCAY8je66I1BA55Cg+ddkFeDd8ygAy3Ze1Wc1rmbhOsuZjhce6Hr3HKUrbtKJHP7t2fPvjO70yffPjh9MF7V0NZlMCj3Ri6VyV7+6Hh+z/6cQxcvNeU64/+6A+nr259Xjz66tb96fT0Ot74yvT5rTvT6QvXpt/5vZ9MFzbiiMSzCWemX/7613V6vGN1bMi9fevudO7spenDuw+m7R/8ePrk9r3pj//5v5jWUzYjDYZb/+IvfzVdvflezdPx7h+G3s1zlyYHrX565+708a174eebWnL9MLJnA6qRAKeGb25fqEULV86n3HFk8l/+vagevaN39ihxKwCfWVVoni+8Sp1evrRZR0g5dXwvRnN96/zYt5R32i5lbBuHvYgnTpypLR4Mj28dOTLJkH6deJ62ymAxnq8Z0yg9vYa3qS+jKuaHaug/el+7qKXcdR89cENTtdk6v7VvX5+mC4RrL2FHDW3pXdQipLQP7YnR0543zmyVE9h6iTHWE9wmE9E9DI4PAJJRSn4vjsvZcxzMKOrEP8OpzXOKUPhrk2xk15C5Fafxtqe1V7vTanqPZ09FmccxvnIuPNh/FaN0LbRHVyWuNm1uTI+D0bwXB4RuuJ/86pMo4YHz+saWkJWad9I70tMl9+bGGT2rW2sxVHDqWXKs6QS9dLilK+Mfjpe+DZ8MJVavM2nMs7buoB9MP5ShSX1xerURRtFmYk519ajJTXitQ+KYMnWpvbeRHLpL80sdp07pes+tp4qOhAvTo4O38lyEtc7ou/Cas5JBK0ER5xliigqz2qw8YZmlkfICzcO08bEXhnIs7yVElnJJhTMauu/GMG2+xQDCJHMf+HO3CsbKuuq2J9+TwZd/ZfjM3/hEs9VUW2c3S/nY1DsKPmjERBPvhnzOnEpXOPnVps5UvJVuiRTF9Hj6jr04EbItZYuAMW4amgMjKbn7j9JQ09NBg0IQqioPwydNyu2oqFL0EVj7Kpxf6NtCjIN9PFfjJTnmJfouPJomX0HeyG+rhWoyEl37o9I0mKKfp5i7MlHUKs5J1kOZM0zDM+z6QR/+4pfutd/qTGW3gGhsjpfS+J7FWJoXSF0Xr8ZGRmcFRulGSVa9Rtge7Zq7S5mihBgpE8+UeH0CIeUtrZJrDLMmRRrz8HLHqh1GCjDCGiJQBnXszp6X9yk8aQiCO0H2rS/Gs88apKnUjWEHLpyhLpe4ViPxSn0+QcOpnlpwXYnHy0O2wk8jInPqLQypyXaNDujr1Zeio6AZlFoNFgVpGNNxYHvpfZhHWgndJ86fmd7/7vemj37xq2mbs7T/bLp3936t3Lx8bmP6zns3phNxSO47RiZG7/Tm6enTT349nTlto+az9HzuTBfTw/4rf/jjaSPG5F/8+a+mP/vZL6cr2xuRw9d1Np0N9t/5nd+Z/uyXvw6uODRnz6d38mC69oPfm/74l59Nf/Rv/93qEdu3sx5lpT72U5bNC5em01FSX6XHdfbyjfDwWdVh+nbT69TXL3/9yfTd7ztNIzwMH33+4tXL9ChemjtYnR7v3I2i0Qs1VJ3yJ87JtB9zN7fu79Qy8AhuHLWxnJv8vIxc+Hz9qZMUZgxKXowDmKPo0kMzpL3/xjwIpZNEq1F4kTdyTgbIhWeGo5SrCkk09coh9UUADvEL7SB6oUZFEoWTwWkpQ5Y61RZc2gAwwkEfWBjEcDn1wXB/yV5kjCwZhvaBUXywGi7k1DCnw2nNPXIqybJ28/BhZIB+y9/1CxeDO+W/dH5aTVw9JT1Zq5XRzkBwsDmmHGpbUuyTrIVhMWajnRvefBp+xxFI792inSdxluxVdApEmkytbDQ86TBmq3e30sus8sWg2w7wOo5MDW+mvIYPbRtipOglPOZwWoWqGepN4RNd4ELnujIm/UZ6WLYNmLemk+ieoWtG70evstKl0No0ntRUQcIKZ+LqWVWHI3rUyluGf9TDmL8DcIoPjMbREVX3ea+H5V64F/m3Hin9l/wOaF/A2vsf3Pip4TXHySOUUqQ0eIwqrcYroxjOxlAYP3UqQyKUkOlqm1zWizIBqfb9yQAB7uFRcIb4POhB8JQJlXglcInD0iO2emghOP9VWpOENqg6zJSCpHRLKVbh3pTSVVH2FIXsaM43k2OUrKwp4xo6a7OnCdykv3r+7HQqRnUzjeQxhauJhZYH8Yh5VoSWB4GR6KAUzX1oYLV6LvlWuw+tGo3PHliKf87nGtKw7PthG3k8aLRikEfz1JBVcushUp8E13j04CxI0Jh4QxoE/lfl5VKZGl+dHL9Q/iU0IYKCVk/u6JGGUeOFUsAmZPfSk8I/Sp0iML9DoH1szyfPlctCF8OuJqZXT6XnFMfAZxOcXkBR8XztxCdyL5+OekjC0BVWoDWe7fBChwFFh6OJqm7Rm9/qsoxGFANjqapMvlJQ+ARffUwOA0oOooxkEKaZd9I46gR5vxd54+PqGyejWKjwqOYqSwZS9qqf4NKDMiJQJ1CkTsawS7zyKBQ9s5rv0jCiMPC/5jxSRw9u36Id07t6Op27cr429q6HP1tJ5xtL+/F638Zr/vf+3b9fn31wcvvVGzen+4+fT5tbcQJWX09/8OMfpoxvYmQsuX42XYmi++VHn0+f5/f58xen79+8NL2MQfJhxu3Ux89/9cn0+Z0oyJjSuzEUJ0+8nT767FYU9sXp4vXr6RWNeY0bqS+LCRyTZbGCuTPn0YXDkb/tkqeT6b0/iOPlNA2T8LWAKHIcMRo9lteUQIxAeLSRXtYLy8NjwN6uxQF7szo9jQGrHk9q3Uf6KA8T/jzw6klHSZHB1HgZfhWqPajKR5GdZ+GDFYw2Q59ZT6+g6pQc2Xh9ohw8C4zoFr1zPWjyWU5TaNRO5MFbf5Z6YLDIraXvnBCriTm95pkNObpzhGvuNDIozrO0OfJnisDIjX1Tg87oOTxKfpxsh/7qhZNlH5FMNUfPPS8a6bf6TlQZkRcJj3FKWzFsbk7dCIP5IWVKwyjn1tL1OukjnDEnuBuj7QOMe07iCH9HK45ujWNrha3Vv7WSb2WsHjRFcOa0hSmpi2fRD5yo/FlNWromF93w0l6xtKWnKbv6MkqkzMpu9bC26EKbtmmxh8OAgSFVB0mTI0zhtGt7SRoaTlWPzDOD4b17OY75Bae6Wo/nSW+Ty7EJOZJAyeW/HtLT5qvt5RnN8MjHED+ZYsAZs8KfDN2l1RnQyJVFeJUl97Xf+cEHP7U7H9MdWLoRRe5LnHovW7k2Q7xDDSlhG0QpyJVU1JqMFDSZkYpz6Yo7i+5kFBvm1Oq2GCnzCeZxKJo6JoilTmM3ZKP0lAgmOO9qVaFSKaWQMCe/zf2oLh6LXkSKUKv80LWW7rp9WRYt1AfskhEmOvXb7zp1IHjsDqekVPTJpDmdAj4K7ge7TyYfVfOp7s0IrLI7Iki3VOPCe56DSVmHdNaJGinbOIHbZt3gCz2Wsmu0NuyacNYQarya8KeSYBo9iHR9ozT2NOgYYgracIXyE4Zarp7nEytOkghfQzOlMk5EjyEIbuXhlbocAFr7gniAZczGadTmC23sZSR4Xi8j9NUTCS9tmr0XQ2WfBgWzFw+vGsvmGCt3pE2kuYxBsgpGgmXFUtRoaKk6UOf4k0ZJqkt55Td6TQxrXCGq6KrVTblH4lI/FT1h4RZhTAZkhfdZ496RKwLsqiOXgscJEhwSfOEQUJqM8a17D6e9r349/fXf/V6U88b060++mD64eaMmwe0tevksCjpepss809vnT6b98MSH42hVjoBFCmsnKePNktOUsuTs888/ronxS+lFr70KB548rTlHS9OxmSK5+d6V8OvN9E//q//XtPv01fSrD7+YLl39IJ768/TaTkw/vHlz+urTL6db4a+h3p//6qNp7/WJKNdnEfqn07UYLwsMzmycDYdPTrfuPJweB4+hZfNgp8KnC+euTE/fhN71E9OzJw+m1dBrQnt8Qyj8iTw5DeXNmzgoMdp6VC9SCp9V/8H1GMTvfW+6H8XzerICLXHDxHJIS0lxkFbLaeBxU+zaCKfAN8L03lajXDlu5jGdFFJzG2mvev1Vkbncnr94G6U5NgGnacTIRZ7SBimmjRjUk8HDmJ6IbrAJXyTpKC3O4ej5EJ8YmRg520XGytIYs/zRKYb74A9RxZ8x+U/3JENXZIJyDKZcSpd7ZIx61lN0Gr9yl2Oc9HrwZDSCN7Z2oCP6YzVhZ6K39Pk4jnw2PaD6MCx5jC48lfrUu66eHr2Tq4xfClUnaQSf347t4kAqnAVnnO5X++mBJH7QlmGwIEOb2kib30wepy3kWLRVPVY46piyutZqbnQvRslcolGgOrk/7ckCJnNaDLCFbZxaBpcOoLM5jSei+/RmjWLZ/4bOvC0dAzeq9P7KiOS3qQp1Alc50KGZcTl/8XzabngX3ByinuOnMLxXr+rUfJ57Odfhb+nUxGFA4aw4CXcJq+H+5CN90ROU6B89vNB0bXvzp75ddT4e26P796eTERKf+naWU+1pCaLnj/fss68eg53+ejAnUzEv9QyCiICfCBHrycDEvFO+MdlYr42Qejs+4W1DrQMYfRCO58s4WY3jiKXX8Zbqw3ARFAwvg5E4ITcKNkZBYcIghgwjFbSsd+IaIlxPutfp+dmzspYyuBhIhgaXfVJiM4zlr4nzIhXsFG57xuyVss/LqfIXbE4OnU4NuBjvR+9Kr9IqQB+NQ6OeivkdvZfaWxVB7O4uJejSHXY+XPUqUo5SjuGNeRfL4w0NyGfMuwVFylXeQ561PZVGEPR4LC+3siiPlQ8DEEteCnZsHkxvMXwE8qBgfLQNfxz3xGCZf9MTtfPdGLZFCLfv3I1SXi/P3MZMJwEwxISSATM0xOusT/EjMnWsHAjkiSb7+o0mF28pRQjk3aLc9SvP3tfmxSSiRE7GKZB3jccnL161+HBQ7rVqE26NJoqJ4oKXYUM3j+4Pf/y9Gq7xKYe7Dx30emW6d/vOtPcgXmM0FifJkLKGQgHaxGlZNY+WVyr//fTO1ldf1ckUNmbzqp1Xx3sfnAieKqsGb9f+qelsjJhP3fDmb9++m1hr04XLV2K00g58jiPG4nuXrk9ffvxFaH04bZ1L7+zR02n93KXQ6RtDpyv+X/zZz6bL8aw///LutHLyTIyKRQlOzn85/dAy9NPxsm212NqYfvEXfzZdjJxymtJ4CEIt77bCTX28iZlatcw6xvbCha3w79x0L4bRifo////+8zqrz/xKil5g9ax2W0P6kRPeMWeBPNb2hbQnvZqKn/cak9MqfJWZPHLwOG8Wp5iHGqtCX9H9gdCEe0nLCNl4HnFOkHlaq3qj/ArxiKcnJa58R/AYXUAXGehnMkRGWt5KgYqTZ/Pa8oEIVvJaq2Hdk8bqUeUopyoAX4PRmur9eZ+7oU1DkYU7NK8bWUg6w3zakw8YPogT5OOF2qC0LnKu7ZXjmMtpPYYEOQGa7Gba6kbKw1W4oD4i81vROT4EqzeEP0FTd6ea30uP3XemnALkc/VOid/dezIUfMpOJmtLjrIkbzqjnJFwYPRcMH2A3/VlhPCIkeKoMd4v4vSU8UhccWqhUnB0Wvx3KZswvLKAo46ISpsyhMxYqcfiQ/4YbMWotMFV9Zg8/dZzckc3nN7R9aBoZKRzNU/xsjpIibv2+x/c/GkZFwYqVvpSvCeeliWcW1HgvhPjNOZrVy6n53C6TmH4IF6j0xDWUqmWCuu2+b0VAX5w7950NQ3RRr4HD+4HRxRPCLuf7rGNsgydvUXmH3yg0Y59z3e+vDX5ppXK/+LLr6owBPLLL76osVULICy/NKyzZzEG4UxPQN6buvX5TRmvJ6yMVZin0nRBDVXp5Tiy6NLZjQjgND0Kk3lvGhmlxFPgPZWAavxpqO6EziS0yklt1fs6DiWvnsVjDw+TT/gXegmqymSoVHgtckh8DUxFq6TutfG4GBn5el9zUvnTsBgjhpBS3YnQ7qWnZBOf35dMsiaN4S/LXCkIed8L3xlCRssCEF47Onyp93WUEtoIjGWwJoM16bPbl+KhOexznEpdm3YjNAyV7/AYQjFkwPtmdjRcZTAE4x0+KKd6Uk7lGUpkKAJl9tv4ufcOtCXIvrVEQY14o3euXgknXshDWTxrDJhNiWmc6NuOjKa6p9XXL+rrsJTyj37848jHg+lFGrNepyOvLsUQkAsXp6VwBaqOQ79h6ROxaidiACIBRa9tC7UJPj2c99JTK7rTs+R9JmXx4nTc7Vd7z3I/Od28eH26eena9PHPP5xeU2avntUBsTe2L09/+i//vOb89oLj9Nnz0356GJev3Cgv/0WqkMOifXx6+950/Tvfnz76NLIemmIJamPrzqMoxI3N6U9//hehMb1tbn6METlQBzzpmlcJ37ZCm8Hak29Wpg/iVH365386vXn8cnr41e3pv/V3/u700a8/qq/piksN6TnisypgOJynZ6GBcQC8sxE4nKmeBYVZtIZu8xQcjNpDw0hFZihXdVPOVXhcq3vDcz13e6nIlYUTymKuCO3qnbGn8FoO1K0FBmQKnXB1e1I36qLbmGdh2tJov6EXT0KHRUfaBDkopy80U3YyqJ5c/up3oHGRtfxIbyTKP39GVNDB4Jk3sgw8Jq9W0fqEx5PQ9CSyZmgQTVbVFg25StmmbdQBu/RD/rPYAz4OQw1xhi7zZ6TqcerZEn+b3H0c0d1CGj1JPPIJGXP34wzS9Wq/ymJfq14ZPUdv6Mk46aIUe8LxcOghyp8OXBiQ0ODAYs6xE3rQyUgxFkA66aXFYzpLHQDhRsVssdFWzMVbHFL1p86MJomYNnsuTp1pIkyg142sNV53F3qAupbeVfWa8ugoCPest7X2ezFWNrOZqH4eZCKoGJ87t6RSIc17GC/lVcSmlyKlrGveJI0+baR6T7qY4mzGwPG8LePVbRYXM/RGjFGb5DtxKsyMMNEBlIjT0Le2zg6PL97X2bPbhVs6glc9qyhmw3UqX6WoqBBRlUPca+4kYQyUXpXTEwaj4vVHATFWmxFCS0dfpWJ46ZTxesLNb/DC9Zr0Cv0mcJxYw08UtX0UNTQQvBZCOGFBV938GGFVoRhrNY37OMR29DJUgIogzKgtIxVe1Gqy4IPXcEeNzVOcCTMR+7MPf1WnEuDVU73W0OVgVTyVh3F8u+YJmt6IfEDQlCDoATC6tUEx9KRQpfh9P+rhXpRTeGN1F+2PD/ZG1cnZ+e1OWMwz1SR6WYyxL0050O09w9KNX/69tcCzd8b4/bbKymffGX7j53jrtPPqrS8AHgpEWkoMN0KMNyXkQVNDUXEzpr0YJ2P+z/fj1MTBOb+RBqRxR0aMq9f8Xu619DjxebLOEfS9I+cuvnj2uHA9juXQq7SXpxeeXLpwIbSPJf/y1Qsm9/YxGc59FuO+kx7c6fSIbDK94FSD0O30jrhx03qM1G4U87MYl1Pb52uoxtBG7TdMISiirfDlsy+/mE5Ygh4vejXtbj/Kuw4FTv1cOnehnJT1lOvm1RvT9fOXkmZ7unjuYi06clYn2TsdvCbkV/Z57VE0Tx5O72+mjOGtD0v+4pNPpsvXrkaxcIDe1jAafmpz+D2GXFLQXOpJnfrsik3gTkI392T4Rn7O/eT4RfTGZD8ZDH9qSC44R+/KkJ1hwTHnQU45R5QbTVbvXg7HQd6Gm7Qdw8KlvIqm4cyhyyWczLUC9Uy2bMtAAxg4DPNbWRa5JUNkNG0t2ddowlrqvgxY8LWilEZ7NOx7b+dBDftZeKFNl3wHh++U0Wf0oDnnl3Em7FmqedHw1WgAPAwXOizFN0RnyO1BlPmd1K/r8y9v12f07+/s1XDevYe7dTCvjp9VwIyH9kMv+aIAI8dRsmhJITRBI0HVyw/9DAA65Y9n2jn+oYOR0ZZGORk0p6g/rZN6GER1UjKZuPgK8JQuYUjIQrdj19A3aUPkQLyUW++Pw6Jdmjeuk0r8CA06GcM59fWGsaoQnQBfi0+Ji8auV8/46Z12WHWbOKfTLte+/961nz6NpdbDcDdvwpt6GobV/qVUlE2V5WWngTtzDCGUpoZUX65Mmk1zViHieRTReirUpGidFRihpzAcFuswypR28il3XdCXwU0R1VBGgPLXgTRMoAfAktWBi0nDa6uDJxPG0+FPEW6VWuo5cQiLiilFnnjhbgzaGAY0/+VQWPuJKMzHYQDvj9dn/slqtEhxlGeEM3xgUKxWpEgpe/NshkxGBcaYBB9DQ8AYEYaiTuVIOCWJycbFMTzZV0UAd8ZPZQGV395dnZmYZ6ss6ecTETybOCk6vQALXvqT7iZz7aFQb4QBXd2FR4fFA+jgfFC0hgf1KMxV8XytGtvHuygZ3rJ9aUVDymiBBCi+57Iqydg6Z0SZnC4vD8JbSi74bFNg1PR4yYZyaiwEX+0aZrLBsr6BVc0kNR3eJ6jqmYBbcKKRtfHDI7zjqxkG9Vt4/XZobehRf3ce7pVBfJMyWyJNGRritfCHTFtVdia6lDd4/cqVybeh9KIdZWPF4yuKNjSM8ka+0Jn8LIwBTovHW4a+5vLOnJ6ek49Q/8ntr6atyxem23sPp42zF9JWUgcxVC+fR7nEGXoRGg0/1mGeoZvThR+bcWjI77k4hCei/GykdSSQjbVvIm9ra3EuYuyc02hRU02CR4TwwEgEvpmbMCKC/5Tr2+rJv5oubsSZe+OLzOnl4Wd6OBdTbg6PDaHakfkM7ZjcUOocmZLDPMcU1Wkuetf4bVTDvKNhfAqPs6FNGDajrMXbS++WMeDIBGXVEVzel7IcgSVjcFrJRlGOIS1hQwYsZKKour2gT5puL+RTmxk5REGmzNpvtfcEeHZijYVN0WQ1DJXilsEij9VmUk55qFNlLmOafBhlsvPw8V4Nl3N+OSwWStFLHMmHD2JwPvsisuPEjpQ5cY0cdM/KajxL0B+k523xx6P0nvSEHQumnT2PMVIPlvG/VoCE1bs8h6PJM4Y4z7U6M3KpvZnLQRcW6qkYIjzPAUwYx14b1+7wdTjTEA9dQ/FrT8poNIYxs5fUMCBB12OmS/EBT3QMPDdflKnxMDTqQRnpH/npKRs6xme90ZU4Z+43av54vXSZNq3/1+2ajqIvyYff3str6Mb04lJmPdxyjqsoKVfuazfe/+Cnu89eTk9j2l+brOU15iVm2vj+JMzzoTATn7tpgG94Wsn6MeUdJbrz7MV0u5a5xiNfSVgE41kK9IxAmywO4wx5pAQJe1P7QuxItznQpkorZ1xvImwOjTTuHzbVznUnR1up5cDUXUYh+b9Q8am8h2G2u/PJHr+yQ/5pFE0aYSrgJG2QPKs3oFWnPBhj7kbj4dW90OgSHgtcjRazrCp0hJD5DUugDVvUZHPoOhlDR8lbPl+9IA2G8sqzCq8GJGIq1xFHr0OXkxl4pBqHeary6DTQNE6LDCiNqozcS74WylA+9nGpPHNtY8x7v4ZWLaionpwueMqnN2plD4VA0IDDXc+mHs9HIfo0vcUWPJPNeEQPo1R4/PvGyBOHkXI2H+OxuujtnFmPtx4FfeYUXoaw1GcZl9SvVlUbAqMUh+ecxpcotXKqTqFO+dIolIVytpLRae7uTr3WK3kbWerv/owTLqIsg6v2b6VMHBCOhKElhiPJwl+GUSM2lHpq+vLTX6WXnB7U2unp0fOUMfyOj5t36V3FaDEEhL7KFzwWXKgj+5j0op69jHztPSkDZU7WAhTGXCPRkMmAKrWfxJ4rDdpGbUrEpyYsL/YRvve//8Np5fTZ9J4up5xnU6/r08bm+Wk13m9cljhIPuuyXcqlPqsQGdXDcR6mhuxbXjjFc8ZqdVtKKD0Y49VGMjCYc/QiPLcQiZGikG1HICMrPke/Yj44iiKtZzPydCJ8de7jTup7ezsGMQ7HC5XLedTO4xgZUvKxPx8dNKl/Ivw6GaP3Uj3lt3bk9BkORjrFZazGZnNKJu0oirc+lZH8zPG8jcwaFeCUWBjjE/N4eDaGYz0N0XQDA8XS7qfNKhNnRjPwkUyflmCMLE5SL+qPk8JZLn2Uco9FFlFsqd9ezeaTI7VNJnT7EgQX2MrhNLyag/SpD8bVVwbIkzlBzhveMV5tHB0s7Miot5GNy+m9bq07JSIOUcI281zL9cnb7pPpfHr0TvzHk+pdpnwMbrIsGgynUuCvQ7P20T0vbcm+LPqDY0wJO3YpkpBOQn6EvhrVKT5azaxHjmFx8CI7NghbCKI9bEQGR12kbGQkl56zodcalk3+Go32xZmk38ohCM479+/XCRN6WjXEpqICHF+GCk4G3N1ltKh7mvWNvLRh++9q31+oRSN9oIx0XKmN4HkWPUW7pMbCu/wvvfpNPAun8MEeVYvCkk3w6wkOWtQj41wfkqQDP3jvRm0KpuwQJVOZYI4CJH0RDZpwjOqCuLOMzjyjIIoZYZIGOH5XwhJCwunZxepaxNHdTzS0FU+EXAN/xQ/UHMniruvEU9fTkxdFolt8Lg0SNgKgi4o2Aq5CDQv5NtQ4bn9luh3l8CDKZ3xW4GVNbD+I0mdcHa5pua/9A49jPE3KUy7Icn8VxWsfCGbWShotAB/agwkoVykj+adMvLDucahMZVHx3VCKD8GPT6WkI9DKriEb+9+MoR0r8lLWpPGxShW7s7Nb72z09Zv3oi5tcHy0u1tC6tPxVgvpNVueb/gzjIzQmXCPsYjyNrRjOXf+lbLUABkbB6A6tcTCFt59KZzQrgdIqbxKwxdTLdVwQP70OEt2Qqs6Pegp4VuUinP08I6BemU5bfLS48A7+ZYsuJKWM1Ce+QK8441vb65PF0z4x9AYuuRhnw2f1hjJCJ1vKtlnU4o9dfmTv/pHEfiV6a5VXOouioaSNvRt7rJljxLTqx8rnAzJjKEldaU+lYMMOGKHx8yohrWqPw2PIccJBsaQVcoVhY0/aCGXK4lsVSVeGq4iH8W9IPBs3kF59RRqEVKw6YHWggFyk3gryWMc4xMHI82BcuR9U3hW+G3HUJ4MbV/cuj2txYA+f7s6nb14cXjzUUxvUmfRe2MUJXSqM6ep17ly6jj1hxbn0ulR8aKfxpveiCKrDfOhr3qv4RNZZfDwiSO1EWN+Iml2b92txVrkxgIavYzEiCEs7pQyI99kQ/70huF9RkoZ1UUPR9X8k/aUPPWG3LUTPR/169txhlfRgFZtzWpbesyp5OZ9nBRjeM1IiKOUKGV1KQ/1K0+8MAevZ1AjAZEp+aGLAqfn5KF+0FfzQJFPtNNzdB769eZ9DRmgveR5IUN6xQBeeZaxLv4PGlzqWQ+olH7ikne6Tk3JG+1GehgQJ7NodcpSPZTkX/Pv4Zf2BJ9nfLaNR/tCqyFKVVALs1JPygc3g4RmtOI9+qStkYUAXHAyIm2gDCvShxanKSs6qhwLPsHjLEG8swgGL+hjF3r19pVFnsCd7aBbS28swteuXbn8U4lbyXqWiYr23Jl5L1Ep4dz7N2QKE8lbCO/oOdjzoCA8IExxlRFTiNzlkZcHBYLP82DyoaKr2gqkulXJAU1NC6XGozLhu5kGbEm7CXU4VIBVX2W4kpeP6tWYfnDu5b2NlT51sBYPRetRMY/jaSRxeW16C7zgkFwNuL5plTg8E0yu5emEKDRpwBouJaOiDDuMM/ko7/GuPMng69U8zetW7N77rfKkZ9wMg1Igjx/tTM7zc2o7JbcTz8gcntPbDXE+0TtIWnOHGu6TF2N83skNNcEd4QrnawhC1fOm/PEIE1S9BUNgcKBXOfQg7WEy1GSogSdIkB1sKy6jwEnQW6oJ9TRypz+kKFUedYqnykRQKQMKA38pLD0p8mG7AUXHifA9JB7wRnqCPC+8J/zqsuXNySYW4/jAn3pbPZ06SBnPhOatrfXqUde+txhxPZVrV69OH3/2+fQw/GPANfYLF86X/KgPy8XrEw/Js50i9QWHwqhrQ0guQ4vmfCgmvTkyicbyal8+wcjwLkb+NKZyVsZ2g/p0RnjM4aD8GJ86HqfSpSFHfg211IkLwaknrafHibDAI0giJxqu3saip1v8dN7l2VrglEQl76cNH6Xn5JisF3FKThoSTb6aUn1pNrLcn8HRmyEf6sGH9LZ9C+z259V21Vntz4os1gbe1LP6pMg7vdZdcV89r5XBPvD3JMbgavBY/HTh2pVpN/VlxuV1CMAncsfAa9GlaJMumZSSuHXndukTPR4KEg2G2fYi/+blatl5ep0WgZgzowQZALwzf+M0Fny1XymVV23VvT77nzLqGVskQZZaqapX7ZECVh5KkjHUPjlgDHcPtSu/fUh6SrY56BHU169Tt6nYSuvIOCd3wIl+Miutds5YwAGEwSPcVIj4RmDyohxcGrnm3VPvdEPpaHwK8yh9x2yR1VL4jEfyFJ/Mlz4JDnwZeb2tduw3R9Gm4LPp7eNzshvtOg/aRLXV5OMZjw5xDCfCO70d54xqP1aoXrp8ueLipfrr/LVbeRgdKnpCg3c+vKstVptO2cUT7g7UG7kC0hX/3rtx/acSAMxACOuqK9ZMdndhaseDwG+KqAoToQcEIpHrTjAISjE5glq48kcZapw8B3lXJeYSz70tKsMgLqiubPBpXPBT5nIs4c9FiPWcTKLXUug03qI/l3Fg7+3PcoAkpbibBp+2HPwMHiWYioi3bX6CB6LCCaMFAKE8TA4++UV4KRHlMMRHAas4DdB7zBZHuZyVWHMtBCmKhPHRCBwX1PNboIWAsIcJQ6knPdo1Hvgu2EQYIbJqzqngFpqYi0KLbr/5LD0GyotiObO9EWN6qrxuJ21E1QXTWjygwbda4BH+K3eyKQNuGLUaa/KvxSF5NraMFsNvhtc+/uTj6YPvfKcE8HEMGe+I0ZYv2s074o2yKZfLs/LZNI1+isMqKw1O+jC56qd6PAuFYZgTYVaiqUf8LN4mXlCmdxYPNxV4+9696doHN+v4JB99fLP/KvURwxLjg98+ikkl7qZxUmCMoPkiytLxQ+cvXSl5p0BcJYNV96NnXJ+NiRNUqyjxNjJEcRFool6TyLmTo+o9FU85cgzJMOQ2VYuLF+Qgj1XH5IfQiKORU9p6CgXkIXzTRhg2Yl/Ls1MmPWAdOMNEPbzlhHZGD+2GLZ0T+Cz1shcabqWHpWdD7tSroR9KkmHzeRRzGHpMetyWpT99aXl6DFBoeBD+GzZ1cTI5oVamyafKoH5Tf0S3ehmh/03REcOZNraWOnd/zfiGL1bwPrx3f3os3+gAw5mM2l7qR91SvLdu3SoWUH4MlfrnuPiqMuOAds4SHWWYjGx0D5XhNudK0dUXfJOHXor3p0+NbR6tx+gt9dzAUVFG8sch5Jiod7rEpY4o9V7Q9DxGs8oeWrRkq2iNWNBN+BWWFO1kSj54Vb2lhAH3pmX0FCnshBOLPHAc0ykObnrTUHucBdMHyUc5tDcJlNXeR3RUeRZ6hW5uw+Evr4eMhQ6rLusA3rRHUwmP48i1Tgdo7efi7+IdXH7jVX0uJu0B3XSVURPDwXpJ0qsn6apeUwb0qIfCm/fC6QZGr/MQZ/SypBvlAHi/9v57Nw6MlQyASqSoID00IIPpEBaxeVZh0ggLGyoO4DFrsARaJVBmGARY4ho2S1ReUfWyvE8FSw4HvHCOYcNFZck/dBgzr7QLOoRXFzrP563UCfNVlglHcXgbpSiC/1yY4ku1JoifpH/RY6EUZM3NxDA5Wd54vWqyeo2qK0abbIYol96I5f3GWykI3kwNF+BP8lZ2lbEfOuWh5K4yqvmjZFRaVbKwxcXwdpnxxRCX8qUWFmUKD5KXhspI6UEYaipvKQpBT0i+GjFl7uN3GpDDTFeiMO1zSueqBJNAWDxxYHyTDv1Vh4nGA0xQ6j7pQitjdPvOrTReyjkOTcrr+0i/+MUvpsvpuagjolVectIpD8GjbMhPOTTqK/yz6IWQOkg0klXl0mvQGGvvWn47/wy7LQjxYJWerQDVAA3/JL4hyBrHjwJ+tOsT9afqCBwLfyz08YFQtOtdUvKXLp6vbRHmh/aexDtP3s5Iq/PZyARPPrgpKYq0HLaUp5yu0CTMJ2bwyXi9RT++CaTKlHFN1e2rm5Q/l9Me8qYWF/Gc8Ygx4AXjFcVVQ1/BNzZeW7BAeeLNs6pz8xeqNVwNHWuTE7rFM+Zv9INskundOw+COz3q51buxXN+/HR6ETk5Fb6drdW+aRuUU/hn0QbjlKqvNmWeA4/M5bR+MJfo+B9DpM5OpHof3L+X3Pan+zE23eshw5wN9IXMyFaco7Sj1VPhXYzfh59/WgtG4H3xLHx+4jSPy9MX9+4Un0f69M5y154f7e3WJzooQoaB3FC4VvM61syRT9qOHr10pbijeI2CqAMGjmyRYw6DYT+LJPSanfAgTwaGbqrl9yHaKAPFejc9S04xWrxXL0D7EAcdOzsPEzAMgfqgrMs5TRy9AXtCOQdkt3RWyY9ewmKkKrQrp/YxaBxGlmwIk1Ad1fvk/Sg9yu0L59JbdFJP2pAyoyfxHVBMx3EQa8ohz9Kh2r3yTVnKUCYMD8m3uUqLYQzd6RD4IgHagDotPZBntFX9BIQZxQrRoz2n3Bwd+TjzVQIrjzn50tDh0pdjlzRnw98urzwcv0T/qGdtbLQBvd6UNek5Cdqd+ndVnbx35dJPebXGxzUOzYsRMdGMOF5dDQ0pQEpsvqYUahVAkQK5nd84W2PxhqoYHwxUEJVfK8RiwGRuSSnhKcW9Gut+hmcUQX0bryIs1fisfnJa+H7wmhcwqVo9qzT+2rSX/AlaD8HVQoowYXv9VB2LY1Nf7QUhCElL4RJuG3/LK43X51Mkb99EmKK9MVFFGkI8seqEeQITnAkfQ32r6Z6fOfDyCKp8lcFKoYI8k2JeDo8+9iE4Y+rwKu+KU7kbXjNxzeCoWCysCce8tkAl3C2+qgMLEmq4KPwRb3sj9O2HZ6F/LBeOwL58Orxhq1MM+aRiDR2+XHHcvyG+sQmwxtej1AircflqlMGL6vKSk4+GzO2oHl0udfjmZYzzy/D4hD1eG9P7169PZ7cuTLsPH02b0/NSHg8fPUy+EUar4FJfNdeykA2Chmcakt6Zfp26Rbv5FR/bY6Rr5Rk5Cd+roStLlIFhsPrib+rRcnNKvYxIGIwHtdp0Jb2XtfXpafSXpbOnNramtdSXRQ7mqSzWgZeE2WNCPehd+WrwpYtXUp7zMd4XwidbFqLQTzqAWCPD48jOW3vFTFonbWTG95j89r0mCviUhpcyanglF+o0xpZJMqQ7hjs5DemF40fKp2eZJCmPmqcIY5zy4nV4U71eC2BSb6WMwksLWuydQzs8w8iEJ5FZ8rpCWaeMlAInKlU9nUw880d1ckHqsgwqmQsOp0r4vpMVhj5hsvY6fM47M8B6Rza/M4JhdZQbJ+nVdO5MwlLW89vnJvvDlMM5nBupH87bWT2YV2/rwN6d56/rBPvNM9vTq2cpQ2QRr/DiZ7/8ZRl5bdKwkGG7clhTVsbG/CvpEf48vUFtsb6snbQElj6hHPxVryLyVqfqJz4lR7bVA71iMYIJfAO3b/O8ou2knMX88JWy1ish61blXblytdqB9xxrc3zi1UdLc1d/e08eT5cvXy69FClMXnmXaOiyoIASZij1+hgnDslzKzsje7Y20GslD0lUz7kbgRlLu9dTxPG5j9NnTtQpOatkP3SWLER/cMTSwMJLciFd+BF8pU/Ct6qX5FvL2D1H/msEJHwwOmB19r37D2vojoFRRvKEBj2tWswQXPRDyUt4gx/0nVELdcVwK5NVroZkHez8vQ++UyvAxXX+IIeoHItcvjZR8pcyOluxDB9a1UMuBgy4l4OSO11RzmJ4pn7Wrl29/FMEEfxSThRH7iljeQsq07MwDU/Xf/SSxBvDgH6Zi1DYMiB5b+noUFAUyeihIcx9WOn0qlJTjmVyzlUdopnKLq87+FQmoakJ4TzDoUJA0aYyFtbaHwVpzsqpG4SDwKrQiFEKrNFrGKmwCJwjgR4+YwxT8cmDYsY8y9QtrOCFlvJIRoyNU971RkxAawTyRI/yKaslqWg00a+8aDbEM76pM8reHo40tXgCr5NBKzST3YasxOHFSU/o8JtSNtSzknhpa1WZPhBJUCkU5/htXbgYT2utegyWvFNczf8h5MNglCOBK0nLcBJinqm8GFMNTPX67ToZLxS/Hr0Inae2YphiHHcfTVspgmFGPTdDi+bEaiNxcNZRNgHllienBd+M69t3opGndMlAIxgelXgAn9DKIDF4GiKFRhEYcsMPd3up8IFHbIjAsKrfHCtOkVM3NFIT6zaFa8g0Chr1WqNja/jPHhP06SlKX20htGiglEeXgZff9Q7EVab6Xe1tOHWYN9IwK/nLM9kay7OHnCX6qF9KMD80avzAz5E3GsKzpCmPPGGGepOq8OhtoclCJzKrLSBCvvIA7hq+RQjaKBnl+EnPgCuvdtEgLgUEl02neKYdWQiSBDHIUejlymqG0QG58EA9BWOUVnqi4WuvDgtx4eVahSPJsvDTUZaG/KJzqm5Op62noHEXo4jStM29Gn4TJxVdIxh+17P6SDkMP8u32j95SBoyDoQrQ5cDMGbqrlYOho5qj8HbZQBVL3keG9UPF3Y0DL6OZ22C07oRnaD+5CNN8TiR0GRBB2cZTrIFvIennFk05Nm7Tlcyw/glzNaZkq/UvfzQa/8ao01O6Gr5xm0/KDs8jYsM1lBpfstL21C/9bHZhCu1la30K+cAztI7oVca5fdbHvA1f5pfoJ/FbbnDB7Q5Q7Keg1+82v9Jz4YuMq3jU8PbuTvbkANdvEkc+JqnPQyIdrKwduPG1Z9WAwnjGabyNDSi/EmA1RCpaMqRcnYNSxxkIbI8yrxnkY1lss6IlKm0CEAIQHDhTVLeAk+hDouNQNpsZ65rjAVHkafyyrNJHiU8wVl4Q4dKdxcOX336OsYqHYCKl4xL8ZQFT0PVWzNnRdnLnLF6mstp4gSBLJoA1221p4jBMvT0IB4Iz9XwhkZQDA9+eVJ2lpsaejGEpPETVBPvBLrixBBbml/LZR8/iXJ/Mz3YeVjDdDuPgzPlYKhqEjoN2FJzO+MJqa4/xqssBsCQJA+WAidgFCEnwqbSWw92azuAyV7Likv4lT2AXlcJb0TVBnBlrF31C4V3Sk8z/Cw+aDSEL3dL2GuO75mhlrP1mf7f/e579bn2vZT5WeqOwWI8T6Vna1gUH+SPVy3wRUPK5Nm7IVORMmGeAy0b5EU8v9HjGsOSiRxaKEVlFKfjwaeBS8t7qzHuKEPDdkN2Ivz8zsibTy+Qc8MhhofIGt5oB8XX8ISCoCi7HC54yLH6kE/RtyiPcvaCCWE1XB1s5JkSTGAphgRUXtyoGmkIXZ9+/kXJqk2g7ZyZ+0JXzbfEYRg9/TGkxIHCj9rTxCgGt5WdczrRg0bGvTYBB5828yo9qDq+K/nIA+0lX3knHdoMcWpGe3vmC0Np8tM2fBBRfDxQn/IS/4WPoqbNV/lTLkOxK6GTkdBbw0fGhmwYyuUc2YvWC0582NU5pOY78AMdHMMazcmfctjPBLyTrzC0oENY39U7msgReUCXePmvVnqKJ38Ax7zs6t/7ir8AZbWvSDz4DDvCrX1yyJseYXMePko7hkcefktfcRc46RJ3aby3UjSIkoZTMBZDRNTDhzPFJ/OJnDzOF/lUr+odzubDQf0Hh3uVP/UgryprHAYjLNoOPUVvg26X0rijSTp0HeBMPvDJSxx1i3789rvLgz8cQDrKYhdGCf3OpkQ7PHjVfHTcHpsBB9ytN8m7tqNXxgks/l25eumnGsXo7o0xxOHdDeGu8BAebGWReU2MWRmkFFxvCp/NHVR3OsItXikYHlMIgK+JcRUxwaknQVGN7vDAb15gLeHOZtNoy/vLOwyr09XFJ3ChTW36DQxznEZX8gfUtGFA4+eOpSnGMmZ5XZO1T+N9JZIVThqyZbq1v+E1RXSivJGdB+NYJ3sKqjEGB1AWV3l2KallquhBVzE4FYGnJpMp1iEEq9PZ7bNRWC9qCXCVLWHGuFP8UlLuiVoN1FlmFiDAVQojXN6MsfVpC0bM6i1DXU+nkzFUe9PLJNT11tOimEcNHDbu4nd4ZSOtHp8NsT63zoBbCu9zBrXggfeW+mGULAE+f+F8oXr1ZG86md7m9e3N6U/+9b+cvvfDH0YhnS7D7LJCzI5+jcEeMXl2fR80pMiDY3zwXJ1UjzTlJZA1XLqATlONWDESh7dNzqw4xNvEqrKpE/Hh74ZPvnquYoDedIxx/nwKRO8ODj1reRuSHThH3mRa/hYKaITlmS/ywEcNX77uI6/ndXeQM+dIb0P9Ut5VC5EV7Uicml9JOu0i/02//PDD8nbRa9iJQiDzhmkexqnx9WZbCzT+aqeqV/165hgmHB+UEX40+i0PMmqln565dm2Yk3zaQ1i9t5ThgM+hx2We9MHzpzXPxrCXkQle6Vp5iUd5uJeSSht7baQk7zlclm5z4OC/eHYrtBqdSC84snu4wnKMgCiHRR/KrlwMcNVJcLmUocpUXqZ5u6F83dU3OpQbKIvf6gYfhdNRAP/pGrwxzNhpWmaUBQ3y8tv7wVeT+8MJokC9q8/q5F3rAfk2+F3DtQmSBl7yUUo976su8NZzcByUM/lWHolfe9wSpk3AR55qRIJxj5iah/SgbPCDpgPdHK1u7/hBfjnWQVv6yMjEQ98lw9fQYBRm5DPqF+ALOrtscPhd8pm4fneaTufO4bAlicEaoyxjGHTso0r8vFcu8dCHXrKpk9A4a0l+0gO/5Vl0vvfeWA1IITahIiBSBGEaHcTCqRxhHYdgILIsPWWvMQVfVyzlAg8CFBZx0mvM9WXR3A0PMY61hyme4svFEJdw3jEhkp9qQQeGK4zKU0DDRMa0HaNzhrINLaGwDCB6fRbfwgDHKEUDFT176SkwwvU106TVe3DuXkjO+3RPn0TgKAkKOXmNSdnuEZQKqkZcRw/FUzEMOnio0UQIovwNp/B4dbc1Fp+SoIj4TubVfJnY8KJl129e4ksEMTTpURrX5Z0TcptquXLBHoOtIUVQQ8P93SfTx3cf1fl+lP7zp/Ec4+U+i2FZ3zgbno7eZSEO4L0J+quXL9fn3c1Lqj8bn2vPUPhCUVhZyMOjCM+c264yn37xeLp6KtyMItuxEfRUjB1FoR7DA0NZFy9emu4/uDdtn790oCxKZpK/y2S9+jDuT0EJA3hfw2PJT/lb1mrurmRprDjlMNT8TaUadSAP9SmNi4F11/APGq/wlNvqN4srOCDxP8rgw2I5OEoqTWhSJgFcBA/SUxgmu9FlBRtQ/5QCEMeeNAZEsYaiCl2RDUOCZBav67SB4nPqIrht5rRYAZ127+8kD2et6Y2TAycmyBNwXGoJOZoShifosymXIlaGmiuMrBgt4KWKU8dmpay1uAPe0CNPdKiHMtwp897jxyn7m+kJJUip5E+bvXDhYpXLcLhyoEG5LSgoBXtqGMy9R7tVDkPCyS78j2EOXXSDNlAfL4xDpYdjc7+2o2w1IpN4HB6/i3dpS2XMAqWf0uwcC0dmDHHJv4cEKWR1ra2IKw4cdc/7WkyS9+6lqxJHGvwaPBxy9LTmVcYCAXR4B5/6o484FA6nVtYe6kK3vF3yg1ebw2/vhDWNaDYCVXO6weFdKfiE023dY1aHnpVBW7QwxKpU+OgYdaAO0VmdhkXe0qhLhhRe771Tx76AYV+e+HSSESO8UQbMdS98wV1OOKcydKivhkuXLtV7w3p4T8/V0v3QJZ5yO5Ku5sS1W+VN/squ/oruhMvfUKc81YF86jm0j3aj5Y35QXZEJMZ87fKVKz8dvReMTaIQQNDymKAUIpEk1oANnYzMMWEMcWCeezXMYnnSoSyVTYnp3UTq6l5Det4vruq5BTfP1kQtpSQ8KraYyzzpTaUkNYFdjTtCgwZyzNkSv06DCO6a20ggI1UbIJMdBtbkcspkCA3uaT8NKxVok+qpM7HweXk+DeDx4nBHk8FnTjowMo0nlfvKQoDQarknJZcELFp9IZPnWr2J4EvzLKVrQtc4LIajrxryk8d15mKFxPBVBYRv5umcDuCQ4LUVCsv+LsMa4cdpY9zxqDSiJPAJj6dv16aHz/enj+/sTE/fRHEuGh2e+2zE65XU0cmN6bM7D+srr8+evarhAx6OydDrF8+VErsfz+ql9LmevornHyX6xPBrBPZVDNL181vTte2NWj1nkcHLGPVXMajPXqVRnNys00icnPAs4U9iLOOVTOev3ohxu1SLXyhWDT/srOcaxjBmHq/QknsMYAD0YinQtTgSdaJCeGWRiLsepN4pxVnKM7gMyVZvNwLqt6E0+EkC5U6REg710HIr4krCndTBgDsOzOdj6kOQ6ao8iZx+eetWnIl7abCv69PiGo3yef8yxkyvrJ9X05iDPPwek/8qwFCHJe4UcES3FHQpudS1uj2BbkIbeigTw107e7s1WW4okjF11+t+sPdo2n0WxZ+0JuR9zbmODSP3KUuSJssY4BheQ3NTekxPkv55aCP3a+FffVA0sWquJ/myYSE5ZTI/FyW/HmMTMbYfzPxsTHR4ybmJF722nv566idl0DOqRS6pM+3KmZ4WvmxsGhIKPVN6mDWEFzlO/Vp8UafKhEanzZszux/n5nXktr6I/TYKMbS8WhlzIxSYdp1KrSHsU1vpYYXOtdPqa5ruP3oQpyy9/BiKh7uPUpWMs9GLyF+ScVY90wltZCjJMkLKqoeX975ecNooRijGV7xO8pq81xPU21Bv5RSGWT7Jobfou3lvEZKX6pqMGWkhb5Su8smPEm4D4UQbuo8Sxn8yx8EpRyKOgxEcK17pO3JKmZ/ZSO+Hc8vgJk7RmXahbbjo5GpPSWeahGw5tJuD5OQQ8mdUxLab1TDYSmaySoZJy0p0nDVYhuzpYcP2PvViOPZUeI1Ol7nsWtEX2bathRzXQpXcDYc6HUfP0b43731w1unylT60sQ3KMwzrMEK1hJ2wRUbYF7qIzTE8zc4oe4o77It2Exqc9oIHHJhayRmdkp7VzdoUTACA57rvj/kmmbXV62cV450wBHlWYUCYSuv4FHX1dMT1XoPLvdIv4vstXjX4VEj/btx9V+k8NL+BypNXGYUgOx2mx3SmDHxCFTYqoKInzB6MOq8vjYKy3crvGlLJ++dR7Cy5LjZPTyLfi7n/aG/aSDwr7DY2zybt6cJt6Ms+BQ2YkpXnZt4TVEMcaHsWWhm557lOp8I0HAqzBAUWPAuNDl/1+3lw+Kje/mq8xmfptcRE+fyC34YancR958GjKLPHocnhqMbox7JOjRNf1EMNq6UM+FJDLBFiS0Ltp/jksy+mX+e6fOOD6daDnelN6HyRxqd8NaEfpaeL/tGvP6z0b0+emR7GCG6EbquS6rinKGUcxid5OofPnJvhP9Kjl9vKw6WO/e7hYPLDEVDHmP/ieZyfGM2XyWcc2Lk2PXk8ekiUhabLiZBevVj5ZQ9TyyI84pKFVHTCFvOJydNlk6Z5Qh/g02M2pOjrAX7b3/Ns70k5OzQ6j/VeejP3d3Zqb9aOL++moeDmXnAqo3F45VKGL9ND5WXy2jU678lG97TJga8Ur+JZjJ2Nsbfv35sec24WdD948KDwOTYLr5zGjU/lIadnVg5bwgFnrJR7aMUXC5ooxSdRGBq4Opa/+nRwbC0wkTA0l8MYfjAa3o3h2/Q4o1xcEb+0r/S6Uge2c5hfMr+pd1UORsoz9glF6SW+lbXKx8E5lQZ4OYqLA2CE5FQMw2pw/N0/+mvVY7z71a2as/JJ+SfBr22oN/XjrtxAG6QjzHMZRuSYXEzPjrdvdKZ63qEDWK5uAQqdwPA1kAMbd9WltkpZaqdkDV/NC8vOO8OW5eilDXLOOd3C8aLShld0wqmUk2GVvmQ6d/yJZIaPY3GJ5dw1NBta8Bod5FDZuqzajRV1wlqPaq8UvDj2Aup5eU8XFn84YAG9MspdXHlIqzJs5eCUm/upOkp8ekgZlYduYqC8lydePoxjbh9aGaMyyvTXZtWV0Z5y1IMf3pLF3PHxypUr9Rse/KRv/FbOOg0+GrhH0NAO5Ed31+hJ8lFv9Zx02rdy4Kk0bfhrbi5lKf4kHH0rf/Wv/lv7XlJ2EhRDvYhn4e4S1sIgIRBWhiIZYjLw7OoCwDcIGkpD5w6RGiHQcODnlZEOwklRMjyIVCnowrgimnIMw6XxDi3oCpryCJyofoZXEVx0j6645dJ6YC/Slb5y4XytqsO8e2EsZVxWPBVbcwhpfIbkDEU6yNeiCR+h44mrCHxSoXomNcae/Hn1hM+xLu4ETxix7KX1w1MzSTiGOWRVq1siSHoXeld4+eDhLi7W10sNE9V8YMpQS1Tzm+dp6XXVQZRYQqvchKh5rS7ca28JGpMOv3uMeD/C7mwvBgH/CSSDSvWt4kWYtREP+9q5s5Nz4e49fzPdf/xqem8jivXp7rS1fmp8k2l9c1qPEf/c51ziTePX1vkLwZWyp/HIS5lanshE7evI3bsh7KOea4l9+CwM7dWrCZ08eKdCENo6ZzFyIT15wmP88U7csLvAsBo85GMuJ7uPd6vujI1bcmteDjg/sYb4YtCcCGDfjPMDKf1XcQ5400PGxpBiDUmnfIyTRokeOI0SpJorTLnVmxV8ykee6mUarHpKYOo0PfMYQ9+z8r2iipd30srH8I8vADytMy9jsEreohifPq48lZujpazyp3SwwB0eOGyOJdeusVgHDKMvf4q/5QZuyh0SnvzmRnoH4YP9aedihCyRf2ZBUn6nGNVGX70Kv6LwDL9fvDA2Cht+/MuPP5seG9YOz967dGm6c/deaNZrTs+TsQ8/38Tzxyv1g7fKxCGpfZCLuik5d/c+ach2sq52I442pCzKjH/0hDqWTht/+vxJfQXc81raDeMs3rqy5XkM740RgEHDcLJra0vqT/shc3pd5vKc+akenOqizSVSeGC+F0PiREVf2BcIhxMi0FELtuiRhBWf6YLc62DitDppyYpjx8QpQ60XHcBjcmMfZ8l9RKgcvqTBNz32w/oe9UdW9e7Ro9dZ9MaZUq/O7DRywFmhr56mx6t3d/LMcAyU1+hP9dBiUD774vPKv+jKhf/iwKus+G1o0J1OJLOP99rJHCNyXbfKoPzyU294UNucdDA48GlPlf+i/vSkDaG3ToBr7f333/upwkIOvCQMPAYZARUjXBzMIGQ3btwoIiFZhhK8RdrKhFXNbwzR8OCoMfvOM+EqzTsVVw0n+YnXebhqSEfl5R183gs3pOJUhFRHGDEqNGhSqYxpghfC7Iu7JRwJ20kZeKyWz7sb0jFMZZhJL9/3apzGrauqAYaj6eEkrXuQGlpzwveYMNXLMmyYnlOy07AULdmmTFE+FHgIMslvyLLLEwrzRyiHsrDgwLBWpV3whvIqjw4P8T/PZfzS2JVF5eJHOwzwSius8gnOza101SOksXY1R4h++HjpxulPn9I9D87EVQcE0fexrMCykdhnXl4+fjTpU57Z2Jq+uBvlWp4br9Lm4zT85FlKKGQbitCgALqaNnwheH5Xww0tLvu/nBxi6MLyZquWzmzY45L6wIfE5T3XMT/Jy7OhCYrT3WcKfISR0neeIyNWvbDwiQLlaTpeCT/IjI/HaTTAkCVlIo5GSIFsxUg4bYOXqSfJ+/NpjPoKcnDvPtqtOoHL8GV9RTrhWOx8SXOkHCWLSJwr6aDVglQ2xWlDpvkvNOjRaS/aFJ7YEKs9hjHTuTgB4suHwiFzeLNxdit8flO9p/MXLtQRYT4j424psJZHbmu/XcI5CeUYJn911l+DrXaSChurBBPv+WK/U2gv2hJ3eP1jsYR5VuBorrC2FjMxGk85ajGMj2JIv7hzNz32h5GFzencpavTndQL/qbZDMWa+EwQQ6u8rnYotH0nxZCJ4kGgDE3qTfvCI8rXcLY4IfBAzuCBg8LzPA76jVFIHeAfXVDvEn8t7VBlGCVRVoucOH96afjEmeMMVIUFl/rRY9Iz0T7UBblh3PK65JmhcEcXObc1AEjb7V27fBO0+GjezIImBqmc6/Cm6I2hIIPi0sN1QC3eJB+Z0XXqhVPlt9EVdS49/ah8TiQx2kN36imrazRxuNGrt4WfVl+Lo52hHa2gnLn8OXNUWwP0CcMLpAHSoM27ixcvlgE0Vy+c3hLe8ZStVgAGHx4mZDGEG/nC98RlZ9SdZ81e+aVtWLt27WotsJCpF4VYiUIsBvtNsBSkGJjfKr+7t8IJljC/AUKHtY9XnwomjPJgTTsOaiwSAMI1ChZGI7GahJLp/HgbxbTQM+RnCKb3GFf7kNKQnYCc1lMNSCXqimOGeCVECdPoPD9LPB5MbbqlABOP1/Pq1dvpsV5UlHlyKOULNDTdcPd9FZ73lE55BCm78moMGpfyYzyxM2xiLi2SVCt9lFXjY6b8v/pmdLHLYAV3LfMNHTjT9ypDVBAvTg/IfIt5BJ+1t/lQesJlue+oxwhM8qV4TqylXpKnnl010qQjLOjV63JKuSGf+NohUe/2JRdsumBhRdJdjOdkaGctvayNGJLPv7o1PdXi0qDPxkP1OQRGdmd3d7p0+Wr1/FLLxTO04LX6M6Ti/64L8gDImA2vp9c1fPWcHsurGCWfpU+9kJMaqnvhzMDIQBjiDDhn7uH9vbt3a4m1eQANQqOkhE3i8yIdjUNZkhMG2KIV+fs8PBo4KL4bI60hitp8qgThT4pfMmXptqOuOELOLvSl2FotW3I2xtWdBUcuHUllvvJFjBuZdf6Z5mZfDvlWft7rpTTuUoj5jU8t02jEE/NMVp09XNBpyFJv7nR4vlXGKnWSPA3/yacW3SSfZFGKiuKq43Q8J4zyrM3D+XOqSimCtBvKjaOmneGbi9Go47OSR5g1nb94oWSRszXuhtvJLeV9Yrp2/ca0++TptHkuTlHSvkkv+dHe82knyuuxNpi6ev+963Em7hbt+KWdGO7EK3kzRKX8k59hPo4COWWc6l3qwZ2zpj2AMqipk6GvhmHgqOgNMy74s1mrEfOSnGFEovpUURtIcaQRrg1xQup0h5Qfjw054w9+kmOLPLzXO0G3ocBhGDl/6WUr3zM9jadFUxnK0Id27fRl8iID8taDiXWs+ubwhalVZvSSUe1Pm2GggqT0WelHuoo+SXq4zSMxutLIA63yA37jtXkme93oBmnIFJ1AZ2lvykIHw68j4Te66FE6kzECWMnQ0h/wMGCGXOWNh+unx5cf4Jd3P5d+Dygf2fHb/KayaXv0Jb7A6Z189O7UkzD41y5dunhwkK3I7rwE+egOqwzGqiYHwzpDZjKfewxVqCDsZ+8HM9Lr0Z2LkBiGkzml7I9iNITFqyCghqksFdZQeKkEp3pSyXYoIEOVKWgUZx1NE3qMt/ueVnk6eXZu1skTzjeLp5A4Jrct9bYLvsaY00jNFfiEyem104Wft/om5dSbqjmKvDMRCU6fHF6dxtFet16YI/15CbUXK4KAFgsIDN8Z+pOcAuEx+PR1nylnM3A9UxKhJ/+Vt6ZRGN5M0dNIxoIJni6v8HDp/tuiQZjPa+RF6iflTd68Mx9utNwdf0/kuT6qyLryflNO/LQRe3U/wpcy867qS671qQiHWIbXq29qKbt602OrhQ/mkuKJnzq9Od3ZeZweGkzTdO3K1Xjza/GcdyIoJ6fL792cTkaRPnvlU+qJkTJVr0iDijBFwqouNWrh7i6NNiTXJ7vN8+ipMcB6s/aCPX+yN22f3SxDoe4dQ1QH3CZO+tXTeq4zKYd6otjtIdmOwqh5pTRYvKHw8M7qx50YLyBv3mU4lvz0RCOj4cvjZy9Srrc1L6hHbM7KOW96DnldRn01smWVq0s9uvRGjUc4VxEPOUGWaV+8cK7qyeG76sHQmnbwIL1BhpPibmOl/VEC+F8TypET5/mdSK/z4vnt9Pgia3GmxpE0wwGUdoAhlpNjvit/HDAT2SW/wUkJDceOgYvhSorxAUQO2hgeohhUnXpMQyzDLX0dK7TlZIjgOcP7Lmkqera3t6adp3EMEs8nhC5evlaT799//+r04t4X0x9cuzy9d/FSbQM5vb41vYg8qdvXz2PczqReTg8H01Di1mYMVNoR7P4YDIbAfib7kOqz/Lzzkl8jJSempzGEL/MyEhE5iv6qdjHmCZ8njV6uUQULnNaDH9/sTXNGZTReaFiv+UurbJ2hGQRlGC280AZtK/CNJs4JpWp+ipPHIR6LhmIgUp+9X7O+thw8HAIHDJAzMg01fNJyFBgxZX2b9xGIOMIpEyFPc38aGae/rERxIowFRzVkHxmpOajkWZ9oiVxa4JSf9ZsoaHL1Pbo0KoZDW2c49/cHX/zmJImHF5up1/2aLzbEyxGIrqh3w9hwXq9euTI9fPCgjPVYPDU6L8AzYwjUye6jvTJ05WgG2lh3mNEXW2zoPYaqDsimn4LHUDX8tQAjfwxr49E21m7cuP5TPyDrhpd/1XPAGIVTAAnH86EXiLhOq+GUdQ14JxNXpQsRKX9ZT+94M52P/+Cvoa78LMOZytOtpcRUNsUvfUiqCt7dS48mjdjqPPE1RDvgt8/EiwodGEz5GlKzqMFqJYLEE7YiiCD7YKRVSxY57Kbx7vE8wpD2NlQY7wydFLc7xnsnTxONyq2ivOMFUVg1lJF4fvMiqjwpQ5U7vwv3Iqx5jk/iERDhvBV5UrCEovLJs/og6OJ4rnqJgKlkHhDDxgDX6Qfh2OAxro7KlgflRAjnirGMef58/8gQEU/pbPL/6tatarSGuj76/POaFPd5j43t7enezsMy9Dzx05txAuL1U7zFtzKQYzgV/fXdrqiGUd2UcujJ++ENosMHJM9XA3PU0VocCZO/Z9KD8eFHh9kazlCHiV7GziKWr768VUNlhkFu371Xn0Kh/B6HfgtF6nBbxjcZUzJkFK+Nr1P4fuOtuqnhkPwGeEKBGdY1X8O75k1TVhZRKKeeGzzSeFYuCgxvpcdfzzxcz8Lk1SMQ6qLkOs/y9t74v2N80GMxgfhxJksp78YQj++WjTMjNXjzZ9LjsZVpaIBHntoa2YQLWARCrvTQWu7IG77U+Yv5TTEz4IZ/KX1Dcno72ms5GIVnr4yFNvaD7323tkDgw82b71UvkvJ5Jn0U0bULqY99CzZepAe+M+2Fn3EjI6OcvuiA0MoR1RO0rUAP3Xynnnn18NOG1R9Pm7wrW1/oL+dNWSLWTp03DzTOPxw9LHOx+OMSt+Udv/CoeTX4Z7GB1sF2MijJh+EL/lRWFP9wXClVnx+hHzmqcJIpdd31KC/48L7bf4O8pFE3dFQ5iQsZIP/maci+YM3VFEPIqjKMOhtloEPIp3zxX53KizzC5VlefU/SyASndLR7dzpm8GZM87gKd8IqvwXZ8CuTEQp375R54B0y53eVN7oHTQ1NExBXL82IiLAhh/T6mK/tU4/Irs4J5xXAJ6+1y5cv/bQLKlOJTsZLsGSasq/VcgG9l9B4ABiiQrrSm4mIUJhuEEBvgVLTODWw0XsgkqMCgPi8F9Kiu+t39awC9dVPii3PD+IZM2y1uiUCaoVWeStJaP+QZfCGWSzvxAlDjfuyCG3lyYe2mtwOLTspU/mW8ZzEMwxI0PHCpQLQ4cIsjFQ2zMRwcSiqsUJpGIY2Wpg15wscnuFADnxVQeEhASA4BLiVFFwqyV3Z6wgcZQ4udeJ5wJiXGVWTciistFEyQH4tLFYO1gqg5qsGmme0GIJMDRQew6UmfCmxNlBn8nx6cyuedXgbnHoaJ9LztP+DkvGbwrQvjkfMiHJU0MPrVGo1yOscPea0hNDpslmVwTKvMIyaIRy9yhiN3UeJs1beaZ0AkrqmVChZQy5o18PZunC+erHq32e3KWaf0lD2cd6aYZqxXNo+EQ0PbwytCcdrvK1T5lPv9T50KkvNZSSuISuGytDX7du3C5eVfAyMOrOKi1InG6PehhwB78WXB5i3l5YBsuW3/L0nWxq3eSqffakypbdHUdbcUuJrh9KQh5ZRMiRfz/KFj2wJU05hAA+rF5H8lY9zRsk7xsxxVWc3xhyFcxTNhxlROO/zGuGDVYJ7cVjI5k9+/8fTnRgtTs65yMi9O1/WF7nPr4enb21K3ahzGV+9XRsfYlWf6TGTD8OT6nbQlESRO72esddvDJlbxWsUALSDAJRLzzlE18iM8vPKvbdCjiPqWZnxotsCvrfeacBrPS69dvv+UGNJv56yrwKbpzP81YpVXXE8W44Mk6mLzsMdfUDZ5KcO0KK+5yAdchjkgaMNTWhOPl1vrVf9Fk/PWD4j7rt1K6537bB4N7bXHNIjjnQUJNkSB2/IjzIkQhkNQD6lES6NCx48EK7d0ItwNd6qn7xrmQdoVX544NTRwHt09nv85ZSTS787fQ0DYjgQCcHGq3Ubedy6mbqbLH6tQDLZnHiI6Upvy85w+Q2fBtvvGaWa9M7VBqv2HaRxJEIVqsc0pbHqrU7WTjqGiXHT01JIHoXeEQF3GgGBF8e4sj08GFVjRifSY4skm+R2XpnPGljC7ESApynTWCnIq7PaMA0zXrneCaFvoXDNhUTFqHjQ5eR91abp/NZQ3Al0TFd4NYbu8KsFnAIUx3PxJneCp6Llha8qUl7u0unir0Why4sg+x0RiGCUbEThRsCjxG3+VEfyMJ/VAiWPBuPpDCMQ7sJ/Rgw/5GFpenIJj1KeGJ8TdRRTMsq71dWToTXKMBlzKsQzXCULPW+GRPmdP6eHZ4jEqRXqlXIVn6Minms4LVWUqm/lcVgy5Rn2lEdLuW1ubafuLsaAnp/OX7iUurdwRKNKw40H5gRqRtNGb8OXdYDt8yj65G0ptqFc8qnOlLkbOZ4bnvEbr8iyHg5ZY5jUDYXaPMRbcZRHIwPq6HVwiOuu4UkPH7zd0OEQt8f44fIeXY1HeNPJCNZwU9qDYVd7WrbPniudbogJNH6KTp6MJ6g2tXhXRi7PQ5bG/AAa6kvYC/kUXlfSrtXhwKs1r3cu+ZlPsUjjbAwI430hvVKGS83p2T7euR/5ib5Im9/YiEMUPFcunpvW07ydjH9yfWP68tbdmmthCA3vMnJ63Liqt+gqWTD/k6fakB4ndQznRunlznnBX3zUPvAKva+jk9Ql/fLQ/p/olR17skIHPuKn+PiDD9L53e0NeOdL2fYt1adXkr9T/J3uYhRgzDdr66m/PT19BwvHyKA29HTd43cbCLgp8daF5MHlucuB5/if6AF1QOdQ0NqtNjI2O3eZydzQlwzQ4VRM1x/wW97u1bbDG3rDkUcdz/uudzrUcxmbgDTy4qQ1jejFIzzDT+Xz2zt3ZZQOroHz0CB2WaUF7tLIkzPGOMKHh+6DRxzvQ70rzdqVK5d/2oVFhOGCJkiBRPZbpY9Mh1UVvzJLmDiD4aPnAR+FqAAmYYUrCGZQGqNXEEEyaU7JpgEAd/kYcoED8dLBjR7f+8+LhTfGM42BjIFgCCNHqcg04BioZ+lVPX7xNEqPZzy8k/r4XOKPfSTx/EvhEwZNxHzVbjwrw2qjh6d8ytbQle+ujOgq5iexIYgSk4RrXEwVxW/FnbiUYRBWA7AIwhyK9JSVNMBvex/c8U3Zm8/uAA/g81veyh+keT5Ze53cq1Enn/qe06IcGlBfvumDx97B1YbLpy0YcMqxFmTkPaNvGGL9RJRt/iwvl6ae895kf8lOPFHzZZySFCpGR2+YYY93FVrxuCooeBnT4fRUtlV86WI+8is4VpUvRnDfuLXhoDEERLnhaeGMI2PP0ugJRt44PaEjzM+vCHV6co5SOhUleXp9s5SlBSOUvvLiCZl0Vw5l8tuF74bKDLmdNASVMHQrHRrOx9kxrq6emr/SU0rdu1Y33qM9hSgv0dBdKdTIgoaqLssIptTSknH1A1rGGEV7wmo/D2cPvpS5elwciZSZoyYtZ0tdcdgYJ3Hks+yY1Mko4R+ejsntUX91HmKe90Mvp+dc4j0JDvO8YzN0DH/k0vyVOZM6cijpnGBwfvPMdP/u3eni5SuV5mmuFXWYtu0cxt04U+aWyd357a3QkF5T6sg8njyL9ymzezhUvUajAE5C0LtQjrepT3wVp9sDJW4OmAduyM/Wg5cxOAxrIpdCb8+cQsQn9VLlDC/u3LlzwB+wnXLomdNDtqFYlGDozDyvoe2arwk9tiKot5pfD0513g5K1Vn4pKdldWq3YVDlyG/5tqOjTMLIlrI5CkobhE894oNw8jJPU6NEKZ+y4CvZUTZ5uTrfDi+DtzKGM5ue1m811LiQj5Zp6bfC/+Z381EcetwdeOfZHT7ts+qR4xv5aLvQcTtep6cTreQFaKyyKUPygqPTwLF2+cqFn9qZnHcJTCandKdZtrGUV0SJFWJkZN9OLHWUU61Ei6IezylUPOnnJvzy2xEhGkQNW0RgVQambMVDRqfejBrHcEtFU8YoKAZsTEY6+NVQn3CLOsbO7mHpjYsTKmdoOe9v7OsZSoJh4tGH7eVh18KKpKWUiDgWUeaEPE2phC8FTPphsE3cI1B1mnsyLEgoS8EuGAdUHmB8NHTzYbxGirmWMYdWwwZWmBnn5om+iiJUOLTWvFXSE0y9Snh9wwk/naFmdRulYPVVDZ2V6o7SCF4Tu8phrL/2peXZ8S8V95Xh2xiw9MROn4IPnQwNpyHGOw25jSfFVL2H8IIgxzyHTwRyCPXqYlI2pS6FFUqTL/6mXMmLItUQ0E4B1iKY0F4T4sHDcbAggqJ9+zr8jieKWiUZe9DCC40DHxar+0yk82Crh5p3pylHim9xjb1qhir13Awn70fp7UXpRAH69cYwThDG2L3Ne5+uF1afoQmvDfvtxSFz97s++hd+kC1zEeo6aKpMPPpasZU6NOwFrU8q8PQYNbJI2ZGF4lMUZZpteDE+cGjCnEMWZiV8TM7Lc8x/HQ4n9aW8bWS2IrO+EkDWVRSP20KPp3HC1FuNUCQe0JCHEziUjrIyzBzFKk8YVm0geeK75fXqWIsoGct78lHOSqLv7j2MA5C4qUc9FadqiHfl/NZ0/uzWdGb95HQh8lYnw4Qpd3ceTdsXLkTeLCwZnj0iX8njZJRqdML2yY3p9Yu0i/DhYQy3ZfIXatn9WPXJGFp1ePvBo+nEma3pq/s704O9p9Pusziq9MITy65XYwAehHbl56TGgYkDdTq9fZ8foY9GG5ymm9dv1hJsdVu9s/SI1BEanz23Ug+/S1CGUYqh2lKvSXM2jh/FY0GHIX6foWG0b929UwevkgFfLSYnnLKS/5RBfSj760V79qxu5Kte1Lc6Ji8MEX0jjvByxMzRxLmuY7sST11xSuDj0LTMAbpUO/GOPILSX3nfsuROPt3Ro05O2e8WSZaf31aRrkfv6DFrs+TT0LCRL7qM4S5HLHTC4ZKPumOYh+yNeaZypumKtHvyOBaMDINepwwFH4DDMzz5L/FSzvDbHjwLSdgN72k9OoRdSlGntWvXr9SclUIzTojqbqhn0ExXGWUQ8gyZBoHR0nZFIKCICPjdBex33V30XHMaC8LdG2r/wQIHQquXkcJQ8q0o2liIJW4NX4U+F3xopvB0ZTFRODqFi9/4lQdtLs9jH9NhuRtXqKxneJS/wkKzco9v7oyyeAfQh1aGlqKor+MmjKFJ5mXk7I73rsIjPOZ5vHMnKOPSbqj3UU540eG56UELvrqE81AK36JMyi8OvjvSxXt0N+/RzPh3HYnLW6seTN67xGVIu57hRIu4naerf4snTn7Ub7DubLkoUF60peCE2bLml1Y/Jd1wDk7UnB8lY4yd5zVojVGKklPeMdR5uFiijHDyKjkJbuHK5B7i82+E9UkRXUfi1teWE0e4uzJVO0gem1Eo0nV5yA8Qhq96Wc1/aYWbFNZwtR91rv6l9Y7iMA+If9LJy3NdwYcvyi++OUND21vnzk0nz8Q5iewbEqKULYzQRqy8UnZ56V14dso8RcarN4Qvj1eRz9cJM1xtde6Vi5emF0Ypgq9GO+Iw1gKMyKMybqX8Rhm0H7/7y7icPKvfyOSj3SfT4zikFjBFq0730xv96vadKL6z06MYmefBSbYZhNdRwHpdD/ce1wke5h7xRR06S84EEaPMwJtykKd0+MrxwTsKr4fytRcXJ9HRQNoGRctgUrranTMWL6R+lH8o3dGjIi8UYwSTaNRdnZVDHZo5EeVYh8fmR60QNgLuKC68AupLXfYoDNx6bm00vFcGw7hkTr5kTbi6JV/aqjB8B/Iy4lInrIdmDu9mzcmOUzDw36KuapfJD4162uTQbwB/teWEATIJ5K99DP0ep4khSt7kV8+NE4V2YWQdj6TRnvQs5Ykm4XDDq3zae6cpOUreVrqST+C3UQVp8BcNaARweA+P9PJzeRYH3p5jKxkO39bOn99eHGR7mCFEljtC7l0TJLzvEHrGRHFUlsy6QoV1HM+dtglxNYGem+neiy8cA4Ujdkz6jdUhcyZJI09pWinwWggT77kn4dvAdf7iw900eudO8puuLic6VHvnK524ninZDsc7AuHy3EczBU0JIw9CRfqtwdcKxXgT/TyWqfOW1AEFPzwffxpR8wrPXejwW7nRo8xoURZ54EULsjjKXAZwQWvzWtrKLXd5CIcDLjwA3hFaMgGnd9KKC8TDJ2GexWk88hNW5U++8rIJ+MXzJ6HreXn29bFJDTMNwllj4qjvx493ymjqUWlk7uvrY7N4yyq6mk55atxkwnCedy0X4njfNJMTG3zR2OPm4kpfQ1SJh6fKrAzK7BmIjwblBe6Dl9O0s7NbvKjRgwAP3TCd/XZ27etNU741rBeyyZAwxkE+cOznkl8N0S147244St2TI3LCMFG2lLr827DwfBlAW0Oci0lWVqOkfTTxSYxc9Yw21utzNGUAUjc2dDJyPvhH6Rh1wKsqKx4kbye6XLl6fXoVfb+xuT1tn7tUq3e3ts9NV9ObsfzfaIZjpyz7v337bm0OvvvwUS3M2SmFl55QeGc0AAMYGp64+tdbUgfdBtVNyxveGBpUB3qMjDdm6fmZ43bpAaEZr6Tr+oMLDmF6pXoM6Gi+AnUA1DtnEm4OhF5c04EGz2TJPjZDuZR+g+kEeZEt8ckheQLKpR5KN+SOLqtS3U+dOZX8Y7zjmERjFC/sAawh+eBTJvjUBXodGk1+hrwMGWnamn+geehd84WcdHup5/wxRGjtHlynq72dSQOn9PB412Ge6Tt8VCZxpPeM9x2XjLZBFEf+3pFVz8Ld0SO8HBLD+wsalX3t8uWLP23mQ4LJmGeNfjNUYsggxvguNECY8FYK7sX8BRGduWfQCkaYy2/QxAL5jgIOhSdOMTBZ+i1cHHS3cWzmyLd/UwiUc4c1ozENg+UnbF65hv08E2zgWTw9tDmNHV/a8vrCN/mgT1itYIzLKHadupDKIvgpeXAZRosALnpSo+s9DJvGymihW4UZZtBLUh5llW8LZCtXeXadKJs64smgtYXKZRydAhNXWfBRfHicPK4XA3/XUfNLfPyHo41x878bIvBefrxF9U4O3LuOjLDWUvs0AEN6r2Oo0sSqJ1UKO8rx2dN43WmotYkx9BmSYLTkZ4EBfJ7Vj2f5qXdA9jQ6v3uhARqVUzzPDBi64KBY9CZaiQmTXj1evnS5vHTplF1eytdlUUa8ERc+SuTB/Z0a3tLTMQweNZNey5jfeS5+QnjPhqX04McQ337yulQ9KsuuDf2NjbDhd3CtRIDK48/dEOnz55wObVGvfdQDwzXOVIyzeGYzBv9Z8J+uNsw79/VWp4Q4F3E/uC5V7+vF5BSMjY2tMgCG2QwJV33HqKFHOUbvIW0mtL56tR8534wBulXtRLmkefbiaS06sCG6tm0Eh+HgqodH6YGlZ/cismTbyXaUMyPlEzV6do9saI281erV8MLQPX6TuZZFcuj9XnhIfs8Gh16nhVfmwvRCfLFbu1J/5KCGPwPqTL2rRxe89tQZVnVgrHZiBWstPApN2l8dfpu7Mzs90zulf/Am6cnLQT7JA43kx6U9yEcYoBeAtGSo26SLLKkHYfsn6cOYqTinm8HvuK/6nbzpB+mVQ77SSDv2URn+jXwEX/OLTMCJTr/R7Ldn5UAnvrg8wyEumfZePto4vg85OBw5gKPvAA86jwb1Tq9Ih9bif2RTHLQ1bvm6z9Mqh7zoA7064DdYO7u9+dPOWGITy4ZgVBpEGqNwVyEJYoWUBmKE+A3EdXnXyqQZKF6naca6PDczOwy+jtM4XJRpgqui5FObyZIObiANmgmI+DwvJzBgWDPYe3cgX/GaNnferfjyBU1LGZfEVy53THendGw2FUd66aqcie+cvKI7cRmf/ChP2W/hhLBxK4dnDY5np3zSeAdv0y+dZ3G7Er139W80DKU5lCnFQpEYSjU3IB7aCVSX04KMGl4z1px0oGmi4N0pZGF4CLqhNS7PTR+lJQxd4qsrJ18rkxOtx4ndaUDmlMInOGqBSxTj2HgYPlKmjnqqoR2OwGo8UQsJnEgxvFy0zRuP+hHmXo02YZQh/MWX4FYWtA2HJWVJJI20FlWEXkrC0TH2MgkXn6EXv5REcAuDEw3w7uzYbDz4Lcx7/HDVyrn87o285gMM2SmnHobezIgb2ay6ez5dOX9x2ooy2o8hipTWl3pZextXybX4ZLN5TOZ5+OhFo/zUhdM9ppNjmJFToMekDvAsaFMHoau93vCBjLyNktaDS3VVb0VPxNluDMzD+/emy+HFfuTo+rUrNddo3tgqQJ/Ud9RWzbmmrl5F8W5fvDxtX7hYZ0iSffvfKPT9/fEpGj1A7dp+tjHXOYbS8EkZ0Dl0yXAIVVadw5kwDo0RIIaLU1MrHFNH+G1uSVtSFxQqHsFVyjUFrZ5nepPtdBiuInP1WfykQ6P8qp7z3r0WDeWdPKSrdoui8LPbJroKX8oE5NvPAG7xxfEO371/s/jIaW0qT5hjvvDQYdo1PJy40sJPTqVjaBkG6Vsni9d137+9G/I1ZIYM4FeVqdqprR1jkZA4wqXVu8tj5YtvQLj84JUHOrSpfgfwXD7iaYPyQGvTY17We/lUG02e0vRVdFbnYOgmcQrfj373xz+169qQRcgMMsIcOY6wAhXcGXchWpAAxAhoAruwwlqZNVEuz3ApQIeDDm98GNHv+/dYpq4rSURSGcmzz74yJJJbjd0T5rFrO93yRzY4hmmrY9+PJdq6/70gpD7yGCUAp/jmUcxVWA3EmNQHDYMTDU1/KyR3Hl/tSTsVr/zpY60/QlxFShoLJRbdfmUODkrbMwUKV/OnrjzD2bz2rt4HlzAXnjavmybhLSjiw2Hpvs2s9x/cj6JhAGPwrZajEMsg4S0Frs5iJOK6UyA8cN8dGu8ZnjH5i//y1Fjk1Uq/67yFWdipdRtW14ccGfoLry0vnywAeBtH4JUyGH5IvaXSKDEs04DOxnO3QMR+HhO/luzbp2MRjh6Eun6UOqVwzYkYRtEDpTySeXnZFK56o9h8YqQ+XxGVr0eirskOJU0W/Da3ZNe/I3SGR0s+0wij+NVVnyX48MHDMjB7TmkngsFhGI7s1PaOhYIA3ZCLP6FLrlYoOs3DEUg2wVpMFLVVi4esXLXXzzLxk+un8ttm9iitGHZKw3aCJ8+eVC8df7TBMd82xvbxhixQsGjoOrGgaXPj7PRkd7SHi5cvlRLfCJ/HJ/FT1xGwOq0iMrB+KrxKnZmnYeDwWBnI1IvHL6a1/chlaNVbU7f39x5Nz9PWdh/uVI9O26NP9nJxMhwc/fbl8+l7N29O54LrUhTiZsrvcyTOYLQoyBzZG/KUenuuLYZ+G7p9O6o8+/ClhtyiuA+HyCnRyGH4wWhYHOOcRMNydeJ5ZMJ7+otMeh5z5JZQ61UZHo8ze+F8aN6rsJZrMq6NNehBMhz2utXJF8m+loEnX/KLN+q6jaHzHYHf5IDha5wnVuiDKORcviPHSBIOvWqtgEzY17gX2avTLcD+GCa2ktew9cbp8Y0rdWb0weIflasHrt1ydskCGZBn6ZZc+2v5nTomX6ULoE97r+/Jpd2QI/vMtJtUcvGC4wNHb6J34aHPi/BmyFSSVvvB3/UzY6QGT+SJDngs2KOvWm95hzf4Io40rqab/dE2LbqwKMzCubXvfPeDgxMs2rLyHAxtQSyxihAO3MVFjEKoEL+biFago6EMz0SYOO4I6kbt7j3wDLe0XRC/S/EGpBfe3qm8+w7g8+wuXePgeZTCWOD23iWtu3jKp+zeb53dPIjnDqcLHWhoupSFF8u7E887UAbV8F4Ezx6lHi7wHp6mRf6dxm/PPFj5qkBhPBB14Tc6m7eehXdjaBzKIY38GFxCMh+DBtK65APQgy6NkBDqXTFO6HOnkIE0eCA+w4De5pFnd/kJo5zJj56YsM6fYoJNfoxASK74GzFuNn2OhROhJQ23N/+iwwUXkFYDYozQUvkFkcZUfEvecBtKww90lODj/YLnwlupw+s3+pp+cdQrGHU89g3iOeXAG5HGO+X2Xt00b6uswTG/o9E7vzuOvBhotPmtnN5RHPUR0hggq9MoxOFwjU3wjDdaesgSbr0F5YcH4BOa8FE+22e3gy891ORHzmrhURxU32OrEyxSM/KhSIOkFJ4FDGiq3j4liI/Bpdz28Xm+eOl8lO6pOBfnq07sqzOkrZwcFvRVvYQ+eAy3UT6Pcn/8NIY/Bu5unACHQtcXppOHvEEPJ+kx3rl7t8omb45k3YPXgpGLybsOAgiu+naYXlJ4tx9hk7+43Va6DQJ8E66NkGn41KVw6ZTde8aZw4qu2i+acpNVC0V6WB2dZATN6kY9CiNT8pQ3Htr3CUfNm4UPMVvhd9pjnDfx1Zmr6XR8XFBVGFq0bzLjGnPyZ2EomjikIb5+S48uZWnZy8vhPKdcynQm9VPzpEmrLl1AXHxo+vEFL1x4BTcnrWQjNMoHj8U/HUOIl2j1XvigYSr+4APceCRcHPlqRy5howc96kd8d3W+duGipetD6CWSGDJqpQuAeHcJEY5xCBPmWZquIFczqYQ0dxdCxG8CPIvXaYR3OvjEgRPhCtl4Or58xZHGBb87RjYuV0MzotO6o49wNciP0DQ98APKsceKhakAAE/TwXPzTJHIizDXptg8wysOHsPdz023300f+uVFKNDWFSdv7/FGPn6rA/ikIcSGv+CkuG/dvl3p2rCIA9zhIEyD7oW3RCGmkT+gOGIs9DCGZzqGiNQXuqRrQZPeRWD9xs9BzzCcwHvh7pqLRs+YlDBHOUX+StZ4qaWkkp53PE45GcoGTjS64xOo3kHqBV55V8MOXzR8+VAiyurbPIY99ALQ3/Utf2nwFw4y32WUl3x7zBweuN31ZgxB+i29izJVH9J3WdGE3qa/+e+deF0Pri6Tu7jFcwcMx7MMl6uHTLkZovJtpSpnQF5wAXOBLR9oauA4SWsZNGVpsYptCRaQ1B6q0FPDannWK5UHBcigeIdOc128fz2mU1FGlB1jvo13qST54qd9gvaTMXo24qMFX41e3L57p4ygHqQ+9esY3li22m91IvQ8iyzYjAwXkK9nd4s7eP/OfLS4xiG/hvoMXftsh60h5uKcIOIIpNdRpOrfwgv8qXadu0vbbb2A33gpH3HkRW7pm1EPY6jZMFn34JyywrnQs9ebbTziqmtlJmMWusDrglO9y9tGbM+cJMdTeWZofBECfX7L233ge1P1CQ8Za5rF0euVRnsZxooxHc41aFkQf+CObg7eIKs6hEMc/PDcfBHXMKkyAe/IGhqUwXu9PLQ0vfLAN9s3mt/o8E46vIJDfn57Jz84PAvzjHfKKZ3feMAI49vae+/f/KmXEmioClcFj8y0x9fgGQKEiCeNMJkKA00caMIUpJ/FbZzidmH7GU7gWZo2DNL1pdDylyecnbd38FDWHQafMO88u6MHExgEv8tTz+XZZzOA9xoaOoyFN12Uv3dwllGPUdINJlShuoaW6tSPND7fSOpyN71o7waDjjnv5eUiKPCLP/dShLXhZpyaD96j33vp4eQt+62M6kwYeqUVLm0bIXRs+bBkeoI3btys+S7DqLzssS9leFlwu7excoHGB5e8DCOht2lTvqqPGDHDHnqf1XASt+aykk8pAcOyEWrHfTEu4pmnkhYOxlj+7n7DjR8l0KHN3UknPGtlMkdDeWmgvHw8wbemDU945PiCz37jvTzgt+G1y+u3PKTjkPitrHBJD/DApS7c8UU89Dd90qBbvahzcgDgKR4FxKshw5Q/3E3aeJ2pG06EeR3xxFH2livp4Zafy3thfUAyXhviMUzjeCpzikZyttMrMQxZn/yPkbSh2nCjeTG9SPSVLsj7twe0hgdJfy69NUOHOw8dUhuHLPTWSe95x0jKgxF0EOuFy1dqk7UvGjtZxiIHcqV3oU66t1fL6/PcvMPHCFr1CL3TYwZwC2dEErkUtTKaY1M+bcxQJqNQvZHIgzpQl/RD1yVQRrxyl07eZKHlXI9P2UJO4oy7Hqty6rmL34Bm9equftSNSxytZS/vrFDmUXEMLEwxZOlEdLqEbKBL/bmbO0QXGYOz8Cza3r5sFxddXSvo4pTIqGmAB07lHcOGPoC5UZvDazWhthecnBj5wCuue+fV7QM+UOF5hFtcbUQYHjvsWJhndSd9yXWI9UxGgbyAdACvPeN/lx3IU5lS2mnlr/7RX9lXMJVTLxYCb7OpZ4llBjkiQBdIPBkU8Qnzuy/xCQCigWdpmiHSzPG5gDw9971oWeCQxnMLkkqAFzQT/PaOgMpLwd2bGa6msXst6OjKeP5iDP8IwzD5dWXLAy5AEIuukG0+Rb4qTX4mQAFlI43KppzElwe8ysaL8EkIPPbOhSb87vzl57dnYX6L5954/FYu3pL886PmSMYeteGNoVec69evV35AvesVKN+meaYYJvRcu3at6ATmlmy6RYMhBAoBHcorTF3IEx3Kjwb7bkDT2GWIOikaIr6Fl8Gyj4SC0VD9xs8G80Mn1oZsSacMXed6Vm2I4W9whp1jcoBPiZgLoOT0cpt29WEITCOg/OAtJYi25NUNxjL53oclXz2egpVRB3ApF9rm7cTvgzpJGF72b7SrY/j89q7vjUt/yr6qWuQQZcLYGq6B2yddDMHgO1yaOpYxSIZtq/4D+A7nemRMT2brzGbaxE4ZF0OCelZb5y68Uz/wcbpCdQ2jMVK+WVV05S9+c/FoJb/fpLfnw5FO/V+N3OjRyhtPlI2i8p2rp+nZntnaHNvJZ9W7++Be8UFdjM9t0CeG38bcDj6oW3xFn7MGow2qroQ3rJyIMxVandwhvZWKRgjUmTniksfgGmWIfsi96ZQHOpVbfHGafuCOlkhf0gzHrn4n7kgf1Hnb8je/d33O8VV5k5cFT/WtqISrx9IXUfJ6cPjAGcIXYOg32R3kC7c2a7vB2ukhm4ZntXUGE74TIwAA//RJREFUq+b4wmjx8cp7/FLu9fTeOi7K0QdfTFbxQhpx0Vx5L/h/gCO0Fx8V3Dxa4oMut3CfyAfiSdNy+OolZ2/wW5g84JuXq2noPIRVvqH38tUr09rZsxd+asJSwxURk86ejZeeXsIcCeh7wzJyoFHKAHjXd8S5vOtnxPZzv4OrnwF8oPNSwYRNPCBeMXzBSO+bucJ5bpQUj3QshhjCa1lyfbYhcR88fFB373n4Gj3P0JJWvQtelAnEmotKZbv7rAaB0T0lCE5vqFVWqQift+Y18YRVDKVKKNHGaLZB6j0xyquc6PVbHbjP+SsdHMrV4U4jN3luCatPr59Knm8iEI+iJMbBnhoY4zi+Dmqy3ZCPiWqbHbe3eZgEIoYyDcWGTxOZjvG3H8pkvr01lhMzvI4vehWPWON1VmCtjkpDUk58ceSTd+hVB8rl7jd6eccaI8VnaXUvH6YIDNUZnjqdcAoTTVaLmYuBm9F1FqAekknX9fQEHXYb0vI6eEKIT8bwsNGtl8CoGM5y1JYFHivB+SLPJpg3csUOVq8ihEaRRu0kL7xXD3p8h/veDNnx8Dg+wwEByqZ+lU9ZpVNPfntu8Kz86k89t6y64CIXDL0efLWj4PX1aIYK/pYN75QRTdhi6A9N6pjMyqMBbeJXDza/nz9nkNdjsB7nV5RG8juVd2TV8UoJyr8YYTyL83A2/KU05aHupXUOIJrsycJPXz44GSNozqPqLDT0hwDvR7YdDO3yNWGG17BmfQKmyn26eizOe1Sn6k/bq9NUQrv5GG1Jm9J7cmzX0xev054jRxtbNXy4oswpDQUprt6BU1vIFX4ky9Bk3u51tXdfEFDOcK7qVr7aAl6iX90mu9Eekr5wBAn+UrLqD4/VWbfDCHzCyDilW1VXF53hKicseAc9SZOXWoAvUeCJyO7aweh9wKkNWcJvH9b5Mjqtt9yVCR1w+LRH/I8yQsXjpAN4SKbID/kin1bXOp9RC65mdSKUJLzjz+XWb8O3aOm5bJe9eCUpC5kmm+6HRoiDyiBHh6R+9cCUvfUZ2YfbHU3CejjfM5rBZmyQuT29UHvK6IWV/+H/9D/cZ9FHN1fLD0KCk3spmxAI/KaI5O44jQYZN4jz28Bx8TEl/9dz41++L4PQGlMOzqI1ZVEpjWcOQrxvUE7Qafu5QZ5WXfFI5nE63XE0TfuHCuvbQONZzvubgGx/Eyzj0pDnYQ2jjCOv+XMxaxTznfeAcB8HLXxkSvzmVf9uEEd9l2wt4LjyHxc+h+X4/dt9nn4Ox+Eq+c+7ahcB6YX17znAYEGCHkb9XqRrHnX534XE/S1khAxWEVa+zkPQYX4flFVYFHzXx0F4AH39u+/kiYd+lFwtxwXyVHcOvp7DnEedNxgkDp60HlnGBzoMHmFRk9Pa20V9aIt5XzHcw/Mj20Fogucw75lcHwE0HB4vx5P+uHSJ/c77pnfurHjfPLDCbSj+0Ta6DubyMc9fj1Qex4F48/TkLb/q+beBzm8Z5uHyaZCLd/N6nr9fTreMfx73OGjeNPSzez83De7H4ey8O13Hc/ctL0ZRHFfX07xcnd7d3C/oPBua/43nEIZMNXTeDfP4TZtRlIZ5/Dned/N4F45LMwdHG3Z+oOmYy+FRMMcnbafr30fdG/r3sqw3zHk+h86j487v/dzQ9XcciO/9PE7jmdd9x2taW4/3+/mzuwv07zkdcHV4w/zZcYQHul3rjT7zXhpOa8cdd7SO5+GToNVb/3EiWw7r/1wjjQ5EPXKVF/jmz/vpfDYfBv7OoxAV9LOyybfhoHyrnX7Ea9zuB/nM3hfwmhdQ7xLN3RRO87Bj1PtUg/CuF/m65vye3+d0gvm7d+hYgCB1fZA3WhZ5zDupfffE/ujkd9g8D1DxFuHzsG+Cjgc8v9ZJWXSSGl9faHVvPgR7nuV3tG+xTEPf3+yPWYplmNMCOt8a8c1fftXvebzGuQxrs/B5HLRL72pcbGh9uzQdrAS8E6/LDPDEb52l7tw3NE6XTlunfYdnVYuHtHT8POVK2cLLUcYRUqOY6Yg6CvT0Kf0mnUZrngwKnam1MjptK/+j/+Af7eupkfFBeBpOUMi8nN5k0oVIkfOfOOM3ArzraxD0dYDrKGi8y9BbKQ7yXdybMcvgrTiD5sMG0WFHwgxnX0AaV/8GfoN5p3LAiDOLOoMELjmc3xaOzvvITI52KgNzY9AwyoWmryfqch8Fb5ec+d9EE57P+S+e38Bz5+W5fie86xwch3dOQ+NbhsYLOq+Gb4N3DsfFPypv5FenJM+1dWwmd/AfnUfirRwqgjl0+k7rGp17+N/F1+XsML8PaBd2TOdqDh1e28LSxo+TKzDHUXkmss5Vh3fdAwpyTuugY7TP+nBioNO5z8vRd7J8cu3UdGrVLpoYOlfiSiVOf6t1GYxszvHBP6d9GUjicueq4/fvZVDjc7wtG/P43jX/552rzqfrep620+epRlOPAjg6TeOvtCPoazDHuwzSHgXz+O88x3gsl7XzB/O48/CGzu+4fAH8y/HcO9952mX83w5CFy+uWu0hDne4578byFrnS7bx3fV6McLp3ZwuuOc/57iW4/td72dx5ri63ODdPN6FeR7HxlsMsnXco+zFUTCnueMeVU9zOCqs4Sha53I1z6/D+t5XgzjdltTHUTCPD6TpgZDGN29LzRdhfndZO5/+3Zf4wryfD7AI63KBTj/ySfii0XKKi4786WR3voDegLPzOapz1XHH7wHVf3EOR9LlYXGHb7RhF10pfFwjT85ixwX9jKaR7yyP/K6zq5Pv8rs5DuHzd79t5+rkYnZWHkCcpqeh83Ofh4M5LcvvGjjGYE7n/HmOP4xLEfZjYgcu8d55Hzgq7W+CTtN36Vq2PCsz8L47XN4dyod4hzI2v4vbeMHBs3Uq3wDSd1pXDQItkvg9z+cA5xI496JhRDmM10+1aD2gvAOj+h7tsuva5VnZ+UW9OH8MLkg1sA2apBvPLTuDj2LCF9r5bHRi7mw6uSweS5OOlLZW+a2mI0c8zPzbcWY2LfFfvvBp3VfTpYsXhyzA/T/5j/5x7KTYiwYjXd7V+izJFhUEQkIRNBTBYPC3YSiivOv34o6CDsW1DBbsNt55um+Cef7fJv48TtOzDMvhx+EVPo/rd8WNplD5QI9aWAv/bwsHOGdQv49xvLxbpr8EJzQdOcqy+A3ezUUWh/Hn9xZwFzzCh9AeT9NRIHTeufq20PnN4Tj+ints/seEH/Bm6Q6+lnfeaT3HFaPz6Dtc5WRPQz6WAU+rPR7QxgnQZkyTj5F2OJr/4DDuIag6R9p+WyjjtrgvA/zzfA/4kcj7b9Aw3lduaMnrou2d7FPu6hxSQIx6ItU//y3a8CKfBhhX36Zeo6PG71yddeId17nqwY2m84DeBbyTR541JVE6fPk+T+/Z1fn2O3U2d7DmaYStrY61ocswD5NfyxbD7eyJGj1b0NF4/e4LaN/+UkP1u8Pn6YDf0rvk4+6dZ+8672+COto4cZfzOA46v6PguLTC0TWnu2mc4/P7uDAwz3ceDlbMHOf1crrXcc7n6UC9m8XtenA1z+ZpRj59HQ+d5iDtgr6mc35vh11+nt1dTQdofoG2sXO6ADuwDPBL6955fo22Jei4aHFHS/NlmSd9Pyq8nxufOO6g3zXe+fu+5rga5s8NzY/G3XBUXNC0AnE6Xud7FDT/53Hc8aj5C2/zrJpr8Nazd+4L6PzmefczHORUukq7eLf8O0jr7kNSOlQtN2xu00pXdpqkWtzhH6t1lh34zndeJz7ctVzG+TPwPGiSi79DfpXeXLSV+tZIp8klTV2LQbxOM8oxOsHClvM7SDe7vHc19HPfu3O5HMfVeTSuqqsU4lBK3oVO51qm4Sjod/2+nztPcFz6eZoBh/yY4+g2sAyxXIund0EaaUHzte7BmdLU73kcec3zEN55DwWqfsY7YSOtMkk7ZmvhMIi6sj86WB1vDlVO19K7Cv+WIJ0vb9agsk4W8vLfYRs5lFe/XZZK2v3NX3hj49f0upY4ovXa1au1rJq/X52roIthHko7D5riAYHHda7KOVpAZ35coTDWu34vvqsrahlGj3vg/LaQotX9gO5jaDmAqszDuH21IBwJRxgkIF2XqX932FFwXPg3wRz3/N7KaBlacc/j15/Rqgo5pBscSyv8i7qe4+q7dHN+9buj4Ph3cvnteKLxNj40NB3flP9x8JvSLPOoy9uNTfrCQKaOKUbFmeUzaA6eY5YFdty+j7w95zpixuc4+KbO1VHp0M9gHFeOeZp+riUlbyib8Vv4Ybwj8q7Oums4hRXUuGY8mvOAUe3OUqVeoPfuuM7VmJU4xH1cXn03o+bNcjiQxtV1XmGRA+vCq0ryjlx0nM5jGRKr/v9N0OnRMKdjDi17DUV7ZJAuF7pcDjiX8TWtaF/G903gZGUgbV/g26b/NgAnmlwAja423N0Ou0xNA+gwcFw4OK5zJc/G31B0sKgB8ed4G5bzyv+5D/qX4aj0YL5kfQ7yp9fnz+7y+Xq+79LYYQf3xUDFMogvzjKOeRiYv/esTtDTTrjfzb+moe/Fx8ByOJC23zf0+37n97zuwTIu4fPrqDzh6N9ze7IM/6bhjbsBDV1/3lm+VLQlOs0z0pH3gaNpbJjjq9UFiwEXeJfLN//NzKzEZviIZAS46mi0oVH+ynehWweo8+FDuLznLAK/Xy9mBdHm8l7YiZOHmyiFd9o5fX4XjfINDfbc9AA0qK0days1+t/1U1zJ70r7Dp2HAIe8Ww7neTdP/O6r+DILn997xmcZipZFelDlTz7qogesl6HjfltoPjV9fXX4MhyHXxnsyQLi4EvjOi7NNy0LVNYG6etSJ9UheZfWg/dH5JPYCQ/f+12JwqLDl6CxtadfJd+yySOP8QLeQxp+GzguvmD4yQwo/ydX8XzxrqHyze/a75rf9QX41H+sZ368nm6kc+ULF3u7j6eVf/if/G/DI4hyVeZJ0h0tkEo6JAnzZLzUUBZwnAB0A+zCSePq38uwvERsnsdxwF/rhjTyEjo6S0eBHdIN8zyOEqIBVdV1h3fcwchr4FiE5Ld0eDWU2NjoLE7/7vyWoTEf5rp4blo6IM+4bbT6KBj5H5ar7vlnHOA1PIGO03BY1kPwlgS49/u+SztP4zf+/baKoHI5RqEdB11P8hpom6ZF41xkRZTIRri3yH/2cvH8brg76PCELHjU9+Uyj0vzMvZz+G4OzZM5Ttf+25TjgEhhKM1Phi91Ozos+Bzs0lKASdLhbWSRXTgTOnKooHpetYv7CDiqbSDlnT1Xki4QlazJY4GuyY6JsSMqNFZovRvF7boJLHAUFAIR3pW/4sciwfK9lmqYtk+m+3hU+PKM50VvZ3CIzxcW/O48+t7lXs5j3rmav+trzi+4nF8n1uvFKK6wLkNvnPV8EF/bCE2LoHfAu077zrXA0Yof9Lt2IFxA+vxX7VtIh8/ftxx6rviBo2Sz7x32NTiiA9fXUTDPbw7flAZd+NJ897vD5viOwjEPm+e7HPe4ztUcf0OlO0bfNiznlf9zH/xdhi5X09N3G+5B4+p7l72f1b97O07A3SUefPN3zTdgX/VR4L10TUvHn8ufPDtOP7csNo1NJ2gcfRcHHBc+z9ulDMI8d7k6bv/uuA1tZ8E8fDlv4BmOzvc4+DZxQMfpPPouvPnouXRE4cxv7ameD685zMP63jz2W7lcy2WpvPNvLZapj3drueFneS48s06LpNJJauYKDD4f5tF8HOmtFnEowvgqeL+nFweeQz3i7jeo/0fwgp7o2BPBh75qN51m0CKFP9D5N371jcYum0t4y0fj8rvzbxk5zGfchw+xoHF2n+ME4tuvmcCyZsuwnKffXU6/YRZj5DBA2SvdIi0+REhie0eeTbP087J2mAtILtgyOfhcTUfHr3zmcMyywC73Ie4FvvCJH9K/55c0LVvvpFv4CZ7888p7NhxU3EV4/s89Za83A+CFBzTeQ/D7UL6+HShHbvDm4k8BMjB+e4+O8B8tyfp1flu5YfmipYAn8+pkwgwWODvZF3ucpLbyD/+X/5t9ve5CogIlDH7PimD5wJxpLu/68nuu/I6C366wKW5wHQdzXPPnpst9LmzH4VpJxef/d957dknngq9hGe+41//1fBQEQ9IMfI1r3jj63s8EbuRwPDS9fe/p1AMq4EpAC+symLmqON8AzYcBXebD+n33/SEtDR3v3xR+c/q8T6dkbNjMc0dPuuJhyInYBmY0JvCA7sX9nXzyfIgGzpT7FcdkyNVRNC3zwN6YtlEHef0G0PEZqA/loGGOwxsKdjlskfj4vPJaZ+SbYJ4vPKvHjA4ux5vDUfwBrZjBPA6SjgyfPc/L6izcmohyzbKexxlpu15TF2+HofK76xA9TdOId4ij8RwFA8/gCyej4ue5vtJxBLQuapydX8+mLcM87lHQtPa9odO5Dt4tDGrrK4CeZT09x9U4GrzrMM8dt8PqVLQjoPXcPO/fBHM65tAbspuuvh8H7Ji/3wa6fP3ccFxe6q/5cVS6r0PeHdP+Ol3j6Tve9bvlO5jn75rH77A5eNdXw3Kchnmcd6AU6pCJ+rm4q+928jqscS/T0s9H2UAQDHUHcC3jA/Pw+fMytBwuwxzXHBqXcizLsDQd7rnj+j3Pv3E72Mhz/+74XW7Q7xoaT8cFcxzvQF4vSDsSpH+nPnJF63kzfi/wol+8LifocIbs3X079X89w2umqNOJryMV7zLvFjpGXP+SsOkAy+UZdnoGC9tTOBL3UOfCE3rquwOH+MRzFc2z34ewnMEhdLymaZm2ZXgX7wKSpAY9k393JvClZ/rmOA/qJP9OJt4cn3TiLrcNUL55ZKpqcJbG8zye30fhFAav586jn13NOx/L/23grS0KKZNyw9Mwp2P5Lm5+5Xf9PIBlmkDhqb8BTWeeciUOW1pRpRnv+Gt1FO5C585pGXl/HZQDQeJ1/p2maZmHVbz87cdH9Oxo3vITE3XdKYGh+MnjvWnlf/Yf/6f7HHEVd1DB+VEFyfN8bfYcORBXvCZ6rjzm0PGX4ZBZ78KBEB4B8uwCz9OL3/kL9xue4xjaA3eNC3huhQH6HVyd73L8bwIb5NDU6dEFf+MRPr8K33EoF3mJN78bmRhKcOB3/yb+VWd58XwcND0HYG9M8BZ9gX7f/J/Hd+94yzDHsQydHnSc4+IqwMqKKe9DgQcpdf1u/3VWguHM55338zRAPvOwfo4UjfsR5QRz+jzL/yDvWVzvjivL8mBRp3PN083DGo7DuQwa/lHwejayCDqPsaH367i/KW/pfhN0mspzFn0ePsfT9AB8namid0CcOT2Hz6O91dOiDrv99fM8v+PajfidHszp8snV42AeDw7XUfi/CUTXkWma+w7garxz3DUrvwgDTUfH6XIup3U1zMM6DuiwhNbvZeh0zfeGOf+WoXEvQ69ggG9+Pw5EPypG03wUzPP+TfhBd66Wy3Nc2nAi797lRQMcc9qaZ81DML/PafXcv/veuPoS3nmA/g3aLs3fuZbrraHqYkQt6Dw7XcMcZ8M8LpjnOb/Tnw1H0eb3nL4OPwqO80WOk8PG7xKn+dZtxSWO8A7rNA0HtNSA5yGt83QN83RzfPNrjuNrkE5IpwPwSzPP07u+hu95WI6+8Mk1L3PF8Vc2doC4fZdHpxV3LAUNLbUa6F1+uBpnhx1AHqtjModZ56oiBEbZ0LcyvryYYGFHwTwvMH4vfixB07J8n8Mc11HgrY6PgZ3mBzxNX6cXNmgZ733fZF5/y3nPfydWxVOz8/DG2dD4gXeurqt53c5hjs8WIO/nMnRcOtCf1+ZHdD6Nz12avnf69sfnYR2v04J+36tlwCG/0JT/F4NviZAog998HX9zn6fTzfHPIdjqLo64HV/Zux67HMDdo73jwvlwBhXMcJ0/uz09f/a0Pli38j/+X/yv9p1Dv9ojEYngu+N1Rn5hWExTBiBqpdXHHUrTYRoZYuaFwcx+34Vz72fgWfwu2Pz9KMjIHwiXR6fpq393uvn7/j2/1+xGPY2w5fedbp6+3y2D8OW8RlzXu/R7VBHj3VASHb/4PcNxQIPf9XQIjbKPhwdFQ+4quYViGaQ7Rl0f5FfwzuP40TT0K9lKY3buIDS3KtMi/xGnHmuU41hYlKHzaMATr8Kh+l1lzTX8lRmP0LG418b+xehhyWciW2qzepB910/S5o7ewrPA1fUwVwTz+5y3zXtQ6ZI3/ne7wAe/QfFxoPgaruU85tBhcBZvZ3kCv11zHIdxKP3XNYXdeaGz6kIcz4t0labwvIu/ofM5DuBpXGBO03I6X808Cubp54B3XX1QtTyAr6VZvOrgzrvpG+vEF7xf0HigdyrmSCvPhq5D0KHBknSDJ8t5zH/P732i1ohXQd8IoSrxBq7GCeZ5gHl+Va7CP8sg7yvPlHPkffjOPq05KXNcR+ljUF9RXQp3LcvnPJ/j4Lg4Q0QPcfVz39HWIKxnrpoWYfP03wRNQ6c5jqZv2sfX+b6TlrFf6lwdtMMFbzu++/x34/Z7Xg9+zy96ah4O5nHBUeHuc5jHncfXKMZel8P4X4uzuM9x+N37adoH6LI3dDz3SOYi9F38y9DvWtbwxiVszouO29BpgDjze8fz3vNyur7P0x2XDxsAlt8dZ0/maT0v/16G5Bw6h792VPz+PZezud6Zl7mfQeMbZWO3xowkmMd1L9uWu/CDd5HzRZSCjt84gLh+e1fvF7xqXEZI6LuDA9WEFYx4qyf5o++W2/0ouRrX4INLvp13/+64YE6v9wc0BsTp+I2PLvV9NaRZlj6P7y5+416G1cWAWV9z3P3c72DwXbrOA0538nRcHsJcLXNznA0H6cR1XyxN7bJLo+PUbWoZUCa08bh3vM4PCO84cM+h48sH9HvxyZhlkr06RNyBJ79zO/RT3MdzzSBFdnzGvnkzpwXMy1LP9f6QRmF9NRz5nLzqKXVpYEG+OlePdnZqNmzlf/6P/rOlmatUbgl4whB2UIDBMASIN6+0JmoZENEVdRSYOvW+GQqOw9VwHK7jwpux/b7vx3WuwJyG+bvlSgLeoV+aTtdpRidq4FvG+TVIUJ04kj9CJS/xWrCPyhschQrMsnsHiMMxr46FJd/gAJomZesy40UbUiDsN5b9G2DO0/m9URZvEzSP58lVHbNW3q7qBI7fYlTchFk37fkwDzKb9Iu4jbvvc3mdw6ypDLpmNFmfPH5rU7l7n1+NazmPpmUZlvHO76DfC6vwPK+pwFkc9eYiW8v4KHBKa16WhgOcx8AcFxD3OF7NBpbegXn6OeBWv1mm49g0ZewP4zZ93bYGbd4lff07xNNxBxxf7vq+V8nLu3nMf8/vw8kZOrPDCo7Fr9Mg/8M8ut0dx1sdwTl+6Vzz/OpZnHqO83tMhYi3XDZXNaXAXH47bsdfzvM4OC7OUZ3KOTT+Sp/L8fwHzXsG30QDHM1P4Pc30b3cuQL93LTM09ar6mCNsI7r3vn2u77P22XT0s9HQePxvuO3Dj6qjR+Hp2EeH9TS8yr3Ie3LceZ5v5v2UEbn4aB/970G5BakzfEsp1uGedymo2lpWMblfUPHRavL87yN+d3pQOMXZx7ez/W9wyNgLmdzmNOynNf8eQ5HyWHDAR0zOqM+vKl3Hb6c1xw6zhya/k7XvHkdx9hzD5jN8bpX/kt51u9ygmf0+Hsz8oQvVBzg8Vz/L5YFzvE3PtB5APkOGkfnvmhMZ7/9K22jywQO6EgC4Y1HuoFn5OUa9CUPHT33+jVwzO/iLoclcNpfnMK4DGhCX6dzyaMGRBe/veu4Tc9xMM+j4x0bP/XXeStf5zXHMYeaqQxtY8/dIW19NczTz/k9h47fcfs3E9BhjT+E5r54WeDez0PWuwNeIYs8u87m+ECwVVzxluXhG2FhM2vmajFre+bU6QTDF/n6m3/7v/lTH0b01fFGLiOIjU7qeBHIk/XxxCHYc8YDhv/EiTCYACa+d76dhemNCxwUtjIf08ldYCCe394d4h6VNr/m78XvyzvQdzDHM7+P0AHC5mnmv995l3tyyX3kmzcVNk8LOo0ed89c1O8ZjfMyJFCAh7ofpF3ELQVUT1+Hrq/lq9N+HY4LP6R7+ZLmqPCuv+XwwhXFqUMxD3snbt7X3+z9UXDc+0EVWPAwZRZQDnV+cmIPPqgYHnkqGc3LObrxu/MYuEbDpHwj84vIPXMxp8f/42nxLDwoapYsz2u9Z6Tyl84PuMiEDZFpH03/EpiRVI8Dxv0g39ybl3OZasXQ6YYcDNpaLoA0rmWAx1XSNlC+A/3+28I3xj262LMyfx1gG1f/jd9wHb47vMKR0JBnV/2Ge7Sl+o0/izAOZMf5etzx/LWrNH/V7CLe4asOG8/uA1effuR3h7nWQqQaWb7Gaa3Blffjyq9CmPdoXvyeX9aAH9LhGn8jTL6Hd+/JYA1CSFyvRPDzcHCn4aB+EjZvz3Po30eFH3Ud/c4AnkOA3s3j8E6G7XEYv9E1HJCUX/wqmTaRsnWYh8W92vPieY77uN+H4V8PG+FHw9BDI69vC/BVedKe5/a42zeY5znqYcGD0hvj/Vw3NPi9HDaH+btDHIfOTOntBY6hQ9wPwzpdQzlruZs5R5/fZCqRFjWUe9DUr0VdHgXSgs6n8xCODhe8XeZ+v/wMOs78DuZxv57fiDPSjHR5G9pnz4s4o1WPOhvhhzikb93PxpeDjEMju6/BYdplPIftEq19zcPeeQ5v53H63RyENU/62dU6wCW9VU3qsWYVEtZpe1a8YZ6mnxvqWdiRsiPfETanQVhj7zQdZx42f6YT8Hs+gyrPksHAcnwXektfpH7CjaqbGoCt/FOWWZ0mctHkKkwd3uB34oQz6TiO9uztyRNj5Vfzq/G5hI3L+5FGGVvWis+LNA2zHN95rvwSr8tb5Z+lm4MBM/wC2utx8RpqNUzL/ILm+XPRughrEDbH2+9bxub6Ttg89WE6935zBI3yfyflYdoDHAe4Dh+9cx3K22FbOEi3gEHjeHZLjPBiPONLfbD4H/+f/s/7586dm/7yL//yYApwCCLiRuo5g2SY8h8QIQ2QpisS1P9LBC3DMuMbiK/r20LT0hXTIPy4PIpWD/5LlKNjHQJcHCD3xgsHaMHtvPreplD8+f04moDD446CTjuH6jj3EPIS4EcZtuTVglu/FTjvYBPWjaloytXYkNGN2XKb6o2PVwXCNfIjoUY0Rvym273SyCfgPn/Xv/sZb12tFOfpgNpr4W9AT5fnKDhKpjovMKcHUIbLYf6f5yC839WBFnksnFGKIhYX8q/jvAvCjpadOV4w6ByjI72e2PuOPwdhlTb/1LSRlcY38CyU/Az/HI4NzyW3fts5j0Hto9OoI9B0HkXvMszjNi1Vhty7HAPC3YQfhVOIvUedf0OXe45HepdlMGO/2YAKT/uqOlyUXlYjmfRNT94k3utFe1uWyzmQj37nPqe96RAOh+eWzaPgqDyG/EUXF60Dt3guuOb5HUAM5OJgxdIV9IRr8OKI+AVfzxsc5Fn/FTGDe0dH/w3wdf6A42RqHvco8N7V/Cj8LnxZvG+eHndPrMRbPC6eD3EK63jvQtVj4kl6gGvxu6Hpi3UuPSZWx11urxVvcff4zixf/Ru/O4dO6VckYVopuRrv5jDPYw7VyT/iXcdv2tEyqgdvQ7cwf9XJPeTRcPLytGgr44REL/N7kR6ywqFd5T5f2lzlL55ob2MQt+3dyGfQtQyx4ounbwnBU7PT9ZwLIQcw2jxeVychIdXu8rSojiWQ+OsvfB9nkcM7cMjTw6vLdVz5xPkaJGotjV/8nOunonORpELyX5VE2OKkwGVo3QTmtJFR9poO8ezq537fMOpRZkeV/JhyBODveu5yvF74oFUPBqXltUg/5C51Lquqy4TXP/p+4TP6SxiW+KZgtF/4kh/S54V0rRcrLH/1b5HHWpg4PyK+eJt/OtDg4ETfwHjX9rdCKnyAWcBhs9pnO4p3DVLCKl5fDX1InUyENw73xg2Ww0G/6zv+eu56H3HHXn9pu46bxqa/47rAPM95WIc3zN8POTkM6/iuDnN13p47zddh4EyuSX94H9taDulrmOPpfID4PhVgplYc7bf0V8LXT52aXr54IcW08h/84//9fgsnePbs2XTmzJnFr8PCN3IMHSOGhx2rJmJOXD8vEzyHJnYZQlZdvw3Ip4WkYZ73PNyzkQkhnsVztZAcRZf4lHu/73Sg752u790cvile43GljR4LnXYZUrWLp3dhGK+B90DoPYu/wFV5Lmg5CjrPAxrrFxk6Pg3o01c6/zmezq9xgr7PlaZLfRwotFm6ukcxeu7fQJr573cheSSf+ft+7vzB/L1lmuA4OoGwg/BIVKTja/hc87B34J0NvO/StIynlMDK4ciT+3K6BrwoHMq9JNP9ruViGeb5zuG4cJiPk91lug7gmPDCNStT51kjiQnu3951POU5Cl7HqC2/U+bGMS8PXG/0MBZ5zPPp350f6N9kQR4uv/u55XYZqtO9wL2M03Pj6Hcuz0fBPG2Dejiuc3VUfCANJ1G7bqMIWh8eDfj6dbo6/pzmge/ovL8ZDusB9HPn0XQu34+Dr9OU30fokTl0muW0LmF9zXXCHOZxANo7nrDGBfpd7YHLfZ7WO3LR0GlA3J76v2H+7khwQFEN1Hwdms5lYDeOwzpPU/S78txtYpkeZVl2vkbcgWcZ3/Ld+7LfOgwpx3wAzjtXy8gy9HK6bw/JZ0bPMox80D8cVjQcx6flskjncXD2XT41Dwrf4ppDv1+G5XgHYFg94P087TfhXYzh/UZoHK338ASeZT0G+vcAJT+6HHM6lqHbgXzgEtfVbdD7Q/mqqAdxRti7cuJ3Q+nCOMsdt+Vo7osA7w9A8lxz3MvQ+A7jLF4sQafvMoJlnI2jn4H3HafCpM/V5XPNccyfO87yQDbodHMcrk6DL2jt9w3L9u8oWWhofA393r3zczXM34PGC9znvJtD59G4+t5pl2GerzjzPFz9rnILbjppI32nl8+fVwd/5R/+o/9s//Tp04k81XSvqVdEjOUUOhwQDGIh1CPu0Qbx+mALzFw2xs1QYcvCIqyJXWYGx7mn2DvevJBHgfdHveu8XXNcsM/xLt+rzQfdHOc8j3laeA/SLcBvvdt+nt/FB82fo3D+/wvqA645vppWLwP2Lj1A3qiotwua5nQ2jaDTzel+947nI29hrpYN19fqe5FuTs9y3oe4B48Ye7DMQ+k6zhyftwfLNhbv5ziPAsal5Vr8fgadZp4P5zS558k1wjsfafFEOOj0vWypw8dj0i1+HNCWmxrye+AV2Pw9HDVSRu8PeFzv3+VH38FIv8gj4N08/iHew/RHwSGGd2GOa+Q1dAsQ1nR6J6/OY9xGuk6b/+od6HoGjELTCTqNzu4cRv6HI3RzEL+/QeV5GTqv3wTSKtPr2YDVO7Bwchoar3T9vJzXUfQA8Vz9vhzO5P0mDuQytR2n03QeI1+8xL9DXrsbjX9jb0DutfwjKDpdclvc34UeoRWvljYvZHTA4XOHFBy8H1CzGbnXTG0e4FiG2oewkJcRN2jI0oL+wzwPoXkAxnvI3y1Hp3tXFgdfXC1nc1zgqPwa+p00nue/G4+wxs//79/9HnQ6MMcTZqQ2Ukfhd/0MjvHer8N2pZ10urdvxz6ZzqPDD/TGDApf1f+7ZQbSzGkEwgBcTUtD5wXc+7npOArm9OWHhAfh8zTzvObh/eyuXbqjTdTWnaPc4uGNMlWS8PREnkenoWmQvq/Or8FP7cWDP5CYMq+lZYIWqBcPwbGge877eTn6+et5HfKvoenq54aiP3/dCUzCKjeCUqKEjXjaL5xomcvLPC/6c/4bPvHtoRfmucvSccCcNuBNd6iXYZ5uDl1XnX/nLbxxj3Idlt9vF7o7rjoe5nhGzyLPsRIjvxNnDCQXh97Jb6RDQ+IvZGMOfooiftPWPAHL8ZdBmo4j7TLP4ZqHdfjBPXkn14Pfy9C8AR0HzjkucVwd5up0R/1GMxDWZRUOOl7fOy7oMNA4G8eoq8G/znMebxl/Q6fpa/hfh/wHy2mAdI1T/Hk53sl78QyqIxVZ0FU6t31u2n/zetrb3Z1W/qP/9P+4/zw9LWsEdbLW19dr9gqovGUC6vsmaaA11Rmk3QCPczzndzAnsJ/frYjginQfrmUeII7380r5NiDNPG3/PsFY5HnkOUB+y+WdwzF64CANXI3PvTqiM1jG/bXfi+u3geO4McfdPKuylxke744q61H8mIfNYV7W+b38rgVqYcvpO9++HxWnQV3NBR5IV3KYe8sOWI4zp73yCFHz3w1NxzLglLwbT9NxVLtoaLydf4OnzrENdf6b1ur0o0Oa+rnyEOaH8LopAbzHNPjk1/zovNFsSYjwOT3iC3Nv+QDiNC5Xv/M85/U7MIgbz0vQOJrOpkOY+xw6ToP3Haec6bw/qhytew7iBreLOzHHMX8GTVdfa6vDkfptAA40NW8a53G8sod11OZhed3ntC2HH4VLuDLPy5D/atYj3c3SCx1+8H6Rri9pR3pl6HxG3M6341mxILwHTUYj/zpwWkZnDQ7OTNf1u22m6al47vVr0KcjJ+qbdACOgkHTcBbtayy84sd37RSNHwxavp43CIaiscG7efxlPPPf3xbmec9hng/ourQsEHRe8/tRdKUV15J1MDoLh+1k1C0dM04vxSgrMBJY+Y2wAXM5m+dTeQVHAitsGea0zMEBQst4XB0mfxCJGmG+LXgEeFfvk7ZiNK6kO25WaZ7P/LmXVA8ZrccC75s+V4MnHYBOD/r9CPM80naYQQ5wUL78bvxHgQ4cHKBlwNXpQKft+4GsBCrPRX3P67PTQh0pP/wd6DzgEV5vvBfuvZ+LdtHp+i6Pzg/AcYBncYF5/KOArlWH/yYwL7trzo85lJ6IXFmiN6dzTn/fmydRddiwBPF1T56sjvBBXvDkerN/+BH5ijlLLEz5O09QSY/Rn8vQODvPxi3cNf8NOk61i8U1xwH69zJ0PUk/j3Nc/M77KDjuHR7M38Hd+N2bR11X87jflF9D4+iyStPXceWYh3fcfm4Qp6+8GMZmoa9qy0LF3Z/Ont2azpw6NT4i/B/+J/+7fSMOEukoHQrAQCy8MvQXZfnW+wXxLgbeexXTDk4REOgCdmELT655nL53fpWGcV2MsHQ+npcr5ttA59d4pD4RPCfh56DP4jR0HsI6vEYTD6McCXMclWfuB/Tm7snvLoerywY01Kbp20DRs0grladOPS9Dg6dyIBeRRhx0jGfXqMPx/tChOloRoB10XoXDQ6J351vaef2jp+It3jV93bD79wFPZmkbvJt/8G6epi/QaSq/ehrhYP6u4y+DgwHWTqxNjkFFQ82QLHjSzC7cC1xdnvFTniKMONLbACyrym8kyY9+WIQ3VNJD3MBzHbLhWVsMTmk6nfdzHJVvLn9zXgPvhFWc4GkQp/G4+l3/Pg6OW0KSVP57FxKX4ZaPq6HpmYc11AjiDI+fyuWhdVCnO6BdDOEVWtkexD+AxfsqW+obis6mwhd3zphfjW2Uaziq8z07DTWLtHhuHO66BA0d331ePxVe/w7jHgXKoX6qjLkqn/D1zdvQVGkHvkKWZ3kU1sQ9HJ1X5tcVszsZhSsvXZYLll5a0NbQH/hdBvE4NAO/Mo22HU7lZS5lC1QZ3XMV5jzgoueRNzrD82MEC044mm+FbuXE9GZBZ+MHntQRYhr/QXjq/LBzBU+FDnzoqbi5EnCI8beDOS1zmNc5OKhL2S3C5jBvi32vZ7Mx4dWJhVzXB+TlmXdzOWzA51eLvR2No2mUh99DVg6Bs3bs8rijiBUWXIf1M/SMS1jnV/QHKr+qb2XsfMSJPFXbA2hdpMkrJqDtQOPp+1wndN5gdK5GvSJhvB/v5vEb6OxKUXEXOPInbMiNayHr9ZSLd54nbWC8Gzzu3wM6du7axSI9mOc/6By/i7Z6OgwvuR4hCRvh9WtxPwhPwjneDi8cucT3J4eKJ/kBjgGNs/WOa55+DoVjcZ+/6/igeKbjX78CM/KW0H0NOm/Q+N/Bs0jf9X0cLNMmqglG6ftd31/XaoS5vggk/uuVMaRT8fpVwjtd6b88d5sqWzbbozUHKZpH82vejkCHN26+ibur6ibvSIbf+W+kwbPc6YT6navyq1/jueOCwgP/Iu85VLqEdWjTs/y8DM2DptXV+kB+oO/eNa55fHBcHo2HjIrr2d3v/rDzMjROMMdbfJrldwDRA/assrKgZ67gOXP6VNr/sE0r//H/+v8Qni8UahzJJg5Dca6XKByEJ547hrg89+85kXMow3oMNO5DyO80usp8Bo17Hn+e7u0xo16YSgDRCJrulTcYMmBOt3dz/P3OndE7DuZ0iVvxS8n+1wPzsn4bmJdpDqGyREI5G5o3y+UF4tZIaDlKhzilOY6mbwqf4/C7rjyXvB0B4s/pA4UjCq7qY5EeeD+Xw8bfINxfPS8U5PhNtsUb8Su9nwnzW/5FA1x51w23cXd+fT8OKv+lOGOj8bs0KkOXeRlq2dWsTANmMye1tG3QHGzBpw2Mttx5e1+0u4u1yLPT5VelXQbxJEvCug90EJOFQa84nQ8YaRb5LX67jisf3orbRqPTA8/gKHwHv3PVU36TqQ5vmP9efm78DQc4Z+Gd3wEkSs92id/lWsZVkCDdmMVpwwf4O+9OMw8Hy3kKd83b8ByW0y/j6d+g8ObnfJnDHDrfOS42oeTlkKQDOK5eazXCQoeIA0/Tcxwc068aMlpplX9EKpzhbdcFkEfTfVw56JE5DcfR37DyTUYg0PjnddNhx8Gcprov/n832eBXL1WCf7lM/3VA5THD57e86MfflI1087Ta8hzm9X4UVH0cAXO8Q4bqsaDf9XuwXIY5oKF51x30ZTrn+NyotvmyWGm/KY/fNnwOh/m+y6cOH7SnHIvPvCzDPM0cOn2/P4iXW9mUGaT0+S8v0uljOzou3rn8Xi6LsNdLe/DF6fig+T4P7wv0HSzjb+g43s/jzPNxH+9cXODDNCOOa9BwJBzjS87pmwP5YDMr38pzIS+Bg4GBBHvXdM9pnwNZPHDqE6c+k5RrrEh4l4bGU+9n+A7jHMadw5z3oPHIW5vo+ps/g3fi+80H87tCR3hDP3eauUwcBcJbPro8nRb4Pb/A/H2DMHgah6vzFnYUaP1fx/TNtHqlk63tOIYdKdrKxvrGdPr0yfqQcHWumgCdqy5cSKvncgTyvolt5N51ZXjnud8vg5EA8V2g73MHav5+jJCNBtJXw0GcRVi9dzc3dwQYWS4BTV7ASJSwlZr7PcTXdzDHPX9/nF2td+hYpDuozGNO2xF/nl/DHMcyHBX/m+A4PN/kG0jT+czvvS666fv/sfbfv9YsX3of1ie+6d77DfMNM5zIGVJDixYp23AA/G85wNAPBmRI5oDUBJJiBA2BlE2RpgFDgC0DNmBAIuQkmZIhiSY55FAkZ7453XvfcLKfz7Pq6V67Tu/zvnc8zzm1q2rVShW6uqq7d2+PD4VjPlF/+OhfAF/aBEQuY8qeHtFV9ke7KA2X5aHzB32AtK+ytHwvP+Yv9D6+ge2OzXHo0FI3QAwt4Rjg67zA9hT7gsZku9v4MGwTF3N5bBVdBCXJxrb5FHL8bvzlFyeKPeAXfJEnver0dbLRbip7HyI3Azo+2I+hP/qOyfTyBJDxNyM6u5+kI0s64zW68AekPPCJdfAA96vKuZL4CGK71bFUPb/53e2BTu+6O2Y/Orp8j7sMcXSnX/cQfhB5Yl4WsodjerK5wlYfc+S7jY5jdDDbgVcaldropg070dVjasDFDRYJ8HSd6e9HOEIG0Q2ir9uekbp3n+DnbiGIfNJpO3wjzfELnfxRf78g0IcfXV/5wfg8bHPQ/e+IHuIAnTOtIwvIPcRG9CadfMIx3UF8COCH1uWiC/AGUZLhSZ/NMh1df8cx+mw7cXwDpAnV5xxP+4/MHrORsUJ52iA2CIC6BWi5vd0fU9ETW9HR2yg6O19ikHKQdI87b0faA8x6ket6ofvrA5zRhk/Qepvu4oturjSn8wfQvacfu93P3tYzogN++AjX/IjwyIOuD/T0ZnffX3REP+j+QCdPYK4hnvmSfzhR+w6zK01x5ws9bRIwHgF88Afw32qTThyfomNGlzuG7kP440vKjm2ujuuHThj9rDF2d3ejY+Zh+cbXvr5cXb1bXn/+2XLyb/zpv2jLNjR0kebLsWxy1AXOpzMwmA4IzD8aoiM8pyeHX4wMuo4uz3eV+tt30lFzo/R0xEMHpOlE5CKLLusjP1jjB3H3qcP06E48+NEX/au8eKhH9yfAJ+hpR0J8TP4Yom9P74eg93FsEaIvtlMOmauW4UvZU/b36hGZTguO0TtiL3rzfbbZD8pmGoCecZQQQAeh7ckHsQ/go67hDz2APpcRd/1dX4DOjJGZN4/HRY5ysa+T1d04IdaYJFX5vdsA1ldMq76RqXhG8+UY9nxe9Qp7ZfEBn8Mbvs4/ywadDiiDNtODuTy6Zp29bTJGZnBXHjH44ZvHQ3Tanv7ushEu4qCHF6LJB4AOrfTmWKEOHGe0mdk0p8nnQXN+KNr8cTRAJnTZbsfGU0h9LL6DzBXGMOGa+8eW1VYicU6Ro0OHPuIndEHe6AOfDtsPkE+/zMhCCsCX+hC6nujis8+HwLrFy9XjLC4yLimb2zaI3tiZx0vKg+jtSHm41vyQPfQjx/7xp0Yi96GITjDL1fl4q3svJ41sQhC+8KYs+UfxE5urrjs6I7eHuay3dcq6vnlMbfKMhZpb4entPcsEoc/1TX4GdHgI0Z180odQ2ZFd/jEb3VdszGMm9mLL84r6HLnQIpOLI6ED6Akg5QmRJUQnaejh70j5rK/zU9blwtPlPCWoD/fKumwHs3R4AnixTdz7FxrnXFTNMh2UdXtJzz5Ed+qZtsrTAgBd4aPsmN1J9YrIzDZSvyA2shbpsA72CKRHvsPlwy/SsZF3NHQkH/7Y7f6EBuL3rCeAt9tOyAXPLkfaR3fjQzah826otrMJ+MVyq83V7e3N8rWv/pRId9pcfb6c/Ot/6s9rDzUauk9uSqNWTWJn0zhPIRV6FMv9Pdk0dHQnnIrOd0ugcyDTufgXPmKQyrNRmudl6D3uPqErHQR62bF6wsGjM17cDsBPiE/JE7hbtrdg6fUgxJfoIM5COTpBTvQgNgA8ezhGz2IiiB4QvfEteVQlDY7p/v1Cmr2Yid01qIzvEZDuwA+uOO+h/K12pF2TB2ln0HV2Okg6G7jUG5DuvB3YCW/4Zt5e7ljlSQfIZEI7aGvx2adDdmHzn+/U5eTHMcSt6ztejf9I5nE/rjr8KIiTKw3Mfnb0tz59qEzK4CfQD8knThreTo9sp38oItPlMgaO6Yq9A4i1byYiT6D/oM9lMqTcYV3eh/gbJA2dPuz9mDG/h/DFL/TUZl38bQKd7X0RIBf7mx7qrvH8xOK809ZxgFsjHd+T38P9GIOxD7reOQ56Pml0YHPWlXuh0BPArBPZ0PC5+52yWSbwuaPpT9jjh0bZMeyVRSY+9JBzzwwVOSB3rA+iI9jzudPm+NhjgSD12JM/howZMI+jD4ZM9Lmt45j90OMzeMrXXobMB8kdubtyjL/rnG0A5CLrMgXq3em9DbudA7kRhwZvt9fLQOgz4Oly5EPbA75hq9vj4pPOKio9bmMP2VzFVsbM7BNwmdopFx7K7uFx8BTClzi2ug3rG/Nz+mC2Eb8O6fv17m2U/DGgq9sM8khg1kgd8aHXIYiPHeSz8WHtEsz12dPZdVFGyFiIbOo3b+yS5vtTaI185AizPVBy3EUuO6dS79dn3d8tX/nyV7zeur56V48FZiHAHELlLDAeEZSI891ZQAXiSJzPxByHHIud28vwdxnCAd8AaTqMK2UA3eiNfcpJH+qidqKVAstFJ29B5DFA11Fx4C/9CuFLfAyUnmohRe2xaZpk4kPaIH75BEnj279D/myUCMilPuFLO0LvfB3hPQZkdgF9FKEjerqPoce2b3uPNOhyXwSRn+Fnvu+oK64NW6Ov5kfm0MBEc8w6srQVMnvjLbq6zt72wPwydGxz1fuCfMpjN/nE1jfpSqxR6Tp2dL8P+l00WfAipNNPtaEC5ue7hOJDh0oUBt/OnavUew4XF3Xsx0box1BFVR+AbOp3DOgOX9qtfN7Q7cKXNHH0dzu9HMz6gugKH3lCNqWd9l4wUBrSZpGPjtjjarCIq505nhEdvTzp6A76mAApT1zlyB7qvL699Q8uc/LhrVo+caqM0nz5+RHqkvAjINftlg10MaeNYxrdw3aBfNEB/eaFtuT9BMXgJ+RcsIdjm6sg6U6Dc48HHTk+bsdjKp6TZL/zA/JdLvZnviDjMvUIV7yepaIPP0j7XKY4do/ZKbiGlRp6wJ4MtLVtB28kavH4eDyDrjeIrn4MRibnt8gnZm577NWhfniTJ47sHrDfy/f8fB9qaXE4N6WNjunbK+9+z8h6IOONQBrafv3Utke+c3UMsy/B7BP5orGGgXeMByFl8TFIurcRCB8hdiIPZnrSgDbstFnPjLRd2hK4H7gDNzY+M+LHDD9fMNUlfbqHk5PzdZ6ED717Y2AP8SHxge8CeQLHhhIrLfyxFz7SW36/3siEH0SGAELvccqim4kBSn5uqINyQs6nkSGkXVO/lO+NHX2grGRFI4aeGxzpcwJlIHFQ2UNa2gwQnw/9oYHY6rSgaPhVuljD0dQcKx+9fLW8efNaFPn0F/7K33j40Y9/5DXCxcVlvR3Kv+0wGlRSxOUQyurNUi5XDJ1KkifdK7emteCbX4jQEbpj/fMc573S5AmxH/3YK3/SaSxS8XXTn3IQPib1dEjilCfEZug9BpbTH2+NC2/fLHXZpPfQdXe+bqsDnrVMcbjwp6PrBdGdmAWI21LlyB7oHSDffUq7B6uuQX+Kt+MYHcw+BJGZ68V4JZ18+J6y8RQi57YZIYuY7kPs7cFl8Ix09ylp0OldX+eZ7ZDHJx6tSslsIzjQC8+ghYeyLhvERt4K1vWs+nahMl9JLRtdZh6fwbEf80Qmfh3o4q/dXZkBb0otg9iRDUD0xj/y/aScGMT+TCu6aJ4PjiNyXUZHiP2jTtYxNLgGZj8cLxJUVZDaNhv001bjBm2iVToyh0BnrNkXfIJO4IAa9PKzcLT/Rl90XtJ7bWf6kSvI8GOj83qcCwdtsIOUJ+bRwxrtpSc6wewXge8Tn5xpLAxayvZiQPrBj4htuoLO10Gts/CaechT92w2GIMEzn1grl/43PeiEczPAvixSytPcFCXcREm5a6bQs/3+EPR9TBW60UYpaP7sof57veeHOnuI4/g7IG2op0yloB9GheiQo+dQ52bXV8cVVGOA8pocxAboOvwrkTI3AIo77505GmE2IAvsvFlxjH6F0Vsgl6HD7Hdy0n7LXtC1/EUuIgjBxC2fOc/1lbBbAP57lfXFTq0zo+NmRbZpDs9d1dmqHR3Dknb3o6LIuQpi9091Ga2eIPoC7psb6ekbUvr7RRFHnqXPebvTE88w2uwkf5QYL/re6+NRrfnw3/XUf6mPtQdXnJn2uzCvatbDNt8zMf9csur9JXsbd7bdUa1I+1bA57XPfAdyHueEFKaPdKL58+Xk3/zT//WAy95yONXvKL1RBPQ9gpSBsM2eOTyUF6L9CxKCN058sGZ/uKsdQzePhgSY8d3fLBEgylPYzCwGaSETGrRhXi/wgJSDuCHDxoxefSAkq+QfBD5xPhMIB9dPR++0DMJ76Hr7rZD74AeHgDPzNd1gD0ewCuUU4aPsdn9J+76UtegpyMTWB+h6erxF0VsPdIzFnf4BuCz7d+nnWNytFFH7O0hOrovPaQsMYGxCFLeecEjPcwO40LFXJb+DFb6yM+gLHoC06SHRYXHhGiUoruPkQ7ETzTD9IVUH1u7OPIq2oy12ScWkEc0rbyJ4SfIA+dnxC/zDD973WbbPQ/Cx2f9Rs1jZF6cxw93tBGnLHqJY7/TAuixyXghDf8xzHPhh2CoP0D3YcYf5OYqMrOuL4q6O7bp6jp6P6Tsjru5O3XEn3nuto/6Z3NFbWYcPTYU+giY65sA4uNto3VA8xMXij1uFXjpjqYDCT/2qevudsH7NlcfivBnPEaH6Qrk0zYEcMzG2dmFeWj76KGes+wmD31/rHcbkS2dNd8G4YuNBEAZKRaRQcrjx1xvcH+zLaaD6NyDWsd9GX1d/zE8pW8Px/hnH7vNYzLh6eWkuWCWsg/R4+NJUS9HjpB2ndH1zoge4qf4gP0dfOENbcZ7dY3iY/Kgl6HvGF/vDwAfbZHjILQ9XVnn8lgafcHXAmZewl7bQg+6DOjpDuq9X7Ihsolz/gIfYiN+dRlC6pKQMlJapa/5vThtTJ5wv/NUz9NIO45zvMS5k4wb3/z6N5Yf//hHy831u+Xkz/xGfecKIywUMOzbwfrzAgvBLJrCh0I1Uu7e5PceMtHhqsyv9PvbwwWTKzQGDAg98GMpY4zBa9v2Q/rFiu6UVbL86nrghUZnzgsdymab1iXAMzd+R6/DXhrEdi/fA3Y6LyG8e/nwJp/Q6QBar8MBlOcP0I6kkQcMynuuelMs1ym3/tGv5EfC4BGiLg+wW+9UKCbkE+MLIbSOrmPmidwBpsVd+B/xfSC6DerQ7XfdCdASehl54tCyeXrfRjuyhPRddIPwiOqQCw/OiT/yYPYhcdLz2Eg+WMfDaOO+adoH5Y+PcUJoRQWHYy78HVBiLXalXWl0OXsgh/Y8ygbmeAayKYueOd/1U9bz8R16HpntgH7GVU6Xb74QmDddwUZLOvBCywl9Dp6U01d7MiB+dP9mSJPbi//1dcHiZ54H6JjrA0JbbU/H3x4oW/lpp6qV0W3s2QPQU5cAfbMvQd9cgV7ex3joPr+NE2t0Jr65vfV5jnzRFPTv3/6rnBELyReK16lxIYR6xG5sQNv0l1/mGau1zf/EG9DrVwGr6M7L88c8oOs+jLcyENuhzfH70O2krliKXkAfwJf8jH4sEafvZ/7NJ1uo5ARk4Iu9hFpwlo7oDW/SCeYRmXGSsqDzd5je7lwF0bkH7lz5Lo6wZwPYl1Z2TFfo8PeQtuw0AD1lHZ3nKVvwpDxvVuy0DmgHtqQ+XNEFiPd8AuEJkCPM82LXFaQ8SD485Anpt5T3tusxsIyyocEbuYCy0Emjv+u0jiFDvgdAWW+P0AH0flyRt6z+IhK7PQbRkxhQlpC89TWegHqnpnP5nh4A30yH1o+VjvAnnRAaIL8C8qh4t9Fj2oZ/1jXSpHOZbFOXyU63EWw0bI69kNLcucKNr3zpywsvtri9udbm6t/6LW+uAAsYwOeJb4HKgHbAPFfpK8dWXDtiZPqmZXaECqwTxujk2AnmfMArHnGC8uglnm10sDiIvvASsrj9Ijjq1xH7feB3pF26XOpE3P0FKZsPGEJ2/OHd090Remx0W9K6phPQN+skD56qHwi/Za2bTVr53+vQfSB0vZSRhx5EfraPXXGO3CG6/B6iMz6E9kWQdsIvQnQmgK7/KdCve/W7bXdWA/SdPHAoH/F3h4wH1SeP0XV3HLuQ4/rslokoob06z+2T8gctCYP4MfvDhm1Td3Zwlwi90ZVjI1jTY3zOmH38okA+Ok7va5yn7UOPT+7bmGMxrJG7ETZYbmoHt5fkWdyZhNgoA/6uXssDcvnuUXzpcdIHNkhPejrgCf+q4+zw2AekwwdWXoGFFxuC5HvcfQGRI59jg/YkD30+XoJ5cxXMNsgD2nU01UE5CA8g3e0i0+e+zgvQsenBzsYPoic8M576La1ZBl3yYOQeY/YtuPfGbCs7xhfQ/iD1TQC9LXqcTcmMlKcuiWmWTgvfU6gfiX2MY7L90cPelm7HIUNMmfsJnrGOmRG+GUd+Fea4T1JBSXR1X6AlgIwd0PV1/o7Q5z4CpGf+ADtZ3yXs6ejI5irlxLFB6HLkfXEji8MJ/Xjp6PqST0g+6Hx7mGW67BeB52eNEddJ7UZ4n+3OC1LfWRafCOHjOOxtA1/KiTdZBQ2sXqeko3tGbHdEf2Rjw1DM7LOHbrcjsqnPh6DrQj469mxQcvrky162NqlYbee16rZeDXp7EMMfWfiRBT7ePQ89LBesUbxukeyv/3ptrsw8Yk62qbxYnGaXxyA61QmM72aB27EApLMxShwHD5zhDsdwCmTS3arRUQPVlocOUxUf6xD85Xn7fvUnISeFGdEL4u/7EJk5PoZZJ/l+EMU/6P1RiNQT3mr7LR+dkSefAKB1v0JfY8oeDr9oGJ9Id/nQHz960XXCT65i94VGSX03YdMJUo+OEq3y2Cas/k4+kSd80YMazDpBtzUj/nY50G3MsukX2o5Autd71kVZ79fwk08ougLHBI9eHFl8db8Cvtqk1hu5Q0T3DF/b2BfZBWr6Y4FruymgptfPgMffldjGb9DbqoN56ERzTyZBuzfq6/xIh04T7Wsq/vcBfdEZ/tAIrpP+uNvrZ7jDI/+RqrtCW1sY4jn2Y+exBWKv292Lg8f0HLeP5Wbd7iTm/Mo9QmS6L6ad1/Gd+oVOuwShOc1AFKIrY8ILrLaIA5GBB/3kU35sfIAvurma6XOMrdgH3Cm6ZdyKJXwp635RlnI2usyHAFq33dvqALfFM+PgZSMK9o2dm6qdc9+M2OuAwve6elnSe/wg9ZlR7Ieyib3obG0BvesPPTFN2Gl7vDOOba6OoT8WH/3EXX+n09e++PAEDviFcx/7j3Fs7HrGkA18SL2taegDvT3mGPQ06PUh3W13+dicQVnKg6T3+MGx79GGPzoBNFKjpo9wzEbWnL0cnZlPut89v4fQ5/gY9vRh17+V1+yFDvZ0Qps3rqGHPzTQaQmhpV/Dv/Wz5tgx1oOkO60DnynrfITZlzXPXFSpA7mnwFMZHOjMDeHv9eFzs3ZYBsgnHAOX3vcw+5i0L0bu6KUtOy0xYqT7d66Yh5iDz3TsMxX7jcu/9qd/0yaihMU+IYt90GPejOKT8aBFjnAMh2WkS5Y0evrivQblNjlRQdtCRKJ7dsr+diL25o0w/EIicqhZN3dqBej+QqlOUvMJqvQWjWHExsS/yMwfImMg8zbCqsfQKxkm5JPzWrSEDlzWeDvyGApIeXjT0QFp/oYLAv6NpBLDsv7hkg46fwwisxBIO5SS9SSiPKzmQv6hFrVB2jkTyAEkwvcC0sZPIXVL+kPhmg1XZ6Cnt1Ns0AoM/E4LOn8HP5Tqdh7lkcvjOOkTgtuCdmGxM0AqmruNTl8nYf1Bq8+tfIYsWP5DgZ8cXr2vUg9Crx+AFhyjz4gO5ox8J2TWCzrtqQkw6PJqaUt0WnhDSwydQD5pQJ6Q43bGmecDJR7knUKJcfT4CCIjkCKtoGOKibkWeCXrY7hyy83djfkuzi8c39zceIHszRiU4Vd83UP3fw+93PXVGL+TTwzDTnfZEV02PeiUxxc/8qBxM58IEait8WPs6QfWpaJe/pRPYC4nT9jrP3P4+J7bER37/V36kNlsJMZGLszFB9tmJyOW+BCfXI6tqVVYb3LMfhGU3dI5auY0fVG+kO/2M1aLD1pwbKyLaeg69G3OB8y3eyVdR9oh8O/gTOWE3nY99qD9AvCxpuOJecf50T7oR2fWMeS3ttu30cvjD2nPZ0ew+j0hd8e6rehNCA0c7aOGAzkFnwckn5Ay6gGiOzHlnTd5EFpAGp9uxgaAQ4pSyyj2Jn+wk7de9d3ZIHYfEvbQ6bM/0TFjPHH5wajjZN/+MXQ/AtK9jTrqouJWB8sVYbceqGENQRsT4Icv+lcdAjTrHWuXGX3sxD5IPAN67Mw4tjk+rku2tVbMBc+g6sUbF+vGQcr45HjqNHQToPPeB45p0uhGPuXA581Jdg/Qe3sGmQ/63mbun9CJCfG169JRoRHVfVAYc9f5xelyTr2VPvk3f+3X/Sp2AgoyGfECiSjcDKrCZ5ei89xyDYqUwXvsgDhGz6Q4I5MTOlPBIPYOUZXPQDWlyez5xpC8va1X7FJXytPoXXZDTR6Ux0YGNm3X7XLV+uGMTVuVpwzs6y6oFqPLNhliZLzjVxqqy0aaeAYdX/2pdH1IOVTaqN4uhR0kYw/Yzqouia0P4jv50Pbw1MsH7PtAT3+RMYJUl53R/YqvIBvETnsK8OzVG0kovez3i2P1PubfsUXOcSBw6GfXDT154hxDvW7kZ9oxRFdHZLrsyZG3fNEe8MWmg+g+uUz2u615wiQkn+MUWULyM7ar4Bxr9AuhZMou5WofTihKU4ez2xvF8tHFonLsi+2EiZy2FKd/VmL0cz8y4l+vxx6OlUNPAPjI8X5/z9b1kO6yI3pAygnhPwa05I12H4pcmAKxAZ6y030COVaO9V8tQA77t4+DL4JbnRtyTuzHRO6Oxe/o7vUIjdjrlemi3fuQena/SacuCaDs0k7Omr7nywyoqVfQ5WZ4PI10x6EfBWgOIj2lv5cBv1F4pD8EqTv1IJ3zcPqffNYz7xsHkSXET9KeV5z7ItjvP4Durr/HM8I3A+4c37PsMRkQ/vjQ8zPQGt0uR8a5Au05y92Nu0oHckLyM3p5/EhIH87QUTBShzhm46nN1TGZoJeT7mMk/hGfn7Mm3uYJkHp0HRuQ385/0Qm6DbC2x5Ejo+vv9ojJJ93j0Gcc21wdg8+XEuk+gNVntQcxdSLNnEo+81vQ262DYy+88Tkx6OkO6L0M3YTQ9vwNehl+gVkfVPqD6of/ZIyz8/Oaw7yx/I0/+xcfsjBBAZUhRDGgrJQQdHIZj3yBvYNsRnR3QIuN6IBWDVonMLDZLhyzVQfRhiykM4iRS0CdNxjDrjccXHlZv0cAf8X6rNhhmwDAXt17OdNyiVoR3aGy6rRep4CTi3fnwlzvQsl3G/da3AW5uiEvHcNsDTrL+XES0R8eNMBPdbKhD1VIe6vXbXfbWJEefmghWW212Qz6GOlg4t9Dl6ZqaRdj1HWlOMFHpA7LbXvyJ7Cf0Uc7Oh70QQug0QYzSscwMeRQgqjHmmhcfaLtbGHYAbMd8qEFveyLwAuWkf4w2fLRqR2/gNuohdC7/pQFlG156l4TaUSqqI7xotdxBw2c7SxA4OljKnKoZF3ex/VQZnlS4QMr7ciV8+QTByWFFb7bxSS56eT2H1uW+/sbHxPwvTo7Wb7+6vlye3Pr34q6ub33XXDuHPHGVc1kvtLKT0uIsJxq4kUy57DuG5j9eR/SVpGjboAXypgWfYOe8g74fOdDgeLZB/J9nsOmeSxj0gH2bIB+IppRPlTfJN+RfHj6GOnwVe3BQ0Cuy+5hLk/MnMCiAMQe7XCrqYKLfxz7AeWx1/UQ3nfnKvZBZEHSvQ7YT77LiVv5koGe+Ek0ns57TI5xzd8XQRaKgDh16vWEHp6081yefHhpB3RDv6VDBNJz+5DP2oY0IN2RPPKke1+6TOmMA9DH3qwryBsJ5/Lo7r7MPJR3JD/z+rceGy183T/Q5RN3+3ObH7PfcTsWyYC4+0C653ufHEP8Ae/zP98nDR1Q1vMd79tc7fk12+wxZV0GVr6SUumtrPM8BnZrLATUm8CFfmQjDw/hjrtjphyvO3Hk0JWyhLTz3nrHGPX4EKDb6x+JxGaALY6Z9D1PbBR/7Sso76As/oIc2502I3XaQx9PoLcFiF+AspkfUJ4w20JyiCut+piv6nWp/kOnHwv8zT/3lx78uIoqRKDAQkPxnGbR4A3W6OoYnh3oyAQXHakM9lIW+er4x5uWILwBaWh3dze1FOJ/lBOnPLZX2qjnDNgQD19gcUbSDqhP5036pl2d6IgvMzSkvKTr5d3voKf5ZeggVGnQpw5U+cU793mrowesyHQ6Oq/ZlKk+XHW5VblaSPXgVbhDAzY0kfE4ob90upl8LzKGZhyrN/Uh7JXvtQVxFna9LaDP+VXG+aKB3mf4Gx+SB9tm8xB7ByOgDaXEerATveFffRnxUzjGQ71TEn8B/D2/peWPRtVT+FC/Uo5uAnnTTuoY3kPqHv56hELtwpAaegLaKxNr8fbHJqDv1+PAl+QJStMnnU5gcVA660JS6Df8ToVa61xzHG3mCy6yeaaB8KBNFVennj2/XJ5dni4311fL1ds3Wmnk2fnSM0aO7+zUa7u3cYZPfmRvq/IjpB6EVW74P+NY+TH+0EsOn53zYw5sXmkLePq4TTpYdecA/EC8jx290Z0+AaFnLID83kz411j1yByN/Fw+A55et57mPJT2SHB7rI+LHoKyAN7oempzRX1mudiJ/6kzxwWAljhp+pDQ/d/K9rE+Gj/sEGZ/Onw+2NSvQK6fw5G3PnSNY6JfMHwKOS5SZ2QJyaN71e9QPKDHlHGMpx0BtF6/2ZfonIEMG0se/U++691Df2nGHub6dR+DPV9Ck6c0htMz9nQQxwZx2hAQ9/LQMZHH/FbaQM8nTaxR4HTauINyQuobudid0XmTN01zc9IB9tKmM/I0Qvg7X/xIOObLjOhK3F/v3/XM+ju6XykjPloPbjhI39y2e/UJ5nzSR+t5ZHOFXJchX7roj6L1upJOCJI+Vj/mkC4z6/qimHV1dPrcfgHp+JB8lyv62LRJBRdcWdd88tHHy5e/9Mny3e98Zzn5c3/hrz5cXV1ZKIOUOMrnzQ9bAOXMTx7ezr+H2jDtAxlCFlXYr0XUVtGO2HDsf+Q5feG3ScPP0SCDN3Km4SuNWqQDRDYyqZu/CNsWStEDonvGsYEUuRl+bKb7iff8xxbF9eHYczhtpY5l96zWY0noReBzrT9eXOpDm86bq7duhwttrNhTXVw88yLvzVvRWaicXSw31FcHsLW4rsR2RX7Z5CMcq4cqvitwrJ3S1qWPum66U1ZpfzrNRO4WCh9/KlLPjjwfUAs8oukrzlxRaLoB+aRByk+PDdsqfgRGoe+GntY43upUtsrEVh+QRdOMztPhTcOwP18giC0lysURv+92f2wlZszvgWJMYCdt5sDy3CeLxz7Dl7Yg+A4oXt2Nnhoi6AV5IQShSHxKrga7KTPQ6xdINB1UmVes4h3lIH4HJisbir97KT1s5E5lj+ORZTzNcXJ/p5kP364lp4U3Gy7x3TzoZB/bEucuOPby/b56dKIsaPRxdPoonWEPJZd2WoFszzfQT+GPDHG7qXKArjdp2qM2fNuVxn4OqPl4azfKCdTliyBj9ilEd8LxcbjV9SCmE9Z23z+mOygn9LKkqbePTZXnO7z4c/ewf7x2e13nU5ur8Awx5Suu9sfO1hZ5LDwIHeRJj+TBar/ROig/OC6Vj8wenrpzhbzHiXxkI2WdtJ/6wnrhIYgGjs15fMdVAiP3GLEDT3Fha4jowz0/5I+tOdABPE87MfwbdGD/Gx/O3/D4LzaQU7z6sov9cSttce8A3faM2AJrrOCvHDRlSeWY2ZNxX4iReJVQeeUL1Ikx4/VEiRolW3zojF6QNGP9gMfE8jMy0ROZ8M/ovMkT5jtX79OT+ZfS8EZX8kHa7qn1Kuh6QH6YGkCLL+iLnfACilmz7uHYmPLTDwK6o8/HnPLxO2WA+FibHMWRzVXXC8jXGn18xcT5w75yXJlKN/k9/EFurmaZtGlovd0I5G2PQtt1go8VBzrhGTdOXK8TpWXCabXHR69eLuypTn7zt/5tzXl1MmWRQCUZLJjylzk9cdetYL5wxt0QfoobMzaoM3kWNm4M/dnNpEXnzkgBh5Esx6vxqCCOMxDrwFZG/VwVwYadFhLjb3x2oGxcQQ6SJoYXRL7TOh8on3b0cACxmBpXvaFzBZUTRQ7GQz/ZihHja9EBcl3/AWgDSVEaiTWNTdp+AP95xO/0nNK75Vwz26Ua+1IS59LBG7gY+JwU+S2XO4myMD9lUOAfYnx3jqsuqte9gh9jkg7v8ZSvK4+yc3/jk2a5Hd+5OrhNQqmS1UpBn5iDo/UW0naA9JbPImuTdf/LvzHPHuC4HjRtPsy+ZDz4OEBOdbhQ30ZH+VB84QHE0QWd4wFDlnPCRVsa1kEjzTHyFFY7I31yBn8dE3NdwnsAkXzb2umhq/GRTFOghzFGS2j6GeNXdihTvc+566k/byBgEj/jnzmZzXlJYs+RQTt6Ina70G6mahxyl0gZEYpUMYE5wBdM3MHlnOcYDA2SH1fVH/x15RDf5L94CNbEpKfYPEUxLnTc+pgt1WPOo+849gYR2I9IkSUNDZsuHuNBGdpu8LCIPL+oH0SNfOY5j13kTUXbYdoxMkOOOtGypDZdsqWQMTsjx0X4u1wAjVB156mFWiAU5/Bp2PFmFR0Kse2NqFngHK1GGnpl+FBWsh4D3JffX1THvw7qwGL7cUnZ7MerfZSOzMMz4nMtaBLLBu2Kz0LV43Ec39b4iQsVvR6rTd6iuX6/MOXoqHFUIBG98spjffS32o5WIM24tcgosxQ25BPHChqcR85savcxHw2TRi2Ca/7svB2pf+LbcSeIlxn4vKK2pqzPhSCmCvvj8xiO3fFB/+yfgW/UV2Ohl+MXIWMk+fAc+Ks0ZUnrQ6fDutBAnX03hjYcmGV3oXpQlvLZfuwBaJ5DFeNvLyMPvY/x1AmZ8BOYk+kTb1xlxhsk8aUu9cTAOF5Ex5M80QIhc2DxVv+SBvEJ+wQw04q++dPphNBje6Oja/Op5v2qu+94DjngcvEi53yLwwNiK9hsbb4B0tQzedDLZ0Rnyo/xfQieks2xFXteh7uFtjoF6IEv/ZY8yFhJPjHo9j0mVBZa+Mh3fZuMYtI+p9UYAZT3MbkHHtWHp/tKIB0/qD+wbnSu+4dDzHbQEZ1gjgN4elz7jyGPX6Ms5aDbgo7/HDvc0a4Lsaxn5KeOs0ud+5mrT/7tP/+XH16/eSOFIl5e6lMH6lDqkyIHn2h0MD+MeYEjLK4GT4x2w3MoHY9BWRB5YnzxYwjJT3zRqw8RRCQiDBnQ9WWQRU90dJ6AdMpBZEWkFxQxESit/1kfWGkKXooqn4GUsgyiR0CPF4qHKNlxoNg2B5N4KTsVXeUnd5qkRUhwh2sByjDlN018gvBgFb940enls0hrnTHAAlis2RCKs+jmMUkqqiwHlv2DqxRIKxPgoLcQO08h5dGdA60DM0feVlwujE+31QB1wgfXA0KLAX1Eyu0gPvL8ZkF8jz/Qexp8SL1+v7DPA6RZLPnYgI5d0WO783YcbHYGD3GvS2Daed1FBoyS4EC/x9cYQxpn3D1Vr5U/B3zln4PS6LBt8ySWFGViKL+2OYgiFoKnGrc+MrBpdiZBjiuRVId67p3tXc1XVujRP/Q0cPeyn8CYvGkHn8xjV4iv8FCe/g4NlMihjZQF0VNyh+39PtDCDkMezONvxjrWSY8YdB3EnBzQhU/9AlDn6WMk7QV8B3XSR0h5ZEDNXdU/Hwq0WudhUxrdbvlfc3xoM7rfIPJw85hfWUt56Sj+brx4jjS5+dFoH0pF6fDm6kg/HfF37zE60mlT0ul721Uj+Q85gsrh2ddeyHkmNhJXvWeMehlpS2hFwS/bU1j7QSwcZ18EX3hzJbisEs73sUoZc0Pupvlcslu/DfEfeW9MFbMZhUZZL+9j/ACjHr2PCD0P0EPwBkegPGWAshlzOfn4kTkNRDZxzTubbNBtkN74N71dJyH+BtCqbR4/inmrDSr50D4U8KetkzdtzJ+hg56egQzlhOggXf6OeX/Us9t7H8IXvX9QiF/oTFua9sSxEd74Tz4+Je716rydnnTsBp0vbUV5l53tdPmOW27MTLrxJS+VA4zjjGVf4Dd10/0+G8cw+7jp2W+HTkN29jsxVM2Ate5RXV69fLE8f/Z8OfmNX/9Nc3HAwHarSnEVky/QuYJUWAE5Fpu8rpgFOkqteBicjXfkKuceogcgjx+1U4dQndl5fFVvTOyctExXKHrpmGN46MCg+znzxw6AttIVWPC14joJKqxXQlM2EiwIATqtZehzfujlM2Je3o8BBoqj/OjtgB/xTVPXunj2tWG1gx/HEI3FKo8P1N2rsgOP9SrDZCiNoslPdCquoSyqDgK/6APK5XM4LGP7HJjK+rsPwx/i+Cdv5dthfwDKAvO1so7oAce/4Cm+kS7Ag2z5BsILkF8XOdAr4U9Jupxc3b0ofsZUbOfAp+7RSWy5EYPEs+3QZ0TvMTzSy4JlVaVE7ByxQU3jRz8GAPyUZWxRTvCaQuV3KqNVVHvtuXVcioe72swUtGU9iqrwcCtlzBWD3ycCYkvWxkgktj4S1OZfi5z7a8kpzziRHY55xpFfxiBZxlD9cjr+Iyl9LtMY1rimCP22Id9uuXrPuOcODP0me/UcNG3EPz4hXzJuC4o8nxGP42bwgegHtNHcfoCmhd75aNMsKpKPrsH2JOAnANhz4S42Ur7nj0GdBMpjG8zy3ad6tKzQy9GRMZq8Y1OKN0gbUR6Z4NjCGXQdHdxxT3/En4B0z5ef8B7qilxC10PM45A0cmgrhk9xLT7KzC5SzoWnrotqr9+v8OeG2eawmMQjrDYkdygLfUiLZyubLSJbMfO6MQiR6X3teOiw3lE3j2m1NesD8tzNGmrFVzF55osjVdnFU5urD4HXAEOFx77+7Kuc4lzmtQ3nLAGd8PQ0aw+vg5RfNyrITu0Yf4jTJyB0nCCdPDxuv8H/SEZ57NvnVkY6xxQh8inr/JTh88UFP/tQ5UHx0a8lEz3otn0haXSQhtcvvxJfVFEOO33P36CazsWZkit7Qclv7UEA4QWhgfAD9OAPgIbMjccg+fiz6Ytcp3dadPfymZfQ2zVIfpaNvi+KWX8Q/dG90nK8HkH8iFxvXwA9mPsH3sgGyRM4Jrq/kacs7d7LI7cLjR3kCfB0+9ETWe891N8iVH7HTvSA+JL8HKdNev1Brd83G/Anjmy3LarnBFmr4wC+O55ou19evnjuu1lnlP75P/vnHjgwyiBifFLhcy92oJ9qwcLtZStH0agQjd4dTnp1Al6C8qlQyjJ5pUEoh5c8X6TMgj3llEVHAC1xv9OVAMIDOn98DcJ/DJT6ChiZpqfHM8Y59RGoB/ZSN9PQIZeySQSzXtob3Gm1hVi94YuTgYj6IErdGZMienNl3c6pXLZZ6DIASNfvX/E9LG5xnixvX3++3N3e+BEwHgHVVLvcsJy2wdJTxkdaiM2k7/zcSdWNQD2o8zwGwF7bdV3HwCNGyIZnT0+ncd7GraCX0Q8HvDu6Onq/dWQMfxE8Vcc9dP5Zdk9X96cv+PE1x0B4Kn5Qv6NHJzbGlvqfu0F1pZuZgc347cIDSid3N8v97TvTWZyzCWDR5quLUoWae2xqI3WpkhcX7rVlublaXp5ea7wxHs6Wd1c3y7tr8Tx7rpPnslzx1j2fRDV+NObPzi+X6weNQ+nlbTzn1FPzx+31VZ18h21vBs8ulrPLZ8vp5YU2Z/LSY67GIX9sCllkuc99kHDHXrxK6aiyzbQLyJg91q+1oFeVbuo7GcdetgBI56IDID/z2U/qt0I+SabrSXkWHo8wTmDIZKweO/ZKL7Ruc0P45/h26OtjnjK368gTQyPEfhA9IOkuRwoZ5tzOG2+DyIBur8t0H3t71EW/Q98i2/VukE5vALoH74HZN/7oja9B6HhiE18A3df4H1DWy7f0Ng47uuyHAH2+MEJfjbYV0ecfvoS/V5fYiC+JWzd8ENCi2q51JnSdsRMwqjgXpgWe4u0IH+gyIHYBtKJvujp/l0kMJV+BoDxjcfYnsinvxxm8ufJ/rXk0tAC+fC+o2wDIgOgCpLkgwJ1HX6wcZbNvkQXwnA0bM5CLDuKkO9wWjb7HA7RqNG98iL4uj72UfwhmXcyr2VCE1tuJEEDvfZK6dp3vQ3iJsy5GLvM7ejkv7WmKbABvaPFrxjF693XP79Sr2/gQdF1qnZF6jFkneZ+jd3yhjEAb9fYPfa8und7LeRke+cgSQOIZGgF17tBxy1dHuCjrmxHaYLHe4ZFA/xbcX/rzf+6BA/KOx8ouLupOgQYwC5AyqA0UCujgoZzNGGVUJld6urNxKvQvvLlSUGbNh39Gt9k3Vx3kw9f5A8oTngKlGd6zvmODNa8zn4Ec9lL30DDiK+kD0R//mOhYnFVa7aMV5fnYXPmkYSdVpnD3QP9Bx7fS6a/rqB1PT3iTIAvPsilLiiRHH2hS5Y2CLJaxweulb9jMDb/iC6DeSYeOx7x1kNvYtxpoaZtsDBk7Q8RIHWddPd4Dy/QqH7wKaoFVH2hJ9nouC+mQr/ojSLpvxjooRyZ1I9/lvwi6Hx8CNsKx1G3OdTjAaPvb8aVs+qKP2fhQsY45Won+Zox4c8XxyaZLpTfvlhc6hz5cfb781CfPl29+9SvLd773veWHn77xpujZi1caQ3w3sRZbZ7Lz7FyT0dvPlucnd8tXPnqxXJw+LG/evllev37jeef88tIbI+4+EdigsYXjiGeI8mXe+4dbXx3yd780fi+l+1wbLtdYsncasypdeGfoPQuN8xfyQxstfpdPdWFsp84XF5ee58jz3UTKme+uNGbv2zEJ3tc/+fkGNlf44e/FSKaPjYB0VwffrB+ehCpTfGRz1fuwg3mAMmT6/Aq67gRs9E1fR+zGZuLamDz2IboBcfhndH2dPzF0fA8NpC5u64FVv2L7MmRXuoCO+Nnbg1DfLT3kjf093DMYdzDbXCEax5A0O9vr01Fk2Ra//do3v4v5ymv8SL27X0nX9xIfI+Vpr7SH282UYQmHxRsbxMjCR563ZZ6e8zWDx4B3L1bvjPgDgU31B3YToiv9TACc6/zdY3m0Xmxc7R6mD4AOlaU0fKu9UXfTMrbk0yrRZCVR8fCJLDR8Sn9bvumkHmDPP9tHv4LbXCHrsdWGQJ6nkVARXhD5Pbil/F3B9Cv1LV/6or+Av9Rkf3PVbZDeswktPnffZ/B1AMrDE132CbrS+BX6MXsdXReBPG0UO9BSZ/K9TzpfeKMjPDNmnsSANLZmHTWHPMYsi2+p/96aGaT/ZyATRC/xh9CfQmSARspIHSI8XafTDoNwBPBFjqjG6mG7ANqDdPK0Q/UfPCZ9EHwxhPO+jHHuYGZkY8VNCY4/b7jUByd/59/7mw8//OEPfcXj8vKZneOXudW162ThtA4sL0i4RCwmlOAsgc70Qa0JzH+jon6sSj7U4uxwAiakk7eGKVnuXDHlqMq2nTJWyHBmF+/HAr1Y14JR+o4B0ToBFdK4hm1tNOKD8hUMi3FCHn5SB3hTjw4vgodv0Re5PVpBdHa8qifl22MuWzk+rFXhsScGh8uHz0OXP7vogDm5KqUFMDawnTqlPvEtmOuXchamwLdviYfstejbCYxP9FNmklHtQKpkB/sj5GSRNoqNOx5p7G66YqN8tEWXww6L1ANEXiziLDn9e3wqcXt153Hl7w6Ih3YguL5Db9UjisxmtbGaks7TUScxrI/80IsPXwRply+CvXFLm975OGNUlQ/keLTvXG1+dvt2+eRM7XKtzdVHl8srnkKRzLc0h1zxUpnLV9qknC+32thcvvyo7pZxHGjrw8tUTnnURPru78+X12/f1WR0IX5NTM+fPbO966sr5bkIQL3kp9qEOyXSrjxjFJPSopj28sUe962CaAS+S3N78szfIz29v16eX6oWt9fa/IhHim9v7n037P7sYjk5f6ZN1fly7R/frbmJtmRuy7GR9u1BBdrw1THgHtR/L7dvHKyjc02T7fRx9ILqb2mxDsoSD1s7gG7/Rj8yLtHDcbneaVYQB6rd1ih1v4tO+0k7xuXn4Z3NatfaIGechE5YN6cuK/2ZB/bgvhrpGdEZJH3aNgC0QM5HwDKyHSm3BXKjnL6Ln5T1E2v0c06401xYc65JPp/QZ+djMcrcZb36p668PIJ2tD3yKnusd+tXl6nyvSxIewaWYWzK/kZ9P7oOENsgPlY/lc3epzMiu/qLJ/qnjdzTah+fl/B96HAdzVuwBmRcHl9GzImRwSBsNsQnmn+XjiKOZ7UBY1KJ4hG9idb5VXaPnR9W3S22rOYl6jSPHcrTLgQfKwLi/ZFZ+NJ2sRUkzXgJn+2iROi8HbZPXNk1jZ84YPtDlvmG1VnyxxCbib1WUhyfKzD+ykflVE7d8Rufa9NAO9AupOf6zICnl5PfYhb744LbaFvbcSc/xjEbT9ku9HJ81vwsUuYO+0c9KF1lZtS8E1vdpuVn+qniVtfQk77VvFr1pr2r3tmoPtI10OmEtBkgf+C78llvYWfuL5AxCyjfhXzCNwAPssybzKEgc2rVpY47aCD+EPd0sB4znkW2+uF3uIoCT6Udwyc9qRP51Kvbib6Uw596kifgc2RTRjo/fo0eQi8j2MooM51QSYO5qD5kh3XL8PXkL/2539JYK2do3Hpk5kwxB5ca8bye4QXbybMqEmcC0jgTpMz7MaVl0nkV6EN8+k/jbnIMfp3kycseGzTrVQyHG6pEfWDChry/C7YD+L3oIINdCSAbWEr0xN3/Q9hiJYU0/FOgvp0v7ZHOAykzn+I60Rdfb0/iogqjHH+yuDuGrutDMdsNuq6kKc+ATfA4GeYin7KkYyN6aK09cGB32di+5RlXUw6x6TsEvGxDcQyWTG6kM0GkbB1z460ZGff2gQCT4kxo1gq/c/s45lfaCaSOvb5fBEdtHMGeDSh+sQT1IWgWcf1UouX0cnLzbvm5r315+Yp2VXdvP18+/8kPPGm9fne93KgP707Ol3eaq96p7biDdaLNy6lOPizN+PUoXOSe1P3Vm+VSJ5tXr175exCfvf58ef3p5+LVPMGJhONd/rFR4LGjWy20NTONtpEfiqkvFwrwjcO/8loQKPBdmruTy5pDZPtLH7/SsXLjVypfXStWvW55jOX85XLvK+yMWfX7qC+w/dFGaVu3xUgbY3GStsyxDU/oKbOcHHUbQyOIBr1pfARquIfonfEUvZdhF3/9m1y04lRmfwXPoSNPyEkWzHFkZqiVXG8QPUl3dB/YXPW5JciJvdPRQ19tXBu6LHzJm3uyH8SvLlvpWljY3vCt64wcMM0mtrkNWmTc9kMHsB6J+5XkT8DcQ8+M6E86i8r4FXu8+XcPXdbxSPvx8zV96Ht0d3Du89MuKk+A32WiA2iB0+0cnjJi+PdsBPCEf9adGOf9HT5trvCiy6CbdOpESB+zIYCNdAKAP/UJLXG+Mw5PaOiOvRnH6EHaGeCXlC68GOAphD+xNDiOP4D0XIcAOWihE6+6hsyM8HadhN6u4UEX6sTh/IzY+lB8Uf6nwDmv4tI5x6lX0qqZWrfGE6GXh5Z0yo7ZOIbom9v2fdjjOdZ/nP/2NlcAPdCIoe/5MduCJ/VaeXz0Pcax+h9rlc4fn8AxPYC1ZM5dkXE9JtnEqe/q+4gpzboANKrXK8ytvnP11//aX3m4esf3JnTg2nhtXnCCTRabKy88AJGcSYPj7Pk5u8Fy0sZlNGbjDGXoIgsN5zffRlphk6y4KokOyZRqJceiy6F4cIvJfA+32pUyIfkKpvKoyMAI8GltOOlLGiSPDFdBDgYYHSWezt/RJxUAXyZtgI6DeNB7eZVt7TXbyg/9zcjBAfpiaG9h0AcRIbzxGxloCaEH4U8sdXLUyVUGoDuIHQeP78dlc7qgNHp0IuZvBTxNP0B2tcm4IfBHn9g29aj6xxeQF5Xk0ZnuC0XFa5LTq40JxZv0zFMFGcMdc/7/X2D7g3X6CgzjWn8sCtUvNS4Zu2onbVBOH/i+09vl5fNny/3ttfvh/kFjRAswv5CCTYvGDN+942KNN0LqrzNiFjiSf8YrLdX+jCW3jQK8tAff8aR56g66NmbSxw0nDeS6csvjjZLlt6Z8dZyfCtDEhh56GLp2daoFjwTWMfhMvvoL9qoTG0BL8PjqGY8knspvLThlgyVn9S/tUHD1+1gT1hzVGPzYT3CRaP1YoZ14Nje6I9NBbrNcENdIHSJtx/hNfval20gcvgD99fi3Wm+Uccyzyc2dHODvnBLUB/wkhW1bJ/0vOfwZvsygH2MRHnMNf+LLHEvdAVLP1OugbUWrc0LJwktg/k87gcgGnARZDIcWua77EI83V53fJ9X4IlrNMy4yb+zAg1xoa5nc9Jgtdw+BqOiPZCzn0VWxQmBfOG7gEbCZY2IPkQ1/4nlzRSCd8j34MJx86fxJr/HG+kHY86PTQI/Rn81Vr3/4048E+hj0uwxgr92Q73FZ3I6z+JDyGcfo3Zfw9MXhU4jNxLvjSfB4aLpisyM64N1Dl4c3/NAJ5KMXHdFjerE+QnTMOFZvdHe7Sad+KSfd7e8h1U954oyJTifw8yhKPbKRctKU0XeeV7UWZlxRFvQ0SD2Ju/+AOOWpX/LwEaBjC14CtGC2FbCSTln0Za2ffMeenviCfWS7vH0dm6voS9z964iF1D96UifyhPgSnpSDtFFAGTQAj/mGXOjREb3kVx09LVQKPunS+eZ83CA5+d/8tb/88NabK+5SjdtmKqiXJsgYj0cgirNqJ1+F9gDJoMUpGVCeK/4+ydohBc9mctBXf9J48EdWChXzF5lMZrFJmqvZ/v0ljkQmOstqsGolhwnKvclAaELslk2nHFvXDsom/PhU8qSROyZDW7jdXIeSdSdZ7jFK32PQdvlNlNgOkOlySQ/21Xawljc6tNlH4s6bNAi/B997EL18+rsxnFkF+qbrlFaF0ll9rXLxrJur6KlIY40F0naQMvYIt3c6QEjT9rST+KlPP5jXurov0ufbAUOEa+4/MgqU2BMVcMe1kuXbYT1gLz0g6duxmMPH3HUjn7YOVlkWLU0P6Plej+iNHuid12NOgFbtW2OSEH+QTVnSxAnkvWlRmkfYsMSmpNtZ0yfRgW+q37APwuIvdoqH1TRDwvMD5a43iTreWADSdowXvrcEnbtMlpfE+cPNcq5NlOsiHv1L5ma5ub7W3kpbJevnwUHKT5dLbZowajcYX6RHfMNKgw3cBXe25IfmBtXEfsib1fle58BtB12Bep2d1e9ZAWLKgevc4hldNzzkCaS7DFxeDE/8oOvowIeME9LRm2MDZKyULmxufdcRG91WTyOfPLbIZ6zHdo4v//CpWDnefa5QeWQeQz6pDsiio+uKTWgBtIxTAvkE8kHKAyyzKQzg14fp9mq0k4Qsx+PUo+QA8S82g7q/vuVjO3503qR7vWZYP20iHtrU899kO7rDP7eTeezXYxx7TIvj4xjQByw57PK5r2nDKicZ1+GIic5HOmOCQJpxnfr2cR+kDP0P/tFvZw8QfUkHvsCsuQIb6ExbV9nh+TPInasZM18Qfb08/nRfDnCMfgTHuLGJDddr5HOBIPOFZfFlxJSnjvB5POrYzhyS4yn+U97rFnDp7NiaCvS6Rz5xynrceebybj+0Y+gXevfQfeB4uTupR44ZD0HGyb5dxszWJtD7eN1D5w2gkccuAR30WfKdl3QP3S+Visbn0+eAPcQOdudjr8slzdoCmW4/8tBCD38/730o3teWM7DYfe1+JE05epMn8DRo4BlVx8Cd9jSvnr8o3n/3r/6FB35NmArzti7YELzRgpZbzyhl8eFJZiyUsnB2mZ3ibTV10uG7E8Q0NMbIn8Kjf4kO+RqILKaCVM5OITto2NXRqTSLXU1w+CcafGlEdKm7nH6EodfGifxpd/Yhfux64e9FwGhY+78/+ODBl9TBV3PlU2zOCN8MNlbeKOwgMrRdj89OtEhsOOBTMvrUaq5Ptz3r2gNltO8eOCCib9PLQh7b6h+Vuz/RP/Tgh1q4FgeU0XeEsckgpG9Rud0tLB9Q5TLVmzFGWWyTzpjC5kpHVv+MnyBlxNQ+B7HzkiXku+v2v8XUcbCvQK78HONFPs6I3k0PbSj/9dfRdQXR2eWhEcBMTxtC65u8ADo2+qRGqA1vbcL8RW71oyTdXz7u1Y62Kx22LD6IniNGlnI2OkpUsRjTvoxBWdamiE2c8ujGB51qL8R8ocOdu2HnKnv+7EJ6qAc/5nm2XKlD6mUGah9tuhkT2Kq5pn7UmjGH71w9OmOTL7r2fRLRyUc6OY7pcc6f+FbtrHLx35xcKtQcBxKnLTPeVjr+qEndVoNGOehtDdZy2SaFv0HKaK9Qo9M+K175lS8Nj210uA8kF3/oZxC9hDWvv0w7yO35lhiQznEW/QA5fEobkYZGnv7Po0yUmdbKZ+CBRpzLoje8yHd/oDM+t6O70PmigxA68zSllOnDfF4IOiUoHc8orWNgf3PVdfhOL/6SJow6uGzEgPScB3vtAdIGxPAQen32AL3bie6MhxnH9PiYGekZvQ6Rh3JskxGfez3t475p86YeyILUn3qkXQDHKOj1W31S5Pl2x054QK+PBsQ4NooWu/DMc2fkji0ID/Q2hH7Uhx3wPdYvAl+4HemOtF2vV2wnb0CvVNWVfki9laav4d9D2mcG/uTFODO6H2CWT1mPw2Ofmizo8rPsjDrGHyNjL3LopM5+eZj+SEPr47Gj0+YNXHRn/B5D15F67tkCqXPi8GIL2kw/4YmTHYRvRnwGHAv4Dm/0g/iWOBdug/hj+6LPcr+fzdUXxe14QRL9lz4M4hP+bHUQz+SXOPSptQhp8XN+PPl3/uKf1bmgblWy8AFuNH67xm/n0uJW5AsdNyyu3BBSztUL9Pu7L3faRInvTosb6Cx8cNL2cYpHDdX4SvmLwueXfA+jTrgXSrOZopwDlOcVrxRr7YWvlvHCmgEPjbQXZ/VYChu+O9yWk7UwpJFYbGE6nY8jAMZKH9sopZPtn/xg0KCPOtV8RkOXXtcPDxVzxR3VkPCBgabtqdoKIp1Bs8umsnXwwllt7QWslHTbahCV8fiTDlrxcQfHV/3FT+fSB9Ve3Fnc6pLb/xy76PPk5VWs/Bb/M+lm66qk9EkOZ2kL8dh30fyjsENJPcblhi+aIK0oN6kGHu2ENBNs2od+v9WC+X55qUUyi+XbGy2SsctCWatSfrPi7OyZdFR9qTdXt2k76vRWm35ek83i0mNSBrlb5TeylSK7jyvYA/hDAAxw5Pz4qm0wdjWsVeYFNzFBdCQcRBhFy41KfYouA4oqziSSfOKhoZIfhDoh+cSHbwwwjQ1rsX54uj6lVU6fcuzQL5TWY3D809/SpbI6bvwtJ/GJR/1S7bKdME/Gneq1/vLF/XfHZFP9ADyOOA6wIR70rHJKi+I/OyE5PoPeTgF5Hx9X75bTu+vl1cXJ8upSG6uT2+Xq9efq8/Plua/+PCyfv33n70j5LW1aGBFxN4BH+dhwSZGaRGnPL8OefKAtGcu0b9UbyG8x2VfGNWOCtiq3l4Uf/ru4NJ15DB9pD/xgk49+vvy6Lao0Dpk3Rx29mFRMGwHXmwDMj67KgvgVeTDHuMriHH/QUceafJFP/m6a+FTbanNskKKjhD2dhPK9gg0oSK2TnnsaKHVfD9m0Z43V4gHQPJbFG3sdoZXNQsaP9TUZ0m4m6Pw1WQLHNbbiK+W0SX2nr/TPHtBG0OANj/UNxthIPLdDgB5Jbu2ghotMQHbVJ976oeLHNsDqb6Px0wM+jltbHvMH+PjbxFcgS3A9mx211qjHYyFxjtQhOAaCqnflo38Gx5RfUEG68SbuMuSpq4iDcohH/g89mXno+7TVPDfP8LG+ggx84kd+pAuVtl3mTmXdZuitf7ubc3kfy3LHcfVZ+UL5sT7ELrq7DreHQBr0eoOVjg+DXPOY+IiHn9aiNPPHni58IiS/xVa1i+7HhyD2et2Sr0ePNdZxVqAu+O83IV+wtpEfzHfix89rFq1Dj/mbzk4Hsfs+hKfHXvO5u9Cdvtl4oJPnQj+0277WUMiY3Otz+ONv0C/qUB47SaduhNDQjZ5enjJl1I5HxlvjTz60YwgPIYC9NokbbW0X2S7ew3pwfMbnIH6DOe4+Bt3PmQ+kbbtsArSMd/g4r5lffCmLLKHrJwDLWhdy/DEHK08YdK8//oY2VygXxd+5kqivDt/eXHtxfHJ/q4WpFlYS4kUTjHx/B0KNxwHhkyzKh1PcHeCRQvT4jgEOyjoOwcMPEeMNNj/++GPY/PjP9dW1aa64xOy2JjVv+iRzenYhOTYUD15ssch6/vylB+WVBjInJCps5QKDmwFfjbL5l+A674ADKZ1gTQgL1GHvV7LTSfZ7pJHl7s16U8kn1wp+PTtthirsqKZewot2a/3ikS4pcjnfA6EdaFem8RdaALLgu1HfcALmldfWYn3DP3ymjuqHBy8w1QcK7GyYyPgRVt+FhM7iQLYRYQNXO3IFn9zVZ/KO78dwJyBXYLmrSWBTy8FirgflJUmf32ns8FtEZxpkvAThmfjub6+We22ufHDBr5MSm6yTU/r1ZLm+VvnoOzsz+ovvwvjuG3nGgX2gKrRn8cPX44wCfCWNgKQ1hqudoCGeEeD+Vuygwu1kJXn4MThg3mEHpGylj4XUjK5jg3p+bCoJeAAfY4gqFxiv0cnJiAV98dGXptodxi35slPHggJ8CjpVqLNoU8iMOulSZqu5yTU5uGVWB1agJ76mPtTZeoYvM/aOMzaFF/dXy3MdIx89v1g+ean55EHj+d3r5UrBY1A6r2/ulrfX18u1BtbNAxcrqLvqofmHscPxSKg7BWx4Fo9Txjv15sKP39RG9di0Spbg6wBsPNWWPtYQdK25fybQbD7LjzQ0gccRzS/Kg5R4w6Fc9d2GfgLp7URgJPZ8AF9vK/LFr/SozyNdg/aIDrvyoStRfo5yfRRvldqnykE3+9DLHMB8NuYQ0cj7oo7PFVv/xnavQ8fqywRkaK+g7MqO0j7x4XlkxUsdvIkVSAPr1j9atmO3YgO/0Ou6bccvnzl/zQjPjDMWfNKRxVOQMeCW9n/FGjCyq7ZKHQR0xw/XVT6krYthGyOuowLpJ9u26Z/h42H0dm0GFaehJhyrt1/swPmgjfXe97uw3eFfi4FLkBMNKrrqsd3H6PrRsepRxJR3oPeYL+9B13EA1B3RiUzag/GAbfKnvEhHcJ3Ek3ieJwLmL/W+ecoU8yt5mR7HvvkSj/Sex7lAvmIwHRwrLcZnwkzn832Px82I7Iy5/2ZAm+m0Wfct5VwQBOQz/kjHxiwTuRmdL0g6umbM+uCjT5lbas1b8wD09PkeIpfyzps4PEmnrqThIR9boQeUo8XnuQmUMVYjO8vtITYTgi7bEb6Udz/xe26b6N9Dt5084JyBXuqSuTg8c926PJjTycPffe18XR+g5GQ8F8hUyiqYdc2dv4MOXfm/81d+4+Fai15OsLy2mAXGu3fv5Cx3pGpzxVNeXLm91wKYRdqZFio4EeTkeDuuKOJEnCZwZ4ovQNMA8HLnwc7KB5crcAdGROvBOW/ddJLxDhidLCole8b3JCTPl93rCv79cnWjmEW6Jhb0o5sGx59j6A3VYd8ZANKNrlpEaEBqE+PNFf/xMzqog9JeDEgW+IoMv83j2qjTtOiG25tUxXTEmTqHuw5sWrlbdHvHz7OOOouHVmDD++LFCy0aT5fPP/2xKPJFm1++b3L54pkWg7K71oVYQX7aH5942OSof9AJgcmXf/l2Jh/OZZ+7kvz2kNbe6mj1Exs32kBtiJ/8PhH95ElEuxNeoufvN9A//GDr+YXpvrMm5c+0+OURr+Xuajm9l5+ywY/N3mqhLDEZx2fuOLJQEZ/42ZOwUcRvxgqL4ZevXi4Xzy6Xz1+/Wd5cXYnEFXzu3MiHU8ZqbbaQSejjro9LxrVflGDYCaf49Bj0Hxk+BNzn7q1PekWCD/SxH1tALS0ftrKg8xxCPSwX1wln3HasupSeql+NaXziWGGR48Wiyh3Y+KrtOUa9GRfVY4r+Vixmn3T9Y+AZCwos6rxZGI8D+HiSzAUHvHRkLIO6Uy1ro53LX5WP/IzQ4JvLqdmlTN7fXPku2TMRnskmm3EfDzpR+UUY8pHvOzC+rmT6NXc7NTZveRMhx4bqTR/7Io74OTb8pnWND36j5YYNvdqFY4QrjPzuzsnZM/Vobe7v3I9s8ukjmmmrL6Bt8Tz+M6dAc/9LwPOWimhD2sZtophyQu93dBDU5ORWPuKUBZEh9jEnv1xP8VvHsBOepFcb9nLTA0jPdjZobIzxBkonbcF8yjhhbJUdFuroYEFYfIf2kz4GdAWpzyxXaWzst2FoMz2PnwOmlaDmLbWKaMiEH3AOcpz8iI/B8oprk12IH0H3jU8k3qc/fsHPeYa086JX+x8upjpm+0H8iK5Oyxj5UNQmdKtDbEb/U+i8wP5Uwnn7o/HmMfW0KvNu+hQ8BW3tFXCs/kEhPnUb8YM+AfTPWv7AzxRQvtHgu9V5KL535A5f15HjxPqEXm8D+vCrIzyRi74u/0jXQC9HeY30x4juGfF5Rm+jXsfuV/cnZfAiy9xHmvYbp0iXJw5v0gE6oXfdQedNeWJsdjnyBM//TRfy5hUNMnnk4sv70H0ApNGfAJIOb+eJn0HKAJ/H7lxRD3hB1xfaDOyEJ/oB9GPoekHS0Oc+CW/SPQ4iP9sMvfOn/UPrPOmf5Gd9XQ+AD8z66HMeczJdaW+u4NO6Q7URXen//V/6Na1lPENpkaZFroqYGLibxCMwzy4uFM6W63dv/V0ITe8saywM4mhCkDT6WBzmqhdX/tJZHDRexI9QjxNqQ4NjiIuPPJspPw86+N9pc3F9q8WU8pf8Ns7ZhfJbh3Vf0MtgyuKE/IXqFJ7Ou6Vp9NqokXcdYSCveriRR6NCD58+nDev9ThlsOCjyZhGkeMNZyf318uz59pEvLhcrq7UvpqUFy3+3ry98iNzvMaatmNJx0aXheMzffBDrn7jmurObwW9+uhj+/Pu6lqLUtpShnzbTPVlgYID2r14Ma2GVQ+rT0+XL796vnx0qb68e7tcvXktl661YJUebaJ5zM8bHy1+2YRRHxZ5cnA514bn4tkL+adNs3RilyFFf3BH60xy5+LXFsibKzZofswUdfJDXaUSFrfUl4d5xoZYjtK+9SeIxgRxrbrbshbZvjMmnpuTi+X8Uj5IJ/ViEYgBP761NfsKltgPXsCLR+Pa41h+PshfHkU9GAPE0sumhVN0vyuDn4wHoNHpOuEDHxwZEKKrxo3StIWZdsBmQixW4YWr+kvqfWyoL/1iGf44dijnkT2e8YZPfcyP3urIkjPY1TGkzdTtzVtvmF++uFhudNy+GHd1P/30cxT7ji8/DM3xhQ4uWuA7dWZhx0aeYyaTMN+nZCNDfdZjoddJsftMtNQ9Zcl34O89vqODAEX+YtfHlOqXtkOPJ0BNZG4YwXeraBPfJZSsTDHGeISZi0HZWNofsWAP/tpUqdd49bo3mvKBuSnVoB/iL7KVUMAH2teErU4e1/hei177PPIgbUCcYF/QPUIvX/UKSeMFi87oBOmHyIQXHkLX03GM3vVEByDfy5B2jUSrCykFyhLDH4Qe7PFhq8t0cNf9KaS9ATr86KSyjFuPLR9PCqKTZ/4KP7LK1EW9gT3fzSdYj0I8SjlIfSLfy0T0PBkwLn1i1n9v58Sed/jgX2MVjbQ8LKXdojBVrE9Nf7uwvqH7EWQ75eFx/YZPjzAOkmMyyScGbo/O39qHVNoLuJ1bvuur71dqHKqiXqsIcOYnBIIuc8scL7/m8QUdzPWMLAi/bSqW9y4nQOv65jzw186FY3zdz2DWAaDFbnjDx9G3SW/IWge+HB+k+9iPjsT74Bin/LFt8tiIfi5Ak86x8hSiKzjmQ+frPH7yZNIBsA0fZSmHNvd/B3y9LHLQUrcecrc++aR9IfQJG3uYfSV/zM/fD9C6d+cKHPPpKV+/KLqupI/pB91G5+/tQv4pHQF9nv4DXR46AUR3L+8x/U2a3wAmzb4BWc8tzOmspREVzyk6dYzJsgiywdrpb/36v/bAF8F5+5of+xrFqL/k+wcSvB23urjLkU0SDsXZPcRhFkBn90xyOuCptMhcqTnhgJS+U222zuT0iTZw2OSkfX9DA1hczNjKxkgDRqF+C4oJfZzkCfJ6tak4acCEU6g7WizE04Cg85Lm5OdyBfKurxeX1Hejpf40NrQ1MOHr33WVTkk7cEOgHq+8Ur6+j3R2zkbnRG3NBLUsN9yFU339OzxqNzYibGBYUH/1k4+Wn/rSy+X27evl7Wc/8mL74vRC9u+1IXvnBfOd7L+74RE9tdmFNp7awHiDIP8v1J8vuK3Ona+r1+qX6+X5xbK8YiV+d72800KcduWRq3caE7xVjcXHhWhsQNwHbutqA050PHrFY5rUk41zvXqb+oqHPnG/0NZasCvcSO5mOV+utTkiZpNF8RnjCi20H/3LZok+liQ0X7HSWHJPqw09DkTHJ0C/kj7YELf+W854Qctbbaa4W6e+0HiXleW5NmwXCrf89pHGuTenjEEtvG/OtAj32MN4AZ3Wh0902KDpw5s/t1+zTVh5HuHe3yl7+eLF8lb99+bNG29idOR6EXYufbyNzm3OuFPdX55RtxttgLWAZHOg/lF3+3EJfuiXxy8vTu+Wj19qA6yG/fQH31f76qBXPT750pc8Rj5/805j49LHPH1SG4w6zmjzHC9MKGnPepFEtXmvS+pIf6XeoYP9egfi4RgmGny09eh1St2uxLZLXjl/B08ZiVYZo8Kb6ryinTFHH9XvV+FKfZcQX5lDJMzYImPUvOYfL0cplNXvxCXr1EhkhDst/tSfNjuGfleit5Hrt9rc7HOsxc9ePqOX9bcYdcTejNz1RAdjm0A6+cGEgvKTjaZUqbajaDPY69HpoNPji+M9tzT3nfigH/Y7Bn9sJUQnwLfVngJzFT5Tn/SPZZqL4QcuI9HqD43H4aF3W/HjYD4YIMUeER7GZMRgmfk3OQlkYzh0E5IGGy9jSuUj3RG5XTDH7JRjYxfjuAgiFx9B1weNzS5zSeaTPraCyNAWLmv0GbG1yohGL+3JzD7hA/HesYnt6I7cKq9Qa4xD3QRoSScP7u9qzHQZ0jmWQk+clkVHEH0JQXTkMbQZ/vqA6oh85iPPH/pPF0YfcbfZAUvNVZtf8QX9+JE2JR1b78Ns77j9TVdPy+JIHQf8hIyptFlHeLr92KG/VfM1H3Q9kTes4/31mNF14AfhKf49dB0dPi4+oG07PqQvPhS9Lh8i/yH80D9EV/o99YlMxmvyGRvwJx8/EqAx3kkjH521hGD8KAOfdNTag3EnO1zo/ff+9P/MlhBGADtM1myGFFmQgQYNodMHNhKijQUwuvmyeZ24kCnjgM0Udxr4HoQroA3CmfIswnncjUf7sMkG4OTycjnnkT9VhO8e5XsGdlpJX+EeFfddHRaFw8cb2Ve1pIgK3i1f+vjl8urZ5fL2zae+I8MVcd5IRh38Ag3J4TmP+l2z0ZANN7QWs1REtalJVTLcwcHuHQvQ82du6JwsSKOTGuMXjvJsc8lqstHC14ep0qcn1J2r82r0uxv5804dcL1carH8/Nk5Ar7idXvHZuDMj2jyFhPuWD1XXV48e0aNl7ubd/5OE/wyqLZgItVEJ/t+qQgLJZWcsuuWBPVkY8RGmcXyDZuImyvflcTTc/UhfULf3vmKf/U1dbiQDwRvouRLvZBC9ZUM9bxRnjpXe6n9JYQcmxd6o/qs+o/FrCqmTaMGKYv4y+ciXSxv5A+PdT6wifDGRrxoUxswFurqgarLh7QyYWCbBTQk33lh04UNJD1G1dYstO+u5IvGw8vn/k7PvdqOdqXdrq5vtZlSvZSr73Wx3VVdqI/8xFf64kQbLMbGrQwwtM/YcMkuYwBdN1fXvrOL+esr2WPzSoUVqAvjgrHsu7dK0zfooYVEqePJHgF9qv/YsLIwoe9oQ9VUPmixwnhTX7BB8rjTccOmiXJ0c7xxd9OPdap/8eU5z9+J4+r6SrrrhMgG8kLtzzBGxn5RP/lLnrWBpxvyuFSeOYHv9C3txHEBnfLAx8EA5X3yyvHrtwNad+moMiY2p5wvYJBIMkxaw5JtmFkBRfrnWOWkyLThk78Cxzc8sYEMaXgPQLl02r+RBqmLfVaMFng8CbtEdpmfaBHE1OFDwp/EpUKFCLjxRrtZwWiPEYLDPLLST37YJl0XeYoDTqsfGeY30s43ePNIUEtWAIwljW+3f3xLX6gUJarj6s8o4BPe2LDPtEUEhV4Pt9nw3XTR4AyPrwQmPY4X6riHzL9Dw5r0o8qPai2I5LFDufioH2MYofVO5YRqp60uAN0ey5RRn1acegK3y8hXvLXtxkc9y4tDXikVnTS2IJEm1N35ytM2xW+JmmPgHT6RjvuRj7uMcZ3WKl2RQbnvlCuRfpxjgFnLDfsFynu+ZErscJwzL2HnoA7m7TZaGW09aKBi6RQ/o5jcYdmGVcfQzywC6rFXYkdjzG32A8qZVx4jddtQ/SUiT2QoPvSkfCFgJ33vBZuSZOmzOs8p+J+/ovd+xS7rquiLLwSGpyWhU05OMXMijVhkU50mRhB95T8tSttyPOIUuULnd3tWzuDYP7ustREX6+uCpPpHdPwK0g8A2fLwMTK/2YrZkVMk9qq3KkraRSpQnrTHveDj3OVlYW5D5mG3IQ0Gr/687lF+nYuaPWzQYzk/UIRFf6dXOVR2UM66iYCcx7ACaeT81QeswihUnxT6+IBOG5IPC7S04TG4Lk1nx9r+ozzx+3R+EaBz1Uu9qb/0c5HW7d9Nif7I15H1994r+QiPZN4D7NOWFUqWZvZaU6gxV+MTf4uvzjWhYZKx4j7n2JV/rEe95lK4fHbhNTuMJ3/71/7H8NnR3Hb3VVw2IFrY8ugMjF7MaSDxO1cEDGAGOn7iKict0ttUJB79n2rFx7HmIEI99iMZDWJZ0mpcC38t9k61eeHQ9sJIC33OJci8ff16uZQvL1++0MLwzhsiFsecIPw7M/IVuy9eSJ7vcVy/W55rwcujb8RsTpggr99dLe+0AH7z7q0WxQxa+eANCb5TN34ElTsC2NXGiIlGdF7g8cBdIAW+t0Ijglrsqi3gHw1fV4CRV3v68ax6rOrcB7MmHcmyw32hTnjx/FL1YnPzsFzJt7dvr6RfNqSLhTp3NZC9uXrnu2M3qheTlztTznPHavF3j5R3D3Angk9t2J7ntfo6mTFJyk905Aou9aLP0ZfFStUBPZUG5JmEzC85Ggdb9Ht+44f+ZkQgihSP3fEYF1sOxgpHkwck8tjQxM1rta/ZuNJ32rBcLxfq/wu3NQ1a40rlGgRIFxKTwiqfpc88MnVxpnZ5+/lydne9/MzXvrT81JdeLe8++9HyWmOIq+G8beiKTaKcYRPFXRt08P2buoODn3g+bKnubhf5qdrINfFxEF1cLO8+/8xvQsSLO+nkZS20DW85ol609ZU2wtwh8qNBbke5IQkWgrK0XLjNRLQ5tR72qYh43bYK1Se0LMeGygcNv9KP9C1pbl0Dv5SGfpAu7nDWFU10yls1XW551yvw5ZPGBzET4S0nqlH9jvKjgK2AdPwAMx9jFWRMkT/nmBJblyHgV3SHBpgPOB455mKrJr868cQHELkh+gjxYwZ1lxKnYzdxR+xgwL+vl7yAP7G/h2qJ0hGeXofZLuONDT1IfXtdd6E+ZTx1D3zHXPOuLDhfx49iZX0MaLxCLbUVxw42AT7FLi/06D5QFt+CXpfoOoY+NsynwEWAPcSfjozX941bEF+oO+FD0W2kLtHd60681Z189S1IGXHqvPFWzEVHEJkAG+HpZaHNgIfQ5QzNBzryD8ZHsNe2IPZmX6EfO566Lvi7D73unH/g5XyCvtlG5+06vLnixH/YTOZh/sud97QBAV2zftDTqSuAmgt3M5CBN/wszGlXeax4TyjHEnM35ZU/Od3GDjqP+RXAebi5Kp8JPMLU89FrOyPd6V0+bVTlrPuO9+usg3DFT2jo/JPfSyXMY7zLAVpsD3BQYrmhn6TfFKwEugP0Rf+MY3SAjpRnXHSfZ3iDKkRmje3tVqc9wNvljo0pbKftki/aoXxvwz3AGf4Zc3sl/T6dHwr0df3onXWn7RPStjOOXjATuo2OY/VjTkh7hofQfUt61nEAkU/utabX/oL1fv38FOssdCvFHkDh5N//M/8jrbfUkTpjaO1SEx0GNUHwnZ7LS21YxsKckwR3OlDuOyTj6hMHCH54AEgOx/ycNJYU7rTgNU1+p2KE84vntaBlQa2J9VZp7o4wtC8kf/XujReyX/7kE/nzsHz22afyTzarfrJxIR9fKOY7YfU9JNw7J1ad+O7Wu7evvblCgEU1GzM2WHy/qa7842NNLCw8OXHioz7lG+3AyYPNlRb/0sPi328hoz5ekLAg1CZDKX7QlMmNgfLRs/Plmy9vF79yQry+isGinu8kSeezS22K1NZv3nwuuk6m6JOc+Ti5yi+/FVFpFutuT0ly5+hanVmTgPK38hD/5Td2fNDaN7W7+gx73t/gqWQo8yN3ZtsGfQYacvhfbTAOAt8BQAm8og+5G/lNvel1fz8CHWoz/mgaNpTcNTSHFsfUiQ7icQOWebwEw48/aiK/O30mvzgZaiz4xIOdGry5Swrwh1BwZe0akWrs7409U8d/8uJyeaYxcH/zRv2iDbc2obenz5d36gP42ezgw610sYbLd/pQhH+MMsYg7U9d3SbUX216qw38pWz8zNe+utxpjL7+8Y897i74nTiNSX437oZNldubzQt362gTNo61qLnVGOV4u6DuPoawSzHHAweujjvqz4CUjizQeJGJKmWd5Okn2iPp9CPBfac4d9O4aBJQlr6Gh3oqsn1vrshMwAYBxAY4Rgeld/OV2He6Va8u19PKKWx6rJNxNemOTOQO+BU4PjJWelnG9gxflSRuvEHSm4+VrvFd6bQ3ofMdYLRBEH4QeqeJKpH66YpbjT1ssGhkbmaczbCUxgtyjOKE2lxRWnq3umrM5HjbQdULWdqRti56+i+Y6zG3e+clnTxxxgW8Od704eMifB3ofkRX9tiJOLzdFwf+2jHREd4ODsUeA/hS19ghjjwR47CXAcoTkg94TL6XE7CRBchcBqJ3BnRkwweg6RDcRbfR4+53j6Efs01/xDYhxx02oHe/Sg/lve0qjlz0dNT3gDf/etxtR+5c8zPoeno5chmP+KIzii+4zojM+r0+/Y0Sjduqxwz0Mr7xK3ZAHVtlv/sCeroD2c5rH+xzIfRe3mk9nfqmT0qXfPPPxxyBTGkp6aS0WQ/naO7IRGfv56D7iQfI7iE8c4wu9M86jyH1nBEd9lvy+Eocf7vdhOh6FLuvj/swAylZrsyEzH/b2Cg/6Y9uN/49hX0LVafoAkl/iM4PQXzOuEo+fu/Z6f50/H42V/Oxge0AWvLwEap9y68uG1r0ANM17vmaAWtTsSvAo3Wk90iSZc0qn0/+j7/1P7GkN0njZMZVZQ4dHt2js+tHhnlE60J5LU6ljEeieNyPxaKd4kCyU5o8xefpgrx4Pru6WS69weEkf6sJrhxmkeAr1Vo8sMB99+7Kb4WrOxFSBI9s8V0vhho7xLoCf7mcsKFRzThJ+Hs04v/o1StV+nZ58/lny93VW6/R5ZoXxfh27UfBNLmNBvOiXZrdAKJ5Yc9BojQbQ8rd2Pq7pwGRY6EhH7wgltN1Fy4dxg783I/S8aTfL3z5wndQ2DBxqxxZ2Ookos5Bs/UolhN5rI+OKn0MQvGOsUgdHNsH+DQ4pIsFOCd86sTminQGBW9eY3NVj9JRF8mpPQE8HcknXgel8u5rtUG96EJtx0lYhhgfvMHNmyuV016ckNiws/Bk4LHJ9UCWHlTSZ3674GiHW+m+5W2PhvxW8MbcWcZC+VNeF1wFxkXqwAlKfr19+8aPwr3QeLvjLqYMwuLfRWKRqs0M7cNdEL+dT3oY51lsuhAfzMNJdbRVUZcz0e606X1xfrp85ePnGnvaTGuzo8Ty+p3Gl9uE+tUdQXWVF68+0Yw+p33rLgnjT+MY224L7EJX29ga/PRZlSNDa9QjkdUPCUH6bqNJlxrcJw+pZrz5LpDbpSaPISJIl+hc8EBuxjouPEbTLqKpfiJ4XMICX/xizgjIY5eYjWZ4CNY89PsYcz1rDNCO9EdfpIJVVrTQu074Q+sxYxHEF2Cfm46AdNcPVhmFdfwJ4SFej50JvnOsuPsSud4noGJC1eOQvsUdtCR3Zb3oUz+fPtx4DuVFOBfaZCPCXMuj1Lz1k+smdeiMiwjDH88x0lfHLD7rTzSnpePs/Jn6ZWs/4l7ntHHKjwFb8Ha+tX9UF+gJAP7U276I7rz+ff4hOcojE79CR79tUkc/wrT1AYjOyAOXqx1NY7wPQCfcjo1v8kFdFKn6dX/gST2D+Mln1wHIpxxEF/HM28sSJx2bzC3IRZRi8zUbBxiMRCVHfrTH0A1ii35Y59QJ8Zf6hJ907lylnqsuBRC7K82+FB+DVdRVd2QOIXnVG7h08PCZepde+IY9xkn4FEc/2LPheusjJV024w54Ths0n8tF29PdaQElSHT7vd4Joc1lAfR1PAz61vaUH47PAJn0XYAuzR5Oh26aQuo6A0rV/MNB++4hdXwK3QfSyMx+7dEC95XKet0x6/XXEIkfxPAR0sYAOVj9RE6zEznaag+N9YMA+1P1OIbI2M+Rxrder5ShJ/UMelnSIDqO1S/6Z/h4Ih66EqLPPIMW4M9cDsiTTv+FnnoE4WHNREg59FvN8zh17vUqfiCh+o81EfujeqGWzqf//q//T3Vs1yCoDUNtFmTSX7SvDVU1CNR7viOCQgXyTKBMimySoLHovrjkh2GVoc3Pni9XJ5fSqaQc0FJ6eXlxsnz5oxfL288/9RsI2fHxO1e2o4XdWzZbfNcFfXL2ThsUOWb97rSx4PRdL8VMApfyoU6Ui9Iqkwx3LHhEjXqxaK0vwtPBanwWHujnhKlFtuvERg+9tMNo+PVuFlXRx71WI2yAqB/fZfLkCz9t6PoJtIlkXl5oQS3/KbMdfHDT8hs+tdHzXSke/Rt3r875To8XLWpnGo3aahPhW47DrgrKDr7eqd3ZRWsH5UGhYnynLbmF/uz5c78aHcO8Xt+/Jt4W54AYvfMBQZ4rBze0vXyuwaZBJV5pWK7e1sYRe36Zg+VVzPealFaNZVe+ym9wr/qysapFMhsatsS0i/TRGYLrJ5iuWsKLLfulPLZ4rJINt7/7pz8Anbble3t+UYNM8tIUv1VPBbw0xE/MiY+24ZFK2jALn3qRQekq0JaySTC96sMdAJE0C14vz3ncVeP5hfqQcfaTz98qJxoHpPtJiy7JMKZ5VMJ3JbGjf7+4QvT7e9kXwToFIuqbvmDs2D/RXVfGqPSmj0DSabug8tS/xjwLaDbuUu3x6ONAYwE+2hKgy8/bu3UO0e10W6F7nI8y6xkhbdFp/mkFxUHkuixtAOgv3ykZeZB2SeigDGRjl/LEsRE+QG0Yh3BQHvR00Gm9lWY/9sAYkALrSP1Ix5fo3mzga22KZnT/A0YKmyYuGJzTt7f8HML1cin5Z5eaazTuuNBwpXMEj+Xy/UeOJ+ZXxigauBD08uXL5dWrV8unn37q4x77zIv0BccWY4Tp2haHc/hDSJ726Ok9UE7o5WkXH7uiz7Lh7/WH44RJd9gD4ckJ0r6X0wabd/+4uBCdCbNP5JkDgQ/hYSf88QX66r/l0YN/+lP7RS58XU90+PuyIx/9pWtD8sRdD5h598rmO4+Aslk2gJcQHvMpmN7srz6TUXvtacPfWxYpIw0P3+lV7pFPAH2xT+g+8HuS2OxtBejzfdSdepAYRG+w2lI6Y4ZyaCDxHuTJrg3SGRs1p6XvoD22DzotyKjHTtD9QibtEVripMGe7j3aHrp+YL33jzdX1G/mPUDz532oa6H8HfpJOu06o9cXdN8I8c3rvVa2B/gIKccmgceXEZ11hrfrg+aYY2OkQXiQ3UOtyR+j636EI2XdRvcBevxNCD2AlrrV2N3OXQA6+fRHdEQm+RmU7UEt2UZ5IXoiE90d3U7KmHMiS0j/pTx0AK3X74CHY/WOMnRBVf11DmVtxRNLKq3wf/2L/9oDixA2Vde8KIHHRFZFOak6a7q/7K8JDZ1spPzbOf79mLHw9eNVHFA6SXtSOl0uTp/7e1Nf+/Iny0ud4D/78Q/l3I1/T4dXvvO43g33O6xbi3TOXg6ZJOqqKo1DqI4rP2uxjUmdKLU4yF0feHjTHbepvbCkIprEuPPCRH6hjQ+bFoAOb5C88GSTSO2qcVUkGTZI1E2Th/Lu7hIVr/+3hOjywO3N91ncUoNuOenmuy9+ZIIJVkUshDgZcCeM9gB+8Yd4qTvKLrCtBRD1wz18s//yK4tXgD7sXD574Qx1ZyKnbi6k6ZC3U8JoP8pQwQ8DG4pVUkT55pdGiMJQ4G4kfcyr4tkYFo07kKf1XCsbRK5iyeaZ9LMF5ns/N1f149TeaFJ/7Ch9Sh3UxrzohNrTzveyeS3fc3exHCK2WvV11Z+/O60m8Y3FYb04ws1vG7fYV1ty1R7pjA0vGPVHu1Blb6hVxthzU8ov+tG6VAYTizGPCQ4I9Loe4lEeWQvKX+elwsKiMXYZzvCgCp/RVQdygmB+haAlzSqoSUz3QS5fTEa/FNsX8tKDKluCz+PQOX/aV3LF5DptgFYnyT2UzxVHHqDCWWxbN1RsaRRJhHzFFOhY1rBm8VztAKmYalE02rVUlD7RynLpcKic/qvPoKUf6o5SScTPyERPEtasf9joH1qj2m2z2WG6y8aY0TgIH/nYm8EYSPvZKkk+xO76Wg6tEOCh1vRx+oN6+7OyOgbRCQbFw4erZtWKwgNX2hirGvMKt2M+5JhmrLq+HINjDOCDx7hi6nI4NqpcVNnTHFYE0wFlW/2Ux6tRzMUEji0fb+Khn+FP2EMtOtfaGmhf70j2EhV4VMMgfekHaGhxPWQ33llSlXf/4fMo8HGkP49LH9+bruKLhkL538mjXxPjEMcABhgnIpqsP2Jf3NEfd5ftlco9V9Mn1F9MtmE/i7fyre7IGWPsDETOlEG2T/pgLFj5BM91TUfBQhIr/orhqfYBNX4Hp8qpNo9FJ+2BJhnziMadfarJOTvjjTFFW699InDuIr2NQ7UVSmy3/HBeoE7xh3Oq+23UH050eIyIQFlgH0Uk0MbDtKAEmaEzPEHxb+2y6aDO0JQWu+svrGl06B/PoBErImF7iHqU6L/O29JHIUzwo0PHT9Wh7FE34lsd35ZGdtSx6oSQ1Rv4mbnZhgz8Lx7sW4a1A/nRtsj4MShxp91dZ/2djVmHsRD6HkKn1qTChrmDMa9QY4O8Zh2V+TGxcY70OnGkLdSyLtJfNVGNd9rSOmkP1cHtozws9WIb+Q59+D8jbehxZf7yk7bx+FQ5LJlD+F/HLXTxDrHSJT3ue5srGXzm3yiXDM7hzgtEsX8MlGd89WYirdqvadNHvda5gs8hR+wovGDQmaOIWMdSn9TVa3LlrQ89/NHWgte5CPU2Fq+/LqPzGcB3dPlCJJCdRxDP1p6VXiFn01cg/V4XSUSHV+WweLxBJaP/zH/YJ1R/bDLocZv6oIB3zFWywc0L+rQuVCv+D//av/7w4jlvbquJDQu3OkC5k4KQHxGUA+WcFOAAyuAMXfncGq3NFxNmTZoYvbt+u3z04rk79eTmqt6Wp03ENW8ww67k32HTJ30t0hURXDmV0SjeIIzG7g3nyirmoiVDg84jcLeKt9n5gJQcB2UtvJkgaAD0VyfYzwHKe4DXnSK+M20iZeIRxHbok2S8YRuLgF7mgacY2mE9kKvOYSzVl3F5DIwF9dhUDduIWZ6MNl9uV1WB6Y2DgPFBnWDHdd+xGLa4GyOKdRH8hXyBDQjf67LfQ4fv3Eg7m2ced/StbHUB0ze1oDeev3zh+EobJxxjw81NOPTgF8t6XtjhrQx1kO4zbYwYR2y+efSuHlvkBSLyl/EifVx9F/dqkwbih5jpKWxz5wP/aqJDXnZkGygrjgF8ImI86o+2TNv7QKK+1HKMgfQ5OgnY9zjUX8rIo4fNMHpot8AnPgEJd+RATTR4VnDf24ca0x8KWbMvpOy5dCZs1qoejhXoixSa7v+qs/0YdAL+nHOxZNA7wkMZIXkrdChs9Kpn0mBNn9ZLGsjH1szbgb9iWMs7X+Sh9cWYumgXkY0ciG0/3jryFTsSvWJAWQWIGS/FkDbt/nUwR+0h/HNMX9eipcCxuWrg2FAmOj3vKOYCl488jl8Pr3vPjzxWzTFyoXnwjkdZRcPX+J96gdn/7pcPxxMeZzWhrI+Y+hsjH538kHldACg7+NF1fhHExxmeK5r/w7NK79gI/eDiFG2hmHqkLmkf8pYRDR8in7KAfOrNeexwI7SB8uhc+2DMJW7bCfAA+EDk+/g7hi7z+wF3ukDqhb6us+uFzpzjc12jx0+fn8f5PLpcpnMQZdButR6A1tsV+tzOve5pSwLnz9ATA49d5ZEL4kNAOjysY+rrAocID7IEEJ3JJwakqXPkAuvgPDHpCE9sgNSdEtZc5lHYtG38hLQNbUraWkZZEDsz4OCc7bUP8Fwz2q3Je42pGC2n65XZ40DHahM9qlLmhSD+YSvzBGnq333v6PIdXgRjZEJ0pY0CaHw/eg+dr3OYjhnJErlMNOJ5vCbExFyfbqPDT1+NouhE9hg/OFZ2rA3dtzuY7axpjVskHm2upjYFaW/oe20O4KGMMUfa53LFfX21B3St+hTVRYPSGXr0ku/2CJ2WNiDvp/GEVbcAnT/WFlptKA9NBVrH8vQSN264m+71+P/5r/0vtQfQZKedI4r5orS/BzU2IuiFjsN2gkUqB6voNirNmGbu9eucFTtYlhJ2pKqUKvaC78Kca6Ggk/wDjwHIoefPnvsAev3m3fL5m9caRFSBSm0TZekp4EtorqgriyptpKiHas1jhkzU3vzJUd4QVxP9dpWMOx+Rj/7ohgekM/CvOnvzowM59ARshKgHr5TX2fKgDN50Gpu+2tEzMNWZnInlP9a9sfKOMScC+SEfyucxQFEiG76DYRtlR62jT/rowd/jyonRGzTtZO54XEh6WbKx+eT7VGkXDpjqwyGjul8+e6lUtVPahzYBbDB4jIg35fF7UVfq1yv1qxi8YfOmDb24xEpPan1FWDE1oI/utdC+uuFuhibQ882Of7SNPqD+CpyD3BeyxQaPH44GtGeN2RN/PzA+ph9B1UYujA1RXYljXJeOXG3CVaruR5LUE1WM89vBiIy/Q2c726aub2JmVL9thciCTvsQ1JWVTd9QI1Si8lUP01Dvumw2E9cXMmFg/ESWelS8h/hbtg/1AdI93/lA0rwZ0hdr1JbUCT9oW2iYoE0ZG5IwDzhmEwG8go9jCj6OlSOH6yqbugDrZv4aMilLHB8AtAQfUyMN0E3oY69jHLVGeDuST0zNcnXtEPVkgNtIbYd12pAxS396bpEOXkDkVuTu+50mfjFyEefi4nz5ype+LNrt8sPP3ixXql61+VYXUHU89ImWuH94vDmaY9og+nycc4ypjDy2wncMx8q7fx207Z7EU3aiKzG8Cf24ppT6eCpVoMWx1jdOkWOsrHr1Vz2wlQfos84hQ8zmClnXZfCSN62NQfM2etfbAT39AMILbQ/dRgf9V8dj+RN7q99Df+h8ej4Uwh/dyRMToNdCSmNC5eTTNllohRcgOwfK1v4aPkWONDQCF/+SD8ITxA6AnDk3+oLYDY18dIfeA3UJ30Hsv0O7gHz3E9gGMZnmD3zRF3uh0S5Jp8x6Rj5ImSFVfC2B8zvwhQvxoycXEK1nxOCeK6JC8omRC2LXoBgdIw9/QmxlniBN+xN/EfjrB3KYp4/Sf9GRH4Vd/REovzvZvyqXOynyUHwkSFEnfUIgr1BruuoT8gF2Yiv1Sj4+df4Ov9hqoMsd438KR20MH2bQbgCb4bF9nW/IzZur+JYYzDp6WfyBh2OE8qyRfdfJqadxYFNtFZ2hozPr+W6PQD40+GKfsq43PPT6sc0V59PzC95PoXPpf/Dv/JpcqRMfb8Hz+lcbAl417ccvJFmNwYCQM2xQPNEWfb0ToLbz7VrXTUpodWcliyda1PvFBiKfKe1plEp4s8YdGk0APLKng5kFAgP5dly9omKpdCoZmvPo1AevvSbvjpFDfvxFpbLkiV7sqwx1caMI5EH0Jg2SJ85Bk7LE0ZnXYOM3dnnE0N9js2HJi52OgRca37fi96fIu6N9mZMBIHHsVQKVktKBShIdje46yg/fUqVf6EuV8TikzwnosXSlz/zqcNnnNqzk+F6W+xPJcbCUZrkslehgD0NNTbdf+FLtXIcMLiCv/tX4uLcvfH9MNO4ESBAZHutjTKGXDS8bPx7fOOU3l04uNZlX21i/F9nyz7/TVLZv+c6YZPhdqrOL5zJWGyraG5kcLDkZ1ga1JjF9eEMJ4PEiXGleWU+/8Tgjb3rMwc3mku/0tad1HLsvSQu0WQDbjRavjDP05URffViTKZuZLDABvhPIE8+0jCv8hUae/nVgQT34os9p6c9jDdG597YrkPIOxijjiOOQtoBnrsuMaveNBz/jOyH+d/hxTemF7kWHVMMHalHW20T0oa9oVe/AmwrlTVJx7kTU7+E9hvtQKBWlp3RXHSBttgpu+6HXcQkrzePI23dkKKu+Ln9BYiDqSG302Io98r3Mj/kxT9KOqquI/NuGRwM0wTo04Z/evls0v/vYZnMFL238TOPymY5/HtF+/ebN8vzZM6SXz25Pl5uLl/YsdjviF0i9eCNap0OjrFVv+EpCEX2oRGS67PvQ2wIck4Ua94s3co4kF1n8KNoxPLaFsOijrWfAH5kOk5gyJNf9hjfjJXBafC6T727PQc8xNNvZo4HoTZzyno/+9bgb/hDHXuYASUrGbM53PT5+hRzP8cfUkQaRC3/ogDSzW/TiAzR0xr/wd7lgLsucFaSuzOvY73VEhjg2oRNYkNcF2W0hHP8A/KlzR53/t3YF8Pa6AfIEf4cbXunvfuFn0iB9UXpTD/k79DBvsqiDlroUqNM2P6ce0Rt/4Fv1SzTrHcuM2IeByn0elv1YKJmqb/TG/hx3+HzzBbCnA1SbFOAJn2ZjfW5lQefpslx85jwtjiI0pF4z6rc2J7tTGxyAIpUf9lHJbH0xQfNnvUxsW/jnOOq2oi/pY+0CPXLxAxoxecoSIjNDUm6l8CEX/yMX2fCA8GCvy+RYCs3+iF5WjiM2Vj/HoJrpaa/UPf5QnnzaoNMeQerYsHuKUTF9Ui+xUOw5Q7LM9//B/+pPab6phtg669xXNjkgOflSUcr9Nh/rK6NeLGozgH0rHE1hQFParyy8q7cAqXoevByDxQvUkWMBLiOiy2P04qzyVNZc8oFJqyaUw05Ejldwp7OBvVGGRwOhMfHkzhULIr8kQ8gkXPWpDg1iPzbUeh7Y+IAvKSeQZlFN2nqQsY/IEVR7Fr2KsZkFMBsbFvbWxeMHbqcB0fx9MyW5A+QNihTwIg0WVGxenl9qc6b2wgTm/NifBpcnWAStQ3mleUbZC07Z4Ivc9KNmSSxxTrcOWtCPfUoPo8GlWkhtVxCqbqj22/TEx6YanRaTIu4a0IqMHf7gtU/DDxj9chGVcLITu3WWXnyrcceEQp34DSr4eOT0QXX245Yao3wni3bLZHPLhk2hfKH/qXv5diFd9B/m4aUPTVefbeO+8vy+GN8b+/zdVd31lBNZQNNXQeRoNddW/UIKevT38YEe4g7KwhfAxxgJb590JGFa9AXJzxOUx5nye4j+6EFOjqitOXlW28W/A54JbPA5zrBNiEx8St1CA6eaX2gjyqMzZYZo0GOt7l5WX3b95lFwXUeAjiY/qrxTdeRj68CmrCUb3R31nT58au3BZaLBm3qmDMx24k90zzE4lKmwtqGCrybLRn6cvV4Bq7ng2fPloxeaD27fSKTmSl6cQzv4Zyc0tt/4t/TOlhcvP/LbWX38nV/6YoyU2EaAffR339K+y0Nd9KCMfMLaLuhNP5lQx3B0dZ1dHkRH6hx64i7bwdQXzPp7DHp6D4zjoPvsOXwHx/RpyHoOzQJ4Rq8rGugzvsdKR891gIfzGE+BwEt55HxuGC7UxQmrOOoXsnM7kw8dGultHmOcH+qLT4B5FyQPPDuKJzLoIZAPreujrcSw2gWZzwL48Y+4/Dp2LB8idfU5ZMinjqYPfUmnnFbMxbrOkzi+dFCWchB9syyATn9xgdnp1va9TVMGnTVDNlDkCZTTZvO47eWEOU/oSH3wkO95c74OT8aVIXofZ1Kq47vmQnQUqfoHv6IDWmA/hn5kVttDbg9dvqPbDKzfa8vHMpSFN74BVj28cfpgMlmxY5u5lZd8yQ7jin7hD/iJgx0RHjvMkwVB+jz1mFG/+beNd3iTjp6eBlX/wzyANrdvtxu5BPKR7aD/VYvVRueLbBB6+jjrBMZGbM9lgK/zSJvTT+HAVlsj9ThzCnbwJ3a6LJjr8Qgi1Xeu0FMEvv/PDQe/U4A0m6v/y1//tzRX1+I8SlHIc8beICAa/ZSZVs4rpzIW/1KGAVNFcx4uYk0E/BaTBpp/AHXloVu2yRMfeOGBb71q96cWUAXGQScH6uUP0jf8A9JaPumPq/O++iPU0l5QcV3JLzk2JTzO9e7du+WCxwLVANSRuyeUr0ICBwpXZ8qWLdGWeOBywMIV/+ggXk3vtzzpIOCKjjcLqi9vD6Eu3qzKvjeOKmdjWu2mT/nIcajWkBES2FCtZNv2bZx6ywHF+A3ozAvxqQXtA3TYaVlPwPz5OWjqX75zN80bWFOlg82Q2gIf7nituPpdbi83/MYWizZPsNiU/iHjjRb9LlptGDlYxWMf68BlbiLPSRlfXBfZAN4ouaxGCIeWvxPHn4w4VhntQRoblMo50zlBXp9e2rfY1L+KOVjxjT6pMk5Q+E1/4LNfMiJfaX/8Yd6VJ1WO0/ioNHZudQD5MdjRrqDsYaPVR3+MX+6ouQICfB7zksVCJg7+aI/cOeVuHLyMCdrDGzTx2R90K42GqqPojCGBq1i5wsZFg0qPSRordq3qQTl5bA+qY+7U+RiwjGj6xwZ362gXv9FQoL+pX9WJ+luZ6YbSqS/w+KBt4bPasudIJCexpUBbUFcIti07sMCKX9DRarHqrGELDpEk0ze82KJO+MJbI0H0DdO1aLFvpYcyPmmfGoXK02+r7bKFn9ZNRuJufU6q0oUet6NiQNpz1+h3QOz+U1wLE+QYI8UL3XyDl7w4PS654LC20+AtOcXij130MLZcE/NX+nZ8H8KLOGhSz7yHHWR4o2ddvBEoxI5i+qMDLfjnRYTKaY20SWhGmTMo9XdxaZ9BM5d4w16UKvXxpTTHcLWf3Rm81WbE2Io86Tw2DYgTYMpixv4RKMMvJT3OhPQVMoktL1hOcJm9I4M9aDUGwjMDfv8jpDg6iX1O0vmODbMXxirigg5x/EKv+5l6Izr0lL3yE5BFpuarzZ8RGekrS7qdRdOH1CutxQJpdPovacFzQdmB80AnbeLxg86ya9ucSFaZAdE3f0uJP5W+8yMSwzI6FHl9oOI6P5jMJx/mrfmy+k3dJ1QZbdDHYzVljXuvMcTncwFK4TPFKtfzQh1vNdYAsqkbRcyPtQYo6dgC6gU+iqb/modVEB1OFK/HhQurrLePfRm81qWimjPqPGEdotEGPPnD8V3SBYr5qPODWtbyGR8UKu8xQYEyVjnaGiqyEMkPActWavxX3sVD/6rP9OJzun3W/FltuaEyaYMZXjcNO1YTNqXLPfpVRNcxLDu68NE88r0GzvAqKpNrOOKTmr7iioa89KtdcQL1zMn4zrzPRXRWf7WOkn1oHh/lj6WbLdJcvCSGLzKEzgeqJwaUjD6w8q7RJoscx0X0w5sbCawDRTAf9Egxbrc1ULG4FIZhNtYtQ5GYWKP5fAcJfUNn5t98x8rfyReb21GAa6tftQVIWwTNw/Yp/V4bwjsuUmjuiI70RR1bkS+sx2BAEj8VeUqmXspzs4E7WH4ElbL/01/9tYfcpaJyBE/yli+FOBLwHZwHDmAX2YoVMcIYpK6+5eS8mPCTh/5u1UEsgtKoVApaGteLKhwWnUfWWGyCaoyqmr3Qh9Xrg87nToNmuYVfteeKH28I5Hdd6q/sMDhoWPIMbuxy+y6Tci3Ea9KNHzNOHtQR+suEYJo7oRbOVNTf9xp+04Z3tzfW60WZRNhs8ZhO2uhMND9CCehAjdb8DhOAh6Um8frMs4Lvxen/XHpfsTEUb21GSiZ96AE06PAX/RJmP5qHc/CdanP17BmvvtdBrI2nX3KhPri5fqc6KYkOn2RQoz/7qnaTT+4n+1eLP+i0CXc+oGOfQYyPdbCUb/bLvlIflaltkQwo97hT4PEl8nWHTxPA+cXyTv1Rv8cEC2PIKdunD2xXIf1hew3Rn/YCtrfGbBzJlZ4AXsqJ6yCtsqIrrYBOyvAHlH/I1NgikPcdP9ZT0s+YBPGZcW0e8YIex9/EAfwAedK+w3nGnTnpET06KJt1oyvBGwB4Rr1TnjYDiQHlCUF8Q4Z0ynq7A8fIjnTG7Qya87C2BWQSgs3HGh8z4huIHHHv5w709boHLPg4PjgO4je6u36w+bPVG5BOGem9PEGWTZv1YKfTkvagElKf6DngEULv/QNCB6kXAT7GKTH02E/bkM/Y63TmSeZWLj5Eb48JvX0T86QEP5lAeXSWr2U3QRKO0RF9hKB4Dm1Wgg/kaC/mjUNbVQYPMiVHvcF2LDsrvrKxh8wRHVWPOofl4gC6UceJfvOh7Mav5HsMPTy0QdohZbGVPMh5BfQ45Y8AfacMmVy8nOFNDOfiUYYfwItfoczKj5HhZ07oi9l/QvIgaY4/zpW9DFkQW10P4MUqvZ8BvJHruiivixHikQxjP/5EtuMpP8jnXOR+Fq+Dyn3BekcfSN/NfqG2+5F0bOzJJCakPPkZSEY8ehKnTrMc7eS48T9lAy2qXWU+AGg49qPfYLZH2+ZJmWOIDNjkjvPvIfIzrKvpXsck9FNe4FVlXR4+EBoxgfGTso4uO+NY2VG61Kcs9uIzoCwBUL7nEzhqQ/ReF/LYgJaxThp4LI81Vbcz6yY/0/aAvvCij+MQW6k3gbxpI98BvfxQ2Zizi0YdtKnS/HDHV0N0bvDNm//wb/zGA5NGJg6fPBRnAoS2KsUJxXvVwBG+zJU0QMZBBwQNlwM/OrEJvChXbD9wOpWCTyFpw2XlCzoqyG++ZCCwWPdbO65vqk6i+eq4eDa/VB+l8Qe/8CcnzXTAIzwgj9Hhh5CJISdFfEQWu2ys/FPKanRs86IQvgNBeWwwhIg5yLzR444SbyQccJmoGeB5NI2TFt+Je/HsuR/vY4VXd9lKxjxuaw0ibw7UBwTx8opz3jRkZqEGWNUfMtWjvW6urnyLcxlXWWhnBrmH/eiLa/Fgl84oPS7FnbqTKPs+WaJb5rwZHbZtvRzWRk/lWkhlsgEebwJ18RgaNAJXwe/l173vGnBAFh9p/HD7ip+xkwPXGwUYhy7bsoyt8LHatA3VtL4nUnUC2Ii+tLN1wz90Vaiy6ANZgJgCHR798ftk6Mg4JI3/xAG6AsqsZwQQe4ZILATQV32i9vBOeuOJLOMIDasegmgszmFl0kBhtwWiJ+My2PygHsiUXfhqPNZ4I3TZrpuFT3lS9LVMcXlbZfGBKGOgy+HDE+fhFV0uL34B3XbizeZQDE/rpw7mIcTcjyQkQ52RRJvnoCIrDP+VpwxsbQnvthjDl4y5Y2Dsdv+jZ9O30RNAZMj7GFLcx2EQGeoDf/xJPoheQzwcA4y58CXAlxh4rCjp72/SZgrxg3yeNCAAPi0vHlRET3isY9gApKGBg3lr1DlyCQA6AX4QnUH4ZkQOGwTSyBKQQV/fXIF8eT1+RUf3pcfQSWduiK2UxdcEaDVDfjgkNVKHiL20XfTrQ/XY+hmk3KoUOT1A2r+hKOBv6uKLp4MW/lVO5V6PjDLPsVVidNv4UlWmrYqf9qa87jyBTb9llVYNrHcGPPEjNhLjO7rDQ0h/dMAPveua0fsusM+cnxot6dxtiFxsdECb9c2gOPUOb+LZ56T7Sy/QGdudtwOKvKzMhD1+oNPlLmIH26RTR883OzbCG8Rfy/0Bba6g55hmTRi/uBHwoLG+2hu+EMMTUBaEr9t6qm3BF6bLHHMRPmccYbe3E4hfx/Q8hdlndBH6/JE2IO3lwOAJuiyI3PsQPgKy1LP7QyA/09BMDLDIT/DUzyQxO+Cb+k97H97G698BFi+/KXnyH//N33pgMcYi2RX1ZHLvO0CAH51Fu8sUqLcHgv54ZTOPwt3eSDG3wlgkiwfgS3WKKmJ5qIcNBA2+XhHAnStYY9NMA06NPPwMBjqGt/8VXUGT5arLnWZmL7b9RwMyEcCgDxqJicR3t2wTWjUqiyAaE4e47W6qGNIBnrQFfqPJmwiVYU9LieVSGyu+RE4n4uPV9bXv3tg3jKBnxHzv7AabSp+Puxa2SqxQd4hsSgd/HYzY9omBzpYNArrZoMJKf3A7moUugPda7vKdJX7b7FJtxiBhKGODL8PSdjw2+e76XbWT+G7EwcEGsK0aaiKVDi/c64qe7YjGhsuPY0mf+f1ZQAd3U/AbP6tusq5ANfZAv3jAj4V60TQulbYntJlCgE7aAeAXZbw0BNBmdbdN/cziX3/w+A1dKo8u0ty6l2U/Ejkjk42tdvvMTkquelw/jqfKU3eQTY0KHVRaeZNqbDFOIk9ZdMKf79iYT2lQfQ9fte1g9Ye/czP4DQrEAM2em38EZflBaMulnqPM/Iqh26/Bk7I99LKKKj3LkO800oA8fvvCgEi2zZ/6LzKrrOUU9OdHojU+nV95SNemkzzgGEGCTV3NX9VG2O2+pC0eweMIDXwUX+xhh2OoHp2gbuOkzx88oseP6PcP+YpkPciwiLKFQvwisPCEL4upTYfmZbdZtRFI3+ckRhlAhjTl4e0+ke66YodjOfaiO/muBznagGPej80KsR0kHzlAmjvzSuh4oZ3KLnQewc4x5b4UnfPPyRk/Xj/GeEPqRqD+9smBssfjKDKZR2KXfNIg8YzUZ67nLEc56Z6vRPVr2hM6/hBCn/MBvN0uukOLLdtjHpRcbEdf5hPS4bU9bXS73o49uuU0cjNOOE/D1xdtQWzIqNKHYzJ9ED/jUwBfp1nPiCmLnfDwg/jW3eiMpf5IadfnY28aU51vD9DTfviRfPyZ5e2rYsauxyNEZIc8aWjww8caIXN6MOtMDGI/sJ7Gnzwh/iKdY4n8HHfbgPwX/T7iUzgmE3rsJ47fM535WRmX9UA5gTQIHWgF4fgYwge6jqfQ9dedK77QsdE8BkTPuAE9zviZEZ6AfGi9zztmmYDli+NRPutJGwezr/EvdI7zpAkc+8Qe04MPzHo7pHXM/9sYDn/yM1IWf57SDzIXhD8xMojVheJtDHGzSEeKjxFk7YbmFdbo0Etc8X/0N/6Mv3PFwpsFck1mJ/5Sf5DG8KMQCrxIgYa64dExBW8qZMGvp2aB4gXB1jlsTnoFcZTKR2/ogBRvigPwHVa0OixyoNL32sTweFx1sJp1lbt6+84xfFz1gM7g5iUJJ1rIsJhhYrVdfdz4cUF1jiYW2sMLb406XzGRbU4SebwNXyBzR+pWEwsbTR5ho214JPJrH33iuz/XvHpebjJInMYh6edKuRdcskF7oO9WO1/7I/18f0tMyvO4oxYR2E3bUFv1w2v8He3L6/R5AyFvwPPdC+rB5NJwh93l3NOHg9riTCr9ymbp41Xq/JCxN9v0kfivOd8qjQ9eLI5+YKy4H0c7kIfOEMOnWKaMtBdEirHpvpUsdJGrrjuoOmwHUcaB+1FxxgJ57K8+KCBHngUDvHnUDhnbV6As8tENGNNq+fUuXy+LTRAaMY+cMG5CA7EHjXEB6q4G9Zd91Xvmz1gwD/YFeAjRlzL4QNoo/AGaJbnyR4/LRpwyYNuqHiWpZ7dN3O2nbpHfQy9LmrjrJWA7NgPKgSyuvPQpMbydP7xAnDUOk+9lSkcXAVSd0Fsn1tAB6S6/AT1pC41lx6X/+porgNsCGFBOOrYpIwahE+hT8pT7zuND6em8hOigPQCy0DWhrPzRGb7wkAekoUU36b04sH4B/qS7ruhJDHwMqy3oE7TFhxndJtLeXI18L8ux3X32wsCPChe9lxOnTeMj5cyN5Xrp7wGexAH51JV00NMlR5tsckH4Evc2iE+S9MUpzg3wbb7WOAqNOOnkZ4QHwAPiPzN2ZAN4M+/AlzLbQc1jE0dBn3MRKb6D+JI+CKD7IiUXOhq924/sDPzq5WlT8rEb2IZMwNn1Yafr6GmOa84DoNNBr0MHPLEdf3obhIa8L/LZIZM2/al7qw+Inrt7HX9KxoPyhXoc8oP4ExpxfE/dAXHS2E+yl4Po6nQC65g9hO8RIB8pOybj41zo/oN+bICVPvi7vqQ7LfxAS5+jQCZys62n0OW4YMucTudFNm3ax2+PKT9mZ6NX/0fmGH/KZ6RtZ9sB+egkJk+Ib6T7eCc/n3NmHpC+24XOZcwlkenn/mMyx+odHTM0Q9FyB3UrJB7j23SOV/lzNx4LFI1hz76o1sE6N8HFyy7+n3/rNx7YMLBxYgrRXOK7LTxWB5emWU/2XsRRKHF4XTktEuMuhrnan7tXcsWTmXm0WrO8qPVGvKqoH+/Qgh4ZNzz2pLCkD0Hl0jG0qTc+THyyAY1KWmbEfBJzUi8nx+AWkS7hu2OSso/1oorqKA8U/ZkOSfy1YBaT/lmgo8f1YWKUvaura2+ITnjOkpOi/vCJFHcA0Qm/7/pIFycdYB9pU3yWzmfPzrWpPfHdn5ubupvIFUPK/QID6Xb7qk7cnWITdPb80vawkUVWtdGoEXUWMmB41hebp9KFTeAYfmLzqU0VoYc24qRXLudAKrW1SSBNXfXHgkKCt9ztTB4TROKF2QtOHzDS7cGIZLGByNSmqtL4VRuxB29sV1vwrW3JhziQsx21k2TcDsir2Ae64siowHmP3SGbu0rcmdMAdR3dnvYfIdk2gwLCkkEbYyUvjpjh42EU2Ab1Hvl6KYeTg0Yf10LqcIFWYxLQNoF9U+zxjyKCym1TdGsYBtBPsIziPHKzqauE+xx98ENV7HYZumMTrfYZW6uOGcWJrMOoE3VExsfV0GGflfYYE5/nDuU9PtVO6Lllo4wv4oHPuoYcPla7lfz1Da8w5xiv9vBFC3QJrgtBeVNwQTZ8VVFp+OKzdavPMrGH5nmQ8WhVog09fMDvi07kUCjYZ/G5F4ukCGOVhtnNIQ7upMnSsEcdYKDfyhZcnpcgD1A/2sn28IdCBWwwlshXexd/OVfl1gkdWn0YkGlTAmffmq604eNCGgxSalkFpHLBhNhQuduKoHG1ahY/Q8F0LjCgTf9uR9HIcMHHdsnBpzSx2xY7g5fYcx/Hnw2MuktH2dPnMBzdPpR00PqphKEntgD6k0c/gTwxwAenWpl9MalolNkNbChBedkH+E3/DZr/KaPd1L7qcOvRH8c9/sBHTMA+7ebz25CFt3QIipD3ptZ2BxEu0bmoiA7rafWO7wQQf9EdGtEgO5FkFcM5LI02tI4SNYqDvpddFaEBHvgdU64249gy9yqrRP0L1LvGjjVgYwUcoqkN+bMOPqVTtbVuzxmi4V8fT4Z0oa8Cmhi3Khv9WNrNWIkQqtgyHG/8kQfk10eeB9HeyUfbVt7jiwGscYkOsNZdCZJuU5XlSSNP1fg36uPfcZQt111KnKbAekqZ6UNxYmi2P/IckfWyKvRKAf9WJL6hzxa1aGNOYC6iHYtHZRSZBzkow6b+ydfaSnVSqGK3xuAtuT2M4tXP7v8KmwmdNUzlqx7lR2wa6FByqBI0lwx/VqgQn5mvai2oDH2semOh3moHCSXSLx77NJSSjo+McHzi5WKZlzmX1HqvjUMhcjVCHgPezo929OF7WdsB7PDYH+QHTfD8OQRLA/4RI1BMZY4WhSQuN3AJmep/yamNavzBU2l8XeeElZf6DxuAiHHNOlF0ipDzekhp103yqXe5N2QFpyTEnzPw6b/6RoAXOv4orq8/bNj0Fh1/gX2IjuEvPnkuYZzd824Hzgual6Xz5D/527/58PbNa/HdL5dsdBT7x191EAM2Vu+ubvxKX2mSGJXdKsfEkEUH8bPLSy+AebQM+HtGEr3lDoFkTi/rMTn0uMJK+06PYrurivjLYOLlDSls/G54nG7cfQjYmPmHulwV4FnGfvTw8uVL66SB8BtA58VEebb9QC8TncqDlNm3xreH2AR858hbB/QpjywHDnd/nl8+c4fQEd5gaELk4KKhTk85kY72kH/vtMnlleMn3pRSR05YTHz4pAWIb6ltAw2Qjq8znXZSTzkPz1o/xV0uMbpVMNo4SFnVF94cMGWu9FeaD+yQLh/WE5mIkEnX1drDKx1eMI2038SomHHgMceP0I4JrOyWL5QZ0MmTVuz+Hz4WSfxOMQ7qBBe7+MukiU/QV3/hVXnSh6AuWHtchl5OPPERJM6JPfUgJO/jZPgMjfQt/kk0uqKHcgBvkHJEQidOepZZZVV3xl61RSGTChzWC28mSzmUR75mxL9gtYWmwyLDauVX+V19BpFjAoHVR6Hr7nVBRp55Qoeekz5pl+H/kN3qrCAb3HGdbRCQhZ6yyKOv8wfQPH5HGtgXJetE0mw3RF/K7BYT9bAHUpbHLMBB7LaqNCF1SN48A0lHf3gBZRmfAf4ReKwYUdId1Bn50MueEsxdY17oiL3wk0aGExVuxD/Kk85x0W3jI8cG8lmwhA7tGNAZm8wtIP7EHvnSu42f3re0UfIgco7F67CD+H/ArzlELe7N1daW9EE94p2XMfg8peCXNSm/+iiZrbekc8Qz8PkRhr/RleOGdHwEPd/pgWs7eMYp9hFmfekn+oCYgP2krWuEtJtK/LRA6KYNfpA+JPhChBrGNHfJY8c6P21Pe2OK43X2A4Sv23NwrpCyxF0eRG9sg4wz8l0+aUC66+ppfIp80rV22OSDyEU2seswzYWdp9Pj27GnT2beVQ89qLo6Pek8hvCkLRK7jkew+jds9HzHqltHUHhX2pABnQ64g7hursY4zvHV7XQZXltfB0qh9z9AD7AtjT+ey9pDlzmA2H0uG9kOZFKXwDRsItd07vEGna/XE5Cf6wSt8z0lD5jH7++pw759nJ11weljvemaeQ5B/RTlxXIN8anLQ6NRvaEUWBfxAj3eRE195bHKNG8qnPzHf+PXH370gx8stzdXy0fPn/lqIRP2gzY2LE5ZZHJFV8tbDRgp15g4PdsGHoMgAwrlHuRKc1CLoXisozZsjmWDxdLlM16nvTW4H0fj5MFGDtmhz5s5xZxgAJstrnp5AhSNtwxzRcoVx2f9eZcrsAj37zHJLfzkip03fOMUBC8yvmtGG1qHYhrQH/6UDpKlcwa+1yTLSasGFPY5QfKonSopJujywcpLBiCDQaL6EWGdrFVX2l3Csq12xbYYOfHgN69Lxyte+VjfB0NPxSDtmXRAOo89Ue7BYFrxQIvcGivkjkn4EvMqb2+M1a45KZJncuKEFH2xAV9oGTM+gaOMMSYZ2pFyfHOaP/c9C8ZaAGHeP6iHpTF+AmRBaOjptKLTPnV3AJ3bXVDatGj451fQK5Tf1Q72S75Gv+Nhvh7lqXSHWcxPwG9HTmUDQM6+KuW2cd1OxzHBo7i0S8kUV4OFkEi/Vzk2+WPfrugRzM+fZEpW9ZNMdbcEZL+OkgJaXQv0KqRt/b00xusEyugvw77ANo6AMW5nwE+90+ZYxVZ/TCqouhbwBRnGDGl/B/SBixTMW7VITFnpq3q7LzlWPQ6lm7GAjytP1dF9ojrWvLLJhw8/idBfQKbmhFqcVb+KquBiJNY4+tKmpRNLNF21d5Ay9IFeBrBRCfENWXh9IQcbQ39C1590NK58Ix06m8RNHkodi9k4pp2ij2bJxaw9pF8I6CTPpiI0kDQX3AB86XPiLHBAyR/Ob0FolGe8gfCTJ44fxCBlIDQQXZ2vo+edHnnbU4wckmuspRRla73Ub4mR97wIrwL5hCBloNM7Ut4RudQfHwD5pAFlke96DmmyK7nHVjbMOnsdCUlD79jsSMdY0IcWWUL3h3lWI2I5v+S7LmU75QD+oNMrWWVdJ4i/oZEn8MICEJ2J4e2AnrLuDzr2/AsvoLznu54unznP83Pj7+h2kib2vL5Thq3Zv6dg+wPIrjZMOOzb4Jju7kOPn+KHJ3aTp406LQHwZM1MCy9ANmVeG6lsrGJWvenr8II1dho+Z420J7IJIHbE7fyMY/1gHTqX7QEZ/CIkT+BrMsmD1fao04zwAcq7H+Qpn2kJQWz3F9d0+Lw/0nuI/m5HrT7iw3J0H9YbGvO/fNp5U0rq1IPp/Kn/RNFY2TZX7nPvNZgT1J7/t7/+Gw+vP/vJcndzvVxgBIEaL+MkLFe5a6LFrRfMfm6vGi0DiAPYj/iJhgygAixcXBHpcp5NlQ4mOy0e7jyRv3r3brm6unKat+yhAp2Ak1++3I8O7GaRAGPttmtw8yp2ug3dbKB4o15eEW4fFeCnaauDxek6KekG1oAQHXvYBfBXw5KuN9qtjSxeAp3mNNbRpQ8vVG/wCj8Hr23QKfuAbnGDNqpc2cfPkfdn47XtFgte5CgDpcSI8QuPSsMqL5jisqJTz8QZlJYXjX5facp3+xXRZk7anus+yvYA67GNK8gBhw5sEq7tQ7VLsPooGoE86OM0/InRTZqy1IlgGW9E9/1KfXrM4u5watjgzfLauuQdyTbr+TpQUx98Yczyw661wCyfqm4sESKLPoWqisfXSK1em4OrP94klEzSdTW82otNJfqxzeuvOR64Cu7xrnZBX+qKr1asvCn2ywmSI1/jxvWR7z72Br0eN1Hbx8mOUmRsKUHjw1ekRrbDfmEPWWLsUjDmn9Wu+pSQ777Zt+ZXXoCBPAG6dQ9kbISGDHxB8tbV5DpqA+AZaLW7AfkaAytdajxnKYTe/TqUr7bwxN90QKt+3e7+I00q+VlPsEfnUGXzKsUeQ6DqTVuUX+XeGA+Cr9T6GC9f8KnaGZ/CF9mK0wcAP9LWOZ5TBkhnbu0+d3lgviYXnSmnnUHoxzDrI0/o9sIDQu+2Ke92KPLcyfFKeow1JIhrfMOJ7oqBdaicOSPnKxjsj/Icf8jS/+jxGEZOtJp7xkUNlaEHfQTL6y+PFnL80Xe5yGRdCrYn9LgWRfQz/unY0zyGLOflPGIMX/oyx1XJli3qR3naIWUrROM0B0Kf48AXauWL7/Yq7uWk0Z80SH7vXBbMNjJ2cp5O38K3ZwPM9B7SJm4DxbQf9LTZHlYfxNdjz21OHdoEnTdpQD06raf9/WuVM4aoZ8YOtPAlxP9eZj8tU/6CLhPEz8Rp05l+DF3XDGR7H0UX01jaMeXk+/GzQurv22Nls/9Jdy+hcKFp4yrAs/qAnhED6EkTh+9Yf4fHXCPuuo3oUAyFp63AWi6segbvh6Lr6Jh9SEw9SCdfvte6vlpiD/CXDvqp5EU+qQv+HC8gZcFhmrlIImNzFf+IS9+hXOU1Btgcs95S/oQxoj0RkohfXpwt796+Xk7+s7/9Zx9+8uMfLdfv3vqxQG60EFjBMSl68uIEqpMjTjIx4nifxJ0fTvkEoEqnckxO17fXwzGp0Udxyo4WGV7okUYHZeiVHG/1YTBjMw0tDWVzwHooU7gYu3Tk2QUT0MmbpTi42TAxwSJvbbwyUfo8cdNITKIoONdCRo0DHd2WlS/cnuQL08OqbabefbKrekqTGk6lbp9qEyVL1ItWijhsQwOcjFRamQHaZNXZEDH6J23f46RnOawEXe+ejMsVVw9tyIQTdLsgCy7kw5uyPWAuJ8kZXS7+cnLnt5vqDmj1gcfmmMSDtQy5MY5WdD6l6ZPIk7/hiui4yzcDvXt4anMV9LYFOWF23zoPwccRNhm/0F36WFfoIqyyqoR0j2N1AnoP+kcBL1x10goZ25moQHSvPLS91OcxtVnGuon1J0mnH3tTmMdWQB3QU9XY6hcfSAekfbiySOWCxqCljP5L3m0r+bJ7aIM0ONSPvR5vsF36SPHG30FblT7nDvSWfA8gdwUzlqETk2d+nMci9s85ueAfMoMefQH5+HqszcEsB2hb9bifGOCOALCb+oiuXkfAbEgR+vA5fRD94QNJj3P9iq67649ONDk0n1N+DPEhASDT5/SO8OzVs4cV6FUbdb7Auigf+ZRxTqg04QnZFnfAt+pycdVNVFJOE6hDxg9jCZnMCanf3FfwRIY8SDnYYo1PKiI1kYlcbM06Z7uAPOUg/Ct0bFOrRll5QdcH6pwuPYSmJz4khFay5PFl8xUQk8fP0FZ7w/c9G0kHc7oH+CMzo8t1zDZWPvlEssvt+dMx0zt/0mlf2oHzABKdj3LyCRxXoelDodoKwB+b6Jvtg9BiI/Ex7OkIKMs4I53+02hc6b1+GbcpC7oN0k/ZDLDyFKJjjWW3095Xb9Yw9bTLY1/2aCB3/nt5bO3ZO6YHHCuLnpQnTn8nbz4FrSZ2dUFbx5GQuF5oxJNd1V7hI+68W5pP6T/yWCBYx8WQYy3CvOb1osrZL3HnivHBE4AXvskje3/3L//PH84v6uqWOJivVFEplj1+MZ3b7jXANPnpkytSHEJlNpNmVQRj5D2Jiaecelhu1UBM2ubhkT+BK1gMAF7jjoyvoKkcvlvZvkmDQFd6PSjRj+VRUX14IcH3xPIbWSy6a9GEhwryj3LqZjr+0T74ZxvUQwtBxdTx2XN+tJYfd1RjcYaX3AV371R3dZf9YYHPFQ7XUzpcb7IB/qjtTB1+Eq13AxQg1LAZg0CbK2kqPSojxeZz5R+IFCn+QF3pkybVIfJw0f6APkNflaGv9KC3giqDg0rzBb/Y45OrzvhA2YrBW8nyIXFu5VZu0Ec/otd00RK7jvQtfINeqscYUgZZNMJDWzMR0ELwG/BIZvOlJkjy3sAPfUH4AGOr380geCxfXI68O1oo22kbEH6nFewTcCUqKY7iUbD/GgOkq7gWpNDjE3nGKeAYqeMJEflluWGPtEKMVV1H/f0JoI3kBHi46IA6rk5TN7e1SurlNNuChxB78XP1WeOFEytjjTzHHzZ5bLV4CeUnx6Cs8eFFDmRKCAD+8rf8qBLxr32g5PBjlVLkL/aThA5Zonx3xXmlmc/qIgo+FF2W3BduXx2rZlVZ6lWq9DfqjyLmOtqF+QL/mafwzd7Bj5/o9vGIrIikUCaop3HHfrhtRLfdch8R28vVb+tR3RyL0X4MWe424gt3H/GNMeuFvJ/Zk61hMxcP0of4Dg3Agc+5m1jOCRzDnDA4DmgfFfqRZ+qjNnDfjbYwu+jop41TV8rSjtikDr5gRx0oxweFtK2HhXhRTbur4qufUP3oxZBf7VIfbFiQePCLji/8mZcyyW5zASgr8NxxB03l9hfqOI7g2TzCh5KpOpVuHtNen6YYiGanRefCKCrLIyFtpzJ5xMAoqNB6FGfuDkqb4DaRBYoV7EenOa661DgZF41kj/K0v/0a7RieVS6+yYe8PIFznsvUj7Rjjnf7KyjJp2lo5Tirx7dxshY8jEm+r2ddIiNzq0UJY5j5At488YJa62Ysolpp/4224lxHE3ncDT+QSxr6Wp9B46VTlh266r/WHaTxC0jCPJWRThlyP5HVH/8ed+Lh2FnXZvjNn8qMocPH70oqWmLIJN2mlTAdbL5XefJRtvo4Icc+5QT3mSlFKx0F11mFRUK/P80T/dFDqGOZdqesyml3vvNIruuGH1+gWF+RnSftoTjYox9kPo9A+sXM/A8bmy1brqSBrkEZOh6jfLNNeGFWO/GTO+v4tz/VfnxdBqYcM9AzZ8RGrwP0zb8N4vAdGbzLb0mWCOO1+KODPqccuyutKMbmCyzwjTR/5o8cukeJ1UUDfVBty5hddYiXNvecWaXWmTKozgfIjiTovhojH7t7dGQiV6YYL/Vn0uCZ0Wn+rUPNPlTJPtqcPsTDOTA2KlSbMNTMhxoIXv+SRAPlFNb8x37I76Q4v/S8RRFvv+YJDL7CwXetLjSXeYP1j/8Pf+Hh27/7LSvNyx94RC+LTU8adnADjjDYqCyBiZkOQobXgHO3CMfQc60NDwcKajgB4VD4gR1Ug/Aju8jzPP3VDY/vbI2QCTMLTtKJK5wu55eS10FfCzsaQTb4TpJYeTzQ31N6qLd5cMDcnWjRoAYoOhMxzchg5QUbl34hx6V0vnr1yq9V9g8kq+F4tbrrMPzHfnw0lLZ/dKT0+EUU1l/88PVJnzrh38Uz2uxsuZItXgePjdQ/4RFk5vyu7DIZPIx+4Wo3LiCBXB3IBZ/Q/Cedypdu/NHEDY1nRikRo+vBafKkNpYzuk/mRRdsvuOzHfRB6YvNLXBLlgVC+gbAC3ceCV1ppPXvV5ibCjZbTE78+aUgY9wUveq4B3ho7/QRfUJga4wVL3ZF52RKO6MxdZ/jAJ2hoTe6oeOX6600P5x5KFkIT8ZKgvX6YO8Y7SLUI4Bb36H7wS8H2GTiC8cbxyKg3GOTY8cDCSqbCOpmlhXxJWDxxeQS9LLojX1iyk8ZU0LxYlc6xSLPh/7yQ5xw1WUHhqLk056kozdzQ9rLdoYuED58SduufIpphzONGb4gD1Rasv4vPgcahn+luYOjlq0LMIPX9NGmsQ2Q8wUQJqRyZfWVGJ+C+AU4njmevDEUsgiG34veKBvwne5b5KuufZ6OP8Sx67RMUEL7OwFGGh6ODfhoY9cPuaX6b0Zv2/DHFvnUk3zsuwY4LEQWN051bFDfXmfGLN/15MkE5FMmIZ9j0hymDVQ7bPVnroExfvF4un9GRGMOXmirog41ELOkG2zAG2/pyfcw7bnyXpwJ9I8XKcM2gI+/au9R3xEOQB5ehbQrsGejPujmhSe+OGryVi9i2pw4oeqGavqx9PU+QR6EZl+hKVAeer1huM75ILoJpHkVMUdSXdDQPKNxeCebvjgks5zvr6/e+YkT/GdRoo/RF1qoqF8vLnjqpPjre8ayzfFgHfiuukr/dvFj85tyxkb5UudZYm+i5VL4gOninXU4L/lcuFzbYqTLh7KVuHSr5qOcuhCjM7LhBz0Nun4Qnx5jq2ePg8iZrsCicw+xA+Dt+WO253qs8ZhrAugJx7BuQhv2+Fc9Yx7sdkhHBqpT+ui0Paw6B0jDy92P5APS6cNefzjYeBfrFgdbagPHnd8DMOtSqONY9UFy6C+l+7Ww/NAxI76iN/Nk7O2BnxOinHrGH+Q4xnNMRB9IDMIfWnQEKTtmP2WRWWOFyPTyjq6X+YCz4nYsQ698ly32kmGVx88RpRSq0+K3SLE1edqo5lXqyfzF1zdueUKPC0TqW7/Q4u/9zT/1wATAK8Pzw8HX2ljwe00IcyKjnAUDupmkLvhNKSZL0bbJg4rXZokJn0HiR/PUMScYY1WvfypZi7HxZWIOSP2pGq4EC5xrLQ6YiGkwJueclHsjZ6HrK3Y0oOL6wnQNEOyj+/ZOmzulS71ODprML6Tvk49f6gTxbrm5uhafFlUXaixN5Fydff7ihet2fV0bQV6gwSZJ0uWnQJ3XDnX966ScTsQ3rpz7yrj4oBH6AgOEnxOECjxBsTum3vHb5YO/w69tHZNsoXHJpu9A0TbWgW889ahdN20OzUVl+35ceqO+2ANsVDmZIYe+rh65nHTCXzEnsKp/rqhDz4siqs0IpbLS0ib/Nvo4iJR1+3gRAI+L1Q+lf0PJAV7Y4QWpaMR15QXBWvDuARt9fK19Mtq29zNIHoQ2l611EBJnoYN+yhkbGnICMsVT2GQBKsk6HrUpDD/UkZSXzGa/Fuaqudq21y+wj8MXfbit+JVxxrpaeDXKMYY8+rtfQV3R0bhRz+Cc2090rPECGY+TYTo6pHHk+eTYpV5iGv1KPlfGS1h1UJo8YxQbgDyBtgXpO2gMm/gbWuqRE0b4SXNckCakjwiAOqTlKQdVVvOg21h56oAs9Y6etTEEWgkgGz2JQU9H/70W83WSONxcPeoTsdjPGlRG19fbyH4JtiHdNRc8BvLwRCb6aq4tnzp8kYRjTu1R/ld/1djnx2TrYprPDdPxEJQdxm21P/wpJ77VeQN5ZElTbhmxUJ4Qn0F0EEDqAR0/0AMtuiL3GGpDiTLmQemMf6q3695assjVttDhN33wi+Yw5OCrfiqaIVb0l161Bzros1KKM0ofzm/2Z8gZQ1X5U3N0bxtAvvcJWH3TCcO/o6jj5vmL5zVXeCEBbykvU7RHxejgePAjTRrHpKGzCOHUwA//P9Nx8u7N58tHr14sL56/WL7/ox9qXjx3+vWbd9Z/ojUBpw8e92GsWjd6vSFLxUD3pcYNPjD+AHWbvx8D4PXXHRSbR2lC2i58M+ZyYsagREf/1OIUpI1B5BKnrQE06xkhPIeoMQfg6XHX1bFP3XyIPOg+7GGWWWP5RRsGNYdv8zZcvTZuq2GC8ugFj9pfIY+tGfCvyZFSBFWew77K7YGytFXk15i+QtQeCyPt4xEbsacsdWTOhVamyrYL+dyxj6682TQIn5/gKsIaGzTWFwDSvujjuWRrT8YhthIAdPs/xmzoQfyc/e3ye+h6PpR3N272Q++AFr2ug8+Z1bd9bovs7MMZ8iPdEXs9lCz04vFTcm437Wf4Tdurt8pjV236//p3/w3/iDB3rfL2NxYZzy4ubZAyn3jkHGUYyF2bGIzjGKYzqVCfTB7ub6SD32W6RWiUM4ltC4VUGJ85qXJnAruUoTMVPbRRFbUsGwkJm1+Bwctjgt6Asctk0QGDeHm7x8tL2WWKhqTJG1AP2sB3qpSWJdui7vJELTleI6+DLL6Tj+w6sTO03ckETJaPCb2jOyzuZhhtIZ4E0NsJQMfHA/jkge8cWGoH3jankyJvLYRfNdDm8tITAidHfxdN3PQom14Z8IlBxtaJkv7ANmME+378UjF3JgFcWN38FYV/y1dp6gCSDI14rRfyg/YU4GKypS0B8vTz2kZ84VBx6eEkW7/l5kEfWwNMQvvYxnAH/LY39MTfXg/rZAx5/I2xNwEKV2YpJwTUqa5gqV4jjn4WOTkh0bacZO2Hx/cgm7fqzmICHbN1/PQYH/72uBbOZbPHQXjd1oplxTwrH2lH1T/w93IfM2PyM13tTBHjUNqL7qMTYumKjtgG9lX6oacNSUMj0CbhS/tGJunAfnh8oIcNwbbAxt867jdbxc/9G+4gbZsprrj7Tr3SVzr2Xr95vfzkJ58ub9++tb1XL18sX/va1323ul94AVmIAejVtrLLWNYfdqGnLvgTPiVMI595KLCvCit/00Ga7mZzGKn4E7nkQeSZn/fAeKQesRU7nHxIEyiDh3Txc9d4sxM6jyNnEQnQB+CDJ+2V8xI16DzpL0L8TgjPXBY6usmHB3uMgdwZB64nPihLudiM6ASlo/wARLHlNiom/kk45lF5EnV+2/zEBnNcZL2Bpa2G/k1XyfGZuS32XaZwc3N4gYJy+6NiWGMzsG0V+txgVGy70JXN/EsA9aiwzp20E/UWTZZ03GhzLJaXl+JX33//e99afv5nf275/O2b5eLZi+WHP/zh8o1v/szyne99T6dcbeR0lF3rHObz0PnFcnF+6XrlolG1xaG/pOMzzsHjPtXxNKa3A6CPOZdgXgXrlnXSa5u6rpuC2CS2HyqSWwc24I+fT6HrArFFPrS1bdsFlI7wzWCDm3bq81nGOYgtcEwP6G0e2NdjtkVPXZAj2Bb5MY5mRMYX5gQWy9CqTx4DnU9h9pU8MrQDiE+9nyKTOG2VdecG9BVfeMVm+jFkfMw2rOgAxfiIvINuHwe2Y/UQGUOzbZ7E2AN1/qJY/ZjwhekjBvgRX+Df73P1xU4fPlUHzdy7PYUMetBBmnYjXfk630NnM8VcfMeNHMnd310vb958vpz8Z3/nzzxw4udxPhTxJTh/LwpB/fG4gxd6yvtEovT6ikdoPimWA4SaYNOxCqrb3cM4gCEpX/w4j54xKYngCohWv3HCJM1VrjoJ8LgAwB4nU+So7PPnL5aXzy+WO22I3r1760fqJKkJcanNnBqB16/68Sv8tRbpuX1n/djjoPECibp5o1WNyCwpsnyRbflWG6aqhoRrH6OMG12MTNCWG9hSG1JPd4rampj6EYDbaQDeHrDTy0tC/opUvkCh3zRRiJ/OPju9Xz7++OPl5asXy9Xrt8u7z96q7nU12Sc/ySIhxVLFgFFdlPbiBvUiy6zRfUw94lvopiErUspCB+GdMVQbnSeT34w7fjxNsF5skdGMFXs4bl+sqw42HlUBoR/zZcUR276SWyl/Allz/zst89hDf/psXvAGIZfPWxzXkAfxlx/dxgDHUM2G1VfehEkGuapX1R8WP4pjsdI9xzMs7rgSifeQMlRVEj8rBm53+QYfxwiM9Gl+twN6LZFRwMiteqrlhh7Acatyyc6+wzsfO/GJn2EAKbdeBfh63Ysuy+KjGVMWOR/fQyePQ3322Wcue/7suZjqJwlOL+pu3xstEN9eXy1f+epXlrdXV8vv/NN/6iv9LAR5Zv9P/jf+m8snL1/5wkTGNvZ47OmWi1ieGwnlo7/7diY7QjXr2ihHwcZnr47Jdzpp2pxHQlLHxEHXlTZh7tgD5dSLNvMco9DnuWrr0p886DYAc+755QuV11iHL/y564Vu8nU+oN5cKCr9hPiR/ot8bMVe/KQcXujwkQaRI++7/qM8ciA2QGyA6ENH9ATRDzo9iA5AOfLQui2n71VvhdSXsvDHRnSZLlHmaC6mkacs/OEBscVFAH9nbPCsfigwt9AGnDvNq5Cyc81VPIXhN0vKKD81Iu+WZ7w06k7jf7ld/sgv/tzyw+9+W8eDzk3a8D1/9ZHPwecXz5Yff/56ub55WF6/u9J5Xf2lY4GLZn5si3OMzulo7HXDF9znwiJ+sn5Qicu93jitOeEpRB/zOesY1jul4RDYS1ulbZhnNVzrvDraE30JT6HrA8mnTYFtiKXWTo9xzIbPTaNstgG6XOw+BfwI1rqxbtsRQ1d4kCM4TVB/glXHQE93qPYjdYij/qJHoZdHd/eF4N9UVXj5/NLlHZSnzt03r/sYi1Lf2y06Qei9vH5aZvM78XHst8dROfw90laZE2bbf5Cbq2M45u9R+oj3cLTuY/2e8rm+j7GN5Y7ooN9zDEbHsc3VPU/+SN+11gAn/4+//r+QhqU2V2JgwcB3pmqTdeMTFkDnvTcramg39mY4Rgi5ykNIy9wpXSfIyrtM/9xRIY3jWwNoI6UyNnL4Yzq2pZeJkxPrJ5984hOqDwZVRoqWe6U92YuHu1YsSi74QWNN2LyGFDtcxfdmUYuuS224rrmbpoURM6Jf2S779ex9NR7PZ+cLbF48aaLN5G19OjlxhTtXToNc2fCdIFKSryrzQRlt5yIqPGjOwLECnf7zYn6c7FfeErWEaGph5TVIRLzUJom60Ml8Vww6Yv6x4msFXlSiI+lUJ7kztadPVPSBRglbFnTaovXrRKU89WXxR8xJPBONfYRRSD96oUZebWh3FXynTPLcSSuiyYJsk4dXubUd0WtCZQP84t8vS1AlsecTjepD3/hK7pBzewnZ9FS/FNKm9V/lM9DrCcfFGw960cnYALRJrhKhizz6PX7xTUV9fHSoNS2TXA0dxhZ6oFRfBN646o8v3ZZOOMpJ+q3GWvW+jznuXLHQoD2tAL+UZrEjuq/sWh5+jue6gus6KG/NTRanKAP+JG25WsSUp/okMcpoG+uQbsBizcOn1Ii1ygHHamA/obOgcl8OPQQYFFfb12RKHqTf4edkzzjCVJUqxg8RPHbI46cc4jl4HqWt+olHVXJSH3x3lPj582fLTz79dPntf/Lby9313fI//O//D/xD3+jmIhI/pnypufRbWjD+g3/0j5af/cWf9wWg/+8//AfW+8mzV8u/9Mt/ZPnSJx8vt557kCyb+MU8pAq57t6Qy/nanFRf4bP9Vjpzr1uDf6drDOijYrtf7eZj1jyHUIlPLzMdXvygfWucjHnYnSduaEUewsWbfsZv4BcViIQsxwSPnzMmnNcx5BrAgErR6/tL3FmvOrg//F8xcr7DgBnJMY7Vm6JXh8Hv4xGVKrduaOJKWxRNUtJPmnoqUTKolS7qYiEZwkvGkgPpIrvcj5Pyx/Fm4aLzYV+wOUgmo1cEz9eCfWlxnoogFERXmrsVpXboFD9tTHvXY9dqN6n2nCPgE+Mnumh795/k/HicNjuYZF6kPVko+jEXGZGENdA//t1L9SFN6vkVS6PONzfXtu0XVKmMR/24UMBCm6dD6Jc7zkYqe8a5RscIbyW+vXqzvHvzRvn75fPPP/MFi08//czfg/6ZP/Qzy8cff1VrkY91DufCBJurq+Xd1e2iNYvAhVKdh6X2VhVgPPoirHTd6NzGHMkXzln05nubDxpTbNSv1VbUzT2q8wUNoKbROVM6pYeDnkfnxeB+eNB533OP5PwEDHalhzYzv+SJacdaaNM48FEkuuTE7jbLMaQi582kBD7W8a7zNDR0UyR+2hS6CQJ5HDbNWlZtQk8HRYO/zkXjuPMYq2NruOX0NhaRrPSMXFipMeKEx4Z/RJhxNQGd8GKHOa3WI9Uvnl/oSFwTr2rsNKaRo09Ju97we6Z6jOG2kfoA3x1TYYpdBAM0BbcvdsbawW/Yu+fFaGlf2PEdPeVLYK36V5XkVek8LC+e1Z2UifD46RBHB753uNh+O1uujTRtwldEfK7Xn2Zrt9JW60NQFxDbHasMEWyxqShd6/E8pUd1ulsrvfMGsf2ULwAqwXrDE8KIfP4Wjch9wccAtBo7jHvWKDUOQaljHKi1RIO8uoGcGMmu6wXlPZY8hs2tlmYMjeOG/YJs3LLO1bx48p//r//UQ654AR94TDrKo4zKU5YBBlAEH3HoOZGy4SFPGQFZGwaK1s4TatGw6QXRjYPIwsOiGcBHWWTiFycJT4Q+IIovgY0PGym/oWjoRZ+vmDDZCPZVZX4USDoi67YY9jwRMGx18iGf9gLwrHUEuOSuKhyUCcjvgUFISb+C0AckHQuQp160zds3n/v7cTda4JH/+KOPPNFdvbv2d+duFNPmtqlBIVervgqui2RO0cX36JRXTbw5JYaHepzeiz7qaLnR7tD2wCOItCOD7pk26/Byd9Sbn1F361baeryRPWyjPSAT8OKBPLq16hlp/COQJ6zjZCD1eC+aTORjB3Qd0OmrrjUytH8WnI9RvndEr3UqHXv+UjdfDpcMtJVP9WNxBGhj2oUy1HpDeUp9sUO7oFNtI57SX3biA7HvdI3+zzhHL/kc52lb+G27tUnXBeKnoTSv8PZJVtnoDyIDeh01SFV3Fi2NJpCqRdGG9DdX24m7H4Td8cCxwZ1NkfGIue90HHw2p6QXpDpGuCP1z373ny8//t4Pl//Ov/LfMq8UemF4zZgU+7e+9x1twP7J8rVvfGP5pV/55eU/+U//3+I7XT798afLxy9fLf+9/+5/278reKcN1qWOvWo/9WtZ12KQDQj395h5mP+2OgepT1Bp/HimuM27A6nzXHd8d/2U9twoXwiAtko/J8CjAns064rN8CYNPXrJp9/Jz34G1By++ACQxX7okSXNk1JkYy+gDEDrdLzjXLfHCzLm4y8+VK3Lb0BZ7BEDeFe68sWJveJLCD/pivlkKyK6z2lqG8sUD3O+29449c+VeLSwZ1m0IBQ0PMn4+FZvSubMaS+m4ZVvHP9nZ5qX9cdFScY+00RtFriYWI/On+t4yzkahtsHfrS+6oYffF+KF1PAw8spOM+yUfrRD3+8XJzcLT/+/reXH/7k8+Xi1Ze0H3rpO1Hf/fZ3ll/6+Z91XTQSlo9/6pvLf/Xb/3T5lV/949a33H2+/Mof/dnl//P3fnv5/rff+OsJP/r0d5Zv/PSlKqUN97vny0//9C/pmLnTJuwby4vnr3xOr1mJ74hfLd/9/veWFy9eqM46Vm+44KEi+cgUTFuqV92e1SNqX1/YU0w7aAPFi1QyLu81iVzdXVv7pXxxv4++uL2+xaQkB9CvHtESaz1vuy8pcKHsQhzx+hgd5zJRqAf9g24QH/aQsTUDGcoOxpaCX9QzBLrOY/rx3+uNtXIbkJltHNMDjtpQYJS6Ncig01Edb5Hr8l4f76DzxC+Qp3CCg7JJ/6ajjr20f/whJh8+8qat59vHukPrctW2x/tvDxlPM2g7Wm3fdh0VH4rIxYfUr+vumOsISPe6PsJUHv3H6i2OER9HdAC3reL03ezHAa/LFTPnjv6NHHnShMhAK8EK/n2rAb/1UXJv3rzR2vuteCXzD/53v2nrURpFTJ6ZWHMy4zs38PEYDLwxTFmcQ8aTrXj8uIzoyEdvEN6Oqqzd8UQDkCcNPf7MujgR1aJxGxTIJU3oDcVGQrXzXTl8S725ogpP5CJD//ouDItSFndZGIoHYMu+mwr7oY+RAfBlg/YIxWKQrFC+MdFxl447d9xZpE3YsHA10FcdVc5Vl3zR+/rdVflEGAe/x6mP0vINmq9E4g/tB02xCmpiBYpcX8W0hfUIu/4PcEdsrftoz/THng5yd2x2ha4WNuoZ2maTFq7Bj66Mo9g65ttqTzLdh/RfEL715LIVGZTTL+nTVe8IK1rGV9ID6Mlq4o/fAf7kmMGvlFNPLgpglhbAB9B5Up8DnGv8cNXbfjKuaxHNZo3NNVeh7ZD0oDF14y+6uMsM8j0hFmvYxI/chQD4kvYovsM+MU1JX2lXmnzKkO390OE7WrTVDk+Xiz4C437Wr491vPgKLDSVe9iPP+ZJjWAf30gyT1xqEfn67Zvl8sXz5Yc//pEWjT9efu+f/+7yiz/3S8vP/8IvLLyoge9bnT/TIlBt9u3vfkeLvO8vX/nqV5d/9E9+R1pOlm98/evLP/yv/kvJ/Nzyr/6rf1Ltrj7FN/nBj6djLy+j4Oq7FwWEuT8H3P6jbr2eJ2c81lJtn3bpbRY+4LZT7KuyE1ymEDss+ojJu/topaEKHcy/fexhsjbDVIGxbKoC54sq7z7O8N10hdiEjw2q/aHD9E97wYNvtL+bb+hLPe2T0rZDUJoyFrfr3ChAi//MO/3cUD7QHo/PZfBEB5jLRVnzxPifdJerdOXpFd9FVTr6KGejxN0hzlV+3E7zOW+Zvb+vpxXcNmpzNuwqEeF2uWQjwEskNM9zruCu0emJzuEq8+P2alNM86QHT3zQrz7WdIxfa1wz37zVJuwnn326fPbpT3wBlXP7u9efL1/XmP693/u95Zvf+JqfKPn7f//vL3/yX/kTy2uVfee7315+9V/+E8vJs1fLP/vWd5cf/+Qz2X1YPnp+ubx88Wz56ONPlv/6976zvNXe5Stf/2mdu2iD18sf/sM/u/zkh9fL97935Xnrq18/Xf7IH/vm8nu/+53lh9+71XH0izoWf7CcXD5b/tO/94+WS+4o3V4tX/3Sy+VOdXuh+e6V9H/ja19ZvvKlL2kD9lzj9W55q83d1dXnHnuqoM85t5qMTk4vlyteoqVdqlrPNL5fTZvc31+r7TkHyQbtqw/PjWofLthyMYW7ZnmrofuK6cV9SZ6+JFQf0p++sk7CBfRpjbOMPfchgkIfHytU5LuqO1hlS9w2rFt/fQ0SkI6tDpYJntdVHv4+bhMA5V3njGNl3W73g7jL+M5g0h+wYYifALnNDnOJKYrLJrm5XcJepSknlF8bX7WB8wqbnUL4QJcDeSPhjM4ThPK4pHxFpOLyISp2VBnMA7sYc2t86PXb8yv1TdkezyNM+mKj99khDtt0D9EB0Mpo6fXoOOBd/ahjDzp5ZJOPX+ZafRx7F/JrPdT2Sr/Rmvzq6p3mWdn5L//Wn5G+6pScPAk5saSMEIPHEN6A/FOAF5vYohI4jAx5MNuPPtIHvvjxBir+2F54ooPgxtfmys/8pvGGrdgASRP7dZv4yJUtTuxq4HRg7xh3gNLUJba7HhD6McRP9HjTIzle94y0bQweFmNn93WgzDa8hxJKDwT+VQ+u8ZEWX+xYJzxKuz0GnQUXeZ9sUTHZAJZ129Mn1S/c+Ui/EkjDh66MsZTBz9XCsaZ8ZKPbAsgig5tB50FnH0dsNotejzQWqF/FwHUUIeXIErijV2/hGu0hPnSSZlFSj4nUybXk5ZdPstW2+BldkYeGf6RZwPHISbyagQyy2ATIcuaOzoy1WrhCqw1Y5Oyvxk1OxNAduz/xlzqUj6gihle9rvKyARKnnbARmywUfEdsXJhIAPDaZ6HrYqzxaK6/I6N8fHZ7NNkeOL+hoespxM/iAxXX1VqSFIcf/aTxiwAvefqRk47T4mERyqbznseE9cem6fM3b3xh5t21Fn3S+/f+8/9CdXhY/ugf+Ze08PyJ9GlsS8eLj15pHCzLZ59/vnzrO991/f7YH/tjy3/0d//u8su/8PPLr/7KLy//8B/+o+Wf/ON/4mP4j/3qry5/RLRb6eVKvXtAC1gW0dzButUiEO/xDX/je+o0o+7wpV3SHmP8CNS1+m2jw8s4m/svNsNrvYrpv9lG+EMjhkYdr2+ubZMLQ9DqSQOz2V6Xs58yx7DPxSI/EaEyNgA5fuKnN8GiMe+owYZd7LtYoL9rUZb5ARt+QkM+5ZiGjiy+1bG91SOhHtvsbbnxJCbgG5v3c40hHplLHUG1pIDfCpsuPpkXrz0GeCKBx1C//73vqYxH78QnJjblyHCh41zyD6e36vOa35SrTSNzsmK+98TLU7y5Up0+/vjV8sMfvV4+/ZTHV5bl29/WhuVHP1rOLi+Wy2cvPF4/+eRLy5U2VX/4l38ZbdrU/O7yJ//EH19+71/818tL+cPFhN/5nd/ROfFu+ZI2L7Qfm6V/8S/+hS/AfkmbJvriyz/19eXh4sXyj//Z72oTIj9k49Mf/WD57AffXn7lF39BGzRt2F6/XX73uz9Yfkqbq2985avLi2fMB9r0nXy8/PAH18vNu5vlm3/ocrl5+OHytZ/65vJ//7v/xfKHfvqXl2/+jDZNHz3TBk6bLLXHl7Wx4xH/z3XMvfr4Y4/PN5L9zg9+qM0b54Hny+99+3eXZ2fy65OXy1e+/OXlI/n6Mz/9TdeJY49e4FFFNo2UMU99fnO/XJ2wOa0x6M0m40ltz90H6nl5+VxN/bBcyb7nKbW9L5TQ08r7Ip36i6cz3l1dL89evNAcwxit45qvWzBOQB9HPXbfUlHBMkpW7hB+IoHz8OD15mjY2kPXH0Cjjl57DFrH6sfk4zHMulebJhQNHh+T47iO/2stFdEfann71G1Gfg+mDt6Zj3HruWMcf0HXHSCX+WaG/amkZbv8Wh+OVwXK6qJtpcOLfkJoj+hKb1o3hO8PBGOOnHHMBn7tofs/xxKqeELqSaBf4K81BrKDqaHK6/zd53TSx0A/dJ/Rkb4JGdrqa0N8A/Qfxz0XRqONi0bg9evX0kdeZX//f/vrWktsiybiGASpKCE8KevoPHEitGOgLCc0QBpgH3TZ6ATdBlBV/VnhENEFIuPYX2zdDpjZV6egJeZkRbtQ/6HHB4lCfXclB47aUn/UxW2HBv9vcQbFjNE/ODgi+eeUbKmQSZI/Jlbsqbe0ueKzfEHc9RDBV6LRoxA6Eyavusc/8ugnuN76Z5nvxXjoqi81YMHYQVmH5UdM8NXPoZc4bUy9w0Po6Pmkifv4II5vvD1Knqx5EFvh7/QgZfGJsvjVAd2T+bCZMR+5W50Q6V82i9486u+eC8kq7n6SJsx9brpin4w38gEinwkDHb7bpDTSjAf3u4LLh019YKBsII9TK5AugzwqaH1MYhpU9De+WLwYKuZT/6nToKi42lpHhfLla7BX38SuL8eLKVPZSHdZ0p2nxzO6j2yQ+njAJ0KO2xmIwcvjhJSvaeR0DLB4elD87uodypff+973l3/2re/Vwl6LGt7AxiYCuVcffbx86ctfWb6iBeO3vvVtLzw/0aKPN6E91yLWcL0U64PHsP7kH/+Xl1/6hZ9d7t69XV4+u1iu373RNKWF5X35TQDoTwCpb+ru37Rp5YAFBOPI7dHaBB+sdWVVf7q89KUfYyNybOC0bNAAdlbMjD/ats4l4QfdV+KMZ3+3SvW2X8M3+say/GtRG/v4xQKR+SDHXunh2OJpCV78wcaHWayAxdjOPMICOTppB+4AEa9zucq8cGZ3jCbowz5J3lZH3vIiJGRegF7+lm0pZ9JY+fQx9FFUFxQJq7672+XZ6c3y8atn3hR973vfWV5p8c/im58OOde44wkFpmQW5XyH9e2VTupv75ZPP/vcb6bk+0tv3l0tV9pcnHMHS/PTj0V/+erV8kqbhq9/8xtKP/PFo5evXtZvOapdGJvwf+krX3Y7fOe7310++/TT5ZvagPA93a9++au+c0VdObY+/fGP/LIk7OEP9aBPnl8+W76nTc2PX8vf56+W5x99WXOQxpKq/dHzc43vz5Y/+ks/L10/Wr793e8vz159afkX3/7e8iu/8qs6Tn5n+drXPl4ebp8vz08/Wb7zrd/TZu7l8tWvPCzfE8+rZ19f7m60qby40YbwfPntf/rPl29846eXr371K2MDf7J89vnr5fLlq+Ve57pvfe+Hyzd+5ueXn/rGz8inHyyfy+Yv/NzPeKz+5Mc/XG50LN9qk8dPsvzj3/6HfpunKrH8/M/9rO/O/dwv/uHl/NnzMX7oSsYeF4Fu1R/Yq7HLgcC5k+98vbvWGFe38yQI41KNqbwqz+b2S19efiA/GKeXz18s79R5/BSMRk2NCYy0eBeMMY4b2fMTAD4GNG6l02OouFag2fNzZT8IzNE+JsqtAxyM7xYfQ/j/f6z9V49tyZLniVmIrXdodbTKk+KkulrXrb4lpwvVPdNsToPdBKeBIdggQBDgA2c4D+TD5ROHwBAY8APwiU8zfBhyHjiiu6u6qm7Jq/Kmzjw6Tmi9tYoI/n/m2yJW7IxzbxZA2+Gx1nJhbm5u7m7m7ssX4PQN43uZGcPQOfTLtoPLAJpYMfQSZ+L8uvwpdWzfIl7QcpaPrkFd4GGSLNpz9gqPLwOqNigAR+CJvLJ9A/cp23NdKMIiPpBN4+n+XrUHEP/Lp/H6li7JdRSydH1ZiHKNXoUsXUeAfuOsXx7G5Znbs7QZwC/iR93gfExAqboESJMtC88prfwuIWs030iLbzo0ijPghpN2nN8wHPtBRywZV/+F+vikUI8SS46JIBArLKV6KZD2jPghU/i5H7VGEJQNozCTScHIj3tmjoPJKIqpaBcbRLiLBUdIkzCOQlZIL1x9l3ZSvgCnlbL6UyLTr2f5KHwsDSrOC0U8S+M0wS8qK8WnDEETKFL8lCZoeCkErwRg4JY0dHY0Mn95UdkpV38fCgUQPpMzcUieUBAvIfLQYd5OxxCn41Ym1C1l8yNeWeJ0gsF34gdUeMT0L6WTY5BBsUlyA/pUflZEWJXww0NUp9xTn3SeXtcumMIBj3gW/oQ50elsO7M0E15cevA/bz/KyfE4gE+31IMPdnqI1TP8Se73Z3GHnsN7lwPyUbAbz/h7HQ7zHsaJ95lYuaJ83DPIpcM7UmeQ/ik9U8wilHxTGowweQ3pI1+eievl5W9Ybv+G2ZBEeETNowajyEeZPb0iQBdXHMA14oDDB0nAr6n+uVIfXNOWlqToTfhhP14AAP/0SURBVE7kpAidT6hkYfT5rL+Qdz/DP/yQJY8tP5VU1BOOBxdKk5RYYCAlEdyJnhSJrLLlAmeUKfwAfLIzjxfiyQD3vsTbAP7gPFe0A3+KnmgkLgps2gqSDADAPzugiG5kqSP1SYeclMjDhq1LCeV9jK3tHdvbP1AdjhkfQJ2fn7crUupQeDGuILbZ7lm+VLVqpeov8POx8ipKL98OOu7aTKVk3x++j5VTfNoOyh3bDoNPzl+VwQcSQbbM3u8oLdQjNwmGZYdv8gMnZUcZozxC6v4+XaO0tMeYyCGO45c/95SB9smqjMcY8inRkOos5ZfGE+LQ3v3r9cqH/sIpJRzcwsszYY4p4siTdz8RrvTehKfK1FnUa0qbjLq0Qo5L+JWOunaaEpAe3kGb84D4ooA26StNaqNnK02KfyGtnMvOkBayYWWbKKm8+J/TBG/Yope4kCDRnurHxziFc5AKhygwUMuEsspEX/I0YdXqtAygvK2tr/mhKBUZDBOK32s13Mm2cKN8oD6DTfR9IS0qDmlYFeJwlTSeTtrU7Iy1ugMZYgPrtNpWleHGwVHIFHyemEz9JhMI0zMyTCicStxutcQX1clkWbI7sOmpqrWaLX+XtnF05CuRyRA99e0w4OA9rI6MuzFWjyTvE6Idg5+Vt26zYYUJxR90fJve5GRBYRNWmZqzp2sbMj6qVm/VlH9e9PEaQt9euTujch9Zt9Gy037e2s0T4a3Zab5k0ws37VAG0/WVJZvQQLajtjjLpMbsgitAjSardEfer0JfR33Cu+9+RW3t2LcuPnv+3G7dvifejVtDtNabXbt6/YblhJvy13e3bazXtIOdHaupvF0pUJNq25PFnM2Ip/MzMzYzVfbVMOoDA6/TG/dVs3RKMjyWbKneukP+FyvT1oUFypPtYRhk46eSK6SCP+e9QGlD7s/kOsBlB7n3BC7/3CK7Z/4CbwPIup6HXklEh/fgd3n0cCQ8tVugz2yh50/kRAf3SddJNPGcrhH+RUhlSBmmfPyW0QyPtOVct3wT1Q9K0T2HqAAXc1YatrHKJ8rtIPy012GrSn7eWhP+dH8RV5Q7gDDaekKrMGJmMwbVsK9LHkCKAL1nIUKQ+JHyCNoCIg+6Cmd3hirYSr74OA79pf5Rehn167EuQrYMWcBbnB0+/WbwPhCdOIPuYn7QMwx0HQWZ4eEyqoZ+ii9uDO/lhun8URceA6XLAmWVH2O0j8X6pdTDNEO+AtxTdmQ19XFpnPJxK8PvUbhQ58KBHKWtogJoUrjXvSCb33kY96JLQd7fKS8/BEX1gz6MQ39gnJBx9Z+LlqTsBoE8cx+NLEuQ32eeAyAERxonOoMjDI4AJ1Iu4nGNPBIt53lG3IgPPu7jfa7YNhJ4ArL3AYFTdwrXPRaKgLgRP+Jkn93Jgkmdz8V4QDZ9AOGp7Im3Ed8V/OFz+AEk99UDl7Zzf+Bl+IEwngJG40a887zgteR4SBtxgxaePcbQz++JxyAQjUQQYRx1jxINrkiDUCnBGW7CgIHinoUPgfBwCGzgyfIsFEjA48V1WO6gJXslfRYH8RkQcIEv6CIe95E+8gf6w72KyK8r3er8UVQ4cjORksKVq5zyUBx8wBG0Auc0DPPADfNQzhfiAvFM/CydTisz7QoOGoGQqYgLnOWly0Xsyd/B5R+aiZHScu/0+tNFIE/CPFxEpGfVm6o0dS7JKIt3Cr2j41l0ZWkknUycM1LwH4XgwdlVkZn9DqUBiHTOF+FFxrKK84Q6zYgzmkfQAn4cirUrIiPxsuB0D+NHemiqNRrWkJF0UK9JAe3Y3sGRDKKCNRttxUVupBC229aWwtWVEtVT1a0sLkmB4KS1no2JN0W++aNWNimaF+fn7J2337ISKxaSOXknYxU6h/JL/sFvnPtRl9DPzCs1OaST4MT/L/IhAX6qMwa35HGGkyvlBhK/4AOTKuBHJkfqQy74GDicT2pLAz9ZIBko0Q+c0T6MH3LCgDeue5RGAD47KAwlLPXflPccB1s10mCZ6oZr0A4QD3+cP4t2f+ftEgg6SEMd4FL9n+M7hzTRFPhJB500It+ip3SU3xUkp5k2wnY98WFM9SkZmJQiXirlrVKYtOkKJ/dO2EcPn9uvPn1icys3rTqz6NvPjjst23z6ud2/vmjTebONZ49ssjxru82BNbt9K1VltB8dWlW4WCXqd5tpxbTetEMZR82TSeMQv0rnwCZkuOTLU1L0ObRBygLtRwYRtLVl4EyqjivC0+E9gvGclWbmRKfqU+XYkiE0Nz3thhqrX8hdQ/e8m5grFq1TP7IpsRkDpKV8ekrTUNuYKOR9e2Cv1bGSrmP9Y5sulm0gRYUVp/KUDCnF4RTAntrH9HRFhmXe6kc1GW0YMEWXb4yXuek5myrreUJxTwdWma56/9iVkdSpd2xuZsFm5+bEl5b6chk11bLi5tyoK8rAm9czZanJACtPz8sIrLqhx4dAC4iIDCW2A04UKhRausaEDDJeVpdBKDpakmdWso9PVH/HHRtvH1mOCUf1qwPxg8MwxjBalUe3zdHzkqFjGV69U1s7qFkL5ZFVbOGJUTFkOcBlkBvkaBgmrGlczvRHAS57Q7gMV1wjDBw8hx8u4sXnTkYhwkchmlqEj15H6eQp2mc2Xw/LxI17rjnVD9fwIy4ueBE4AJ4Tdvnxl8E7GjcLl+IR/uizgmbiJJwX42bziPuLAL5zvSYLkW82f+55D/AyVEFDQDa/DFlfCo71G8WFy/oB2TyDF78OLtB0WSFeBiqAfxpJeV2G48vgysaNfn8UQq+PMsX1ZfhFlfp12jV1mOJwz64IVq/yecYntauH/83/zT8iDMIYGEaRRmaAE5h5Dog0GDvE4RlHWrdEVQnRAKJCENbwizx4jhlJIMIinDT4QXMI+2CouEccIHsfQLoATkwKwD/CsjwIv4SL59QRnfslyOLNAriifNw77wQX8SZI+Sn8JS3iZWlYkg6/hOPcAaP0Zv25T/weKgRDiDDA/6Os+U0WZ+rQ0suRxE+KFkHxvgIuynyuNJ3ne56n/PSfuNkwnrkPF+DxhknP6BxeQz6IT7zIH0Uq5PCC/zCuSEggNDyLej1I4R3OQhAPOaMBMVsb6bNACk+puEEPQGPk2csbdCeG+vWcDwl4jvJmw7gHbZqFPFfkPC/9RVxoP8tfV38X5QwNN+khxYe64RVcujLjehlkywR9ONKAxl/o9BmdlHfyTw46s32M83cYF8D/MghcxMIYU4nPnp3iYbqgKvoB8vDv/mSqKOKO5sXzGZ4hPaMQdIzGm5AQTkgJ9veBcpNSqFROKXdHrZZ99Pnn3m72Dmsytg6tVJDC2ZP8KE2j2fHtWQvzs9Zu1tVRS/mWIpmXnPmLsOL/66+9ag/eeMP4bsa4ZAQZJP9ER6IbMpyXSh80UX9s90J6iBNyCv8jzigoufCcyxMugHvSxn3Uuy93C4Iv4TxMwH0A925UKA/ik4/Xke4jfeSBv8u38PCKUYorXCKdFTdWIzjNTVhB7FfHTxSl85V3JMXLQh6JHuKN5q1/pB6GfxGCLq7wP31GIvEfHBEn4kV5Up0Mr95BK+4wDUYy70GJU1K0u1aS3BSltC/OzVhZhkyj0bK/+utf2P5h227fu2/T80tS/luSg2M/hWritGu7L57Y1bmyzZYn7ZCVleK87TeFUXnOyhg57jRsYbrkJ/Y1aoeWq0zZi72WtfMzdlpdttxJy6b2P7RqYcLK81dsba9hNSn8s0tXJNTj1mnWrGAyFlsHdn1xyo8VXuvLAKosWXH8xErWt8ONVbt9ZclWnz2RrL5hh62uHXVk5MjwGGCInXTt9fm8tUVzx3K21x1YfTBm04vLMtY6VtvdkoG4IoOkbvlB22oytmoL9+2kLANn55nNnjZlnJ3Yzu6R5eevW2uiat2xvIxcGSr1LVuujFlh0LXJE7W/yqLV8lPWHit6L9E/3LI3FyvW3d/y96/WGwM7nJiy8cq0nWw+tuXyhFUqVRl74qcMtlpHRvyEDFrV0972pk3JaJ0vmC1PF23jcGBHuRnrzY7b9t4zKyjNvcmyVU/y1s0V7XFftIuPGEgzMnDvVmZsd2/D8tNTttdRXckInChPSz5zVmaLpAzkcrkgeVFfpTzY7n/Sl3yJR0DIToIkT36n69m95M3f7xzKXviTlueA8M/GAbLPXMPhj4yCx9vgS5pGFtdFOG8T2WtANl2ERbsNwN9DdA3/C/kNx8uz9ArDZZ8DmCxi1dW9FEycLM5IMwqjYTwHb7kPHAB+qS+4SM/o/Sic90sXIfIdvarb8759FCI84Cw75Ooleb8MnCbGH+HEnZfDL/5Mdufh7uthWcA/4qbnFIeaFUf8/suC2K6ekpRknHDwB7yMt8BZGLT82jzTmADR7EBKdKfyZXlwAeTHQUoRB8OKHSi9nno62T859emkm/jf/Ie/92OURWAg5YSMIhGAUAE8+/5ChUeG2YwJ5zlZb31PBz5WmFgW5x7wAWaoKDAgRX4xiAUt3sCHDv9wPGfT4cDH8yjtAdA1SnO6hrBAF42EtB56dr3okvIe9EMLeOIZyOYdeUV4uPAPmgEEm87AaWAspr4ZgFF0hzOdPLsihbgpnLhpZpfynV9xGD2ulMgPkiI8reCc05jlWTjggh/0uIjjlIe/XCS65LjHXzfDZ5SkVCaAsuICbyghCCF+Ue8YZAERN9KGA5we4mc05+Ajcc7xpWfqCGC7gS/XEhf04CRMdHtuevYjiD2O0pPG6y2F6Z9wjvm2C5+Zl0+kc9rgezwjF3KEE9fB+UO8ofPYqT4uA2bKg/4oO2Xy9qB70OKiXnHQB18ow3mY4ksR9hUmwuUPL9ju5tsTz2hKckMdwiPIIi6OOgdfPIdzGfN7/dMfdHLvqyxDHkQ9EAWIskwqf+ezJ1V4CnQ60hW/5A+HqFNkne+2sb2I09DYkpU+lJ1wgI97Xi6lrOl7NeorhCTySvhF1zBfl1c9u1Hj+VGGFBbx4jkb7g4a1b+VmGlHrqFRebNyNZEvWFOKVbtLf3hsfQ3yHd277IimE9E9KwWsK2WN+vItYaKXvdsYEE3537h5QwpZ0Y+oTjRkXSpPctzjo5+K7JMcES94GW7on/VDDuADDv5Sblz4xTMuyo8MBR7ukkwlP6dHd9Qx3w/ikA7aVqqfLN3QkuogpzJG28PYZEdtnvpTeLQB+OMHyYjHQncmz+mqdH4/xMu9XOItso+8sl0z5eP5ko+HJzzIU8JHUYdygSGk/KLscU0ulR+/xEPCzmUNfqT0lOfUJnUdP+3JWO5ZcXJMBlDVpiolX6nkcJM//4uf2Pb2nt28eddu3LiR+MHWnm7d+q19K5y07bixZwvVnE0VJSvtmnhrltP9ZF5j91jDeu0d4T+08cGhWX/PChNdKfTi37jGZDYPymAZ79ds+vTIKko3UP/NFrdKteLlz6vsORlwxbGeVSb1fNy28eOedWVuTRarMmZ6lld47rhly3MlN7bGTwfWl2IB02dnZv2dwsl+w6ZPmnbih7+MW7vNYRBsf5zESraTjgy8nAwk8WOi15AB17W9ySlrSGmZ7OxbqXtoKzIQu6z+yvBpcay6RFAjhoxClUQGVk58qQh3vXds242OncjYoT3le3Urdo+setoR7X07anftUHZxdXrWJmubNqn8pmTg8M4Y2j1b9WhzaLAz8p8ryvgaVz31mjYxOWf14ylrjqN89ezm7Iyt9CdtqitW8k2JqWkrLy2rnc7azKBsb169bc2jLavOVKwyO2+5qTkrzi7ZeHHaSlPz/mHsJJzInwxY6kRlxnhOfTWynRxyjXwia34v5/IsuUr9aJI9vyKPQuvftfRxOrUtwpFl5DHk1uMOHW3A7yFJLp5pA9SVbx2WT+pfFEf/GQNTk1BcXWnntF/UgIjLVcjkR78sOaZ/kCMufV0aY5STwtk2TBrwKmt/JjfHQ/5yPJN/jB9c4x4IvSAcwHjh+g55jYTjsulHIcIui0s/hF9cneih4/EyF2ERj7Q4gGvgP8d5Eaity+E876wjNhoVOXwZR3zerU/1zA+/83sR6Nd0n56Ti+es079w7pFwpevl7mW4Ql+FJV+Mf7kLWeWeK3Ka9b/oNGbT1ysz8ogxzJ3+hSPc0+s+ySVxznWONM7Acd69Vt9BXLYFRmXG9gfeL0gFusQNBQJhwIU/EIMgzyimQIqXwgDC8HMlcZjui6AE/B/Bn00bwjmKg/DslTgo3Nn8wy/ijOZxGUQlZ9MFDTjwRx5A+MV9Fn/cgwcXfihF8ZwNz/qNgqgZ3l0Ej690AOnPgXpJfAy8o7gjPvQTRgfv8flxFZ1AemcmdRRAikOnpvjeZC8CMgH/MLSz8kF6UXL2PHrFQUfcu78XL/mH8Rp1EPyOuGmAECjMKXTvwJ/wZHFx7+9R8fL6JZCt58jDcSTsvxay8b0exjSgXAKEQw8ugHz9A9G07OEzDp5S5qgHwOmJvDQCxtYFBk9fRVBQMuzO8QekGS/aSYrjdOjn7UjpgSx+V25Vna7UD2kOurL0Z4H3QoAzGv1yjnMUVKvoIB4eZQ0aLs1DZeY18air4E3wLNLEfcgjwHMWN2ldEdAzFRw4AbYVoTR2pBBMliq2I8PqoNW1U/Wjnz9Z9fczBlIM2U7Eu1eyntQJj9nB4Z6fMvjgwRv253/2Z34wAP1uQUYj/OSdlbfefGDfeOctG7RqbgQFQFPQ7zQNwetG3lLBpEynONl43BE7eBBl9Ppm20mKSAYel3IzCXIZ8O5h4I5rFoKuoAG583zk+HkOwzD8/DpEk/oXJjvO8ThIFjFgk1fCkkoFSD6H/VJCnfxTSRJvnAfypz/wsosHak3+biTPtHnedSTOhNpZYCbMZ/KFgzBQE+ZUun9ywyx1j1N5URplfLD175QVSEWYn521BTkmEff2D+0X771nu3uHduvOPVteuaa+sWvTJclT88AH69feeMO3vu2srcmAkVEjWjFUz/JUGbqDtqpP5ePDuar7XK5gpzKI+i0ZGVLiURh492mv1rbDZs8nAu7evOIKAt9lyRWKshFmrCf5c7kYpH6GI9xZOSWfQnXOtg8O/BAKaLzHaX+dpuPgSHLGlaOjhuS8q7aUs3Ihb9XSpHiq8hfK4nHOdlTeF+sbPtm6OMdpfUUbG/TEJ+kbE5O21RxYoyPjbYxDPThAY0px1d55v0sG0PbOvk/czkxVbXleRpz4MN5X+xOfNo7qtlurO++n85N279oVG+vy3tmxtVWndXUebJssayyrFqQIUZcyLDl9koM36jL++FpWoViQ4ZqTKalxqtuy4/EZ22tNWOu0ad3OoS2UcjLcZHTqdyw+HwpfXzj4JMqYDMGrbD2UEXwqI/5ARt+R6JdVpfopWq9HnSEk6pfozzDY5CZFtIrrspXkZyjHAvrf1GenZ/oG7vnsQJLFlOYsLW0g3Z4DXoTjr8SgupjHOY7w9zHCx4fzuHFFRqIPjmf342AO4TijJZNHQDYvwL8dKMKIi1ckAd8oLpw44c+XQcQFPO4QGX3GZXAZfUDkBT7KyH2MsZeD8Hg5RkBejmtIs+fnt5Qr4T3z/w2A4ROxHOcwTbbMWcA3vtM4Cpf5EvVs6/WXhCwdWcCP+rsMsuNsFi7DA/w6kl6WBsiGxf3LeJX69Yvho7h5jnC/6jkbxw+XkV7L7gYcccZ++f/8P59yfCqCEwKdJQYXQqWnsxUDYoxmGI0sngmnsfsLlUN/cEVcj6NwfqHU0nm6sjbMc1SgiUNa/ANXFoL2uBKXWXroxs8VxGHe4YC4EifSZsMpcDTWUSBO0AMMxGRvjCqTJ1dD8ssQn3/xXlesXiI4D0RTNt8s4B9ljTDKgD+7ToDw5z/3QWngBPyeF2eHXjxn88ry5Sw//E+TQRm4iAdEXBxwFkf8ZvAACFEu/h+lxpUclRflhdleXmalE49GF3mcX4cDyvCBvHHwFj9c5O88h55hXQQ9XjfE9VW2LwLpicc11SFyQjc+LJf/F3hmw6sD+PWffwJSpPzgSco/eBX0AOf+QjYuRfgSqoiPsRJ7s91AlAyjcEY/noxx8YPOASVRYdk8vFyKzLseziOykeHLPW5ImoAAD/QrafkpVvIhLaFDnHEfV/eSwyvdK92wnsDhANH0lMMr7wyAK4snex0FMEGTOHEWx+s1w9cvgHjnNCifVK8hu9B8/kx49D9A0IXjHgevE6Rr/B+XEoW8895KR6g/+ORT66uN8Z5GV0ZXq9WztbUNq1Rm7HB/X0lYYUAhZZW+YL/927/tL9x/+OGHqSwqKYcIUN8zM7P2o+9+26ZzolV1CIiUYVmSsQtAy5DLupc/dLsM4sAZ1FImv73AM27Bm4zuxB8wRtnP4fyeND6Dh1Xtz4lfwWfuE68TuILoP384w018L/cwPXAWRhp3iR5pGO4PJiCqJNJxgAPxsjihgbolHf0yQBjPiiBxVBrdp/zJK+V/FkeQogqXHIOontzfy0cbVT34irbyoe17uLdN5XfStYpsD44Kn2UlQ0bGZ58/sl++94Ef2X/95m3L8yFcpaHPLBfH7PbKmF2/Mmc95EA4O/W6bW9u+8lypXJVeeT9EIRcoaQ8xqxRr9njp0/duKjMrVhXxvyJlPoriwu2PF2yieOWFSfSTpKOjIiTyYIMgoKMsrSy02837Ljfs+kKuMd8lXVysmhFPXM4EScqVlnJkRG3vr0jY6ekMBkM4jW8pQ9nSyuG3nFP4zcmq4yr09zw/dRex6ZKRevLeHv69Ilkc8Ku3bypbkDxZBCqKMpH5VG8XrttuelZ6ypPFoYmecmr17S8xqAXT57Z0WHL7t5/26pzV+2o1rBqhQ9md62Ql1yc8h3IggxJ1dFpSWVRGbttGTUN5X1k61trdtSZsLfeetsqil/mdQ5f6RmzVk/X8ZyN50syojrW4UOgKiGHiGxurtv+1oaVZUSxmnyqsvVF+/FYzqpTMzJkla865kFPfMYgVUdwQp+gvrY0M6O+YczWN/dsd/fIBqc5N7T6oq1PGcXvCdGNsQeELMcVGUTOeA55BMK4Argir3GfZDmlByIMiLDROEDg8zDxZMxPVP4iTQFBTfj6FljBBTxyPIff+X1qTzhkiDIy1vk4J3rxz6YLXOQlkf8CRD4BEZ8u4bL4QDb+BfC0qX9DlwAPfS2TFMCZHji8+iFUkt+XAjTwO0tHudRv6tl9+Me9yPFVFieLBy6JFn+QFzRH34RLOoBH+AJkJ+TOAD+ly6YhO+obf5Xa/bJA3Jfl8TJ4KW9fAj7ukMVIOkmFvP9+eWfHnS8H57LDNVvWuOcacZBRqhyZSP4p/Fj6JVc+e+E64Cf/VVq5yrpgNxFxCD8O8JWrITLcxXTn/rgoZNYPYEBODf5iIVIDw3BKgxQ48dddwu/P5zPi0BQdR8RLf/r5IHfO6Mg7ri+DKMcXwN/ROg/L4iNN5BPpfRCGZ8NyAMTFRePI+ulOUeUuIY+42fjZayiJo0D8c9wZkOJHOfAfpTnSAGc0eqcBntTB47K0EC/qIOov3gPD8Rw4Q4ZCKUx4wKkOQwMVEHG9sQ35HX4A93RCnLSELIIjwoOOgKBBKcjmrLxZfAGkddxDx2od++IDIk1cE+3pmvxwySDiGf8szog/Ci61I2HEv6xu0lWDt1cJOJWn/KNNkF9OAzZY/f0QxRGTVB9Ky72nP++cB1K2gsZsfpEXkJIp3MuWwvXPeZ9SCKAFJz/uzwZGBUVdfwEUyORCDCjQkN7V4z7lQ70F//zkMz17Uscdckf5z+kM4xG5HWeb17B8OIDn0TID9Bfp0AHKP8xDLuUB/pQ+C1Do2w6R60LZ1rb37fPVdds+qNnM3KK/KM/gfrh7qHqZ8COrWVmgHeRkXGEz3X/ltr1y5661Ow1bXX1uT589tRJKrfKdW1i07331XStLSaeqAS4uY7rCWzf6FJdVDueZyoQI+FYcKfJ0+AeHhzYlJTC1xSEO/ePYbZ/Y0b1vE822ccVxHgiP81NAXPq1dNon4an/9b6aFEO+Ba9SfilDTu1DDpE5aCQefHD8iuuGyTCtn2YoRxznv64JIbJ1UU4dH/SS1lflld0wf4dhPHm6f4S5n1KQilv46Ke7Dev/rN7P/nE5lVKtuIrArLA3P6VD9vPqL/I5YRt0rS9jIKf7ajkvo6Jqs1Pztn/YsI8+fWIbkoXq7KLdeeW+jOp9K8k2yE0MZHzl7Pb1BZuq5q3ZrruR8ezxqjVlQJxIOZ+qzPmJdrsHddvYObCNvUMZLwVryHjf2O3a8YQMnikIl6GTr9hEb8Ka+we2NDNpr9+btuWlsu0p7cHBiW3tKb7qjhMCOVo9N5nzD/LyEd3xQtU/jMvK14QMw+rksa3MFO2NG4uycQ7tgIMzBpO2W+8ofcEPu3DeqloG6sOPZZTVZVw0W3WrlgZ2c2nGFmUAceADq2C5YllGYFsGXtkmy9O2vrHhH7yn7pmcyOV5j2zDZqu8M9a3b7z9wA95Oe7LSJMVNqY8Tk9k8OWKtifevP/55zZWUHvOy6nKjvtqj71T+8aDt+3+9VvWEc3lEn1gz5rdpnX7J1ZUvvv7R/bw0XMZaC3J4KS/vuDvwqnf+Nq7b9nK0oLKNVDdiKXKn/xaPcmHeH6gNO9/9Ilw9W2K72FJnivlgr35xuuqTxlckh0/TVMy3Wa7n9JgYL3Y2pNRRB3J8GRdXWVJk3A9zysrt3HPNWQ9HMAESlaeQ15pc7jQjUJXArL4A7LpgDO512P2vfQsjOKLa/TP4MAFvamfSm0+YDQtEOGj+IGze4VxHy6bZhQ/fYV/rDfjn4UznCMw4WW/GAZueEpdh3EFVv8Mh/LBAaM0ZZ+jPxSlLu/xHJCNH2l4jjjhF/GAbHog4ozCKJ7sPcaC/okexbkkeTaP7H02ryx+4NfRQViER7ps/Ow9BnfgzeIHRp8DmLjNhoUsjuKJa8hmyC3+4UbpzN4HTnb7ES29EtX1Mcnb3af/9X8+TMO/c4OFARP/yJTETgT3CrsMiB8Z44gPROGAuALDjB13Nq3u5IdykAoKHlciCJEQEyXoJC5xwsgAfzgg8hi9Ur7LIEvfRRA/UnEcAg8Q94nOYUXREPmheGRowWX5EX4AJbgsd+Jm42ev2XeVshDhAYED7+TO8w2IPAISf4HUCYzG55k4ES/Kr9ggG+aX0nBPvIgD8Ox4vTO7KNTE4Uo9B/AMOH64NXypN/yDFoqB/3l5iBMydJ5HpAvaeOS9A4w9ZO9lDZv7wJ3NH6BoEZ5wpnKc03IRFCLCz2kNGkPe8feQYXgajBPtKU3qpN2wEdCwyddPVJOS5EeDMpvqPAcneXlU7wCIC6QyDNv6sI3xrJw8Fb2ub8niFn/deNxAJt9UXsrAgB4ycYlxJWWFdKFMQwe54Heh3IFbcbzDpKxej8O69KgpHnUWkPJWGhkW1GOUkWtseybfRK/iDZ3jFC78Iw0QdES8oI1sBupQuelLFlc3d+359p6Uy77PyB9I+aMfGLDlSPHA30b5U9jk2LEUsUmbKubt3QevSwGvGKezFWQZ8X0hyrawsOAz4rwz4Uf/qyxukEKDIuBHHYvyRKP8vU6VJ9v5mq2mtVXWgfJEHiblVyxxvLWMBMkJvHMeStH2WWrdgw1cPvjDEwaJIT/ggvNA1+g/U75DfznnqYdQ90n2AbaCQXUun/M68KxFB+lp427YwX8BfqTzAYp8U1YQ5/GAqDuXHV19TKIP4adnz9tjnkPQAn6nm7hKfz6WnONXDKfRZykV18N17YhvSblSWVNUnxBDAS/KWJW5p/tjm5ub9omOrZ2GffLZCzfcbt9jtUZtcmxwZojdvnHd7t2+YSedttUPDqzbadqvPvhbKxVzdvf2HSntMrRVrurUrO3u1Wxz98g+efzCHq9uWqE6a5syso6ap1L0VedlGQ5TeeEQ/uOiDKOcTRX69tW3rtr3vveOffbwiX322ZZ98mTfivNX/Sjypgw872NVzolCSQacCqNyl2T5c7BDc2/dfvD1t+wPf/ANe++9n9vHz3Zss3Fivdy0bR+1pEwMrFLI+0RGr9tRUhmZeU7wYxtv32p7m/YPf/RD+/53vmGfff6Z/eK9j2x1RwbPzJJt79clh6o/8dS3YcpY4yjzSbVbO275975mZJj9i3/+P7O9vV376KPPbOegZh1ZuLlCxRrKn5P5WMUZqBJkc9mE6B8XX3P9jlVl6PzB7/62zc5P2d/97G9tfXfPDnuUc0rGD8oQ/ciY1fhOl3jAiM1x7u3Wkc1Ml+wf//Ef+YTIxx9/ansyxsbzZT+4oy7HZA8rerw/ycErs9WizcggvLIwa/euLdvaixeK11If0LQJGVfzy1d8pVGS4nLqVwFSSH8Y40TWncmdIGQ39ePeFM4g4nGlPVCWwMF9tJHLIPLBBSRcGv8wBC+BwPWF67BPCAj/wB3PAH6pHx/2XUO/LGSf4562N4oHl8UDEAfnfLqI1iHCLwNkajQsi3sUvKcZhhMv0o7iiDyJA4+9j8rEibRcI79IE3IAZOMEjoifjYdftu4jTTa9h+nPD1Y5Vl6XFDNkCyA/IJsnwHPkk70fhcAVaSMuchr0RNp0PceTzRvI5h9AiGscwzhA5HkR7/k1C6O0BXCffY440OTfChX/4rt3GFneDv93//wPfky8tD88fUU9FBKfkXQcMHJIpDegc+KGeQwzw//cJTzJn3Al92ccYXQoJEsFSmFcURpIE4pZiguOZCUSTjz8AlfkFTjCkQe4sg6/FO9i3OQSjgRBd8RVAUQDfHBrVTHYMscMMFu2/DAB0eb3SqOcPI7P6uN0j+izZx7lhXsPH/r7vedz0V0Gvy4MuCwcQUjK63n9ZHkXvAq/iJdtEDieozHgQvBwDsP4WYiwSMszAug4fMUiZCI1NJRDrrjI/+wqx2AMiSg1XJl1xGEcYa3BfZxK7Y57dWcen+rlOdJxQAKntXHEdE6e+PNiMIMneVESnNeZaAC8PvXs9/FMHqyYeB48D/Md5ul+Q39oZHUFhRKMxAMH6iHPXB0v8fH39OgshAbvUtvgfYUJ8YtvsBwe1X3FYyB+fv74iSsOV68sq3wo9xhTSZklbarzVC9ZGSBf8iJvwqGNFzYdeCYJkXTvw9cwDfhJn3XkQ9hFJwQKS+1bZSMz4UKRp3z+KFnl6ltnCQO3+EV2joO6UHv0+pGH141fCRONuqYyDekeAm0gZGlUJrkGPuiCfvIOXP7sYYkubqGL46tPVAcHRw3b2ttX5y78ej6q1b2f4AOlbkgIf1tXjpqmfBh/bAotqru7ujBnM6Wib3+aq5RsQcbWdH7CT5ITKvFfebrsILdJRvwkQd24HIpO+FjgXRelL5UK3pfPTE/Z4uKcrSwvZfp2cAmBykM5eNGcF+qhByWZMHpgFEcO7WCFjbYTB01MKj9maqkr0MAr8ILfeQVO50+SW8JYWSMcOfJ6VkRegieOr2TBZydJcsFWLV39JXl47rxKjud0RYaGaZ0nqX4Yn6hH6FAEr1euhEEDEut9jOJAI+3Mr3LpKn+nTW1fmOXlMsGVcPJk1Qr+gxmDmCxQyuk/lmQQT1Wn7YMPPrZf/vJ9GSs5m125ZtPzMzZZEN+sbSsrVXvrwV177d51q8gOOdrbtieff2rPnzxV/eUU9ootYJypX6KvyKsC4F1fsnYog/2o2ZWRJ4PqZNy/XXVU68hgZ7lyoHoR7xjL+bi8ePPVt1+1H/7W12T41LxvaDb7tnfYsQEnLlJeVWiBQ6RoWyqe15/uWaW6sThj//x/8kd2ZbZi+clTO6w3bUsGzWFbBshAaWU0nPVDohM+ICeFUt5q+5v2/a/et99X3reuzFp5/Ni2N1Ztf29PBhQHXclIFe9ZsbGTnuWU53G/61v1eo09e+3Wij24e9Vurszaa3dvWPNQhtHhvrVkhLb8kAy4j/zz3aiSeMt7T3K+EtizK0slu359yt5487Ydiy8H7aat7+zLKJpQ26gqz1PxNe/1XCrKOFTd8Y5YfnJgCzMFW5gu2ne++a54U1C7bjqfuzLEOj2VHaMMqUOmdDc/VZBB17T8ScdekaG8eOWq1xErXDZZVP9ctIqMY1a/fDuYgBMYT1gdRLbUJgK8v5VfOPqrAQY9cq5nwt0pbjYeENcsDoAr6SMt9wERL9IAZ3HcCLyIFwfQToDw4xnFPJ5xkS61x3McQNAQYVl8AP1m4Ii+GcjiiisQ6SIeQB4cKINjggpHX+Ft2tty6jsuOKGhjsAXPAv6zsaIDA0erqungwSeh/c+lgz9zvyJq198SzLwgo/nbFmzPCIsIFv+SJ/Fc4G24XP4AeDNPiPHabeJ8s3EH3VZ4DlLE5CNm6UFF/RdBhEHurK0neM/l6eX4cjCy+ga5QcueD3q/2UcAD3oANCdDuPje3rdZFz9yz/6xo85OpDleARuUh25KxLqNIaSwaQWk5sejnQkvBCa7vGPa/IfdRQi3QPpimDBLISV8OQPHrY0uSIzjEPYpAaa2C5IY0nxU57ch2JHmqwj/DxecpEn/qMu/CP9xXDS448QwNA0sJAmm2e4GLQvc4FTtxl/FYSmp4CovIDw+7IuYNQfPiIQIVTwLAkdPE4NgrDz8FR/WQhcCFBWYEnjwqayh1/kRWfJlfhY9oTFy/LJsD/vYADuEdh4BvCLPHQr3kFj1BH/VN/inytDzk95kU5xUMJ8VlroeHZcBDo9PceB8oVs4I2/YqR7wOMrbyFNV4y79JycyqnIyHBSxrKOzhgHzeKL0PlVN84fhTm97idP5X3WLkije88D2vSc6FdaaJHjZXaM5kKx7Mc2P376zNY3t6To79r3vvttKfctj0s755rK49kM8znvvD1cfGLQT/klOgnVxenh5Vr9uYPmNFlAuVM4DiWcK7iSoZnoPo+Dn7B6eIpPPuFH24l7cnelWT5nceWX8hUu9w9H/aR7eTukMqQHr3eVkWvIZpInPQsZxnU6+YePnqZTsJJSLWXf/eR4hjaniy1AKpcMLJTPWqslJdisrnrgkABinfQ5QpwZrYGNTUqhk1LqeUEiZbWBTVeL/t4I27FQGCcn6Ftk7EygBPJhW2gRrSjcyJra06Tqm3dECtUZP7K7yLd6ChU//nr1xao9W31hq3KfPX7kx7+zlWhqZkbGt+JWKv5NJFazkNmi8s5JgUaRh45J5TsxPIxhDCdFllUZkaJBRIOBNCnqhHJEXaW+JCks8CYUGvcTf9PWRYJSnauqUhhtbSgPISuEkxY83OOUXHkhx7wHRB0nXCmdlGrVgdfXsC45VS3oQ+r9dEfiykU652nEwZEX/6BR+Z3Vv+LSxjiCN20JpEzwBZfaC/QeHR5Zs9X296sWFlasVJmUwt8TfzlEYtHeeXDfjeij3W3b3diwhx9/qPo/tiUZMvfv35JhnBMNUtpFcFEGVVmKP2Xm0I3DWs1q7Y7tS2ln1Wdwimqfs0arn/puGQYiTuklK2OSMZX36vKsvfrKFfV9HV8R3dkRjkbXx4Hl+Smr5E6spHqfKudtdqoq3hxbuTBpY8dtW56p2Duv3ZEN0xHevPqTuu3tN6zVbtvYoGsL5ZwtypipnHatcNqXYUR/ziqkrv2W/c63XrfFsvg76FipMGEHBwcyOOq++sMHj2syFPf3d63Xqluv07Da0Z4d95p22j2y73ztDfuu3HyJFbRTmxT+7Y11297aEo1qn6qcyTG203FITNff+eJbYeP9pi3N5Ox/+o9+264sF2yqotgTk75q12r0FW/SKuJrpVRww0gmq4yirq4d+9pbr9g//aPftVduLFplUgbabMnfE9vZ3rOjo0NfVWMFlvGf79JN5cetpHRLquOvvXrTfufb7/j7YawSwyPe3UKXYUWgIoN7QjzkXV7GKYw65Nh1iWHfSx88Ot7hAPqpcO6fuc/6A1wDF2Mo43Q2PAsRHvEDn7Ao7Dx/IBsn/HkGeMa4ykLEI07kAcQVyOKL/jjlfzEs8LDizn1Wn8Bl0wX4MzjUVuOUQsaFmJw5HzMuOvpXxmvoydIU+ggOiOv5SalKr+d0N8SlZ3eKmnz1875GMRUekK0nIPKhrOEXfAg6uGb9AyLtywB8xI84/t/Ty52jOYNR/F8GRuN/GRxZurlm+R1lzca5DJ/7qHwRB4h41GVA4ITnWdqy91kcQIRl48LLiAd+dEkmQwib+Be/+5Ufl0olKxaLHmEUAoErj35NQhEVxNWFcujPQKkbd/inuOdE4RUkp5eAhdPjgS+lhVgIpQEBMCEppxmB0PW88Am30yIXjSLSZ8MiPEtP4A4XEPdcySpVBPuYU6WDHwMhKv7LQlZospCMRzoAPUTefpt46fSM3GdxZV2Wdk+vcodfAI8RjjtPH403GZDwKwsRH//Am9Knsrlygh/USyFJW340iIh/CvBODuCZsviyKj/dBy+DFmYDAn/KIzWKlLfncO6Uv6Kke/07K8sQJ/4uk+GvK/dJ6RNuxUuDAGWQ3/AHqJQeh/KSxt0FEM9xip6lNzk6f10VK5RIxyUHVV6ftAr+glaCREfyHKbBOb9TOZxvehaL5aG2JM330ZMntHLb2t2zlStXfNUK5QPDAAaJe05LvpBWMTgCmfopFqT05yddGfB2CV7R4itrui9IyYNmEaH2qotwpLqHVsqQ+gF+KKPpp9xoM5Rn6FKcdJ9WGRNvwEXfQjj5+wqwIoGD7VUYdCRSFF1TfJ6dJvKjDXPNOCDx/6ILGQuAJzAR1EAqF3HTPQ56PENpECgRIftswWOmE6NpdW3DGhw6UJnyjwYfSRlmFmt+bs5XRpErtuj5d6t0z6lks5WCf4z1+tVlGVgVVSN1k5fhU7bKzJSVK9NWKpWtIMcBAPtHdXvyTAbTo6f2wSef2SePntmHnz+xh8/WbHP30JodKYWLc/7ux9TUtC0sLvnBGLdu3xFPJkRT047qDdvY3rGf//I9++Szh1JYN2xra9U6vbavfE1NT9nMrNxM1UrlomSDrXziuVjAfAhyUsiVEi9ow+IMhgxXPvJJPbqyIbnEndU57IPV9APUu3uEfCND3MNlf0pySL36j7SSX9VdkrXkTz60X584UHzva+Rc+ZSg+lZDJSY9Siz15lsTJVOISEySoHxRn2mSJMkg+MkP53lRDneUhWcMUGhgYkZyxTua1K3yoJzEm58r2N27M3bjyqzX+cazZ7b6+In1JCe8r/PKvXsyAKTo51S2cfbsN4VLCKEVhgq/t1nRyzbT45MJ1fHAdg4aMnUn/V2eVquTxm8ZxH3JGaVVqRQqg+7Gkl2/Niufga9c7e42ZeRwql7f7t+5YStzVVuYrtiKZGZ5cd7mZqZlIMrg6TTt1rUluy13IkOKY9jXZZjt7h3IfmhYWUbcu3ev21u3r9jNxardvXZVfY2MuDH1IW5EdO3+rSXJoORWPOWwiLWdQ9s8atleW/1sbso/qH2s+EXJeK5QtqLawWmO8cHsK+8+EN1L1lJeyLGaje3IoGx2Tq07mFD7mLG3X71nr95asVtXb1mn3reBjMxqvmCzpQl7IGOnVdtXeebtYL9j62sYbwO1r7wVKhW7eeO2Xb22YgXJwq76SvrH5eU5u3590Q72tqzbbkruZST1VGe7DTtotEVr3nriJO++TQgPY0VRbeH3fvQDmymqTYyrrzvu2fz8nHh4qPxqkgPkZVJtuCIZzbvcCYUban31tWlCk76WMencBXDv/bCu0Xe5G/qHg5ZwPAeeJK+SB++n0n0WRp+BhCOlFQoB/8CX6El48Oc59aU8p1P5zmmPOAD3kX/097gUlvyzdBOWpR/Hc0CUG3/KFuWL9NynPEirdNBHmNIGPsLTPX7pXg1O5adMKQ5AOvJC3yOf0St9RuD0NMN0kT7gLA5tekgLNIAn0aoyK59IDxAf/7jHRXlxAeAbvRJ3FCI94DQM45/FjYszSk7XyNfv5TyIf0M4izu8T6iUJuKmpzO/YfCFdNDkMYb0ef9Nvl5/ycGHbJlfCopH/CwvcCEzAYGTa0DkFZDlTzbs3B9ZBD866Xm+Lhv/6j/43o8rFXVsRU7doULSCgZbHCJBElBQCaGIYwbQr/LBCZ0YJSc/rsk/+XFl4EEhw/Ec94xAzCr4VQOI4/CZQFZFUkNj4OMK0T5ge34JYDQVAH0+yyk80Bwznjy7gxZc5AkNSqO/VIERlklDGH7naagz/c+GKb7PzA7z1j93jk+OQTIbN8LAk50pjXz054Oz46Jz8/iJxkQn/Evxzu4Dz4hDOTjjV6TleubkQZiyS3EoX2rgrrjw7EoMW2l4PnfDFGf3qp4zPzcONWiSM+8KcBUlqm8pNRNSaggf/viOBv7k49+DUU6xanBeP6pn/cs+4/QnPiX5QLniSvnwIwx3xjP3140GOq7+0joa8vA+UQl+dZii78L3PZTM6REOFEjwuVzrZtT5qqBu4tnr0WVHGQ2vUac8e0uBvwrmw6he9XpwxQ4+eaetPKFff4TxXRrHi5I+4B0dtvSMubK8sbdjuakpO6zX/Hjw+3detemSlGMpXeR5MlDn4k0DZBrQmT5WCDwIhZcyeH4UQH9KIQW/5C98+3dwWLpA2WMbkdrqMSstzMBK+R5j/5gEyk8n1K3Lv+rVUZ0OxBtIp19hkkJpvFzOneScD4kfMcChVKZBm5pISkikOxHdxyQUn+AmjmdWaPzEPBEBLq7eFshLHvRHItfpSdKd6tP5CiXDukpU8Q4NfU1S+ihvs4HSdOzb7+gLKWe/25dC1rWjvX3b39ryVamZct5uLs/YzStT9uCVK/bu6zfst792237nm/fsd7/7hn3vq/ftnddu2l0+pipebm5v2+Pna/b+54/sb9//2P7uo0/tvUcypLaklDb71lB5J6qztnDtui3fuGF3Xrlr3/rW12VIjUmJLNmt6wt2Y2nKNj96z1Y/fM+uz8/a3tpzW3v6yDqNuoy3stfLwdGhDO+rtnxlxWYW5uy0PGMrr37dFm+9YbmZa9Y6KdmLnZZ9+njLHj3bss8er9onMuC2tnet3edD2j0ZkONWrU7a/ELFKlUZ6pOSnzHeP5M8TKCIYIhhKLLSJNmQvPjpeaoleEo/z7e+qAMO90CeCO912/7Mvc9SK9x3COg6KTnjSk0jAqnGJYuqoDQRxIxhiG7UI7KKLKiOlZb83Igb4khGvPpx9xM2tusojINAFOzxSQv+AcbTuMrmg1eahEGxoj25ogz+3InuG3Z1Zcpee/2aHzfeOGjapx9+KoOl44b0jWvLtrIyZ76L5ITPnkjGlBsrYijfjLknwtUX6r6I7CuPiXzJ2s0T67aOrVln+2/D64Ijv49aR2rO0C8D66Ri+fGKlUTjxEnNri2X7PX7t63d6smo6tn27pEdtfs2Xpqyudl5m5aBp57HSmIaxyxUpQcwjh/t79stydhVGU0tDpxQ29452LNt9S17ja4NZGgsSYaQc+u3raKyHHMAhsq3c3BgnU7N3n5wy1c5OUIeHWMfmtsDa7Z73nZZze12W0p+pP5BcqN6Lyif4+ahDKfbNlPKqax1P5nw+cauffZ03RrdnnV7bRmkE3Z1etLKyic3OLaFmTnju3FbW88kk2V7/Q2VmVUw8bLRPbEXmwd21GxZo31o08WKXZtdtsqY6mkur+ei7e5sqT1UbXG5YJ3msdqLqd0u2VG9bVsyZA9kKPXFl2ONbT3RnS8UfBvjtAy5V29ftYoMq6Lkn2PzecfqxfqWHcrYa53K2JwsWq5YkuwgkzLP1IfQD9Hn99RsMJTog8IwArwPFoTu8wUnYSYsXKR1xVTh3GfDecY/AD+eQ7kMB6T7JPe+XVTy4fLOlWdvqzzT5lPbIo5/k9PjfjkHDUwQxisAQNAU9AFRBiDCGdN9XBcwdkUcT+e+iiuXjFCu9Cn4qGENHTE9NmORnolHLtkPNAcNcR0Fp4swd6Tnl/BwqAkHAMUzzuNx0Y82D+vcoELf0z2hfs3cExb4s3R4WfUcels2jPtRGcAPl/UDIl7KDzqI69k5jxN9aUzEH+5xVaKU5lKXwohLPDfChYO++otx5RQn8EV+PAdE2YJmALqBCOMZ5+9BD3FFecDnk+i6T5NlKSzy8jIN04RfxAuJCTyUTYzxPIKGkF92p/BdS7wn/vf/0T/8MZ4QzSoBFlciUhmJaDdghpUHhGB7gZwSXYaFA7j/ohsGCkIIcF6h2UCB+5GXRlGCwhokXaIl4UvJUload+CJuFxxMbuQhVRBKfwyiLThzv3OBZgL98mYSfwZdXR4KW6W/nMco6AchnekQRk4L4suun7R8Y/wUUcJQZetP3k7cE3x0gP3ia/hPJZfz1cAzh2Vnn3GJVqRF/Ih9xTHr0PaUx7JL8Lxk9RK3pKygr/7DcMvc4SF0T+KM3BE+vP7IW1Oi+J5B59oCxxnPM5e5dKgov9DxQuDIcLOHTiCZu6Ti3pHDrP+gCt1KJzCy/YrrryD4Cu54geOOELvbW5SeeRkKBVccUodAoYYSmhf5Z5dWrbDBrPbY7a+tiXlX4qcFPdBt5n4xbYdV2r40N3A6orb5yPfUhpRDlllabc6diwFqCSFAONtcXre6gc15aeyyBXGc9bYP7I+hzbo+bjD+wDiikimM6Ks9CMonX4VffV6w6ZmZuG2xjGZM2IY45yenA9ZXtE2wwWfGDxZkfB6cmVW4coLfN4X6c5x81OSxHOVF5w8D3GjE2sIVSzyFF8jTM7fZ9Igm96JQIaT0c7AT3wUdyagKhXxBWNV8UuTbCvqSFlqqk6Ofab/a2++Zl97+zX73jfetTfv3bIr81XLSZlq7G7Z1tqaffxo23752Za99/GqffZs33aOjq3e51jmKass3LTbr33F7r7xdbt29027ff8du//qW7aysGLlggwjmYIHKMeqj3yupLovmare1jd3raM6a8lNVWfs2sqiHcmY4mS7Y/GL728VZHRPLyxYrd2Sop6XeXNqO3u7VpMMMLvPoRtrz1ZVFg1OUqYVbCvLKzY7u2BXrt2ye6++bldv3pHyvGT54owMzIEdHnbs+Ytd+1wG4KPHbEHctLX1Pds7bPipbOO5vCvGlakZK5ULVuT7Qqx8yRWKEzLQ8lYu59wYU8aSQ8meXFFhuYL8JWsoX9GGcCEn3MfAFn28jxtDiDCANKnPP5c1AKlB+aKX5h4At8sU4x9KjRwHVwi7ZFrySR7iKcoaSVweoUny1lH7GZexxjfLkM5NGdn1+q6M2gm7feuKLSxMqdzkT7tWX8KWMcnVQG0x3jMDJ6uB3PAur69OKy+V3o9R73aO7UD83do7tC60TRb8uP/xcVYSWU0R/fr5tk7r2dUr83bv7g3JRsP2jo5k+Byqztue7+LctJU4wrzX8fzpR7pyewf7VpMRdfP6Fbu2NCuboK96KtrWzp4bG90eKyXqG2S8z5Q51U98lIHDdtgxGYGbe0fWah7ZV956xcpsIRWdFRkXmxvb4sm21Ztd9T+c/teTUVS2W1cWZOTl/aPRBdVHftC1G/MzMlZOvc006i2ryTBDHjAGOZ29ojqfKxXUH6lfVJ5+SIwMzd3dTbWLY7tzS0Yh7zwqTUvG4OaW2ojqhz68mK+o7IvikZQw9bFNGUF7+wd27eay3VI9tRt9qx3UbWaqYHUZggfNnsrNdt+0asXEDVtQ+922jNFJe+MVGZFqUXnvF3w6RoZcR8bdifU4nZdJRdWjT1qLv96f6zl9ly2Ny0hkyDWyivyiPwwUf1R2ecYwDci2D9IQnk1DeNYv7rNt4TIg3Tmcx4v0o07IhjG+HJAk9Mykc6pvHtJEuYGgL/gRNOHveQriCmTvHYbPgZf0cR/+QJSB6MGvi/4X8wh6cEF7uGz8wB8QYaP+vwnobkYh8gACb7jLIFvuLET8y9Lhl00TcQLXy/IaTQeIsnRV2KjLQjzzfzReOCDyDxc0UX+0hbiGX7Zewy/ucXGfBeJE+Hleiqd+J3ABEQe5DTkd+7v/x396Wq1WnQgGKbYIEgEhiURBKKgghxeqFXKWobNNV9Iw44xiE8Dg4MQoLhAEETcKF35+lUP58qNMdU8c6OIeF4UAzu8VhtKU4YvPcCs+tKOYJaEnDU5lUUcZ+Y5CFn/EifwvS4PfOS3ncaPskSYbfhk4zSpJNv+4ejmGPDkD+Q/8eNrzeDivqwt5EJ6evdIVh/Co44DAQ1g2fVLvg27SXkw3Cl6vw/SkOacvDSQp7+BRoifqO4D79Hg5b0N2LoDiO44UNeH1zi+l4Zl0PPuMte6jc8zmMXodBc/jEggchAdvub8sfvJTPCkuvhVJ9evtTkoLcgMUCkWfBSFesVB2A6g3aCuPY8uPyXBhC47GoBMpy6fFotWkpP3yo0/sxdqG1Q5rdu/WPfvBt75ma08/ZghXunGXlwkpHGl7ypjPKB/VDmQIcYoexyurQ1J4p9PxdteTEsQVhZMPjgIYHPDNy+vyJFRSLFhVOxb+nBQ+FEXK1Gq1XZGqVqdtVgZWVYonM9npZLXEG+LCL/IBkpynVQVhljInpVt1hkKSJl7EEZUlAQ+qR92By+tTV1eEoUFXnChVuMIUXsrndD8crKGdAii/WD3EcIo+jLSs5rHdiivb5BTbZ67FRPFTxpGMx1qd7VxFa3V6Kq/kCVxCOlWd0r1oUFwMy44UMvzZfkc5OemsXK5IYaP8OTdwC/mirrwHKMVRfEoKvUqgOPCedzmIx0oIpMM3DEFevmdlsC0FerpScf7nCyXH3e317ZDvIE1PiXd8f0i8UX7UmR+RDZ8oM1fxFuObI8fzyo/DB3g3i8w43U2VLGNP5YF+pYWvTgOyAw43VKmLgW9/asiAG4gvGCtsX0POKRvbFUulosov2Wa2UcDpbOBqSCFud6jHfKo/lTO142TAR7tN9UvfKKVSz9Qj//AnUTo2nnave4QKeeMqUGrxFhlLz34QhOI6fr7XBG6vbSnMoo+tsycnKgfvNcnfaRjKUKJLfoOOyty2a9eW7fqNa/JXOdo1j8tECPG5T9sSU1/hJynKD9n2OJK1vPgyOJUizgTFREH1k7O9rbra04k9X9+3j56s2WatZeOVGXu+tq0yFlWvHDABjgmr5CVXEw37xju37Yc/+Lrq/tA+/PihPVrdkTG+b5VS1W5cWbabKwt2uLvr7WUyV7Cm5O7F5oYMuZZ971tfsW+++5rtbqza/OKiff58wz76/IVt7DX8Pa+3X71v91VOax3IkGOCR+Upzdj7j9Zte3fDfv9HX7eF6bJVxbeBDI2PP/3cHj3ftNaxdI1iVUYR8tqTATYuWW5bs30s2e7aaevQcrxHNZ62pPdO1D/my5JX9YfiVVe0sfJ80m1ZVfrKuNrz1CLvEZat3jgS7XWbn6r6+2qLS8tu4LzY3rPt/SPbazRtae663b9534qTDSsVx21j48gePXtm3/6td+2NBzdsb6Nhzx+u2btv3rRdyeFPP161p+s7Vu9InmVG1VpdK6MndZq2PJWzf//3v2/FftMKJ3yfTjpPZdY+fbZpG/stO+hxwuSYH3JSkSHKh4nVVdqY2h6TYEx00A9KMFxOow/DAZQf8H5yKLdAHMWeBZ7BkeQ99V9A4Bz1ByJ+Fv/ocwBpCQuI8LN4I7hHIcbEyNP1MPXd2XwDsvdAlp5IH/ig64wGQTauX4fxgew1myYgpb2Yd0A2P+BCHkNI6S8+B73hwj+Ae3Bn4wav8XOHYF0CWTxZiHTZPAOiHNm02fuIHzQQP/CM4s2mywJhyFyWZ/iNQpQbCJyA56Orb/N2n4vhXIMWHM/RVhhfLoNsPtlr0Jhta9CerYMsOF1nVKX4IRPgIn8/V+Df/Jf/69Pr169Lyap4YGQA8kCKH47iSoy9AyFTaCMK8bhn8AMxA+x5WhSZFCf8RiHhOmfcYFiZEEyaqAD8gr5sfOhKW4380SHSnDMs0ZCAB/wzCYYQcQI/zynv5HeO4zxuCj/HFf7steY+mybKdBnEqkvkHfnFfVYQHeSHsgyMCm/2fhRGaQr8uPDPhvtKQ/Z5eP+yPESJX0fzALICS3ncX47Tc7xa8BcfRM3FOBnAPxTxUcg2aADZ4M+3/E2m94aQ0aDDtxyd4b+Yz2i+AdlyZSEbnzgR72Xxqe/esYwXDpMRjyXdrmBhYG1ubIlOTqJkFUhypCLxrsupRmYU/YLi83I2A8GxZHxSCvqRBu73PvhQOCbsaE9KhhSJ3/udfyAFNi+ltqSyntqTx8/dGDhAAZ+etitXVmx5ecFWVpbV7mS8yfAZl7JDG+/2ek6XM1C1ygoXW+D4+C18xp8tFKz6nEiJRpnHAEIx5wQ9DK0PPvrYVl+sieaB+pgpm5me9e2VyzNVm56quDLJzD31RNnBCx+9nYher0vR4lv99AwgG4Rj3FAmDHPo8O8jiVHQLGyWd0UVeRgqKioUDtnxtiac9A+u5OqnXJR/UvzxJ2uuqV5lWIjOo6Mj29zcsp3tbRuorG31I5NSkPgOz6DLqiMGrBRz0YYiiMLXVhh15nvzu6JFimalWrWOeM0KDQYWW+3ogztNGc/KjS1inBDHMDFQ/tQpcovDQOFD5Bg28Z5RUQYZ9eOre8a2CBmRMlp494sy0HP3ZDCUlQc8ZfUS3qUT06QAdlqSE979kQGoe1Y2IIRTKDWSCEde/l2XxV4PniYjjDqPVQ/4yjZfttj5Vl05DB/KNiFFmW2AGIsYgckoT3VBmTCMeBeKtnLt6jVbvnJFhiiycK6wEYdwr3tB1FPUkX96AFyK49ulkQPdp8hUd2qT4YfpFN/XwwD17VmSb5/cUHwGyByrfMLpRr3i9MVDZATxwUBCNHifrivj4PBwD0y2uDjrbWp5ZdFKOfG2cZhWLBhyyBqjSfhc1sVcpI9i+tZmnoQ7J8NgIFwTqleVRMZVwXY2a7Z/0LL1rSN7tn1oG7WmHcvoWJM8Tk6qfZ8WfJsZ/ChPCu/g0L751Xv2w+99w1fRfvpLtUUZEqyocELeysKsVSR/7XrNXqiNcigK2w9X119YqTBub756x77+5j1bni/LGCvap4+e2oePN21rv2N1GXmv3r5ltxZn7KS5ZxWVsyt5742X7MOna3bUlGH39TdtfrpiE5KlzRcv7ONPHvq7Yj3We/unMkK76gtOZXyN+xbbRh9ZlvzKULk2P+MrW8hs71h9NhNCOSYdlAaeS0any1Wv84nihLVPOEFQZRYfB0oz1pMMqj+dmZmzCZWxODttTcnhofq+qfKi3b/xik2XupJ5GV5rB/bxZ5/ZD3/vW/bK/RXbWj2wjWfb9sarV+xABt8Hj7f96PujttrfON+7GqRJ6HbDrs9X7A9/6+s2Lh7MFNIhJJ3TSXu8vmfrMq4OZVx1ZfD6e5NqS+yc5kAcDHuGbq6+4wH5G8o3spz6nKTHXAbhG/EAbwND2R4F/JG5cMhe6sPPcUScbP6BL+giPGjK5sV92r79RYj4gTeVk3Gdldl0wtooBO6gIwD/oDFLE2WJNNlr9DPh9zJ+XoTUv4xC5BfA88v8AuKeOBGPKzQDET7K02x8QHb43wvAA84sHvxwPEc+wMvuI22kibqPZ+DX8TNbT8SLuOGfhUtpRS5I7z7n9AeM0kO/B4Rcf1nI4vwyQGx1U2f0hAPYrQNN3rezcsX3VPBE4HnpkohnwgrRKgSEU1jUlrRylZgfSAHuGYgoNPdkkg58SEzINmbixAx9IjcB6Ric+QWjs4zL5hfgady4Oq+wYDqDparsAk0oFWwxkO8w9jlk8WfLx5UZy3QfDcH/+5W4nr3unXq1BhQLlN/AkeKc0zgKSQm8KGRgS8/ngnQG8se48vechiN3Kh9+XxRgIPwSHlYphFuO5+Q89EI+LzOuyOMycIU8gyvKEzIVdXlWHoUptvuNAnFGy0Gal+VNWPCA+8hbmXh9ky74Ax1n+JV90OA0CVI67r+Y/+VAOVLsiBEpL0sjbqDO+yl/zLATB0Njd//QVlfXrVqdYkJTihurJjJWJOO0jf6JDBnFZ4seykVXSuvcypLNLC3YpBTknBRg3snKSyaOjuo+K8skx8rKVecB22Noeyj8bAssSnFK7Ye6MZubKkkuzA2wq9euOR92d3ZcEW63W77SsLS0ZHxHiThFKRocE10oFPw7Snygc3p2VjzO+Uv0HL3sRqPaAnLKuwp5GQb+Ir/KVSwUpewVrS6FDBzwzGd+4L+cr6KIVzy7MSVW0h6YxMHgwlAoKD0rbyblHoOD9MVhX0a7QlqG6FKdyB+a/ORR6gLDUUoe779QeRgREg3ROymjgm1XaYsahm9fRtTq81Xf9rbXatnVq1f9MAA+/Hrc79jnn39C03LjZ+lKmlGnx8iLxj0pyHu7NTd2W/223XvlFSmlPVe+jqX8ba6tWVE86bY7Njs1Y0tS0Nv9lnhUsIb4s7u9KwOpmo7Yv3ZVCicz4MIuPhzK8OO7VmQ+6J/Ya2888HJi1G3LWK830goKcPPmTTfwDg+PFGdSeA/EPxl26uN4r+zevZv+fh18hJanT5/LMOZF/bqtXF2xueWy+MzKVt5qtZobnNQFyu+9V+5LySzpvmezc/P29PFTO6o1fGzhsI5roruAciol2NNuIOvTtqHrzVu37PqNm5IrGSrYON6gUhuOPo069Xbs7YWVM5VRxmxBdZXqW+2bNIrj9UzaYf/pM6H46Tfo9q1V5yRNxjbJALKBcaVyX71xwz++/MHHH1l1Ztr29val4Ez6MeQa1YRP8dXGYnuWv4PoW3w5ZrzthhRbSJfLObs+XZB8LKjcV6wsGWALpB+nrzTHA7ZgMmaCJY2RuTEpnMi2/Fjdabd7UswlO9sN8b/jR6k/3Tl0A2usMm1bapvEH5zIuBIJyC4nAE6c1O0b775q3/zKA/vXf/IndlCTcdGUf6Fsu3ubKvuRLc3NygCaUt1hHJ1avd31WfJO+8j+0R/8tt29OmeV/IktVMv28aeP7JNn27bfPLGWyL5z45qMC6VtHljupK/8T21m+artNnq2cXAg3r1nBdF1fWnRrq2sqN/pqz9q2T7vMe3yfS0VUH0Z7y3Nz87Y6l7DxmUknvZa9trdm9asHdrO7oHzvTyzYFMylJ4/f+anGR63m/bmaw/sxbN18Ul8G+/a4tUFn9x4/uS5FWUEFYRrdl7tRzyekcH7YvOF01iYqNgbdx/Y8hzvA57a4ycb9v5HH9m/949/JNldsaefrtnBVs3effOWvdir2S8frtuLrQM/fp6PHyfjqmi9Zs1WVLecElg6afnJiLyL2VTFrW7LYN1t2GFfaWQYM7HHoRkVTn+UsLUxANFBXAfCxGK8pP6TfLqMDmX+MqA/IRzItg2X8aELHBEvIOKnSabUXgDuAw8paF+oOuldqsDhDTLdKTw9Q6/+M+77M0CcdO+6o26DruQPDegtoQNeBOKN0g0EjVxpK8TjOeiOOHH1e3Qc9xn+p3y6HUb7AgzZ8QXI4g9H/pRvNCwge58F/KE5IOL5jgtdo/z0Y8RDV7gM02h+WQiaAsBJ3FQf52lG0xMvAByEOy2iI3DwHGGjkMLon0W12psi+bP+efvACHfKFBT9cdQfzoPkB2YPd5/Ae16moCXoyeqVl0EWd/YakC0b9IyGn4HQZCcSIk0Az+63+t/+l4qXBJXODuWGRo5Cwkwo9zRCjCSfOVSzJj4AwixS7gPxRZfiRdyINwqjuLJpANLIR4HpORv2Moa+DJgJSMnJI12zEPQ5w/UTu+VS5QFRNoA4iZaEg9lj4LIyAuFPkmyUELDL4KW4zqJHeHi8JL7chRiZaNk8zu9p4NEJfJG2VHbKojhKc6ZsqCzRGOOZzCgfqJE37uEVKzTJ/5ynwYtRHNxjwKNAMJuf5RfySf7gIB7XULLcgKRewOkN/byMgTeeicMxxqhcYHff02Ea/UPB9zjemFNexzJw2EYlZCAgxTmAACdvQuAVyhdbIo6PJ6UEiI+Dps8WD0771ld4dW7ROhJSscZnPLtSpku6ogiipGBgFMtT1pDiO1GsSAsr2NPVDduSMsApYurybV+K8LaUsOnpeTc82II4GHSGKxVNXcdlKBVcgUbRTdv9eNdDyp0EC4W1JgVsSkp4mpDwYutf1GNSppmBzBeqCqD4E1IuOY404YPXYSgRHzawBXFC+FgFSwNk2iZHfGTB32kb8pA+ia2RAxkinJsB+NY04aUuUEZyUkBZOYGpPeWLwYaLbWC8q6Yalk7Ld8xEA/Wn1KlKkSHhklHWV332hGcSw0zZF0SzatV6in4sJYgX7otS5CoaNJbFN2Vgx5NFK09Nq5yiRgozW/b2D3ddHvoYvQsLMobKIk1Gn+jb39qzVqNpfeFg4odDJTC+2D7J94Y21jdkMCcjuyqDa1GGSEf05FWCnuK0MFLyOduXobQoI2eMbYMqzbj4WJNRThtgpYwVqlsyUkiDkbm/u2fNZjomuiNj7uq161aolKzT69iU8tlZXXNDB9YcS/m/fl3GVSHtOmgLx8bahuXFo57qe56PG1eLPtteEc1d4d3e3vTvd7WlZC9cuSrZrNqpDDypktbYrytOS5wc2LFkfP7qko1LBjhAYUyG6v66DLN23wpTVZu5esWaKs+xeF8ZL9kxq2TKB/lpdtq+YsAx9AONTy47EKi6op1zOl7Vv++Vl8ywmqS2IZ7nJcc+tulK9PSpD/UTkqtOqyF5T9sgG03hF93dgfKTMcP7NT/71YdSpk8tX66IV2xdFM2MicOJQbY9Qht5Rp/l/YPiIfusYKp38PdzWHGxY9FkPXvw6l37/rfeFc28u9iTXKJgszKm9nQKnRJ2yTDv+dDfIRtHB0dqjz17sV2X4t6xj5/vW3H2mgylXT8IpDo759+Aok8dP+2qvzi1b7/7hn3vm1+zDz74wP7dv/uJ6uaGza7csL/4+a8kv+Jhsy6eFV3eVCrxWH2BmhflqRREe48tdkW7ojqbkQHEkf5MLjQkK/dvXrUbV5as36pbTp3Ykfj3ZGPHlm+/YjXRWlBZ67Vdu3p9ye7cvm7Xrl61tecbCmNbn+RQvB9TnySzzrpq3wX1Z8UCRnfH8hM5yV9ZcqC2LXfYOfYDKVhZbbcPLcfJfCrrfHXWDRPqpFE/VJFYIVT/h9KuPnFP9OaK6r8m8vZ8Y8ua7ZaMq0l7/c5tW5lbEO8Htrm1bp8//sy+8rV37J133rQnn39mnSMZV288sKcHDftgc9dWN/dkEKm3KEz5FmC20Z52m/bKtQX7zrv3LN8/tOpE2jraHavao7VdW9tr+spVh5WrYskqkl2+HTeG3KrU9DkSEK9fL4Nkh0ke5IixhXGFewBZ5x7nY6fkOZ4jnPhApAOf4x7ex/jGfVzR7QiP8S9wiBq1rYR7FEiX4qXxG0DmQXtOJ/Sn+8h71JGA8FEgLGh8GXj6zPVl4HoJHcQlQB6RD3goA/ruy7bgeTn04w84y3uE1ngi/GX04evxziInP/oxfzzDzV9EShBhXEd5O1qmyyDCAeJE3YdxEumyuAIIc8eDWJv4+0UIHIDfDZ+z/i+Dszy5ZKJH3qP3v45OIMJDtkPmIk7EC1kNfmRxBo4zkH6klMN77oZ5SQcgvbfR5/+f/8J98YC5fMQwZSYnXOCLBoTfWZggmyH+IBwFwqOjCIJT42P7TNqCE4UiPBl253jjmk0bkI0TjBsF8gCIk42fbUDhH5DKmCDuubAaFZBoTTSNCmVcR/EGZP0DDxB8uAwiziiojv9e8DL8wEvzyJQ7C1GnQOB1odI9POFKHBxlizrCP9vpR4ccOIAsLREW+aV4Go50753hWdwkQ0D4uyGj9LrxBkDabD4B4Y8LHKwq6cHv/ao/P11QAwdx/KV2FcnTOY3KUwok2IepFJhkA78BFDieVB5mP8alZOQwJo5RsE59i1iuPG2bUkg//OyJ7e7X/P2PnMpz9/ZNq1YLUtin/WjuP/13f24PHrxjq+vrtrN3YHdeua/nN/10L9WC5/t3P/2F3X/9TZuS4tqUEoQSMiYDga2CAynK0MP2Pz8lUcoc23A21zd9+9Pt27etWDxf5maVx5XZYTlgK8o6QDoXRrWr2JqFEcAWMNKShzzdYFPppSSlWVPeBQIfhhVAvoTBH5cLXT0/4eQoa69L/XEaoh7dQGHFBKUbo4l7tngRj/AuyqbqhRPeMK4ovwrk8SgJ7x35ar0XJsktSrfsC6/rh08f2/L1qzbO1iLxrNfiY6EndkeKYrUoY1RKIQofxh4rSAzQyAUrebCqWCwLDwYrWz+VIUa4HKte/t6E/NgG3ZdC7+/YURdS/lB2K+WyZEaKrAzvisImZEg2anUrz8yZW5rC2VU83pvi1MiBDO3cmAxx4WTioSgFGQWHbFsKY04MdmLoQYy3R13ZtnUqQ8RXBIV3siADRfSNSfHzraH6HSsfDBXes4LmMfGCVQI1ZBuT410kVlU7fcmecKLgcuDJaU/pTmirKpPwuAovRRyDidXVopRotnBNiO59KbQvtnesM1SISqKhrHLv7+9L0S74dki+4eX1q3pngsXLoWe2f5aRha54oHLPLcynd6RUy0yspBlSxjgUV6XTlUmBXKHi/MFRD48eP5Z7qvsxW756wz76/KGtyyBWjt4+qnnJmeqB/Nl2igzBF04Fk4S5EeT8hUf6QSInKLJtsFpR/bYbin9s/+C3vmdXFmdcfo57kiElKfn3wyQTkvsBdcG7i6KVNkFdNVX3HO6wLaX902e7tnmkeivM2N4BRrESSAYqM8KpvqRV37dyTvl87xv2zoPXfJXu0dNV+/TRM9s8FB5FPziQ4bMwZ7NTU746XmsoHSeIKt96o+7GVbU4IaN9y1qHh/buO1+x1RcyslUv8zOzdmVuWgbWivWbR97GTsTn7YO6Ld+8YzPTMyp20w+2ODjYssWFWVucn7ftzW0ZWJsy+Eu2tblpS8sLNj1bljHHO51dK8vAast4w6BlW91f/OITMWbW39OiPznuNGSUd+0H33jL5vJqa0d7tqK65n2/ttpmuVxy3h81WnYoY++w1bPK7IJ//21j98AO5Z/PFez1u3ftiuhh6+Hqxqr60FX73m9/z65fv2LPHn1ubRmHr7/yiu03B/aLh8/soN71UxYHJ+qbJtJ7lzbo2PJs0b7x5l0rjbWtqHrmVFTLVe3xC+qnY80TGfqSfbZSIxt59TEY2fQRx4wDyCJShPwwJqgemYziSl/k/Z2A+ucZRz/jMq1rFohLn4kLo8n70CEOcPpYNcwn0hOOwx+/gdoz/dmE5GAUSMfkGf018dMpskyOFfwePDwD0BA4w28U8A06iJs19i6D8A98L8Mb8LL3p8grHDhwQedver8p0sX9r6PhsrBIT35RnqiD0fIBETcgwrhG/qPxw/9lQHgWwE/+wGW4Ai7kJT69PIdziPhcR/MNIP8Iy8Z5Wd7Ze+KM4r0sPPsMRJwID38A/yzPs+GgCVxAuk+Od9ZpPz6h/PS/+b+e8uK4ZyLeMmOVEiTECV8QdU4YcBlBkSn+8ezfGxneJxznghRCRR6uHGngYtALHIRxJW7gBi7LO8uMbDqu2bTAy4yrL8Q7e1acXzOTQ7yIG/hGcQVk/Ykb8bP3o4B/lC/ywjGDlU0X/hE3i8/jZ+IGT6MOuAfiCnCrWhg+fREiLji5v+w5/OIKkHe2jrjPQqQL2gAGiojLNUv/GR7JFrmcyy8GjNKryPin5yRXeiCm0iW59Ej4gBt/NRTCVZLkhJKX8l2ZkvLNVjG20wzUgbNdbHDMS/h1m5ZiwXd3FCHt/xcWBsUuH+MUvcxiQrfnoVC1PlewuPak3BSnFq3RNfuzv/q5FPqqHezu2Uy5YN/6+lfsZKzlp6zxTtNf/PlPZEy9bVPTs/bv/uxP7f6r96UAvS3Dim14XhD72S9+ad/89vdcOeUI8cnc0GhRMLzYkTJ7sH9g87OLtrnJ/aFvQWOrHoooB1vwAVNWW5hkqU5VnH/MsLY6KCo535pFpyLyxQMp+kpPGelkKHfUDYCSy+pUu9eRgVj0uqH/YVD1QV1A3aHI0kExiGO45YSD7WnQRP8BDj9oop8GevCXSxU/EIGVIgCD1w09GQ95pVMxPL6f9qU0bPfrSMHHUOXgiW6n5itoE5MVGRVjVm927OGTh/bHf/wHVsghbx1/d4bVvaLi5DCGTlR24UIRQSncP2zoPq/7ZGwWpIjyrZ5bN2/6Clqvcyj/gfIvGK9fnUr7ZvWR94uol6QMkBfKOrLWs4XFsuUkd0XeTziW7CpfZO5Uhu9Rs+nHcheU/5g08p4UQLaGcjy+f9xS/EfW/D1W5U/dYiixwovhtLSwIGWvJ8NVfBFPWSlh2xinJvo2rprKQx06R6XgcSN3IvnG8JkpV6TEcyLbUdqepUbSU/2xDXV3a8eqOdGufvNEdkNbSv+g27NpDlDC0oOPkhO2D7Ji1Ki3ZUgd2pHKgywV2KapG+SAg1V2dralPHNQB4aNlDuVhzbJJMWxytJjW6jKUJCCzTjGNkpa2CSroip3A/mXgs734DBw6SKOeyeyU1lVxBhXyxn0fYspLZ5vhrUxDlWf+iflXjIt+UZOlXPig/jKQS9slQ0ZPpQhwiFRyD2K8LFwIot9tSWfvFTefMSWFeQxyQ+rnNBwKtze5tpN1YOIEw8Hqgf6J741xpYyjMjBYML7h6frBzZWnLWDIxkSMhoqc4t29/4rtrb+wk5k2Bx3jmxltmQ/+v53bXl5xb+P9uEnj+zpxrZkpOzvQfmEhfLN5/hOlgwBGbm8t8X7frPTVdvZeC4jS7SrXL/z+39o//ZP/0z3Zjeu3xDuqr12+5pks2O91pGXcUx8f/Rs1aZn5myOvkJyNTHWt6WlGT9IpiMD6umjF+Jx1bc+Ly0vqv44cKVps2Izx6K31Qf2J0u2cdSzv/rwsd168HXrSIAataZ1Gjs2qO3Yt966b7cXZFiuP5dxWJE8KG+VJS/DnRXGvmSLkwuP2mrjorer3pVvVdXVLNEvbvEZgkLJ+Bjw5u6mPX722N792juiZ972trdsTPK2NDtvzdbAXuzsC6cMiMqsZGvWaq22ra2tC+OJnyh4bWnK8irjzStz4uOkxoC+PVnfte1az+qqK4wrJnBWltI3w1SB3u7VujVGJIMaeUSWaGtckfkY95AjgHYcfR0rogD3yByTS9yHH3EDYnwEfNwZxou+gecIjzxVmarnizgA4rtce1+V7gN/4MUfl813FCJfRfDnLB6AMBz54JfFCXAfQHg2H8LiObtrKnBEWJZeIOKpZF9IQ9zI+8vCaD7Z9IThH3lH2SNupI3wLI3ZdFyz94Rn+XgZRLxs2ixt4ZelIRx+OCZzvP/9DTwJXHF9GbwsPOs/WqZsnbyMVmA0DMiGZfn5Moj4QNgvoY8mv6ETOehMvqNn639gW2BaSSAwNV4EOhCS6ZCptGdmI4d0RIZxhcCscKTCqMNwJfUczhmCO1eeI73EQ/fJ7wthw7xGIfIFnNZhPNIH4y5cwXs5KofRNEqgB2iJ5/Ow87KeP7+MTmA0blxfliYbPyDioqBn047izvoDWR5yjz88wi/Csul0J3+//dKQpSGuQOQFkNdovpelAaIOg16Pqy4w+4xD2EOZx38UT5q5T51P5B0ALhzgM27C01U7QEbGUUDk/DsIUnR6xydWrFT9A55HjZ6NSRF4+OSZ7R0e+az+9evXfKDnFK7XX33FysVJqx3t29z0lJ+KxUvkKFkoUCeiw5uVlEPWdHhnolidt4PmwP7y736pco5LqZCyVszZD7/3TSmHUoSEb1KK0J//+V/aq/ffsFJ12v70T//UXn/jdfvqN2SAnXRFh5QwKbO/+uB9++Y3vyvlcdLfkVJ/6HXK6ltHSsLW5rb1pTgwY4zi498mQ0lU2WOLCnzqsyLhAyp1ZTY/P++dCH0F796cSEnkwANOH/SX0NW5VKoVX4WhTnjPy/sW4YC/rJIwmULn7N8n4ocx4BM9GvhFqL9/wE/xUELqtbrNL8z56g6rOv6emHgXBxk0Ww0ZWOlj6CgzvB+GkdZi65Mrv3xzh6PnJTuqqL2DQ/vlrz4QT0v2B3/4B7J5lF5K+GCsav/9n/6NK6Ol0rj9s3/yh3Z9qWit2paVpKhv7dbtxcaetQeT9nxjX4rZmjVVccXqrJS6MZssVsQLGSbCz3eOBjJC2ZL29a+8azevzctI2LL1LSlfe0cqV9GvbtSIP/AWZdOP4Jc76dZseSZv3/7q1+zWtVsyWPbsg48+tb16y45ZJZGCuH9Q861aE1LiSiov2z9ZRfKBT8o6IPQu3xgRikAj8xWIJdXj4lzeqqUT0TxwRb3ewuhk1Y8VPtoaP/Ga9qCrGO7XlcUFe/Dq63br6hUZ2m3bOTqwF9vbkt2mf+y4VWtbSUr7iYynk8ljm1+atlkpz/euXrOl6WnJXNG29ndsdXPdFdZb128K1w0rSsEvSOmdXeDdspqPTfEunm/1Q05UDm/H8nUlUWEYRSjVx5JFZIk9/+mQD+Iio0l+kT94zaEhvu1QcdywgeeOCdmHHz3VC/0LarR86R9ywiMW0rcgz8zW43zmXoY7kxIYaLxnOJA/W9tOBolG57nqjHbF5AtGF3WA7BLOO3pYfBjhsvl9ezDGFQVntaOiPmAgmeb0xv4xYXn7+PNntr5XtzHJwbWbt60pA3Nra0NJ+laeOLbX71y3H37/2yrfsX3++Lk9fb5uzyS7+00ZkWpT33jnLfv8o/ft7q27aq8zMigH9nR11ZX976ovKedO7G//6s/tR3/we/Zvf/LXtl8T/p0De/udr8hI6Nvdayui6VCG/5jKLBNG7YPVNiYPyqzWKP3kxMCuqu5VcPV/fXv6VPSNqx1tH9rUgowVGcFF9WmzKmqObZPiBQbx2u6B7beP7d3v/LY93zyQ0bgl+d+0Xv3AvvnuW27c7W++kPxOS14mXS4xkOmXTidox+NWU3naMhI6apeH6t+OWJRRTzuv/uCmDM6W+lbeRdw73LN333lTtTywvY11m+IgEdVhq922vOJy5H29PVDbnvJto4+ePpMMqR9VW50cP7avvP2a2sOsylFwo3xt+8i2eD+uzWTDpOSiZEsLaaXMpVWGs69eIcGSC9o6gKxnx7HsKhFhrN56f4zM0lEKOLSGOIDLmSA7LkYfHmNc+Ef6GPeA8FNqOVaRaHUJIh15kCaUy0hDWGprKT/8Iz/8AvAPp8Ch70WI9FxxkV/4e9ohBO7wi3QJEi0AOHBBI/dApIu8MK4CLsf55SDoCrqzdPLM9Qt5K27ECwgeAlx5jrSRPiDwZMuYjYsL2YpnIOoUCD+A+1G6eaYvVOoMpy4C8YDAlcX594GXpQv/KG8A/pelycaJckbaeP77wXm+5Jf4DE8YYxLPxnb+9f/91AcDZodzbAssKGIanEisZPTtUDJEJjekPZCfXYXUByA9M7vtBVV6jKtsgYlP5kFEtvLSyhUDUfJLYSFQ50LmuIc4uRI+igsYfY6rAkD7UhiNL4qdLp6zzsOirJnn8PtNEOWJ62WQxRc4417981l41j8gizfCwi/x9It1EJDuqcvUYY/CqFB6Sv0DF1kEruw1m3eKp7pVnTMbPZo3LuIRFPnR4SeFPglyAB2Tg3Cm7WQJmPn1vHGEDcsbtHiY3+OGtOqZwY8WMD7OMENoyo/tUoOxSZ8NZYby2RozwVNSWvZtPFfyWdSZStE/zvn2g1ft2sq8/eyvfmIVKYzL89M2VSmdrQB0pBD4+xsayNma1+P9jsqcdU4m7U//8m+kOB9IAZNilR+3r737QEaFBmopWVJD7M/+4m/s9TfesZmZefs3f/In9uobr9k3v/NNG7AKIQPrWNf33v/Q3n3361JGpZjxLgMr0yrDsRQOlAze76gfNWWc/YV0pbSSwDtEPQ3eLVfkMKpObG5uRopi2jK8ivIlgwgDa14KAytXbDHE+OHdofn5OZ+5b0vRO9w/kFJwbItLi74thv5hh8MxVGb6mFu3brmyu7u7I2Vr25nCFka20fAtmb39Pcdfmpqymdl5V0prNb6j03QDbloG3PzcLDVma6KLVfK5mVkryx9a2VLWVzwJmV2VEcAK3tz8onWktPD+yIeffuannE2pzJz2RbV88mzHGgMO55i2Vn3bfvf7b9nXHyjtSV04WXXToDVeQX219z54aO9//LmMkRO7fue+rclowrAAE0r7iRTOck7xdf3+d79p3/321+xnP/2pDLcNnw3vn+Zs/7DlCik1QjkwjH2LqVxRRkmnuWU/+sFv2e/88Hftb//m7+yjTx5ZW/3j2q6U2qlZa7Q6MhR4j03yqrrKS6lmX6NvHRJKtmuxYgifebeowFX9/VS56odw/Pb337VX763Yz37+C1vbOLBjKe3SD+2g1pRYpvbnB3+Mp8Fj/FQ4xgbGh4n/6A//0N55+237u5/93B4/f2H7MrAnK1V7vrYpuS2p15SiLFmWOSAeF20SQ0v8+V/8h//Urt24Yn/1s7+1R+vPpPjW7Dvf/JbNqR1NyFBkQqIyJ1mUAfb0yVP74IP33aBGbnqSSzo+N5ilFKBconjyztz8lSsuN1tbW74CRPxZGXL0GfRwB5IHl5vpKcnInHWPmfioe9yilGVwoqgz8YCxg3LNKjGHy2CsHuxtiJdp9Wpl5YrPUPr7fpJrDhlB+a1WJBuS2YZkFJ5z+AHKi29rFD62wlIPGP68x9Tk23SstKg9wGsOvZiQUXokXu7X+UbdhPxkbLIip67ihRT7kgyhrtprZXZZRm3TZlau+omhH37yqejp+moThtHv/dZ37JVbN7y9sKXvb3/2nu0r3U43Kck3Fhet1ziSfPZtbnZO7TMp6xwZfn151rq1Xfv+d77up+5hyP313/3Spheu+Leybly5ateWF2xcBtGY+gNW4O7cvy/Dv6F+YyAaCv4drX730JbmqrJLZeRIVp89lYE0GLd699hKkpVHq0/9qHdJsM2rnRdF98Qph1/s2pF48/Xv/wMZ7Uf28Om6+okDaynvt9543RarOWvtrPqBHHShsmJ95YhV2mZb9aIa530njnJvYiipz6uraVDGJeVbEr85Jr6vsm7KwP/Rj35oNT6UrH5kZmhcqfpsTH3vpIzkY/X5pxN5bxer65tuZNNOeX/1tft37I3X7vp4XGt27dGLbds66ljjeMKOxzUWTOZ9lZjDfDB0/b0wxhcZWcgmh9mEEu7Gv+oG+UDOML4ZHyOs3e5oEEz3rMS/WFvzfv2qZN/HQMVjdwVpYpyjL2RiKSnv6vfJE9zDMdP1PdqI4pKGvogJbow2TwsN9APKkwkO7oEYZ4mDHysa3JMnznH5c4oP8Iwu56sfPMtFfAWkOHJJP0HnG+oJw/E/pU/xSBLh4ZfyS3R5WclbfpSV8Ycw1089RooP4O/5KCl5RX5A4Pv7AGUnXdRr8Czo4zqaN/Ud90DEibT4J74kf+7xi7yALM4vwlDHHtYLu3QU0fvRAN9iHPjlCIv8nA7Fj/rj/jIYpSWuL4PLab0IQUPcA6TLps3mMxoX2rkfTZtN82UhdMpz/g/pUH8QfhP/6b/83R/zIVPew2AgSnvS0ykuCOW4Blq2P/FuCFdFhMrkuJdDEfVnpWMP8fmHQlP4JLiGxglL8syi41iyRXHHqa4EiuudDXEpMEKIf7qPmUdc+EWcNMOS7tPWIT15w0zXSBNxk+WdIAQ3IJiemDY0PHQPQ7PhiU/nacM/gNvLXNAV8bkHUsWnhgOEP3SfN6hUeTRY7r1zI37GkSzr7w0oE8Yzjjg0nPDLxiEsOdGhZ7qiS50CPc7wyooDSqEQyTM5wnDcqyTpOYlGCo8rcSLdELfzSuGwGcUZ53GdTtWBAp3nTjs0SH7x049n/Ckbz6mjTXWaraeo14BUp+psNJDw7SNwOr8lf6RjVvZAClm5MoXE2rSU+XooSIqTP27Zm7eW7VtvabDt1KxxeCRl4sR+JSWcdxpmFmRoFMvCB51yog/lhnc42IlxqoHySMrBh58/tCMpI/5ultrVtWvXrN84kOKhDk+D/efPVq0qA4fzfR89+dgqpVN75faynfZ5YVxlUFvb2tq3GzfuuGHD5MmkeDcuA4GPmJ7wEvmkDJDdddveeCZK2CqlwX/QkELckbLeTYrTgO1WXTvhFLSTvq+y5als8YTtem0plW2VXyODuAYPVB4pkBhcXOEJKwPEpZy8X2bHbctDQ69lzToGUEtpJZdSPvgAKitEbJXs91V+pZ0Qzf123U440c63l7VtisMLZMgOZAC2/Rtckq5hPSHOY8c5pWFboIxGaaXT0+L5WF8G67ZdvX7V6s2ajMZ5X4Vkm8/GxpYU+Kpvj+wp34OjPSlKHfvg4Qv7k7/+xH7y8yf28PmhHdXSIRAYoe89euZKNO/OfPdbb4tnPTvY2RQtY5KJpupNHGGWWYbta3duSBEs+MrVhozOw86ptSU/NSnRNB4ON5gUT/hmkKTS+0g+AtyTXL1+fdZeXS5Ybee5re8f2m4/Z52xiuUkFzOTJzY73rLZooSHDxqLz1Ml1TcGjdoLKwJTapPTyiMnxnAwSqUk45P+WErf3evztjIjg2R337ZVtvZp3ldF6g1W3JRGii6HMExonKDajePLx2SYSSaWrlQkl/O2vX1om9tsi1VaGVPdXs1n9CeVH6ff+emUqtt8jlWatr3+5g0ppx1bl+xtHRzaRGHGVjcP7OcfP7SPZaS9/3jVPvr0qX+g+MXzDXvj/utOu7RzG1PdL8lQg64CLxBLhvqdthRYybf4zurAiWSCd9A49j8nHrKN0JUrtUO6Cr7pxEEOHAN+0q27LOY0BhakSHOSH/1OT3XGez6+5U9Ku/78IAW+zVStyvCT8cDWPmSa7ZasOM1Wp924KhUL4p3SSk4KubJNVaaFV89q971WV89Vm1bc6fKU8iyKZtEmRXlhbtYq1YK3z0nJuVR6K8pouD6/YFOFkuRcbUdy4aca5lUuGYR7NfUJhaKfFsnBNctLyzJs1IdIzu7LsGKrXUdtdGv9hSvYXbXVstrlsmiZkiyw4imO+Or1+OmEfw4A+eUESXHE8uUFe/zi0J6vH6h/on8VCaeirTAmg4EPI8uQEy1FGVL5cbXvbs1Ou+oP1R9wCma+UNF4K0MBuVI+bJ/tqL0XxeuVhWk72l61kw7G36rt12oqW952ajJ4jlrqLyV/ktVms2F7u5tq6w31wWzt7dnDJ48lMztWXli2p1t79tmzdevnKv5tqsNmzycsOKCGrXhzU2X1B3375JOHkoW8Xbt+zX7yV39pXQyyatk2dretLqOSPr+l9jq1smyLr9yxlsrVEZ6TYs6Pcj9WH7pxeGCb9Zb1JkpmxSnJMVs2y1ZExtXfNPrjKkfLGjIC4RXfkeNE05LkQh2C6q3gK/fqcCU/+qe+je4aXmEwcQIwYzwH93C6IVN7bEk9VbtjdflYehM9BCj44HOj3RJPu77Nui3Dh2/bCYWUX1ZD2Rqt+Or3Keva5qZPLJFPWX1dTGYzgeCfjBBO+pyTnsYI9i3rr6t2y9KpulPxRu2srL6h1fDx6lTxyuOSV6Kqn+mrn8Fco7zsHmBoZfsjijjjLCvhXnD0PvWNahQK0+isdsqOiXFW4HTP4VD4+TtpPpbpHroomGQzGVQ4jILss+LSB8AcXdmBgfNUyosOTNldcErkzp/1qKaf0g9xnOEdPo861gFGceLU0wyTJNzqOfwHL3z3hPwI44o+Cp0eV96kjfSBi3dNw43ijuezNHKR31m+3FMweOBp5ejQoYEYug3/dEXvOOdZxCGcMvw6o+RchyVBesaF7nVR/0IGz5+zAJpzQwacEU806RGX4Nwf2XGbJJzyxPk7zopBmDvdIxf4uv+Ic5nV3Xm5Ex/Iip0T0OyTdvAH3HLISRj0Y0/+3z+WLpf3mQ8MqIhEw0jGUEISkKnWCxAMYwCDWUAw0hWuYTgOIA/iRpzIl2euYUzwjAuckT4L2bSBC8jexxVwHDRsKmKIF8jG/yIozXA1DXhZPPwj7BJSL4Uv0DaEl9PymyFbrsDDNfiLI68oczwD4R/gHcslEHEiPQ7w7UiXlD0bB8jmEf6XXYOebH5BUcQDCE9GZyonwP15nPP6zuKMuAH4kQSDiIbDrH2eOKxEqANk5rNUrfpqRVcGUq5Ysb/52S8trwF2e3vbDqVcv3Hnut24smLP11741q3tA2Y7t/1oZY5fvq3B/fd+61u2+egDjUhtX8H57LOHtnLrrrWkiHz4eM0+loLJysFUuSSdsma/84Pv2J0rcxp8e9Y8HrM//9uf2+tvvau2Oml/+ed/am++8Yr96Le/r8Gzrw51zE87e+/99+y73/6GSqUhWooB79t0paDyfSlKzbYotTA7lMI+QBmSUng8qLtiDK/w430VBkMfHFV4tj/Nzs35YAfwMVuf+RLTeLE/fWJB91IOfBsUA5zwYOTQWaN09qXg8Q4KR7eLyR6OnHGse7crZYR8MQjlSJeU3fTCNPXIx3gZBMmHPOLESWZa/XtJKCIqf73eTMd9b63Z1StXrSBFuVZrqE7K1u6d2pNnayZdT3ke2/bac/v93/kH9u/+8m9tTcZC93RMxq0MUNWvJEVGicooQxPjblbK2gIfLpWB1ZKicSDl7H/+L/6Fvf/+R/bT9z6QooGi03c+c0z1+HHX/sF3v2ZfeXDbPvnsU/vo8Ybtt2XOTpSlFLPCor5WeL10dNZyKDoMAoN+037/G6/YH37nXaX93P7mk3Xb7BZM3LMCBkb30P7gu1+1RSnmKDaNTl311LP5mWnrSYnlRDRaDj03slqoTNnnT9ecTo6V/oc//Lbdubpof/fLT+zzFwd2JFua46OZIcd45SV8Zq75Lhfv5bC7oUjbOT60H3z3gb3x2iv2859+ak+e1yXnMshLk6JhR0aD+KVCjB/LKJDMnErxni2LEinf/8Ef/b7NzE7Z+x9/ag+fbYjXUthkyHbaKo8MYf+ormguKG8OVfitb75j33jrNRkJezKIULI4ICUZ0axyshrEayioCWy5ZTWI0yjbbU7hlHGnsiM7tF9WldiyJ1PRT3vkUBOXHZXNB1PJMTKFoc7pfcfiH0A/gszTJ9A20vtx4o3KhvyxusVEoSsD/BSnL6OBMlAeZeL5INtJ3tW3SD6YDCI+31BjcmUCw9dLzyA+IYOfb1DSRpSnnge0M/n4lJHk/YmMz639uu1L4e+rP+IdNlar7t1YkbHftplyUX1I2TpK//j5mq1u7ViNrXIyHpkswQCdwKhXlvSsA/UtJ2rDLdXdzkHdt1rywfKCjBJOPVxZXPTJij0Zb63akV1b4aj1RftIfQ2HY3zzG1+3zx4/ccPnna9+Tf1N297/1a/s1VdfVbqc/eLnP7c33nhVbSNnH3/8sd1W33fj9m37s7/+uco26duqWXmEx2++8cBqRzXbWF+3N998054/f+58+sH3v28//+UvpeTzsXPqT4xTh3BFbXxXbZHt22+99Zbt7u3Y82dP7cGDBza/uGz/9id/558yoC/xTh7HTh2VnG95wQEmam5cv+7fAHzydNW2tnfVP9+wV+/d8TbAhNdDtR/6dYx1vmP29mu3bVZyerC7YzPVOWHJ2VG9YTXFXbl6w086ZGX39dce+Mo85WDVcnl5yfY47VEGO4eAYBzx/cGB2uX7H3yg8Ct29eqK7e7sqU2fuoxxgM242iXDMjs4WJ1ndXR/f8+3Hy6qX2JldKA6ZkIcXW6iMK5+78D5Qvw7N29KJk/8A9/IYV79PltlMUbZcoiRmd4lHlhB/Z5LqNoOfIbVLckY72xyKijjISe28m7lpJyC/d1Gb2eimWZCu0GmuScceYb1QIzXqX0mwxKaArJjOPT7NRPOfXYMz8YPQ+ICjkzay4BxZTQ+7gxnBvDhneRhc/1SELgvo/myPIAszRGHa5au0bRZ/FlAR7oMIo9susCf+rvzeuIel6UrAD9cpMnGIy3+QQP++P06mpTcYTQ/ngH8zvy5ZOgDsveXw+Vh2TQX8pA3k/uXAWki3sT/8X/1xz9mFsM9JfAMnAws53CR0RAvUs+QnGUoiEoJf68IXWPGP8KDuaz8ZHFwzeL19BmccQ2/AJR5rH9f6iQacXFqWH7gw9A/wmALsyaRDwDOuM8yNcBXcZRtigKNcYUbdAjMaGqwV8s8W7kZtrgs7bjIK+uArP8o4JcNv4zGLGTxxH3WLyAb52WAshDh1F220YS7ACOosvGy+cR9FkdcA4hDuXFAtmEqcroOgbiBC8fzeX6Kq7pi5YuVzcTL5OeOuvQ6S8+er27Xn63a00eP7Onjxz4gPnv81L/H8/mnn9vGi3Vb1cC9/mLVCkrHhy2rE6e2VMlb/qTrRtZUpaL2VPJ9+NL/JBuTUn4GrvSzDdBXfmRMcIR6byxvv/z0mf3p37xvDzcOrSWFs9EVEVL6OCCgWq3YDB/e1WDXHYy5osS3X/iW1dHRoV3TIMzWNwY19vT3ZPxtbm3YzevLPhvPwQq0h5KMte6gL1mVkcjHO6Ug1Q4PZMC17K9/8me2PFuxakkGSr9rXSmneY3ifd82lb7TwvHb3LNCcMqqiwZ7qZR6lsIohZfVsbzaF+8ZqWX6zC2GKZO0HCzBlXrgvQqFSlE8Ebnqg5Sup7r1Z0XiUAZmNpmh58jxCT0zO+sfXea+rAFd9HBfqpZ1X3ClY0IDe0H0j0/KWJQyv7A4bdeurXgb3dzatt19lbVHO80pL06pa1hlasa3Qd579b599uiJHbXb6lOkYHZUJimV0qH0TCkn9SyjpiJDRopLVzxGweKY5V/96n07rNVVuLz4e+pKMAPviQydU7nX79+1W6qLg/0d25exzeEBp4qLYo6iWYAHbLmjTCjR0lp8e5Dq7t7KnCvL+3v7tlPryjA79fdyqjkZIMdNe+P2sk1xelqvbdu7u/bZxx9Jtk5sabpqYzLex6RIF4XrlHoXvShrezKoj0X/vVvXLa881je3rdHsyshpy8hR+VlFRDlRnaQthpNSAsd80mFCeDrNPbt354otzM+qTezZwYHSyVifyPPuYFNKl4xFmtNAdal6zFNP4se45IbtsvBsZ3ffdg9qiqu2KmlhWykDFxMGfMOLExo59OHa1XlbnC9LoV8TDzbtyZPP1Zjgz6QdHhyJFyd2KKNgvz8uo7NgTRkZ+7IOTiZLNlGesp7qqgXtUv5OxPMT1SkHW+QnVX/iD/O8zZaMGxnPg35HRhUn+KlPH8iI79WlOHYkKT3xTmVsKl5XBrofcMJqbs9XLHstlUP+Y8dttZu6ynqKjio5S3PHvAvWx4BG9tV+cpLrdGS/8KosqnJfyZBtqPo4UbuTEi3jiDza9X3Rc2L12p76oce2vrGmOsHoGbe56Vk3aj567321Q1bqxqzbrEvhv29VtYWZalUGwo598lB92OqGNdpd8XLB7t+6aTcWZ21FbeX6TNmuVIt2Rf3L0kzFpmXgzahNrG1sWrlUVd8jOVK7napOO90Hh0fOdwxRjrBfX99R+fhQ9anCmrazrz5FfcP6xpavloyrD9uUkbK6sS35KMtoq6ne6769utbp24vtfWv0J3xC5LDe8S14nc6J4zlqdNSOCvZsdV19G+NB3h4+fOZbOo9zZcmk+icZZWw13Dts+D1G2sbOvr8nZZxMuH1oj56vqw8pq79l/KBnkmyzOqz09Mt+f6p2dzKhdH3Rvucn/nVOeY/qWOXYsU/pG5qSEUmDugbDLGPbLae88smEVRmF+y3xV8bZ1uGhPVlbtXuS9VMZQZvbmzJYm9ZSW9yRoaPK9k8SfPjx+36S5I2b12SEvucTAfTlq08fW0nhEhV7+uQzKxcm7MrSnMacR9aSQXdb7fbzTz6y+uGuvf3Ga9Zuiqeb6zY3M2WPP38oGWjYV95+S+PUM7mndlv4ZbXZ9voLuy36WN384L1fyFiet4W5GXv42SdWVZ+6srRgH330vm8Dv7o0b48/+NCuaBxbLhSttvrC5jHWZFy94FTNvvDtbqlOzGrid1F9/tHBnrptyaDGQ7bQ8lFydAKfmGT1W33BmPiBHzuVGGvROdFD03bIoT4q/9AHuPf3RfUY+gB+WRe6AWHgAEgd+kAWIk34Z/Pxd3yH91kXfgGOl5tzrwtA+GW60q/ToeI6Cl82/ii92XRZyMbDZcMjPg5+Rhjx4C0Q4QFZHNlr3BMekL0HoBG/0Ti4TBZfSHceJxNJt/RJo/CFeBkYQXsGgX80rXzUe3wxjHvKAuA38Z/8R3/wYzyTRxLcgZQkOp+0YgGClNDj8FNEHH7B7IBsRu50z3YNICoaf4Q/CAkIvIEDyPqRLrbiBX7uY+nSl5F19cY79OcZIiJMifwaqzGBJwvxnM3DCyII2rI0Et2T+JU0cT2nE5finj+HH5C9B0bjeTkpQybeaJzLXMSLa9wDcZ/FPeoUy+Nwn40T9ZD1i3iJv190L8sj6wJnuMAZEHz3/EfScJ+li/t4VkrRlWZeQBcuC56P+wuPnNRzDRT7vtpT0sAyPcWWn6ruSzIcJnUtWEH4Ciov25P4phDp8jISOvWaTYpUjiKflGLQaPdkADVTG2AAUH63blz39sTs60OOSX78wnZrHSmBeT96WGaK51HVIFfQMF6WcsWVU7i2d3btxfqGTU1PW0XG0sHOll1ZmLPbN66J3r4rXbDqUAPd1aVFv+dENt8ycqqyyeCbkJIirULlldKbK8gQZOvMib1297Yr4fjz8VLFUNycFFHdS0FlyzDfYtJIORwcRasUbmYvfRuQ0jBA+WoS6p7CMR6YYZbtJaPvWAqRGCCFK1fEKCpLyShqpC24ITMuWk6FF2VelpTTy9HYPmuvKyf8ySZQJ6oyQosrRapX4SctRtBAyuqJFGUMPk7sYxWpWJDSOL0gBVB5jxelHJ36DPs7X/maK4CrL174Ec61ttIpL9ovkzDCLGNS5Zcizyw/20TZ7sX3wDAAunx4VeXlcAK28PRUbuhwFU7y4Fvr1AXevXPD5manbGfvUMqVFHgpcmwparB9kAoadK2kIvOB1AkZRiz8kPakXbPvvf2K3ZaBxXewdho9q3VVdvGrwHtQ3UO7tTJjC7NVPymxf8xJeX27vnzFZqUUc4Q7csQR8+PiU6k6ZwdHbdHRkFwe2xuv3rN5ydSmZIpvo7HiwgdP+1LQj2UwsCXwFIOjywEmrPeQZ0fXtoyku+JFwV682JQSNebbKH2FVMYIMiR1SQVKW8VRuHivafy0L0PzjvKRwrq+aXUpzyi0sIDZeb5DNC5+Unc9KYjSL1W2si3IAKBVrKws2/zCkuVLU7atMmzvN2xzvymDqmgTlUXrT2BQzdpkZd7Gy3PenjpjMswaMipbJ3bUm7DWaVmKfUFGfME6ou+vf/aBPd+qyeCtyLKZtkmlZ3sjEyKc4MlWtUJBvO22XaFkqzsnZfqEmtoz7Zzhhf5GQqB2gYI3obpQmWgfqMxYT5LpE8kPa4m+Ziw5MeHqqbzItHJSAikbwikB9/6B7YIDKaX1RsNm5uZtemHRKqrD6tSC/NVGJdeHMiq2d4/8BMqW6lQo7NnzNfvv/8c/sZ/81U/t6dqOvf/pc9trSlkSfzZWN+1XKvNnHz+2jS0ZxpKHY/GJA3q6kq2ejAmOZz9UWEHtj3fQGvWG9dQ2epL3uu47urKlS4XwdqqGbD2VtSajllVzMcMP//HvJdFPiNcnY2ovojE5tqvpWW26KQ+MnJwMITphVunYrstrBGKDuil4JaNY7U/VoavauNAOlD38PFGfm5R2CQsGPPqF2p6btT7hCZ1MvORVJwPriqdUGO2bruhUV1YNqZcx5SMh9u1xGHtdlYF3T/mUBbj88xMKZ5KBrXeUrdZsyaisyb9oDaX59MW6qVdQG83ZqvoWth2CB7+26vZEslOXgbK5v+9bxPnY+oeffC6aZZzIWOXADLbIHbGdU0YpfetRrWYv1tatxbus6jPo/5nAob95sb6utixDXDJ1UGuIl2Pq8wb26PEzfyaMT3YcqH3z3cCjWl1jyJ6KUVQ/sO+H99Bb78og3Nrdk1yLd92BNTnmvydTUnVMfU/LkB+I6fS5dZWZE0X1YDtbu34CbFN8anQ6GtPatn+EYVz3VWW2SLNtlXdbfZwV3bQh2nvodgO1dxxjZJyWSHsiPBwr/Gk8T+M0fqFXAjHm8wwuPrlBk/qyQLrL9LaXAaFMCpJu1L0Mgu4s/KZ8XgakSzrNOb3h8B91AHln4wUt3I9CNjwgni9Lh99o/Msg8gaIH7QFpPDhwyVAOGmyxl/oehhXl9H0MrqycS+DbFqPq9t4fx//rB3DPf64if/tP/utHwdRKEEYPWH1J6DizglwZNKQyMvTOFOGyDQocg1/nK8aaQC6rGAXCM5cPR0CPrwGLgjPFkRF9nC20Kh5gYC/dGWk0x+dIRDGlpcv6Bw2Iui4mHcqT7iUP/cIAc/cezbuvMMV7ggD8GOb5Sgu3JcB4mVpCR7Ec7iI+zIX4XEd9bsM52WOeAC8+nV1qRspVonn2XjguCxdwMvCSAdEOHR4B5qha5TGSBNhSq0rz8RJDr/wH73nyi1HWx/tH6ijZwuP8tVgy2DAVi/KyYckTxRmvjLByowUCGRLCmiO+ELCl/nZLsg3XHgJnMGBlR2OQL55ZcHGmck81MAkY2xlad7m5+asXTu0B6+9YvnTrlXGOnZN+t6V0rHdX67a6qNPpcQyRJvti7ab129YTQZgs7Zvr9y+Zgtz01KE0pYoDoLY1sD+yt07uh/Y6tqGHzSwIyVsa3vf38fi47B8P8dXnTQQ7UsJmJuTccTx3NIbKCqnYjGjPzZB3XKCmpSqk3QinYZBUSJDbILVDXUsvJOiZ6kjiquw8YGehVthvjGfcPnz3Sbe24JXOD6Ci9LO+1lso+L9iBMpQKx0sXJx0mlLKT+W4YohKz1OxgcGib+/hTGJzA16diLFQ8RKOZcBJuUFHbV2JIPpsOkz4QMZrX0pB3wb6JPPHtq3vvcD+/DjD8WbNStPT/nWNOoL5aLOSXVOgwZr5SF1TQY37xBZOrAEBUzKFbLCh2q5pu9sqU+SHHBiXF808R0zaSgylMZtSYZBjVnx3YaUK8mBjNyuDD+MKN5pKojHD16/Z9/++letKN7/zg+/Z197675dqcrQFu8wxDACGpjZUmylEorFLXvt9nWbma74NtKd2pEU5nW7ffuKr8yIeboi15JRGeqc6La+u2trOzv+LsZX33ng4UnJrkmJ6tjX3nnb/tk/+Uf21Tdfs6+9/bp99e233LDY2Vy3JckoE2b9bt1eeeW6nxq4s3VoezJw6s2u5cuchMZBKJIL8Z9vWKHsMrnBCtnYcdfefP2+H9e/x7tntaYMGQbKU1fgXJtWxZWlCLMVsyLd/erirN24dsW3Qe3tHtjHnz60ZufU1pSvTU5brjAlo/TQTho71t7btIHaQ108aB3sWJ0Vg32VFUNRciGTyHldV3tsDXi/Z2C/+Pi5re327NlW3R6tH9qjZzv2wSfP7PHqlpRTjspXf8C7JapK3t8qFEoyBJg4kUGtemBY6vXo89W+mTTgMA/1B0x0uKyKFzjMrLzklwmZSdHA6jAyi/GKLLtBqnxUKLFArQgZlpzz7idGDMZUvaU6nyzb54/X7NNHz+1X739qf/23v7AjGTWsqPCtKVZeWGVlFZKPjJ8o/qHk/1SGY5eVHeXfETVNjVF7vTFbk9H1eKdpn27s2QYrT1L2Udw77br6AHobGSFYNaKJUxaZOBFDLO+TIrxLJVMbRZl70dpWuTgBj3d56BMxRHyqhYMixB/SoKBjUCpIZWN7pFoYbVePOeHgnS01Q7Ul5SdP2WJ+z0rRsa6M+xww4yaR8vKZG981goIjOpXGD2IhTLmjOxwrDt9yY/Xf0yuElW7kk4kS7lUB8tdPCOD9sfCzTVpmHUFKy0QRq+7oFHmfeOKI/BNWw1kFGy8qnsqooUEjVXovSeXmUwp8hw69QEhVPpVFBeODx2xQYAWOCTURob51wg3QnsYg+Ma7V/AQnnFUvanfwHBvyADOlyq+GslqOQeh0AaZtGHSilMlMf7gN6ceEge6pbF4Wib2xiTHbHEUF1W4guKIdPVhTP401Ic1VLb9rowm8fThzpZ9srEmmdEYpHz7oidfrlppZtYmSmU/il8MkgHYVTGUJ9u+lZ9avfrSE/VRiodeBO/gg+tg1DjddjKsGLcZ72McBxTbx31kInQB3y7uP4bjdAVCT4z3YsL/Mgi9weOBQ5HP9YYEkV/WLwue/0tyeWmaEZwvi/eb4NfhP9vhI4hn+EKabLrfVD74ng3jHj/SgS8g8AAvw/WyvC57fgkKhygPdeX6YNAjRw5ZfFm6LoNfR2ukHb36tkCl4znLg+AvMPF/+Jd/9GM+XskMdACzRhhKEE5H5VveUF68k0LpYhsLDURx1dAZPCfVofCtH7HEOzNeyFV3oL5YgyxECBfo6PRQlkwDLC/Zc/ytk6ZGekonpU7pdEwd8HjJBys4VVSD9w05zsRx6/Y6avxSckp0CMN99TmfI3UXrMJ4wofOnc6Kr94zi8aMFp0hnXEo2/Aj8YRGne6z/jAsKjAgKpWwLPMjru9dJq3IiIMY2L/v1a/79Et85eorPu6ESNGd32cOytIvnlM8dQRKk+JzTZ1J8gt8OOJBCGHpPq34Df0VnXQJz0UXRigOmQgHhP+ZA58wkTQdiCE/Ioov6WCJi+jdX3XJSWSKCjlKQxjUUP/DQVKeEYY/Sgz5jULwHyM6aPScoMUTnzs34N1Rj8RPxjBVyVHqGAWNZk3y37NSYcIVw5LPvKsOpQgNBl21AylKRQ0iGqwnpFDmFDZWnLGeBo6OBqbSxInCxvzUr1UpaSeVeTdHyuM9u399Xs1ACl6rbRUGJuWJ8jcnxV0qt+IMrCi+cGgBM6L7GjQHaiMNKeOd5sCmS5zm1bJTKWA50VapFu0qWz9EFO9MsMqzu7tl168t+qC8X1e80hV77+M1++/+zU/tyeq+PXyyYds7+/bgwesaE0/8g59Xrl5Tcyyo3UiB14CP4juZ58X0ss/0p1OkRKMGVxRMtixSHyLfr0xeYJzw7IfXeF2pZUopSwMiFYlZoPYgZtNTpJdQPYraiNQJ1YtP8uiZeuHDs2y3RWXUEOzOD80RHt//r/acE33+4VXlVVDfgAzx/laxPGXlqXkpMBO+NWi71rbnMi6LMwv2waePfKZ9dnHJj8tXx+CrcOO8c9Q59lW2ylRJ+avecxqcZBjmeIeHWXjonOiKNyISfot4lCMUz0FHFCrvcSmjBfEIRZcTIH/68SN7wRHsenZbUzLC1sui6nyguuZNoLmFWbu6PG+7L57bzcWiLVXUT0mGjlUHjzcPbUNGDO8y0CbybK30upbcyzDb39+1bp/dB+O2rTJ2ezKatpVmt65yd211pyZjQkbExo54Nuazym/IQJqrjtv6+qYdHnVN4mg1GTyseu7vb9na2jPb1/365q41pbRPFKp2irz3W/b1V27ZSnXaNrf3bEcy2fLJB4WxRVb1k1M76FL3oo3vHXFoBIdAvPnW29aTtvxsbdf2GxojJBN8vJiPztLW/IQ9jUsox0ydrSzN2fx02VpHh34QBavIrIa92Nyyn7//gR8CMy+5nVq5Yqt7B/ZnP/25fSqDeVPto7C4bPmFFRmkk/Zf/3f/o/3y4VN7/8kLO5amXJ2p2F6zac9Y9VEbY5sZK6icOMf7Jw3V4bboW2+d2gfPtySXJ3brxjVRpPqQAcGWwqIXT4q3ykg/z8pHR/VRV9pjyTBGgX92QQ2Cd3aaYjCrDWKVniUnkm+MJv++E+OZcKmnsLZkuz2Wt5bkRmxX3nl/N5C6PWyc2p//3Uf2Yl9KL6fhqR35Zx3YMkt/KToxPNJYIA/lzbrqmOqMPqon2phw6TQ5SEbBLOeijHnnpzFWtOwMD21on/L+jPyFgxUgHz/lGN86fY3xSs+2OLbt0jZ4MZ8+Kx3MIB1BDt0AS4k+4VRKtish4tGkDD3mXYgkFigKfQINQ3+SIx/xFJeeHEebdqTKz79hJN7RaTDNMIHRRmkkbxgZvrKtZ1aTvV0qPy8ffKG9UB7qhfauOuIgHnYpHIs3vI/EZJo6Az+YR6lEQFpNn2DngvoXP0VWjXiM01kH1Jj6ftU/Y/xAhjR9mVeGZKAr3BgvfeXPKZS8NwUdyJMIFX4m49jSGWMrvFJ/JzqcdZ49K/vStdS/T4rHQiAdKhmhjLoxKQ4N1H2fSakx0TImox2aVDYvvuouHWygVAxg0gPECa9DCso3ztAZeB2ABN4Xixf0+0wcEI3+HBTwiLrsdbqSLbVthR3L0EOeeNfTJB+OnZ0QKlaxTF+a95VaJmE5vp82A8+831e+cEO14lfu0n9WNkW/5AMZIfxEOqZ6ZP+JtBTGfcQR/9PEO1MaXJNj3PDVY9EPb+Pq4eKNIugeVkALgpHc6LMXCIef0jD2uV6CpOqZsY/7pBerXukHXVZJLj85lzu5uKqi3Lm+Lec5RhxF8gPDIoz4Cg93lp7nTDg4uGZ1XSYNweN6lZ59LHMmpuSXOSh3XVA/9xOidEgI7WwYTX7eR0g4fLU4nhXm2/V45n7oIk0YRZH+LE74jzpo1p1Lx5AcDgXxk1sJJ6/hNdxAYeh353ohpA/r71Kn/4ofOmHSLVP79HI7rYkOZ6KcfyIBP8Wd+M/+43/vx2zjEGcdYVIyQSbCafSKCeKEFONEituJBnRd6bi8M5FK0D9W56KGjEAzm8MS/8kpWylmFEfGkgywdFIgW2mkpBWnRC2zV0VrNHr29Pmmra5uWZ1Z5t0923z+wpqNlr3/0ef2k5++bye5KSstXPMXkMfUcfpL9irIGAqt6PLT/2CAswSFmUqHISJIAbCQSqPxqk9USRG6BIlpwcRUEQHxTAdC5QDOXMXFL2upAtyHwcUJb8SN+FwJi+esy8a5LCz8I48AynlZ3BR2Ec9vckHbqDtb6dM919+EO1vGiAuEX1zDYYBRGVn/LIzGdz86sZGy47L5Amf+XKl7hY/iw2BPkOrd/SRTklirHR5ZR3LINjj/Jo6UohMp3IMuSjiDtFIpjBekeUmeLRd8V4WTnhi8y3kMkby/V7At4+ZY8u/vMZ127M71ZT8Mgu+ywDNl7M7HNBiie9JyshDHI0P/VLXs7bLPxIPKT2fCYM3e9tn5GT/e2gdOtTVkn5e72Zs/KYVg/6gpZW7Mv1PDNpSyH+3MSV/jdufWVbXmvjXrh7a8MKf0ie8AV/bEs1WD2SIGcXhEe8ClGTI673OZYXaXNISxjYY0lJEBh8GU+sOfwycoY+TFEeGuiDEoqZw48qDzpz3RFomTDGIZaApDDsIQox+DNtKxrWcsV3IFlhnylgb9n/7sZ1LcSzY3M237MjxvX1+x5tGu8Z7MK7eu+TsDJ2xRUv2ivxRFG++MMQnE6XBsDSxIySpO8h4cgwpDgMoDy5UvW13oJ327mBzfveHjxzMzU6JVCniBVR3RJrrhAUoeR3jzfkOhxAd+paQIJ9/G4p2J415Hhs6ReFSwcmVWhvChfxdLaozw81HingzwMRnx4pgM/plKwd6QoYyRnJexbCcdpR2z6emK+Ee7ZHdC3up8J0vpoffBa3dU9131wRvW6sgA6J5Ydarq731gMPBhVvrOTRnhRzI0xtX/8k5cTn3vg3vXbbpS8QMVDtvHti+jjHfHeAeJ95Yo61i+6EZFqSjF0CfXBvbqvdveZja2Nn3WnaO74Unt4NDLnxqB+KsrE2tXlxftytKCyzmGV7vbts8+/8y+/b3v2h/+0R/ai/UXdue1t+3P/+ZXGjMeyShS29TYwtbHt979psaonP23/99/LeOj7IbMpAzEnc0N+84337Vfvve+ra1vqzmxCiFFXIpHp9X0fPkWFdv76jLA6CbuXpm1V25eFb2UR0az5JvT11hZwohI2/swomTAIHcK7wkHEx2878UrQLwHNl6sWLOvNiSlv9bq+XZKtrt2pQDz/iGTBbwzyepEX3hYTeSdSJRbFOyjZtc+e/xCeaV+DYUYvnNMNv0Sn7dg5Zp24Uq67jGy+BQBCiRGCa0s2ifg7Vq4aGP4c89qDn0nJyJ6q0RxVznp3/zUMsX1cF3J09UIxWTVgkaBEgs/3MyT/DHReSIcbKkdlxyiHDP5yj3fuEM+lbFkExqETzT4jhj6B8UDDaLhfYPypJ+kfADtD4B+7nFRFq7g57CUCPP+iDasMP1zP89/CIzt6BV8l8zjDCH6Mvy492+wKS3gOOmb6JPk0E1Uatc/vI9wJ56JZJKoeVECbxO8r4o2RRthDYt7TkmNMFbuVbkab+AarKBMqTz+rrf8gjaQ+8qfl52VQCayVW6I9EFLnqShXx36Ezf5qcwYmdQvnaBjTvQSD7lyxVy881PulE9R9c2WafIkPiuDic/ImOIoHmNCZWpKdY0OicwyUac240afeOT9u2RLz0OupLrG6R9h4CIs7ZJKsuLxhuGJwpSWZ2KTnroKB2TvvwgK+3v9BMqWK/UwJOESP+hCblNdQSMB59fkF84TqXxexshEcF5WySDPZ2FKp3svb6TFz538xGPShj9XHmlrpItJ9lHnaYcunrl6m9fTKB9TO2L8Tvox4fghlzz//wuiDpOcJUe+Wb8s4E94+L8s3mVAXCDFTX1K6CxAlIsy0ga9Hf6f/hUHWqSG4MyEWWI2gf6kCuEbDQgzs8DNltmTp9v2s1/8yl+4XtYAzIwVvQcnxLQ1erxY29bAt2pPHm9JGajZi9V1e/jomT15tm6r63v+Ac719X3fK7/BdpLDlnDRSCZ9D+9xq2N5FBQNjqWZJctNL9r7j9bsF58+tl998tg+/OSh7+FdWFz0GUw/+UfxOfUJgaHBoxwze+6ncKlsKpUKo4pW58QJOMxS4RcCEC4Ynsp+UXCiYiIciPusf1zDuPL7Ydrs1TvBIeDH82V5hF9WGM4rOymz2bTJ/zx9AH7EybpIBwTObJkB33IBt7xTSE4PSpfCvujIO9F4TmeiO/LN0jeMrk7+srCLvAAch/erdFopT4m37jF0hzRqIErbVxkc5MAPwYIsXQD3WRkQkjQQqR3UazU3phgkFRE2pN5Ljs6d94jwox44BQ8ltC9FjpOXONGMb1shB7V2z3Zbkrt8yTgmujJ5bPdl9HTbHNnb8LbEIE4HN6H2hmymD/nKQPPTwhhYpJDDc2j2tixeyaWZv55Vp8t2696dVDZFpC1hXN27c0tKzoTt7NfkX3TjanfvwI+MZutdScbVm6/fU5s7toO9bbt6ZQUWOC+iPuI+vnviypf8vS7ksvJHXD8pSgMt/QjPLSmGpImBBTbTn7ghRRpVEStg/n0rXw1LbccNaP2SITZcJZNiCB1wgvCKykEfRnPy+lN9MzvJh32fvVhTv7OqfmbHecxx9tVKSQbkjJT1WVucLsrIXbTl2apNl/P+LZqS6uhIvGrWmzI8K66w+hYT0Y6yjTHNalShxEQR1HkRvEyUGeUWWUEO6XlyUui++53vKP+BHTZqXn7fWsYqm3Ax+88hI8zicqAFxi3GRFVKG4en8K5csTJjs3NLUvJ79mx1I23vkbLu5RVejsS+dWXJ34tqteo2O1txRZLTF12ZYVZSRqGxtU207+4fuQHA987efvMVGQom4+nQ1rcPZCCMucLI+1UYRAsLsz5Tv76546efVWZmZIS1bHzQtDfuXpPBX7LNPRl9R1LsNeBzhPkPv/NNu35txT7+5DObWVxR2xYf5Moy1MoaL95964HzbGNj2w9EYAWSshyrzRRlaKKAsroyqTgcxnJHbWVRdcZJmXxEu9vv2P7RgZ+2xt7DugzQ11970x4/emxvvHrX39Vq14/sn/zxP7Tf+f537Fc//Rt7+9V71m8cyh3ZH//+j+yf/qM/tPrRvj17/sLeeucr9tGnD13+ONGOLXsl0dFu1O173/+uffOb37T1F8/s/vUlm6mySwOjqi/ikMuStXXfYeVJvIPPnI6GIYGhxHuEvF/EO3LNk0l79GLH/uoXn1jnNGel6XlrasxkJZQ+g9l7uheOwce44qAFJmz81DbRxWpQs8M3nCZsbWfPWpI1JjF8JBHP2A0CbbRHJhEADCRnNm1V/uRDBwq/cdG/cg1lHR1Alea403Z6GSacKKdwDgLxWeKh8caJnknZpVtM+Bh3fRWAvoE0cvpHL51ahfxZYcB4RPHGgZNsUfZoq34yo9p7PBNGWo8jB3q23OrP+2uR640QWUPR905S/EwGhPwIl3OjTC76LvoQ+hPuUex9okztOMYFPzZb1+jbvHwqT/APF/2dA/UG/dDIswj2nTKKRx3hz9H7+GNwOd2SN0XyFR7aM4cFsfKTPp2BsSVDSnKuFq8Eig5/hSvxLNFEneO8n1X+9Fk+MUp5h3zAWPKPZmeedeP9lK+MqK49XH7sToKvbDHn+2E54YbWjsYsVj4wqPD3sVJ0cjgOvEirIxqTjhNP+Lg3tDIRODWrvqRIX6eyCJ8i+5jHvaeBLsWlHPLwcK6EwcxkfIOblSzKTj+LF+FywFl8leoUB9tTnQPQGPeXgdepwsMRM9LjRsPdKBnGIbJjdlqSvHi6Mz+/0bP7DCtfaXQZJk8wpD8J0PBeQLjTNIwY8b1dDT3PeEESucjf06UI7rjP0ubpLoWEF4i4XBMdyQUEjiQH0b4SH3Avg5fnfTm8LN/wuwwfflmacMTP3kc8IPuMi7S0kWj/ESdbzoCJ/+w//r0fp9kJkCjCsEb8Xh073+BAmTk4OLRnT1dlCNWNl/Pp/Jn95sOEm5t7dlTr+Z77nV0N0DKg+A4Q2fChUU7zYmYqX+TbKgWfveOL6a3esW8NYV8xA+zhYc2PSWYmEMWo3h3Y6ua2HcoP5WBCSoH6DOHI2dZuzX710WP74LMXVm/17NbtdDgAJ69x6EC7w8cfmV0adiCe8LwjSdb/eeVwjwsmjkIwOIQEF37Z+O43vKrVnfllIfLlGpVCZ+JpL3FAxMs+4xjUgCz9WVxA3AedEXf0PvLIXr2jFL8clVzCRdH4l/xGnVg8jIfHxXJyDfqA9KwwkcaAHgIb8biPdIEzpU1CnMLO3XndgPs8HYChEmXN4hrF7XkS7XTCZbzVkfEOgTJQ/DAHFbImY4FtSRytXm93sAw0CEmWpWQd886EBoGWFOmKlEkGjoNW13YaUsylRPHuCu9T3VyZl3HFt5wGUiil3SpvOiwGHj24EuTvLAgXNBUKMrokwxycoFDRN5Q7L8OpjKuSXb9+VW2Aj0xy0l1PyuuaXZPSjUK9s9+QUmr2fG3b2y/8QTnx93xeu2dT5ZxtrD+X8sgqR5oBgpdhSAFRP7GKhfz5gOwD9XmbwDGwEg/++qyljCDnL5MeKhcvw5OeyRv6G/yoo5id9BFH19iK4L66TwYYq13kg0GTZlLp8DB22Erms9RSLq9evean0qGY8g2hmekp31bGN3ampSTzQecpGVXT1YJNiX+z87P2b/7tn9q+jKsC37BRnsVSQbhRllP9MCCiNJMHW0YR+ILKx3siKLYY5T67KyUF5YMtoxis6+svfDsYcgPiMQZ+xaW+fMVAQodiQ51My9jie2arG5uWn56zTfWrf/FXf+OnrOWLVT9CHUWeF/NzviKEMdKyIxkUbOnaO2hIaWcFZUyK/5itbddsa69uL2Q8bewcycA+kogUXXH8yjuviT8nMkQ3ZWDVrKsi8W2nUiknI3zLXqw+E74D22+wnU2iLlmSKmWTfM/tlZsuLxsy2LfrHT8khH72tNe0zfU1/wgv72S0feXn1EqTatcKf+XubRnXXRl5+9YargIziUCbOZVSxglm1BlTFdUK7ziN2dVrS+K/jCvVPTK4vrllS8vLkp+cH7awvDBvzx5+ZteW5uyY4+g7R/aDb33VVuartv3ikV3VtXu4Y2O9mv3Wt75i/i1uweNnz+36rbv2TEY48sUJn/4uFO64Z3fu3FHdjNnnn35qr99etsW5KTes2LLFBEZbTGmLfhR+mi7+qlaXdRRU3rvb19j26ePntiseXb31qq3vHWlca8lQkgKq8iKbvjKhNtTkPSn1E6xOgo/JFg7MoF10VDn0D121/ecydtmmxuoqk4Uo0SjUrETQd9LvePtNHTItSrWGEcPkKVv90sozQPvEkCIe7dXbvlysZMnbXRe5FibaPv5MHEEX+fm2fdf8k9JPOBMKyLgocn4AvHtD36VewNs/CjNtnP4OQ5DYTofC4CPlcANONPuEJWUjjXCxoiNkThtX+qI0DlAu+SuSjwMK10iXVvmhTYhT38Z4ITrFBz+ARwncYBQdaUJHvBU/KK/noDLBJwxXygOvzvglfKLIaXeDgT6DMDKHQPpJ1YU4J4MbgzMMJHygM5UrTRZShmGYrgk/+WNYnkjexFfF8fwZP4WfOOyC4CPZvvJEHal8JPRtd5IzJujoryCHPhvSEr+oTzKgDOSfxmD6PYwwvp+GQUU4E0yk9/fW9KzsPQm0JfrTOAGQXtx2PrDaiWFVnZ5WiHhKGl3Zrqk/xaN/1VWOiqMdpfdWJbVekexQSnEpe9a5n+L4s66OS04eDiF78CiA+0sdyYge9Ta8Inf+LOfhulIur0PlRjnTlsXk8Eu4Uvzw5xna0vH0ohl6FYEynB9Zn/wJz5aN++xzxEc3gWfwSJXg9x6PNOA7uw5xxj1phi5RR5pf76IcAcG3gCyvwx+/kNF4jmvc/30A2Qx83p515Rl/IPLO5hfxgLgC3GfTRdxo81kgnLCB9xfsqBEnh/RH2qBtnFlGZgMHGkTokESOAlKj4HsIH3/8if3yl7+0Rw+fKJxZMHWJhRMNRtekvGiQb6MEL9jOzsB+8fMn9ujRjpXKM3b/tfs2u1C1o+a+GgnvrjT9hJqmGikfxeyq5jGuNnd2peytaaCpeWdTlLJjlSmzqTmb4Gvt1ZItzk/ZYjVvFZMSqkKMswfcNFBOLNvBybI9Vt58Ob4uI4xTvLoqNAoMzMGljkMdpzqCJFpyKiQMgCHBFDrVrGFymXMFbtj5BhNxwVyARkicbLqsIywqM56j0sKPcGgJx3O47DPpuDpdPlAlPwYJ4jEQ4KAXvPh53CENuKDrcqBMOGj7cs5fIh7ixkUZyIMy4qAxyuwzUOpIgz4cQN3hB46gOeFJ8jmJouZ5wTPKjHIBjnM/6EmrV2k2LOgIgAYaCcDAQDj5jAk/L/trKB46yazwtNVGpHLZZLnoJz8dthrp44nqStu85CsZ47s34C1JQYXvGBiRJ+FeZuRSZeaKQYaiSToGe+Iy2wddKCwMmEKnsk34ljiODCcNeYCbdKRJ3zPhXamQgXRaofpRKWxNayvduVGUtvrBW4Awvh/jK756Jm9mcIkPbWxLxI8rq1DwiK1ItC3wpXL0PIy8oBk/6OIev3qdI+OPpCB2FU/9gAbOdps0UtqVtiGDj3vy46QyZul9dVA85KOvKGgc/kA7Z7WPNMGDRlN9S6ue0sphaHBAQK8pI+Kka5Wi6pY9+n35q7bGdI9Si8LhhqHwqDbU/+RseqaifkcGmIwqBiu2a7UZ5FEkSlJ0q2UbL/LidnrfztuW5A5avK2IpcinK3qSxaZoYwXReai+0JUal1MGxMRr+MSWLZQfP/YaKlWu1x68ZZMz87bTlDFckZHAaV4He3Yi3MjlsfD0RFcThUcG+sKVGzLWcvZivW0ffbZl73+yaY+e16SIt2y/MWatgYjOV22yMmO8DcEL68eSc4ystY0NOxR+jrPnuzfI76uvvWpvvvO23b5z2z+UO6AfVdl6GPBK50a4fihvyBvf/IKn9+7d8VUleAB/pmTU8tFRCb0MJRT5tALKFie24aH0stUOWcYYvnv7pl1ZmlE/zQmFTBZIZnPqB1TGntpPV7LRk1E2dqoxI8cpfjIueT9QctIW70rzi3bKQTIaZ/bFu7auR522VRcXrCjlblfjDYYuk3DMzKNqYDzTX7RUX9DpSqj8u62m1cQXjOUDjEy5hvx416/VO7FGR+NbW+3lRHUu+vJSIH3FSgzx1WuV9+aNq/6tpfuvvuZxVBA7kuzPLiz5yYeHh/vWqB36O5hFpTfeY55g1WjSDVTaC6JFuzuFTEFJfQT5ID8s4mOguHGvfJFEFHPGVCpGvaC/++VKv8ob/QcySB/AfbT3aLcRhpB6z+4ym/piVq/AqYQKUBsUL1DokVv1sGp74qcyHB/I6TohY2qS7ZgKzdGmGZ8Uj7Axdb9qjr7VeqC2xnZZJlyY2C3kxcsJycoJBp3KMHSsSDiNckxmsBLEoTw4DE1OnFQNMIj4lkYOFvEta8SFOUMAB2VM5Ux9ifcfkkUmSOAJxkrwJbXxlM5hiOusTxfPUZ7HOOJSfFLxvd+gnaJdncBT9bunamM8czAH3yrjkI/0qQfVIVu6WWVWufmsAwdcJKdnGZh+OAWT3i4LQx1mWA76dPQA6tyNbPGZMcS/ZSY6cZPun+5pvdxzOij3bIFGzmESZe92OJgmbQXP6jwxjsMX3yKqe59wFQ7kEX94gY9K6H4K8vQcyMS3Egl0/yEEfyMPrt73q8y+c0BxIt/kkv4QLvH//OoO3gwdAN4vONGdfX4ZgA88cY17yuWF0ZUJs3DJP0HExUU5L3OObwSgKdKd55f88Uv4SAeOFO/leUD75e5lcDmeL+cCfhNvfx1chjd4Cc5sH0a5Xwajsht+gTNoxMUz4ZGOX8CZ3zBu1gX+if/kn/3ox5xyVpjghBs13L4ah9yzxy/s8KCmTk3Ix5gpB9mkBiM1DA0KdFx8c6daUid73PXZxakK71al7QukrdVaVtYg0js8spWZGZsqFe0EY04KDt8PKUnhmZ+pCk/J8ho4/eVlCSXbJeod3kWQQlZrqrPrCVfNZtkCqHtepufr4nzpvVSdsqNG3/bqk/bR431777MXtr4rhUoD2PQcX8VH7NnZrk5bisGEOuZJrHyECQbCKKx23dAQVQDdi0nq5thW5ko7OLzjSMzEAdlKCv8LleWDdcLFlWTgckEe4uVKOGH+YUCRJqyulPn+doXzTLwLjrRy/kKph+tPz6TJxkvbsHDpOZ3aRnruh055hhM69+PwAImq5w8qIMo46iLsDCBBjnx9v7qunPKFQhl04ZeSgFx1M8Ez5ZDDb0hbKqf4AE26lTg68gkN1P4iNB2ZBl6GBj9+nEFdEdn3HisenhAeCPek6MjlmYnsSW45yQ2DDGNbXJQcj4/3JYcom7xkf2JHkt2+lH5p2DZoMiN4bE0UeOUrddb4wCZE9TsaaHpquMw4F+V/2lY9S+kZsHViTvLZt83akY2V2drTtoqUhhsrNyXDGrglQ/6+xgBlNRnavo2OAV3Ot6OxZUwDX5HBVZGhOZdjIJJMT1JXA5uR0nhlaTkpE1LSTPm8ePHMbt55BQbYvNpZZbJrpdNDe/16xV67VrZ37i3am/evWF7lZtUE5WlqWko+x5hjSKq9CpFokiyIH4UCxqcUA8Xt8xI39SvHEe6tesOajbp4ymw2MztpgKW+clIw+bYWqzQ90ce7Vqy2jYvXnDzY56hv4SuX2fqnLFW5LMyJ61I22KKiOmNlZn/XWo0jO9XgTDn9eHAN0Ly7wFHjHSmhg25f5SkIxaQ1a20ZNdCpfESTb62knak0KBnMvqLooaCxBSlXqNoHvLPT6FmpMiWF9ERX1anqkhlcTvyiryyNSfHj8B3VDQptbMGiz8AI4NtFyC2TPLiFxWX1Zw2JuuRT8sL7TpJ660tpaYp+XiynHVOehdlpe+WVW1LSJ/xwh87hgQyfbRuMl23jqGf1Pkdcm28bnFQ+RZUlpz4zV5i11c26HahfbGJ8IFf0NWLO0hJHdxfs1Vfv2eLKvB0c7ooP6GlpdeB/+Dc/Ea9L6nsn7FB05mU0Li8vW78tmZcBkZss2vrqpgwPDNWC5ZVvmY8rF2dtt6W2KV4c7GxKUZbc9Nq2ML9Ak/HvH1VkLBy3un7qIgeAjBU69to7d60jo5etqp02FT1pJSlS+VzfrlzXODHets3dA+EYeB3dvLpkKwszdtptKq7yUP4u2zLC8pKZnYNdm5uft7XVVZudrvqJmR0Z9Hdu3rD52Vl7+uSJ9wn0BRju0Dc9s6C2N2GrKteNa9fss48+Er9Fh/CNsZ1X9Khx2cLKkvois+fPntiijLPq1Jzt19vSewu+zbMmmS9rLGypzfGJBE7oQ5bYldGRzG/v71ldY+ZRo632U9K4V7LawZG1ZbAtT03ZmMa0qsbW3pH6GcnGifA2NM7y7ktX5VBDkrzSZ0leJNNd/0zDuG1vbknG2TomWULWJNe+iiE59K6VsUmKL+FFyVlFfVNBPGBFFAUc2aUtMuxxzPmYaObABWbfmRDlPUO2lnJYjp90yOQr8s2Y46sKKHAaXZUPbYMx1cdYUce4ybufjIFpZSXhldhLYVb6Yb8+IfkeV59MO8NoxyDhygQR/aKvNFEYxaWXG3b5XkD6B1Rz31Iqx+cbMB6VYZqwgy5oUALGAgwMtgbyykEyvIRNbZe+gD8OtiDvvPjkxpx4zBZljRCKpifh4BMcRe8zaMeUGWMCylRGNagTFSwdnoXiq36bMN1Tf374BrlRAKeJCRgmqKiqNL6lAyyoEJWDjlB8wCCjXtwM0T0rfNDEJy+YfELWcP7BXuVD+UkP/bx3ivDSR6U6R7lULNHi47d+1CcMcEVSfs5C5ScTWt5OnOsRPgklR10zLtGexyVfssJsQs8c7MHJkj21T0ciXEzYM8l1wmmYlEHtje+G1fs5jaPqIEQlZeSQDujknUNWgzm2ngmtrmQM6R8ojD4zjRcqmdIM1C7oywF/v8w5CA+Qk1T36HT0v4TQFqGLZ0my5EZ1hVwNHfxF1uCpr2ySVvn66iNVJiRcAVbQYnXWZVksBBeHsfjWXiIh+1zhsej1yTTSkUZ+vsIt/Kzc9b1MvLfpKX2MYELC1TX1I5xAqxbJ0C8UolcO8aURIJeeRj+qCyKdftqbc0NeyTvRr3qJ+zM/AfLq+tPwRwDkJEPxEkfphIt6c0f+csnolYNfchevykN0OXqoylwvc2k5hLFRMixaULd87FT+wQfPk3jUG/E8zfA540f78PjykxAknJSDNqZYzis9sjJMPmnsBpfwOy0pnLY3Rg+iNkSd+furBMBXzzuVf+Jf/ePv/bijUfDwoG5rLzZsdW3TT35KJ+slwtNyKDMXeTUeIdKPXJgtganMorA8yQk47LPmewwoZQgpL+PyXhQjeVuNsE1nLgKU0FpSetoaWHD9Pgpm2tbHOwgn6tAZ5DnetT5QXuU5q2tgacnQ22/17JBTjtQRMoiimLe6DQ1gHOnLWDSuAXPXfvqzj+zRozUNvrM2t3RN9KpBK39meulOYCkDCO2TFY+Y0aFfQFGnTDAMxiqqbsU4SYk3qGgECqdTCgiDwx0NWddR/9HncD7Loh+NcDTsZWkQ2qApPZ/TFoDf+TXdj8IoXlx0tiS5LDwg7sLPjSjPRzWte1zkTZRImlaWFF9yMnmaV4eOY9iT0A6vfqQtsqZKoKtCQWL7ndRoyQidpcqqDvdYRoY3EIwkZQDmtOc/Bh/hlgwz+J0wWzqOzMrwl6KCEtiTbI3lpehMTqkj58QwTu8bt/pR3docoa58kX9OEGPnkwqFSHiDp0CnDMySD05CopvvSNHi1KnSBBMHZd/ietiToqBB5JiX4dUeVuZnpeixotT2OodH6WXhtPXkjMd6ph54D4YwNwbggQZMFAzeNexKGVpYuWJLV675llqOX6ZcB0dHdve2ZF/KEXwryajhxXgG1FKh7FuxjsWPmtp/WwpwU8bJ4sICOpnKxbYYTsaaEv8wMFQDGtD1z8PxS6fm0aFowOddE/nReXGUL9vX2M7LrCzvVDI5UypPWaU8rSpT3ep5jHpWnFPVA3E4pY+DBfhQqBdOuCulqohJ75BRl3lms4dKj3ec6qvIY1L9ECeGQXNR5UcxYitlm60y6ntYjYGnGHbOVlWey6WcrzaKr9D38NMn1mhJmczJKFCf5KepSsn0PkFVwre/iqwaoAiKp2yV8ndO6KQZQQQMnpzE5wOqEs3OzclgVv8k44k36lA0GBJQ1AbyLwpPXrJ7KnmYr6pe1Ckd7OwI04RVF67Y860D29hvWGFq3l5s7tjt23dFPyfHcZhCUkTppzD863UZn+qLb9+6ZV/9yjt28/o1m52pyk1LWWWHwomMgC2fne/K/ei3f+jbGhmwdvcOvT/2g0dET5GPbam1USo+ToxCUCiV1Y8e26H64Rd836Z/KoVJRgvGLAdJSAYmi1Pq7812DmV4VGfUFtTXSmj4JlalXLb7916zbvNYctcVesmTwmenp61xJINjcdH29+pqGzL0yzMMYzZXnZP/VWvLuBuXYduU8Xt01LHr1+/J+J21ne26zc+t+HZOqZ8ySnrWUwO4cf2WXVHf//DzxzIQCxqL+ODxtt2//7pNzczI4O/ao6cPbX5x3p48fWpV8cjf/5F88/0oSn7jxh2Xp48//NiuLyza7WvXpVjKEFE7K8tQ4ht4yBEGPKtOtCkUbgmycbT3odr3nvqQ0vScDMuSre3t25Ha4LYMwqXrV9XXSAQL6u2mJFOVouqSMUn9nNLS63F4E30bV75Th0wyEbN/cOjyz0mgaZCnv5BUKRzFj3gOLuKiT44VSiZGGJt9hhu5IVzpfKWY/lryimNLIweypHdteP9K+Ygul221F479Z7XVZ46VtV8x8HSPLLL1DQrI29uZcPiYKJcU+tSHQQPgWwRJK/pom4yq0MCVHp3VC2iJ96toy0zIOn4Vwtu2cBCPbaZ6dLpx3Kc6orxKQz5OE9hFi9LQjnjGkPCdEcqLPt2VLSnmHlP5+YQMZSO9+6WVQFZkhhmJXoHSxT1jYPLjOVwqV3wTDToJ97LInyv5qnP0MkGPHrxsVBp8IA/frSFH+r76OXjDVllO7UxRqLHEvwBoBs7GGPIblscVYK+4xCPnLwHDuOAbaBzk/T7Vpv98TBYP1GV4X+uKp+KzKg0+lzPlP6Z2NJjM26H6cr6FxY6DI409+zW2MavNCi9bnvcOa9IPpeep3ewd1aRTNv3Y+J29A+mFLfU5J+prZHypHWCENXvHbpBxzpO8NfahE/YdZ13jGsfTsw2XD5ZzeAwr37wHzTbrLf+Qed3jsU2XyZGG+o+2cLJlmY9Y860wvj/muJSupiuvx7D7inLgyKshnbYhOpudnhuG5NMg7tDVwCHHO5p8MN+/j9ZQ3pKdlvpitk1iFLMzAf0Fg08SwPDnMuTvwdHOkAf8VCXpdG7VqeKne9UXFeEtNStvyRH+RX/wS16oI+REuJI06Bbk1P0X3DDCCIRMnctWFsCaZCZ7de9LHEaL30oGvb0O7y/CZfl8EaAn3AVwPRR/xnfahfgIHzxu4kWEpXDRQKd5AYbtZEibp/3v/i//y1PfOuRpVGmquIEE1l/Up5IV1xUYOjtlyClA3NNBQwSdNR0Lz7wrBSF8KK7kClFSFrsSPPAQF6udHx0cSkl62XZ4YgwE8VMfwgubCLW0Cat1T9VwpFxpEGf2pVSUstZu2AlbKPh8OYIkJcBnihTnuIcCqg5Q+LB5Z6aLNujVfFb0wZv37MGrt2xmUvnIAGQmDtVQva4LqFuqSpesXl1FL0csx8wXM0AA/lFJcR/Pce9bMgQXGD6MA4R/AE/kTycIj3Gjab4AUkCJB4SRl00XefjVM1BcyvnrcGaAdFFmT3j2/xwHcUCd8hjG15VwOgKuDPiEkyRF8xSe3uOhYMuPQY/OGD9mDlSjKpc8h+lY3UIJ9Hf31BEy0CCz/o0cKcTtNlvY1JGpA+b9BBoDW0wmZayjU4MXpddXnJSuq85za2fPDSben4rvsqD0TuU0WLZliChuCcNM8uWrL3JsGeQ7MJSHmVCO3D6VkTIhOezzbSGMvc7ApkzGSWHG9qR0fron5bQo40YDypzwffPBq9ZqHtje/rZ3bLQPeAfPnBdy1Cn1Cad8W5XCmT1lawnvCLjaq7ScuHXzzh2bnp13RZsyoDjXD7fsG197TWXPWVMdOeWlvRZlWPnJhpxCJj4WZZAkhUE4j9OqG8ZD0AMd6cRC+JnToNhwA8NnsJ3PyF+cnMUER1JuoJs268cr64G08vaP0GLkuAIIb2lvyALtTzfpBEY+VKt7tU3KiTxQ1ygGxPH3C1RGtqvwjhDvYrEyxUCOAVpUP9Go19VE1A/Qzygd9d/kfUzxDEUNRLRttrwpkuVkFPxX/6//H2P/FWPpluV3Yjt8nBMRJ3x6e/O6vK6qukx3V1WznZoUe8ChNG8SJHFEYcQZggNBrgU9kRJFSCMIkiBAgF70pjcJA5mZIYlWs5vsquqqLnO9vzdv2sjw9kSc8KHf77/jy5ts9cN8kV+ecz6z99rLr7Xdf4bhLaUzc6U8fLqIEVQ36VAchN/G0EmTBAziy81ydcYMwGo2U905WHa6zhPVoRnIaoCTOPL2EriCXAvn26GRdQ+00bK6vIzOHE9bD3o7OO+Xyuz0ZNne3IDfcJYIGh8urZc1gSJA2MUxv3nlYhkfRv/2dqtjA8s5ZE4dOI5D7J5p83PTBE3IEPDTdNpeVyZ0qM8nX3wJv6nHT8u/91/7u+WnP/1pnINNHA83Uh4dGszeUg6pdN8xHbuHi8vRwQbUwwSu++DReRjz1HXhwlzZAN5tgnkznZOTvMvfwuOnpdOZLG5f0He6X2ZnCPKmJ8p3v/ftJC4Wl9bKk8cr6G3sC/rSeW/f+943yzpl/cVfvsP7TxIY/u2/9V8h0GqVxYXH5fLly+HTTz79pMzOXyyv3r1LULgW/nGT1SxwAs858f7q1atJ7q2uruDEbSfA1KF3Xu74FMEcNuQpQewvfvVuWXi6WmYJZLfQHQZTJmP2kJnX776O07pf3v3VL8trNy6Xuc4YuOrCbwb6JiFx7vLbgL8v87HkczCeIWXKr/v9ODd4qD2epOHK+iby2C1zM9OZE3kI3d3rrGpw+NT/4VVXIK26Dwce3hsiuMo+Uf1D5Qn02NjswtdD1V7xjrozAQTPRivzz7Lk+5TNb7VJi/arB7e7u/zmvmXwhCmqTA9A5ty7zRURTQLkpCBlywDPIHuvZ7ID/c6fzzq/R7q4N506SQfT4YPqYHVZerh8Wli4r+h73d/qGPGknlF+Gr13jLPdPCPw2hHveQqLvQQuDuN9nzdxJRxxQpF7z/hOvquTbzm+7ycRoLe0Ly62UOuoMFUdIwbtWUDXwEswaQKrzOEcUv8eETAIu/NbHa6tc2zSznJsp6XV9nqmvGdtqTTJsxq98+ekn7A6OsCjDhU/TntNJqcdqFLrtKwGZ74rXzd4bE4P76WXCTo01+s76CveqTBVuPKdqgUjSa8KanSouPIZ3z9Ch7TBw4C2WHxz/1h9zcsHlNk33Ib22DR9LEKE6Gb03V4ZLrucR0PjCYRNKDnfWL3pcExpatsEwhFL2sSq86vjn/m14QHbWdsrreT52kN6LkHAIx8phw5X3cfe0Li0IQusUJb6WPynTUIpvii7btMjD9QAWz2e3jLq9L34I/Ju6mn8r4rrJmFnIs73m2sewTl/lBb6uo3GHjrUoKryjNVqQ5A14NA+jYI351S6iq3zd02C2a7ALO2Aq1JG82bbpW9NWPAIB/8pANLJn/wvDDnOrzef2c6DlxoaC0vlE97l+189amvq8VefaX7/1fe8/vxRn7Pd5/jjh9eaUzetKeKvltd8b55tjq9pUo/m/jEy7j0P3/WZv+7d5mhg+av1qDt8w+tNOerMBme1OD7/03/8988mOp0wgkXoXOZhfugg+dkoOw23AGYjPkqQSQfNXnDPd3UczH7V92ulCo0Ret07RmcG8nPN+nZx7ByPrOo2SR3niWeaxnAhQyvMZBjgaABSHko7DMtzCpYnj+VeGmcvh58UEzmg4a1RF+cQ6c5jOS2doePyxqu3yisvvVBGcLxPDzCOgIcoATvCRftibETkOdwiI0pZ0PhsCGE7nz8a+HUWqvL8+tozgTv/bTnNIZ//dUdD1L/uUNH+dUfzvJ/W1Zxm3hqJ8HejXD3+ujqeL6c5mu++23xvype2Dpfwqveev+/3pi5x1twz+2+mU95KD0AUJPgFfypXnVDHcBscbG5tl42NHRwgkwBV8OVTg3Md2SylDAyugha8y1vUddYHL/cRVJ07Kw6/gzjhPdhaYPOs1/w+iEGYa6HgMKhHuzjj8K9OgwkEzF05hEcyXA1ll2W5qev0kHZD333q8YLvXRqbQ8GPl0ebO+UrHNvDEQKTzfUyRT2//Z1vlJWVJwSJu+GLZp5SlbWvCRvccU2HoY/rBkrKnoGe13VkmwyywwzN/slLzpnpM0gCTgMV+Vgjl0mwtFlj4tAeh9/WXsS+0sJx0uCZ3TIIM3hR/qMDaL80UOHL19Ja59oMW4a3AJtwC0dozZ9D9nS2VfxxxLyOszCCDDo8YP+or7THO+iB/sxhcfJ+hngQyNhropPv80l0RA7rvAh5JJlm6tCRlgccQpShP+BHZe0qpg5DnJqdLe0x98CqGWeAqfoD+MWp13QQdIo7U/Pl//Of/2lZWOmWsamLZY/2mIFH81EfSJXHj8EUDKsj4RBAE0vybqP34C6uOfRRmgAbsKg7/e4+RDsusQ4/JQvP6SqTOg0upd1uE7DqGFOO85HKKTCNjwHPWnnx7hvlL3/+c2g0XH7zu98qve1l3JQTArN26UzPplfxwODNYAt6Ozzble+yHxNBmtlxe0SVNVneORuOFDgi4D6Cd9/58JOyvLadpMHf/Tv/TmkNgR/39TIxAd+aDXazUbXkGXwmHGbWh0YMwnE0DXSpQ9gdnun8QJd6l9/6hsFNnwN8tBNH4UN5QmwNxQHvIyhqh5cXFxeT8JicmibYmS8b6+vQ/KDMzc/xNHDDe+p8E4A682bKtRt1dc2qu6Wt9ec57iVJIL3Adxw2nvG7q/EdShtw9+FHn5a//MU70QluDBt+BUDb6JwiYW/Dgg5ld16cyQt7poTdeb4OaXLEx6hD1gmk9rFTDkM7Rb5jm4DjW7/2HQK3dvnZL35RlpcWytzsDMFfG52wSXusAZnUvoIb5dxD5xpuK25EPtIaC7x7ByeRG0eaHGMnIWba7CEfRjLkRdvJ28LodflcXDRBjxl3e759tdo7bIQvc9hzqXyM2mvrNXWCjiftyIgTgisdY+mgmRP6ZMWpR/hBDkEYcom8pk6fs02REV+o+ttTnScPCXNjV/0emPmUVtJWxzGyzzMZdggsAu8zngYRypXyXbP4lG/b+C3PH8uftDNOtRf4RS15hgL4j4v5DOqCV4chGVwrU0LmVgA6ujmApdqQs/RYZNGNc/ibtjXt8Lq//+phUqrqzGqPfZZiU796RZj+6ruZd5bnvsah9TR1N4fXPMCYXJDfnrWsIOD8d3ONw+/8ITngGLxRjwygPFi+tFQe5M9BdLsJdPWufpZ2x82OD/kSfw79ZPJH++RiN/t9w6XX3yr7xX0S3Qqkwm4dtjX+YwMjtJXWllkhNYCsbfR+wxv+9hR3/m7mhqlzXWkRwP6tZ21L8JUy62Ed/va6+rjqlIrLJlHY4MdyntXrtdAKOTvn5/gb1O2hvrWHT9i078KhTlKHWYa2QRoqd3Y2xF8UZP6sLb1R/Bm8yqMGkUKeavlP+TTgl+fryLJzfuBd69BGqz/UedIpC6RQjjazJod8BzoCw8GBK/rWJIP86CFN/N3gwu/NYQDor+ev2SYPrzV48mjel37e+6vn888130MzPnM+d605mjKfP3zOZ56/5zVP62nKb3hFHNmLD8TPnmlOn21ga8568Jx89W8d3pOH9dsq1H3/r3/6j/BbakEKj9jy1gHMZabHaw5PaDJxEj1PnFea7DdM48pDOSxLJwInSeIbDdvl6b4GcQ55VefJoWBUH0NvgHUI0akRJoB5HDKEYKnMXFlK5yJOB3DbPWyX7Nlgq/SIqHqHMKtzxShDAzAwSKn9CkNVSmaaxcngwAjOCw5WNmJ0THC3tEdPS3vwtMx3WuXunevlhavzOBQ0QUfhPMBK5Byk0F6ZiWu1mc8zVB59di0Cxylr+J3bwRUkA75qJDyaoPUZ8bjWZDD+Sx9GpX/NkfrO4fH4ug6Y4lx5+tvj+ec8/N0wp09oIH3i2XN+cqMausqIzw7oEB+BslXCtYbmXWGovz2adwegy3HfSFnb2EyP08bmdlld3Ygz4Zw/g2qDppERN7EdjuLr6TAiRDqMFBIl4CHc1psJ9oFaUBAmDIVj8q3fybQ6XvKjis7FEVQm0kNHL5/gaMwgaX+vuF1Q28Ce95xX4Wavxzicot6JwCpAN4w9O0Sx43AaXPU774ZA5MLoNA7IVFnC2fp8Y6MctQbL3vZW6cBLP/jmW2Vp9QEBy3bgVOaESaNjFk9YK810eDB1yFVaxLsGD3HuNRTQtNPplJnpqfxeXlqMA2Bb7GXYOzpLUOo8Gnt40jtKPRQQXKxvbYIPh/m4+SfB2tBIhg8q0/vnQxbNyKqI7BXwaAzY6upqltt+6ZVXy9VrV3l+v+zudMvyMo4/dQjz1ORkNkkO3XDmjo/3cU4x3LRrEJqeIpsOdUOVZEhU27mZR/vlyoW5Mjs9gQ5AttE/DkNyUQwXx6i0gibQXRwZUD27B7zSwU3G95D1y8BloOl+Q7bb8e3OT9MA7vG8MioW1VUjo53yx3/yF+X+47UyPDGLdRwpu+iho5MDwivlwMAbZxRHQT7L/ET+NJDVIVchc/LbIDeZWHi3yrqbUB+WV166UcbbY7yPnpFvgUMDKb58NpPIgdURABMTU2Vzewc8jZfVza3y9tu/wqnpK7/3g++V8eGzMjpQlbmLBNE6FWDpB7aRDM/imvwKLq1rYmw8AZWG1mBA+x840aF7vZOygezde/iEMgbKb3zvO6WFbpyZGAa+Ov/nwcLTDKUpbizL81WeT8rli/Po0hHK2UuSYWZqMj2jZvsdmmfbzV6jjeFrhwZ2kpW2zc63G23LS+rDYXhltjx6tBA9MADuN7e20htq4C29DZZ1CBxa6F5bvmdSxfJc4MKhef7p0OvMGFjIv/KxMmUZDulLrwbA4tLwHIEiuFHXu2y6CUN7rDK8CRxm+CVy4qfJhSNwqWOv8zYGjWBL6isJdLZ2DqDZDHgdgbboJ3sXz3pZHEXVNzczVyYIzOTVxw++im27ODdbeuoA+E8ZA2RVWnBusKrTdEzQbO8UUg8WaVWGxfaXB9DrVN30vB2I4qh2SDv67OB642SKe+HfAI6sgMpzDi3MfCsDCXjE5EYL3IvjIedE8462QDgyOsCeOPApv+tA66A5VwcixPY5XLfJhmc0Bp/+TtDIO3Xej22ttihZeGRd4HWwG/0d34RTHZ8ECvSUpnUEg3xen4se4PsgOExPBpdznpejA3vUZxt12r0ulNRDndYdpIkfzvMSAU482auCHKmfqW/M/QEJOPMEeNdBdrTADnovQ9Bpl/BatvopuuEcZtvqvWeflJHv5/fimFNegj9uUh3XkB7KMWHjO5bjwh/cBU/n8EoD9Qf6J8FJrlmHp8knr3GKV8vlv5pQq/il4fkeOiip4O80vdTArfyKU+9xWr+jkaTpAK8luOKaCcwz6leHn0D7LEQhjk8dqqitQVbHZ3MeYO9t/NFhF9hqQClgDgNTPxkEJGjntE6f0TeMfuMMrOKKzwaP4Q3f4bd2KEM7ZQDK0z54Xb5OsE+Z4kv/06Pxu+Q574lv25l28df0+knLiq8qS5aX4Zn+5j3v1IDHBWmAld8GOH6Kc2vwPRMv2oZmYRikG/lyzpX+ai1b8oAR3oWXqL9eVy70Z2uy1VEJ0k64VOjq48zlS3sqTUNwjgo3j0X314BTmEz66Ua5NyHFpt2uyKredVi9UHhYDCCAm6P4BpamfpG2/oknYazPSsuvfzd110CmHpbq3YoXy67PNp8e4bnz75Vn6/l82f9lD9+TXrbbNnp68NO7nIHmWR0+Zx01AKvw14P3K8i5r6xUXP+V4Or/8U//I3iULxRghJ1x3iDbwjVYqiAnG4rM2tVYA5aMz6ZCiao+1DDZ06AgZ+NEFJHZHI8AxqkR2ue/oyhFex4gMEC4K7lMso8jK6uNU8dke7jcuH4z2WTHvrq3h2NYl11kg3edCEgTEXo+gbXZE6iO8wYxnArUEQZV5teQ9gsPwNp71Y/H7DWZYxiYFdf+s8PMdXjp9tXy2qs3y3hLxbEFzvbLyMBwGT7DiO33qnM6Sj1wv/Vq8Awehcvljd0wOcQvPXAFw4JPh6ZlSVzxobhQRhXYKjBmPTLW/MyeNQPZep2PKBMdZXkpY1C5ngl01FxLFMf+56f3ZAqfNfipwmJZ0sQCVfsWLY1leukTAZfpdBC95hnxsXUWZk1+Irx+5hfl+ATtzmReviczocLJ+zWQ9LQNUXDAYmBjQG4viwtGrK/ugCcNkrxzVvZxwNzjxY03DaZAFDxQ8eheK/KJyq9mYWR+6xJf/qa9PF+dWeCXDjT2gOv7x/KJuAH3KGGA4Ttvgncx4Ia6fSgYMzKu8DVKEOUcmP4THD0n6mPcfKdA410MTz+Bi0r0EHhcYEJ+d6jBJIxjz4vD6MYyz2KirGz3yoPF1TKGY7VLcGX53/3ma2VzeaFsb6yHduJJuKP0kQ2HMqig5Q2HYNhjfKCjS7NUC7ba4W8aMIMFh8ua/XK+4wgBisYlm8zao8F1Aw6HlOncyLcdnGCHTrpYjPK/Q5DpnkZz4+3SczU+8L+DM2mwMzPVoS4cBXEFj+wRSJ4NjZXFtd3y+eeflFfv3Cg3b98qi0tLacv2zjbP4UzOzmQyfT94H6aOEx0UeN+FQYZGW2UDeEbGO2Vhfa0srW8gWwNl2p44XjagHePdfWBx0rt6WcWugtYAy78aJAPEqrwd3nOaVU5Hx9rJlh5AsyvXrpWJyY7Tt2inDiK8w/sGMw4pSk8ZfOcCDSPtyfL//fHPyy8++ILgah59aNBwiPwThEBne13UpUMjbfTlQJkYOSuzOMcCt0/APzM7C510xg4TQCEZ+dMAuRdTr7edYXGT4F79JxwtAk9XU9X517FX1zoKQB3hEKQtgvKVldXoX506ZVrFf/v2TYLdUXivBhf2oClfbhiaicm0N71CyIYBmzKcYdrUo1z7njg8NIDmU0Mm0fqgr3rV+Xp+N0gcpr0WKL9oWe7cvF66XWlMJcDiynV15UR59ySr65ngmJoi4EeuuvCY+4sJQ5xweEG5M2lmG/d7u/DEEcHUJu9Ml7PDg/Los0/OA7WRBFu20V4fA0SXKx8mwDJIXFpdzuakw8ilOsTAQUfUIVXRX9SnTOmQAmp0oUFS1ScOhx0onQk+CVoTRKGD1XFxVKHPkY4QRLd3bHtbBwSJg9bjwD4EPIfU6Xy4dz+7X/qGx+IEmpxRV6ov+oYcguvQeYNz0CjfUne1AX6vetKA0cUejo8dljhU2sirRtweTHuDtA8mOW2DSRN1zaoJqSNo2DcM/aSpgQ7Qn/O48CcBBL61ivKNG/y7sIB87Oqcyr7PafvFFVo0z+lUt+zxlS8M6QBGHjQI1jlc29h6hpcRZCe9CvBIeiXjC+h41PmI6ml1dnwG2mQ9zelRbRFfeM7vwiyufEeZD55sg2jFPwgNeMI6fVFH2/Y2h+VajsfXn9CeMpynGxvMBe84j1fzZoLJtuqcyivWJy720afCL04M2kbRhwbIjfMlntShyrBtx7kILj0amMSLlcV28yd8OrDaD3nNJIgBnjZSeD3lWT/FgcMWY1P5HcdWmPnzXw7KtjXV1qsb67O+m4C9gEP5g/ux7dxTZ/kp39AU+LEmXtImnpEnLD4BiO9AEyq2tiTQpIVD1rJKo8yEnMurtvFZAEzBwyOjIHk4PXtuy9DuTGL/4U+KqoH6fuyiVFldXYsNUO8emcAKP6Cnsfv6oT30hPBxMXCok2x3ZEuY0anCaDJN2LWPCcJ4x8DLhIu4lGftafbT58VDyg1Wodl58c3hPZ9pnktSj+v2GCWw4ch9/3jX7xbi0D9prfw7/cbrrszraI7UBmwVnho0W7bfvccP/6/tgkYpMfj3BE5upxp/8aPSkesSkyO05gFlRTj02/eoWzh8/hn/UCaiWk6xbfErqM8zbeW35aXjhXekp3KjDLgg3fCQtDYpyPPCcF5/4FL9wSTxIy2f/5S/ihtbUb+nNTYm13i+gl+viROeiW3iaGDz+NrPFRf1tJaMWquPcFR6eNQ28ATv5UWvUVZgPv/tIUz1egUkvzl9Rnky9jCJIi6EgQLP21TLrbAAx3/6z/4j5MGLFBCFWAnihFUbRfV5OFgGUIfnOTExDeS7zmqUDvcsJzvtI9w8EGaWwJlrgLKq3fgGP+AdQpspN6OnAXHIVZxDDH17qB+hHSgbGOjNbZxblLkZQgMzJxjWrCv1R/lUB1mmk0k1ug49GJuYTKCl0yCy7bJ2iFSIl7aixM54N3KEMqGdqqtBs5nHPRiw4GzRvqNuuXRprrz+8u1yYbI6VDKMxhvVz3dbfoZhr3izXeIlPQoSSCRzXWWdie+0xeFCLuChktTZG0BB+YyOiXjQwB/TFu+b6XfIm+W6B1jmmFCGikbjPNLWORiKkrZOGhV61C7f2u0rqYyodTY0WirbxjBI4vzGSGXIJO1QGKVvmES60p7KAAiWuPYn16Wlw1/MqLuPi6uxDA/jSODTuFy2SlNnQMUoIzomvfbI8G7gqDii+pSvQZAVaTp12hZwwQWdZEHIcD8Ilo1EFVrh509nK/CGjW1bVbbWWQPaWu4BOLBNg+DbLKxGSFzTeJ9AETtUS8NO1dQnKVs49f2HGL5DjIm0lt8G7M0wk6bsAwF4OyOYyph4YHRxAsea65RPus/b6FRZ6+6XheU1jMhE2dnayDyWb715t2ziGO4ZiGjYcCIiaxziQlzZAyXqpYQKzPy/gUb4mja68pfBkkO0dHCPgEPaZgNH2nWNwKKHUTP7bc+YxmV6Zjr4sYfMYGuT+uUTs/U6s0d7WwQSBHY41BogF3Nocw7jlOjSDNB+3LxSRjrl6cp2+eSTj8rtqxfL1RvXwrfCurzyFF7qLzOT02VyAgcNmFzMYZ86DGg6rpKGgtrFYe4iF11gO4OvVwmyDErGMMiuUToA4azTNquj5XXrsI0GVsqNTo28opIUFxtb2/ntktjqiqs3rhNITqG7kAH1gAZVHHFqmjOUAp5xAYyJqfnyz//sJ+XPf/Fhmbl8M87z3s4O+CXwByeZzyKBDGAou+9gt9y9+3J54aU75c/+9b8uL77ychmfGMt8L5crN+AZHx5NgOBiEvJKkjvqWWQgOgAdqSNl8KBsuLeOOtRRAQ7BdMXUh48elYWFBcptlTmXOOf5ufl5WaNsE3wur6yUfXSF8ptFKFRsHFX3maw4Ki4YMT0zlTJNwqg/LOCo1y03rlwu7773Hrg9LVeu3yhvvvXN8vDxkzLanojuTg/BufMlXx4d7JWV5UXggeeQIWXpKmXoVDmfyWGYlE751VmwPh2jafhrwxUfoZk86jMjkZtTHNaxMjc3Uy5cvFh++dO/KBtPH6cnwnlcU/CRsI2NTcDXJbZhEJxq6JbWVuM8tEbHg8M6BFbZlCeq45Ie2ziTXENPuey/NDBQ4HaCGVdSNRnmO54OMTOZQ9OQ56Pwx+raToYEjqC03L9M355wqzxe3SnvEVwNtDqRYVfNM8GidegnuKJi/lUDXdECXc6/J/CDl5pPbYM6UdtiaOwKnS14wl4sg69qU0+yX5CJzMeL69k3Mqt6cWjYdc/8MyCTxz20keml0dIRiDrEOdsqUF5GJ3BfB0R8NXYri7lgaxxaGjtBOQawvud8LReQUcWKBwMIg9/IKLR1Ppo0sDfZtqpj5BP9BH/bDumSdlu/ZQdP53aJ8mIP4Y04eFxLwBi55Rr31euW0xzC3Px+HsfqBr22BPUCnIhB9gdHwi4T8GlyptEvGp04STxqmRV+MVB/W5enZbohur1b+jiuZqzd0SZ7NMPBnq0oel5G8766XHo1cOuIxw4jb94XP9oS35N/BdQec3H1/CHNbK84qjKnT2ZPRn/sWkrnetrKQQk2OeWKH2lvQKUjqw9g++3JjB/Iqa2uzr1z0Bwiia7imu9YR5xWSxRn53j3HXsrXY3y0IQkumdsvFP69HkIQl3Bzye38B8cnTA5PVNW1tYCj/o5qyfCXBlWS9WCDiQpW5iEWX2u32lgam+L/OlT8q30U//F3zR4CF6H5J7g0rrFWRY5Ccj2RFEXbWoC40rjBmepNu8YRDZBnQGkz6RTAZlTbur8Y8oVv+L0nL7yV3xh7knrhkfV0bbM9+Q1D98LnW03nynv/PnAwNnwk0fgq1//rXvykO9ad8PHnk1ZHunlpk15x+sUZNvqd3m0luwb8rzawISz7RUX+lTp8YIO2pjGjxRz6lpxDzVTRgNpM7QwdAwotqlpg98rTz0Pp4dtsWxp5Gm7mjbF5wuu8mSetQx5ykRfhk8iW77f4DN/fPq7Ob0v7YwrPMThs+RImJHnLFldb93AYc99eI6W9v3f/9l/fKYhV0kFYVYGOixQx1jBEvA03iwDiv+AZy1Mh/3rMZoGTQiBHicVqxxEh1lisH7e8BPKrCsQaSzMsEUhwVQq72McDQOslps4UmZWraJch4k5IVgBMLhTWLs4Em48LOrjdPJuReRgouP0IiG8/Jd61Akyj+PaRYzKQBpQVOCVBWT+2q1qloMbfD85McuLwkz/Nw4BBnNqYrxcv3apvHjrRrl5ZR5HH8HFyXLjSaDDiexF+ZycCBeOjcRHQZgl3N1F0VK3RgmvKsrDICVLU1Nvvxt+2MZzZtGJyrBHYIhjAMC2NZE8OEq2EJloGEKihknyhsFDHW/rUtaj4NCNQTXQGrVk1sENhdKuI2hur4B4coK/mQmCGngAnRjl5hAmM+C7O65wt4+DYhaors4j2Q2I7F20kMrkBCy0s86dMmuO4wAsCQYV8ODF520ybYV2Opc6T64OCGJCf+GSt7JCngEyPOV+ZxTAf9CZZ3zWPBvsmfePJR+nyGlWLlJQ3A/FoUj2NOlQGUT7ZjkhoCWIGmsb6BII7h2Up6vd8mThSRnqOy6znbEyOdnBSZ8tj5fWs1qlxdujMU45LRwJF5qwZ8Y5S/bjOU9kuDVW+obHy+beUVnZ2MLxHi+9LvwMrd967dWys+EiAJsR5Dj78qAlA6/D2LK3EDDbe5BhjPCJBu4E2YD4qX+MZ2amO7RDiGyfDhqO+rleFMHi3cy4ikjlKq/oJOokOURJR0AnYBzZy6p1wDIEv0hP5xrZPqgY3Ce4OqOtQ+Pl4ZO18t7775WXXrheXr5zp6ysLAEfbQeXbvBpeZ4qTpdIb4Zr6FjXpXBx1ORRoJdu6gsdZVpKMAeJuecS9M75ydYEwCXv28NjuzRIynCdK6piKwSMu+mRGMLZdo7IJZx+F46gChzy2nsnDyojWYJd/YHh1Tlo48T/+Fcflnc+uV/6RifhyyofjnnXYVYpm1w6dAVTyh6Cb7LZLTIln77y2su0H171NXUftHA565YBDfRRDu3ZUWfZ/qzYB17k7TECGWm929uDNhPIHzoPuVl4slS+uvcVZfanXQbJWwRUTWIm8pPSwQtwTrQHE9DOzs7y2aGtAMM9Ewkx8LRZ3pTmDn8+3u2WCzOT/B5Jb6mJLBMq777/Yebk6ERbl3ZB3Xv58sVyHZyqU8U5/4eXDtENtpsHA4dDSrQp8pyBgcMEb928UVYJBO2tMtjaIXCyHHl3nOBqsjNeLs5fKB998F7pbaxWh5DyrEf7s4PuMdkmDoZbrqxXyjLB1RgBLa4e7ZI/oRVnkicESx7yvLqlZo8Hsim+ZRqsqfPTIzig/arP2yYNaYJHaGLQpsPkpuLjyLRLcR+DQ+s77h8pG3vH5aN7T9JL5XvOU3O+nOhxFU2xJJ+J/8bJ0hHzmrCJI2XyoIfsul8W75gMtIfMYMMFeeQZe1FmZmeSsBoGh86XXFnVMXVTW+CnHE/LjY2rCiC8bfvtTYo+BIe9/cMsTPNsTy4NIljUCdL+OHxW2NQ7OsvpBeU58edQSodoRvemcfWdtJHyfU47k0/eV7cYlNuzI10CH6eHzzTfLaz6Fjqa1IlsiS31t7YqjhDvawu5FPxWu63sV1m2PstIaeftFyd+rwPKqqz4hHbNVY7r8EX4G5k1iLddyptkrCNfqlP2LLjhmqf1WEPkmfLFgYsU+GkwpYxJZ48GJt8T5gYH6h6dbK+LH2XGo3nm+bZ5HB7vpwWNv+bhfcv3HT991nteD/3CXxWPdYjZOW7SnnrUuXe2ofKiPpE26Rnc+a/C3rQpdcjv1KG9sl6Dk/h0odN5e7nfO8BetcYzjzJz7alb/dxFv4wn2TaAbu6B+6GyvrklluM3CKZ2UWc9iXsOfQr5TP8hvafct1fdZ+310sbo6CvHro4rT9g7pl08PISvDcJsB3Aq24GVP9vR0U7K/9oW2t582rZnfMRz/vb6IDpZ38N3tCsmZGyz7+nz+HyCUj79Lr94+L5yYRConPm82zQ4qsfn9JN9Rl4yMe97/vaUBtZh/Z5+bw7bYeLMMn2ugb/hJ7+H9hyBjT//nX1dRA5xIm1ta3M0dfpe5n9x3zK97qdA+l5g5BQv2kllSZvgFjc+pi8uPS1b+ZI2GWJIHdLF9/VD9WWiZ03ogQcPbbCJYxcLEuQE/9Sjj+EoNikJQGmXt2yp3xNsA2+Fv8qtbwpb41c073jHNqoLxaMP+1t9lGRgE1Q2ZaR+fzUn5fxf//H/gPokODd5ijpADjf5bnRdjRo/uBTnBUAcumVkLwN7Q4CqoKMQ+J7xyTKaSILRxyYnQ1izUCLLTRkP7J6M8UVpAbwrEMmIWzh6cRooW2Vv9nb/EARTnwoPemYpywxP4V3LpdVBvooCFspZnWwYg/pVcLbBLKhMJwy+ZtBVGa62A2wF6TpAClkISzuSOeCUMNZlFl5/xXDSvZJGCdjGcLAvzE5kha7O+Gh6P4xKmiypDC6RJJAbQoa5qFt8R4lT/gFKU+Vu3XGy7YGhfmGq+2FUWiTjQjkKungJ8YFFQRVUu2x9pz4rPauA1yE758LODT8tV5wovCrVLHKAsuc18GKww29gkpa+bze4PQ/ec6d9nTDpc5RgiPJBEUVCg1qeguZpO1WwGnaNrL1xtlsDZBCc+TAJInW85buwIPeqQtNhrcNLauBgIFOF1uCpBqnWrTHgI7yiE6Aqlm5ZqjjIcFjPaXphnFt35vwfAqrRkUGc2IcEAu0ENGs4fd2DGhCe8szli5djDB4sLmf1yl3uDQ2PJtgeACZXVmtB9HSwnBKo7e9CYxdrmCgDoxNlebOb5WbHCGiP9rap+7B8+63Xy+bScibst8fGq6EA3612C/4+iLKTHh7SyCFdDpV0mB6+Y82ScG0Gx3K2g2OO4rJncjj7eCn4GARotsczkVHaHzlEHuQx6XLQq/Np5AXxVFf9QslThz1XypD8Y6/eiDzNvQPa3jc4Wk4JGu89WC4ff/JpuX71cvnGG3cJqvaAC8UDXg563QToZtQ1dINDboxcVyiE0yibIEMDCG1c3GYfoyd80k8GEH8qaJVW9kmj0aAoPBG55T2NozLSJoCTp/zuYWa/n2ABJZXhkOoScaGCdmGLONnwjDhQFsNraGf5c2n7oPzZT98uE3NXy9b2HriiLp7r7e5EntUpfdBe58P9fzSctsVkwsRkXSX1BMfahYJcBn12ajJ6w+Gd8q7tEA8GJFs7XQIF6EZ5G+sb6YUTJh16XskcD5c4TjYQWbF90tYAMgYTRWRQcu36tbQJAGkHTgzBgjgKz+gI0X6D1i0CeVfpcgi4ZajHJ8ZbBGT2rBnEtuQaaDVcPvr003L12s0y3pkKfUA8tHd4C3pMQgCgWVZhUE7UESZpdPLlr5owqvRzxS5hmb8wS6B4r+wSHLYImBXJQ5xR5x7pkE1OdcrLL75UPv34w7K7sfKsHh0pRcEMtfODGv2vPdrBeWq5sTPBlbxV58NU2jYBh7gweFSruIS6urTOTcAeIL/pvUxAptwgOdRZjbhyUXCY2mVlZS08NNbC6eE5e5y97+bF3YO+8uXjFQJveINatHXux+XiICanpI0wSDMPdVH0N/RUf/tbvt51Lz1k3NUYDSJMQLl4gnKtHo6DwXMuREKBoMahmmbkK76FWSfVdvmcfGZ7fdf6taf2UOu4hT8o70xdwrPOS3PuUHo0OeKgQd8sSkI7dKSgROx+2gJutRXqc+XLnoPGxonnNkGo5fu8+DaRo42yrmqbauDl/cg0+tPnAxNlqL/iZwBHfA1xBi/LY3me02tNWcLk4bvaW595/gyOKcsE8D4yJy60QeLNOUm+wwWe1QbJO2rNWp7f/bR9TY9EvSY9K+2aw+DedjZleHz9fLTbs9/6TbJE05vXwOn3Bg9Nuzy+fqcOe/WZ+EvWT1XV1qk3db71E3S+gdtrebe2L8EKuFDfaSPVa3Eyqc/ASbr6nnWLBVsn/T3kYflQ2yTNIufWZ1nwmfM7MwQROLOSKXiw3roYinw6SjA1WUbR2cqrNEnPEfVY5hp60OB/ooPfCE/pDxhwmBQzEDPpL69JR+29wYx+gxwjDtz+I0Gh+MfOTGDT9QHd+qfBv6NotLduTi8PqsNDE+5lM2yL4rf0lm8tWji9ZvuDd/5cEVEfyB5w21l9MEdBDCGT58EDuOFi4IkvRB1op1rf+bPixzLFt98jX9QjT/pdv9ffQu/v2EXebQKnBrb8+T5n4KROP21XaOl7fG/4zDNJGAjstYqdoDFBS/AhrYPLoAE4oS/vpAeItolT4fAzo99sA6ftsW5dQ+9VCvOMhYhgfoWvOIXNQ5o2NKrX5Vt5kzIDrzeqX6DOy6Pwmp/1Nf7zubTTz3OZ817zfkquMHma7PGRqotqICktpVeeyRUOvgdfaQcE8TffQwtuJ1GJTjFxb4V9/8n/9B+evytBfEXmsTE8LsPBtAJKNWE6TFycJwvTyEaoAc45IQ6FqYyoQj9E6WJcNHAArAAYkGhAFT4F39Wg7NU5wEmHrSCg822OsuzkAFDpcNvoKvQOVayOlIgWznT1SlTg9c8hQK7+5MpPbipogOXESh2wHBBBRlGpOIfA98wu8xPnZaC0CZBinGR87inEdqfDH2XvsBcm0cgmG8E1AwxVj9lAN0HNWP1BIJMZaGOHBk/j+E5PTxJ8tdN+CaOz407oYRbxiiIT3QPUb7bw0Ew292ReGUEFKR40ksnSgA+FXqVmj4Y4kYiWl2DIYXPc08GROVTCMrkOxBiKbRhFYC+WunJ5bQPHicCUtrp3iipD426voUpjHJq27QCEpln1B0VQewI1fSrO0/RuuF+D8+J0YNz3zKyGT6h0zOaoVAwYzET52+DHdsjtCaKd9Ao+w/jUby+W7Wky0SCUunRkqxA4NA92CR8pBC4HrtGJcNBmlXz2XaM+HSUkMQpb/OMylWFo1R5GMUC35YUn5eb1qyjGXlleXonQqkDm3EQVHrYsEw7rDu1b3y1lbKZsHwHjsMPdcHj2u2UQY9d3elDmZzqlg/O1t70WGmtwBkbG8LZa4XPhy/PI0Fsv3SmnOJl7bhRKu52zo0KmwQSLRzEgsBmnmNSxRHagid1yp9DYQM7gah6H9NrFOfgYg0ZTzyhbPsjQER0zHFePRmHoXBtAymM6VMqBY9PlI+9HPqFNH3Ry/mXkBbC6W2t13tQJirU1XvZPh8uXD5bK4tJK5mR995tvojPB+2EXFeBiAigeyUn59kpRGO1zf6gh+GW96gfaI88os/Y2G2johAtT7cKHj12RL8beJIOl1jLVA5J279yRyTAa4PY5hXp6dq4Mwb+7tNEEDq2LwajDn+EEnlMtJugxOQM8I/Du4Phcef/LJ+WXH35KYDaWIOC4h2PIKY7sdR6AnjqxWWEJHnDPpARYlGlSSrkwCaFetA6/X7l0BT4AIfCwcwt68Ft1+EVNdTDUaToYlqFuQWFC78MyM9kpk5MT5eKFuWze7mbKM/x2sQoXRDEQlVNC136cdSoRD9EXyGpkVkMFzlReJsDsGXNujqtVymsOOdQBmZpx5cHh8vkX98rs/DywKDXYAHAdZxseNiCSf2K80UvKqL08z1ZRo44saSwPQMcR5whBQ4dnK1u7OzuAC774rt1xuLU0d47erZs3yzu//AX8topMiUeNnj0ALiixX0bbOGXSS/2hXFOnSQmHAzsE1qSdesIeqcy/gmZVnxpQIH/A635uOu4OYYRa0U/2tHhGV6Gj3fR5cnImesnnk1HutwcYXoVXultbCXiBsBCPly8eLVNSMku0FwrQ1iQEwZsy3BwJOGlzHA/5BHhtuzwpT0h/A1Xv64PI8+ntge8cMugc11Pq0TG0R3p9ZxM6VEc89JB30HVxruEEkwE1YSpXyBfoP+4p577T6GFPdZ/OdXqxIrvAAm+MDY1BC53f2jsVPQvNxau6xpVL1R0px3fhZRN3HspqE5Bpr+31UqdaQYJz2yf9OKWl5ZsEFE4gg25Vp9vGWoelypERpcBQD9tSZbvpFUzbONQP9oq7Ia/4VSZr0hW+1pnm02FjzlUcHWlFTqJL4KGoLnEBrRLA0nYTRn63bnEkj1U3zNPhq2PBbRNk+UwDi9ebo+LPa7ZBX6Li1NMy9TV0nD18r7nnd+G3OnEq3bWXZuc9rM9n6gmP6d8Dl9cbWLL6ag51A+2VX3xeBJ/XAwJyrV8Fznf50Wf1zQ6hjzhSn6oLtXXCEGcYvLlqcHrv+7DvyJwBTXt8HH4fhQZnBFidjFLKSr+Uoa3f2NqJfLvZtsGXvYBbXAOa6B7r2NrYyhYbI+02eHbVzsNg3UMdmrb7Rx2AFb/L+2LYMqrfgryjU3gkh36JSQJP+dG2+4x4kob6W37Xr5Iu8rT6DtRAI/kdPuJ5cRUbD008G5qbXEkQKo6x0yYmlCXr8hDmyNT59ybgsgxhcY6lPKLeCHw81/BV2ku9sdlcrzSHZjz3LHHKdcuJj3heh+97+I51Vd/XC/m/0p+jdjTwvPoaPKm/hVXfX7vMy9ER6qgkpfjuSWWhg4F40GzdfMkmwvwzYePvJG5qzanTb56+k3l+/FCl5OD7120Ip/LdX/UdH5TvomPP4fcQB7Y3OADe5vC6bck1irGd4lh6N/TwGY/ny7Me8csb6Ay+p1zdDugLXFnv4H/1R/99/LOadXQhBVfBCmFSGQ8ILC8OIZ3p6cHoOsfFAuLA4tSGuanAYCvGnSplChGtsnAYXpQ1h43WyFvW3vnkRA2emw9KHBUcb6R+WcUhOBoGm6cAWIqrEJnZrU4bn/Z8lNEaaMjgGAFu5R2JrMMWhx7B1GmV4Wyr5YsvnfYwKu3RGcwKTRIVmDX+Bjn2aOhk+pybRCaIod0KgW1QKMWT3yWQhFGFy4yWqYDjCcchHhtxblUfQctQmRgbzXCtYRxIezMGcNIlTJNhF5fi2aEbVZga46JQobx3cNBom4JRFzHQOMrwEt4HVTbgjvJiNGnDKAoOES1dAiInJlMddfoKwogitD6DKItwou0QbbW7Ot3q4N0hSS75bG9RAhb5RnzTfgVcBzyLPACTTGqW2bKFUZghD4d8ppB4GqzqOCsQUgWoz42bc/801E3Xb970N+W4dLXzm/oMJsAL6rIc6Ai6UheOSJQOOB3i1X7aD5Fw1E5Lr7de5ucmcHyB82A3CyAQrRHkOFl5ChyOZ7jN2UAvc6R2e8dlYWWz7B5C15F22qtTenrcSw/Y1PhQmcLR3cDDWtzYDZ8OoXhdrU4jIi11CnRypXl3c6O4Gt/dO1fLwOFacOUCHjOzF1DYBEJ9Q+WTTz4NzjvTU2Vpeblsbm7SiP6yC5zD7iEHz85OjpVTnPsbl2ezIfEwwZRzFXW0XfFLvtfMmP3LsuziVcqLD76bydxYW0/iQwfDbvYhGHSEQDbZ5sgL/MPfMM82y+YSS5fuMbqgM1c+ufe4PHr8uEyMDJTvf/ut0sb5dEbWIXDFiFHGnuOI+VQf1Kymzj78DG7MZlqeWx4onwZYBihcAc/ygu+YDdLJ0gGq++npMGZOFfzhssBm4rPSGO/q/I51OuUUuY1jSx3Kpe1Xr6ivaoKjKlv+wfPyJfrKgO68Xunwi3c/LA8W1wm4ZuEHjCl8aeJohHLkAXvxs/wy79iLoJOfMzAjTzxnBXVIlcEiOEWnqCs1KuJcemUuJPUbhNk7rFM3MzVVblydLZdmxtImdYyHOmd5eSmOqUcCYtptz0ucPnSAzyp7GmKdA9+JPFCnOBC+6oA65LMmlAw+spogZbgh8xf3HuDgTBA4zgaPBwQ3BgvqQ2lo4sEyq0MbSlFf5ZH0NNAGhxkGlzw3BH2t03l1ykWFw+FTlMd9ezsvzM2U3/iN75Vf/PjHZXNxEZzU4KImXqCTz0Fm22MbnHflp8Stxr06LDrw4sd7TU+DsHqEh3VIUZNnZwZilC+48L14d6J9dSDRwdQzQLDqcCXxmKQkAGQxI5BiT57DqeSDhYUlgiPshXaw1cYxVJ5wxqhLmIRDGMIb/G4OfwuTn85PgpDcrzzY9BbEHnNkKC3SiwQJJHrjrCyub5QD6pfe4hfSJEjyHR1AbcIxbZH2HvbY+E26RR9rU6hNmvmIuhiA8p54Ff76DPBwvZnLKz97rWmTn56ph3vOrbFHWVzbrgb/0i7+Ab+FUWcmtsc286oj8ofBAS1AkyDvyrhGirqpqPQht6Pwg70Ge9xzmKQ9snoM2nBlK/DkHSqMbFZ/xSSSddju6lXoa4gH+B+nX/tmgrhpX/Qk78eOn9NMmMWBuLCpOp0Z4WDbwzvch9Y+77WGvo3zXt83cVqbFDr7nkEzBQb/1Ow7tQHNoY6sdtEkgDi07MYHcdVbf1uvtGt4RhhiV22PCTdxbrnoqdoGrokUDr8Lj0MHs/WNwuZv8JWeIk5h13/zu+/XIOM0SR59O2U1uLB8fQD0hfynPNkjLmwmT114yRV4J6cn8amwadSpzbBee3y7u+gOYBWiTJ/gvlCub6ynPHWRvVvixYUaLN/DXl/9PtsivT3U+ZUO/Ibf9DG5jdbjeWyJ38VLe7wVvbblcGV+a2OkiQ9or0SHGImuoTyPeGkESh6WX9tenfaGB6r8pBieL3VEhyTInzxT6SovyTvub2h9BmQZtkjFJlPCgzCZfBC7TYHN5tXygbiwPOEx8ZbeZujg4cItYX5xSfuP8A/ERB3FAszaKGAIf4T3hFe5qfbT6809obYMO0NsW3Qt+Lcc+UPe9Dm/Z+83qjW5kWDJcvO/0HJQts/qu9s+62jez+3U1Xyv7wiPdPF7PjlrmVyRT/idw3uUV7/K5yZMoAc4UE6b+c3afgto2pbnwZ2/g3MO6WjxJrD5kbLyLP/0pYyhuHGOJyD+P/6Tf3SmYvAtHW6BtefBTK5ESTBExX53qEuGWxHMhBicYVMKtkAgSSMtw2sqMBHeIMmjEktFr9Kpkb33s3Q2j8kgdbU8Gkn5cU5BRIbJ+EAQVXu5ZLg4MhD5AGdP4giXMGVcMX+On1bh1f/q+9ZJsQITGFU1KlAVhqjNOPujgwxdyYaBIygHyvadjMfW4nM0SlMhEm4dp5qtq21U+dhegzWzs5lo7T1w4kRQHSrbXbO3/cW9fwy8pnGqJifHU16idIyE8yVctMDhUREWGELi8zKEhRllbNvKtSgyaErVaaswySAy2S6Kw2WbQRNtwmBAS4OgRgHX4RfCbfakDiFzg0+ZXRTKlK7gqECpKG1/DJV0Dy6q0xNni+tAVA2NTjNlSsPKIeHJ0CU9faFjhSHwhDbyHHXyPX+n0lRFAb/RJrPaA2Z/XMVOOLh2gGeE602xBhm0B9wNnOFwHOyUmQkcDdjHjUgdOnXt8uXgx569VRyUJwtPCVAnMiZcvltEiWdRh8Ozst09yPAegwQVtkMF+5CHizMTOISdsrm+Wpa3DsrJoPMFdVCdJ1WFVtwrfJkrBs17OwRK3Lt2aaa8dOcSDrWLt2xx7mQBF/fKGR5ulfkLF5M915Gz3Q4F6h6gNCUe7T7aI8jd3So//PVfy7BEIq3sO2IAI2+p2Ew+uJCC/ClfyBSjfJeF9ywbvLu4hMGVqxvq4A6DTw2ivRcGV85zU224epmU0/neJ4Q6GZkoH37xoDx8tJBkwQ+/82bpDJ+VMbwjh4XY87mNswkSE6g5FHgfmM1salwNSnQW3WHfieRm5PejVOUB+Qf5oj6DKi6BAfmqOpWSwvJtiNmz3t5u5GOUU8M1QZuin8KfvClP8pJ4UEdEi1C39+z1FDcO+2yNjxeXgXecvhnUveO+8mc/ebv0+kZRjOPgkw/o6bxKDYV9+UmEAEcdnnKecab9yq5Orr0LTbCjEnEDUhe7EOZbN69nE95s2ntxPrAfHvbQQU7Ohn5uTgsvjY21KLnqWQOW+/fvl+vXr8eZduiXQZrtcjinWix8DRzqGr/bfk9h8B1PhyV6DKB3HBYrrtSt6fkHFx9/8nmZmb9Ik+Bn4NbpUe4sp2TZXp04MemBbNPmzKlR5sDNyIgBnfoOOvKpDlB6M7SPT/VRgiGKUAYO9nfL5Hi7vPHaq+WXf/EX2QbBOXfRvbRNG2BbnW9nPelpAOT0hkPXPmDp9mrAJ4yuVOj3BLnwvUb0az2FjoCYLlaSA550vL58Jk8Jt7SOnjF5BxwGrva2qttsR12gBzzi4Jls+vjTz8A/siSuqNNEpIFJMsKWzSktKp4pm+/CI4xeE+aM/LDXnjpg4Og4nwk9KUsYIQROwWhxqXqDuZWN3bK5d1BxAx5tW9oNn9qDkqGBvGv5gQHZ0nY2dfqsc3DdzkG6+Kz8JB97WJ709TkP34m8nP9u7F9z3Xq1oTrMWQX3XBbkT4NU+d6NoD0cFmZCVkfnAP3odgGd1lg2ZU+vDYF/F3nY12dARqikQBGHtaRs91gTaG3ETnenbG1u0K4q56ETdasHLD9BV2wXtm0QHsry+OgycHeAvdfBleY1QK02TR1RnaZaZkND25j755+WGbpy2tui3IuX3OfP+353dVwPnVHxrJxIamF1Tp9lpO6agaxlKtF8Wkbt4dJsVh73ejO3y+DfOoTfsvMcZflcnQenHq285HWtKTVUGMLR9Xn1rnfh+MgWF1NuegN4JvxFmSbUrT+JefjOoYrqaMBMnfJYErDU1wzbNgCUN8S/djdDrrmvj2AC0J4n59KbnHRxlB1sksGDtNHncC88t/lQpwiTG7LXRAJ0hLY+K0wGRdJ7p4sOQR6t0/qVV58XFx72uplgdgEeZeDARBQ+1g5wqgzEq+13SPsW/GViiZ/BsbylbJlk69A+D69bl+3Xf0yixd/qYq7ZVj0gkSQuQ5/gW1gGM9LB3mvb4Lt+CqMLKDlyy7YYcNl2t7VIry5tly9CF8pRFgRSfOlnWq+60kNaqw95KGV7oPriYzisnYuB6fmjyn+Ftbnnu+o4aey11E2bGr6znf6uPFv5R7zrA3ov/PTcpzDmACTtXFNX6jmH868eDSzNs83hsNDn32nu13r0i2sgKi6ED1ZPvc1zTVm5d3407bCdmRvGIzyZa96zCH18R27427Pv//RP/kP8G7u6dZzqWHYbKp6tUcHXoZcXZQplTcfBsYUGBXGgOQW8DRNJOImqUfENlZMrjwmEDa5ZThtSnffUwvXMqeCGTop7oyRQ8C8Vi3GHDB1mSW6dz0T6XJMtrV8lWccNN0YMZU8dEl9DrNL3/RhN2ueqdkb9MoNCIkFVwA0jWYZK4xmJMJAGcSpqy5CBbb8OjMNpbKd1JGtFfQY/ZvqdjF8Jo5NaGSuGDTzEufM6inJQxwMFf3LU432VMvd417H7Oj5iarztXl31PSfRu7eME6dVhg7vMvBxIQqXRBYX0s66hUupMxjK5reB9TRzwbhdHWnaqvEzCNAp8oWsiAj+T3Gweyo4CowSPRco663CKpPKtJUOBnM6Qg53MVBynLQ8Y+AVWsL8+RRA8e4lFQDtldPTM8rzwqiCCX19VGr4LP8pQJmgj3Om7kmvK+/acwUV8gcHlKE+DNjJfmkPn2C4+3GmdsvW+hafvTI7c6HMzMyWxeVF+P6gXLp6kXbi9OJcr25tlyerXXSa+xFhZDB2gwQJKmUXX3G59empCehzVnrdzbJLkNM7xmAMaCDhExwYeUT+cg5T5sEA+wCBjisQ3rp2lboJyrob4Q3nre3uEuStbdJWBJQyHM6WLNYhuKeR9qINjbRQ4OCJIOiot1vGCDx+6ze/kx601hC4hCZ7uyh1hFxBtws/q9SBb3k3mSTwazBbJ1ITikp7nUdxCx1xCWP8HRZ4TECrs6whBuzqePDraAhjOdAuH3xOcPV0mfb1le+8+WoZHzgq7X4ogLJW1o2tujo0tNFrDqPU3bD315UIY3zhP8Mol+B3XypeLKMtjBLXhcmVFw1WT9KzoGzjQPBeZEdZhL9bOEpNAsJ9tQbOjrKMe4YY8tdCLsKn8FkNCqqcq5s0uMrJAPorK14iU5Pg2qDIoY//zz/+83LkxpcEWAa4HRzA9Mwig/vAYe+JdUSp8o4JE3vGmoDLXjWd/+np6XLzys3A8qMf/wjdcFj+8A//qzi1LmNtFhFtRjtdZc3tBhCtGMettXXK5jr4uHjxYnDy5Zf3yoUL83UOAmXX4W/V2RoS77QrwgJce/IRzxjMyAMaNGG13dWpGySoGwqv6YDEuceYf0KwMD0zx3WHvqn9tQPKJnJFAJ15sZQjD1mP5YrX2A/1Yz7RLwa9DguEGcSvCZb0VkRvCDP47oxnqKM4+NY33iyfvv9e6S49jeOijq2HMJgBrcOu5APtgzxpWQ0NqnODXgCWpo3KjHCq5zI3jUNHTFvgu/ZYavzjjAN0VkiEv5R5ezXrXChwp80CrVon0E2ZyA06zjlpyyuucqYNwz4hO+rMJqAWN+JDmKSX36WVR/Pdz22CPRMrGmp1IBcDj4fvOSfKbLEjBqSL/Li4tl26+8gc9GiSW+LB5303ThbXveYQeYpO8kXdJE+4yqjPylg+L4zCcwzeLSs27xxW7zfXg7fQEO7gfuMo+Yx2ZAIZ1xFpHC7xa5sMipqh+tUGSjnFvg/ZnSpTY8ge7ZKuQ+1W2UWWe/IJfOSDw+D7ANvlSqIT2CpXkxzrTGTrgNW15cASvFOX9ko9kuBOxyr1VDi1SRLTHiMX9tB5zdA27nmEnzkBOr8b3ra93rMO67K9zfW8a9nnPOs7wSffsw0G7yRBiZ6zDKgj2iO/+jPN0Z8Au+JSPvSwTPlY/2F0bCT6wGuelms9vmO5wmKg/qynzGHXwmkAxD0PbYD38o66GUD8juWKLTV5JQ9LP8vO0DY+LUeeNnjxsO1OGTBRIo65FRhsmCMybF+CGcqWpsI0Io/Dg9obkyWWabLH3vMEEUDhX4bdcs/T+g738SXO9dwa+kL5m5qeqUkE4FDeXY05PSngyf3xlE8pmD0QwZn+mk3gNu2p5v8AAAD/9ElEQVTr8Z7JGZ4BcJPqJrrUOfqL8oYykl4X/oTPQER8jo3XXtmdrS7+Fz4uf1UXO8S69hhvbGykvSYu9vaAXXgnO5jvA3BRV/YVp9E9fLddDR1CC04RaK9unQJiAFRp7HV9peBH39drHLYtgQ/lhTbIfvgOGRJfecZ6gdM2yT8ZTYYOlA7C4WfD2w1Mfve0btumX6a9aPjJ6z7n4ae09rPRQ8ISuDmiU7gmYcSb92uZtSx5u7ERnh4WzRX/S7mpS5hyl4Pv6mX9itoG8WmAXHWu1Vl/A0uD77ya15+VlO/NfZNj1um1Z8/w2bTFsoTQZL628Rnt/td/9PfPRL4GC9nA7x0sV6/eKJubOIt7+1ECFnjoxH1eqN1olYksPMTit4IikepY6aq00ouls0DwYEbZ52ujBECkq8R5ned15EWGwQmsI+w56lhelAW/0y3LNTe9lPl1vlH9cZbMoihcdkHG2EIoEWs2Xma0DNuhwMkU3tPxF6YgmLalx4yvtqkGcTqB7QhYhhJRvjArCBoIQdQYp3funOh1sqVMclI2N9Yj9AqaKJGZxBGVpV6dM2G3XOf7yCYGCmk8pzjSSJnVdaiQXeij4D8GlHIc8qbTXudCDcfBHENxmAl04q80AaQ4eo2BO4bI4lhF7h5ItqHORTDTJw1VpjokgACrVsVaaVeZnJaKL06zPOIxQam4BE4Nl06a7TzAEDhO3mdpCY46QTdttXniws9nzC2CUOY5IlTSpSoXaa2j67OZq0VZmY+HYnZJc4fA8SiFoRTNWvCMy1H3E6iO4+hPtijjcI/6Uf72/nS78DoO3dRkeE9H3fHbGpM9lJ6ysLC8WnbgMzcDnSYAcwPjrW0MMPd7GC1hmSS4mhhvl8ODXtnpbnOt9vQ4wZ4oAlnBsIIbKEfAgmKBx2cwim+8+lLZ21oHP8gXYDt8yFWU3B9taWUjqwq2cTDkD3uu0t0GTgz8hgn2zKC7zLNyNU15P/z1bye4AsPlwMCK510Jsru7kx4Sg2VlS56RH2Uxude9SqqzUxWI/KZzWw7dONgglXpcuUyHEtpll3jedYj53tlw6fWNlPc+vVcW17vgfLi8eONyuTI9WvoPujhAsjD8biIEY6fMqA+y1DX8pRwliJafcGC3MDz2qCrT9sy5RcNxjA8yTf0mJrKKIPwvvjTacfopc5cA4wynQYfRQMHV5tx8fNyFPeBBaVaXH6ed6K1heKuRe/VRZEl+pH1pIHKF/SxDLYxnf7v86BcflEfre2Vlx3k+OGrwpEGiTshQy0U6lGnwCP+bYHL/KXnz4sV5ZKfWZXZShh917l3vsPz4Jz+CD7fLa6/exUi34K1NnIeh0nLfKnjaZc3N3CrHVy5dTk+CMGqAlMmnCwvw31Rg8VpjyHahv/yhI6Lc2D51oMGVsu5zwmQGVt6PjuFsjxMAwgMOFfaeDsqjR08ytEtnxG0M1BnWRXNorb+r4U37kBk3UbVM9Z3zRr2mU2Fwoq5wfpPBjfNz7LFQH+gE7XV34EFwSbv3gf/ll++UzcUn5dQeXtpsgsBys5IYsHuoG6IH4Qt7PW2vOtlnvSdNzfCqj6XL5uZGginbQqE8T7BHIHR4huGFrxxVkP3h/I6DVTO9Bsc4YvC7QaztUEVlYRHwas+VONFGmW3/6v7D6CDnlDiERyuYZCPPeoirBl/SUjpqX2L/gNehZltb28Ahbn0Xvc6zz/jUk/cMAOzldV7syOh45s3aY5feCXmY9mXUhPWHNtXeSjsdSHvUG4fBw7qFR71tcKPsyyf1PepH/ajL1YuV/rV3JHZWWRBYDn0C22JZLsDS8rfvnLdXGfBdnwtwHNq8+qmTgn4CHxem58qR/AG+hxzCji747MH9so9MTcCPE2Od4up3E8ICDPsOXQf2Lp8PnzyM/dWxVMcp6wZXI/CBOFDGHUosb2ZfL+A5Qs+bBHGRi010vMN+bZc9Qk2C1XaLJ2nmPU9/+6njavtsexPkNEdzXT2l3fR5cSDO1Es63Drr1SZXWc59rQZt9Lnao1XrE26KQg9V2bPs5vA9Tw/vmWDxrGVWn8FEmfgPjOqk5lCf8U6tG+k+xek+g1+BtznUibYnB5/O3fUQJyZas/Q+tsdgRbgyAoXShDsHtPB7htdGTsSVOnskOsrEkTg3gFRHCaOyZ5DoKIGD9OjAW+fBkdv2yJPOtTdxpd559PhJ2qm9cf9De3fVZ5Umtq8GWtoZp1pEH9DuJthXBjPq4ggZwX7bwyZs2mEdd9tv4jhJFekFLp2Hr34QTuXZ9qS8c1xVWarBjPZWuts+k+PBBXjJPpbgMPNU9U95T3rIA9aHciuudJtkBbAfJmFb/VvbJC874kz/XBybAFW/ij95Sz2pQjKJJFjqRKGzfA/L8AjOz+H2nvRo6CedbUvDY3kHPaTOrb/r9UYHCH9zNmWeq5xnvz2ef9ar6RXlWjpQ6iP5/fxzns2RoX78qbOFkZvhW2XXMnxPnrAdjeym7PMyMt/ZAIPD9ksn7/mcPPX8YRnKeOhCXc/kWXgtD/l6Vu4//h///TMnBTqRuds9wEjoqA6Xa9eu891lXlfTpWuFLgNr70Iz1jbG28pgXicdh+GA0Xu1Qhp+eogSxMGdGH9m2Kxb50rHSWbzgstfi4QoIi6JZRuQ7LbMpWAAg3tYOTxMI+NzMrz3K1Jw0rZ2IrQSXkc8XbcwthG/6AsyOJ30do6CLCLhfctRoSscgyi0ZAm4H2RTjkOmhDEFeQdFbVs9w6RcbxjL3qstglMNr46uytssur1dPiPefEFY7alyIq1KtgZttQKF12EpwqAygNy51mQfRlviggAJxRg88prsDa8kitZpzsqHwBAnjxJaBBrO77IZYIPrOGEYc4VcmtmDKF38zApaKkqUVL2G0xU+aPYTA8/8zjLYlKfQO47XOSQG1dJGRtTB0DmrDEz5VC6OAoP4s2W8IzziMnxwJqPiWPGOzyksOlbSLzg2008dYkvDYNZLY7BEUKRinZ/ulOETnMqTnTLWj4N5cEbg5ORUs1cnZXJax9wsl0vEHhMcQZe+VunuOdb7JMMROnOd0mqPEiRvoTgdvjJWtvkc4dN5ADo3IttluD2IbzKXSv45wkF3sQPne40OQ7/eTpnvjJXvvflKWcdx7MeBc4POJ+ub5QQFlaG4BCLdPRw7DJu9Rj34ZU98UqZDTbKk/5F0HUxQOYTM9MGTfUe7ZaI1XOZnJsudWzeyCMn29lZkQmexM+ES7NWomeQAgeDvpKwsLgXfmWOo8yHKUdpt4NX5Mkt+dCIPAg/fxXN6fpCz46HxsnXcXz747KuyuovBgH9vXZkrty9OYvW6mczvweXKJ5QXnlARA8soeDVZEhzCH7sobbi2uLGwbGGQZMIhk2fBcXiY0+WjlWcz93J74yglwD6jXHB14/q1BFr91KNsmM00KQGbVWdb+edtngjfyVugAacTR2QY+QdWjWOGdw60yo/f/azcX+6WpS2M+2DNAOuwTU+0wPl4lhcfBt7qiBEAUV67jcOFjDu8LwaJ8lXGLkGsc6ySdjVBYVPudKDkc0VEHlf3+N64K0fu7ZR33n0nsvT9738//OWeVzMzM6Gpz3lmWA10Mitq8OC2Cf7WyXCFODOtIkFeiJxRmXUP4hR1JsfLvXtfZUEXHdy33vpmeUId6jUdWs29ukJ8GfzuIUcjOgTAuU+wKK9VJ9P5TMc4C3U42v37X5UXXngBPOhA7dq4Z5PYswUA75ntc7joxPho6RFoXZifLYPI9+HGUnjF3hwz3ToykAzY1QHneAJp6j6H7fROW+W9T77CZq2kbdKpcRYuXLiQoaK256OPPorToF46PKjJvitXL5YbN66V4dE+cLWdMimEdp/bmegv9bbX+aesnKlH+QIOHX70kGBUOLQ74iu8D6xV1ws3vMYZ2yj+gav53hjqZligMOnkZo7Qc8+aZLL32g1WHzmMebTO/5X3xL8wesZmQSvb63X3S/S71w51zgBJh9vklzQUT9YvfeUv69NxC28B/wBlOA/PQ9jCR34GxzWADT1oh/BKb3sdbbsOp+XJ85b9/OGzzemiRjqZ81Oz5ahLcAWcwxO0D1m79/ixng9+xFRxKfzDbq+Ma9tOj9Ij1DfinnkEV+jWYfSf9ZkMGoRcDpV2AQ9h7HNUB9SRN7OXp3wNHtSxOvVums6rgV94hT/6Aviaw7Jtq/RovotznxHXwSPfK22/fjfOMzTwHXVOvS8vae8AFFi8lxMb0NBSHvPZ+rxOMQDyTnwO36IQT99r8Otv4c8iLJSR5CmwmPTzEEZ1pPCF19GTKYfrBl3aXRdgamy198SDf8Lq3FD9O2GxLP0abaujZkxkW3cCc30w6vd35nFRTuBGdiKbtN/El3relUKTzKY8k0T28MvXGV3Bs47gkHctRx5UvuRPt1Uw4DLpoeypU01+mGQ+xg5rG5pkgwkEnxGXziEHoOjc+CZ8T2AlznhWGRJu7YublOsf6ls4p0sYkxSHZxyaqyfi8+LK4KkmzauOa2RbnSN+HX4HZikP+wBvezhyJHzG+wkKeD9JGX5zFf40YfB1z6XBgckjfbeMwAI2cSu9fF8dLhwJNjiyGAyNspzoT4hnGbHLyInepYtmnCtYcDcaOof/OH224hC5Age2XfvNw5ER25e28T20Fm6vUdbzh8O8/7ojvMfpe9bp4ft+97rfPZ8/vNfIgPRsDtRncNToqepbVn3VJDgauQz/8oK81NyPDPibsrNADDClXN7Rdirj/Ais4te6Tarqpzjn0+ueff/ov/ffsPQITSrkz7aJPAuw10ZgBMLKaLrfygna2edHYLQYaeBxSV8/x8cVFrs9e9wHOIP4EEJjQZl4GjZYokkIJ/GbdUPdRFhUkhruBG+856t7GQphsEQx/RoOiE0DVBo+Z/CQbmOCRPdbcV8ZD++ZiUuGGyGjYtoHg2AozKqJTJEl0mRuGcdnRejs7EzO7na3rG1uJfh0Pos9RTqhZmqk207XrAYOIUGUwdmeAtc7KMMD9liJNwhAPbOzLpZQJ9Srz9bXNwK/Qjc5NRNnVgfaMcUGC0bNCmd6G4BLsCSm2RUzy9nY8UxBln6SqypA2yVe/Z5x0dxLG2VUDUwEF4XLS3FafR9hc7iYk8vToxjBQglYJxqwDv3ROeV56pEtbZvtd/ypwwLTU0nZewihylmHUXzqqPIKeKhw1aBUiOEqnhNChyFRWnAvn6ks4pzoqKQ+a4S5ecssTK/vqHQGzsrk7k65jCNrb9HDnd2yfqSxHC/D0GD8rFvefHkW2FZpu/PycBBQZhoC61Zh2FuyuLKOERgp7clZjOtRWVnfjrEdbQ+Vre5uOTxFcHGqhZ//igMQDe5AIg7ydJSrc6H2UeTuP6NDb0Ca1cJg/jEU2p3rl8r8ZLsM4EAUgq7d7jaOBEEYNBnkHYOF7Z1e5lyhwnEakUiUnXzvao4OhU0QC8ziwUDC3hqNQV3IAmWPcTPOu3PrZhxU6X5GgDmGLnCukkuoj+KY7MOvDqfZ31yDL3G+KPcYeuyDCxXL5AiOGsyx7+qR0F4iw7bYX2CHFlCTKLJTFjcPyqePlgLzPsH2jauXy7WL4PuQ4KoQuMqPvCieKRmcjiQYNzhSPhxyIn/EAFCvq3T53UySekBHQT3h8Akeg4dVgqeZmyYOnFeXLCc0jeKDt0xkTEyMc++0TM20kB3KwFExQ2yv5SgFDTvPkPfbwGPywCBEOAZGdNYxDtIEZ34Xum7u7pd3P/y0PFhYKjduvVAuX71erly5lknVBj4n0FydID+1gNdV+OTvKFjaZHLEhJB5dHmfSxjnugmrBlhnxOvKWtNjoByrz+S3SY36wT5ygcNM+WZoVwkedDSmxiehL7LCO3voKPXpONdOh9plbWtbLs2Kdic8e/PGjciuG9O60p8BoENgXDTlBJ7sH8QpAJeu+KnjfuPmrXLv4UOuudH7GPgg+Kd89ZWrjbYMuCP3GpJqiLKwA3JrEDcM/j7++KNsrPzqK6+UH/zmr4Mzgh4wpT4TRzp7dVN0mYv3Kb+7vVlu3bhejggo154+JtyG39DN8pAKy+G76ie/iw8Nm7i2pwjXvbz9wefl8y8flhfvvo5DNF0++/zj4ODuyy+Wl196sTxeWCy/fOeDyLPB97XpDs66w8ZOyu3bV8E7MOxuAp9ZShxwZMIV+gxiXK2w53A06wTWUeivPMS5gVYffvQZcDpcr837Dkk9d0zkffhLutJQeEBHAfx5ck0nKCMiKFdbov8hTtV4ll+diLqhvPKhTlQ2fN5AVjjd31He8tk4JLwrbayy6k51bXVC5DOsQJ4XBh9SzDP814sSCaiVCa2yjtlgi+D1aJ+gep/21QSDQycz7xDaO4/OonT4ar3Cpn2F3uMT4WudT3WYNjlDVXXgzmHUyfOULycmOhVHQJk5meBnE37WjkxOTlbZgEfbLRNZ1I+udV7c9vZOWXdYNbTQ9g3DVw53c0hOs8Q+VUcmxYH8I+6ldYaF0SaHCgqrzr52Zwi8DvejQIFT+xnMiK98q3bV9ySYtkteFQeZA8hzsWXA7aenfKBdFxf+NoC1/enJt82cOSjLhCu3Up5lbW9sRVe4tY022Z6XBEY+xOGQM2258GS+Dp+93h6iJZ10Pnkn9D8/wY3lhj8ox6oN5n1/n3p29vCXuC/MHnWxMXGFz0L5wtq8bwKni4613kBNedVnqZhq2t+8I94NGsWD5bdb2EZkprvTTS+QuAfomlCkjIxEChzihzK5HUeY08SVZYhn8WidyoBt0ka6RYm+4TE8OkPgPtmZCow60y6OJO9r761TOR4aQn+ZvBOEc5oIuzAn2KauKntHobnhwgE2wBEDwiONIl98t16Tiuq39Dqhy3fRLxfmJxPArxMYumerMq3suyWLyVbhiz8uUWiz00ZoFF/xT+EL90zV13Jeo88pR8JoD6L6xgAuG+ZbBnRWD2kXs8oibVX3S6M6ooMg1bYhr1NTk+Xq1WsJynfwrcYp3yRSeA1I1DW23cPFnTJ9YXc3HTHqEiVEfdD0Hiuz6roGhwPOJ9ePoW4Xp5JW3hf+JGgoT7pEb1K+ZWjHcgBoQ3NP3214Km3nt3wuv4i3PBfRPMcL7ZTf9G3lIYNQ35PPKDnvezZ18fiz335aT8PTJpyET+9VOfXhBi5Pj75/9j/5B/DUObApTkTAICBaZMnwIlRGSlYK188VyVwIQQd9CGNi5koB1mn1PnUmQ03T40ydwTiVSW2SznFFntlLgxE3Je31fN66bfARTObqWIdlC4VpNsljggBEhZxV66hbZSohVSAZ6whzu6rfa6+8ChPjMNAmM7huyplJpiPDKOnNKHfH/+/hONnD1HZoF0beLLCHgd0ozoTOj8pTxgIFZX1zG7idj4HxPEOQwwyqbP/AHA20izrd+LTZoWeOxbVXToZ0hR+zO+JYnCmEZk6FUYdTQZfBZDp7CJ2XYhscruC4eJWnTpUKSIV7+eJFgi+EU6Fst5P1E69tHCbpKX1khGRE/C2jwmTHKBx5RifPyfXS2ecMmkIfh27R4GTTgPMMZ20bZ1DFkpNybc/87GzZRDm4rLK9khcvXMiy83ix1KPDKf9AdNjKrEcUK3X5XYNtnbKwgVgcBO6FF1UPPKuyM3up8uMGz3Py7GkfBmzorHRwCq8RJAyjRDZQFvdwfJ4SHBHWlanj/nJzEmd0xGGta9kQt3dYhxh23D8DA+tO8Iv2dA23cZpvlk2CmyUMGK516j6FbkCNsiMwwZGQR1yQYmKIQLkzinOuAu4vTwnOdvfhQ/B7pgGAF08M5I/3S4ug57UXb5crF2bK7uZqGR/FgGxtwF/OcyF4gj/c2005GBwZoz6HJlIW9Z1Sb88s85FKoyYWlEO5LSiBPqK39kziZKC4dZxVnl6Th1zMY3zUCcUTBM7jkedrF+bL3Dj8tLNWBsHhAEHqIaQ2mNKJbZndhE9GcYqGR8fLOvD6m4ix0kWeGJ4oj9f3ElwZXNpbcvHCbLkyP4PTSjCEyXE+oD1JOp9ZBAVc6aRLTw27mwPak+R9hy40q5gphy17Ps4Vp4q6OjsqbqiDThFf6odkzyhX3tD4GQioZZ4urpfFpa1k9vrgl/nZ6fLinevl1vXLZQyHrL8P/WDWxwA1jhftRQ+ZEHHlN14rO9BG2t978LhcuXaztHDWuwQfiyur1AmenASNXGok1XcmXWBh5B/HAzw6/Ep9AAmj9KOM+S3NXEQjuoV3amCFToWGtkH4df5U/B3odgxNxzBySF7wr7O5vrEWg5yNe+GD9MjBFVmO3M3L+fzpT/+CwKGNIcZIjrUIWm6US/Nz4ZWs9gUvJdsKDlww4+niYtplkDQ+OVVW1jeoT6cDI0rZBk4OX53gWYN5sB54uzu70LZEX6nTv7x3T+4E/8vAuVFmZ2bK7/72b0ND9AK01hE3SJLOZqjdlNGy3Ch3Ct06O43zw7M7G8vQGl1AaeoueaE6pdU2+Z3XopMM3M/6R8u7H90rXz1eKlduv4COHC0Ljx+XtaWF8tbrr5TX7r5aHjxaKH/x87fh7anSgb9HLRx7M4k837h2ETaH95BRV9rSViQAwCHQflZFpMN+PtwcOuoIOITK4Ueff/5lnnWIrKMr5Evp2xzqsjgD8iutMphwAZID5MfVyZRtG+s+hce0Sf3YOO/iKtsmUI540EF3PzyHLzkhv678iuwTMDg0HqB4sup+eUm9CkThQa/paDY2X1DjhVC3yQrL988Eal1BdyB7e7kxuMkjn5mfny8zBPqPHz0K/6v77331VZxceyo/+/LLMjQxBozjZeHJ0/SqyuNJqOjc0T5hdlSMeGh6cB3J4fBN7+tw2R6TJ1XjVflPoM2VA+DRcQY9wAyf4gRqsjLfmueUK30JA6u6rUNNYhmI9uxF5T2fEWZ1irjxOxgJnZIQpkAX95L/vOen94JP8OQ1/YT6HrKH3s+ejcD4tc2VFpCE9/zuPZOnJlU9TFyq35o6LDcBke2iTHkhQch5mdqmbfhBPIgjr0cWaJC84vt+Khe1Zxt9nARUxaH3rKc9alIBGIPTkL8mSmmzeyNuYU8dUicP8nL4Rz0jnzrMWMSrj5QHg/8kh2mH8HpEp3EGl+d1CqfXGjx6yGsJAqCfMKo3XWBKPuOleloPfOIoI9/1OfnY4EVY6pLvPIpeMCFtu5Qj/akEGpRlT9iLd+4AA3xAfeqzLn5NRi5xOrpGOMdH25Ev6Rp8c63xu6xDOoszCWQPzzC+yNBAXRTG0yThJPqz2ZYiviiwqqv1WdX9JkVUJ+JyL/u2mrSoi1lERsGzRJEmOvD9/eh45Cb0RN59Rjkx4SI+9Ne1l/KGAab6+oQ6hV/f0S0u1DFtcGKCQl9xsjNBG6vdlNXFrwGy5YpDLoW/aH78D+1NfkgLaCJH+F46IwInBwBrk/U9rLv2NlZdpk4aAe6dbRMlJhHhG+4ZQMnDyiIXwZv2k7LRlwb54kEetFNBGOtRe43EY+X9ikv50Ske6gHLE392bGiXk1TiS/iTOuWfBHL4RE25Ve9oj72mHOXy+VFx4SXxIqzS1cNP2xvZpWyPvv/9/+w/OG+3kaRRvpUakQkUxAUYmVyARICOzgCOoQKl8bARO2auIdDU5HSUlMwk0sKYKqr+ikAFQAfLSNRM+jCK1wn8212cGAzU1NRcmFJnCBRQ72Gcz40th2nUqNPN/mbn5tIwr5vF0lQd7HWJiAcTncv4ZqNVKgZP9j6trKwkAFDQsoqbDAAxVN4+YyZNRIizLDdP2426vSZTJSt1LiQ6hXMEFp7r66uUdZwAw0yJMF64cDGE0YmQ0XW27I4/JmhRiSq4i0uLNIEo2/lj1KNBuHHtGoJX98UwkLWHyw1Cxb/XVErC4/symzvk62SaQY2A8ZzPCIMZKFerMSCTDh4yZwwk9HNHdN+pu5rrzKnUVSZiU8VnYKaZwaDRvoZpdIS9LoPIulGKUoBrKii7t4f6UWTqBspTuQmTikljMoXj5LsG8CoCXsxvDYnfw4wcDgEM/5z/9vCrir8PHI6dbparYzi1KKYWbflsbbm883SxDM1eKAMnBH5luHzrxrVysLFA/eAJJ2dxncAa+FxlbWhwpDzE8drc2SuzFy7TzqGy2e3hPKPQcY4cfmA2K208x42ryA2d7pdxFN3F6bEyOYEQ0/57D56UZYKybZ1aHHQXKnDTXef8vPzCjazk5xyr7U2CGZrsnlDZ2wpdMkzgqlJ1HspuD36H5jvyLq6yAU+GQSj44MPhV841UA2cUE4UvNgHv+K44ks8ATP4jTHHWRwjuNKxOyJom0KhnvZ2ytzYUPnGS+DhtIdhCPJrNhSl7pBKF1LY6R0lKKpGEPlFIeqkwIlZ4OHx+m55uLyFQ+GGqpQJba9dnivDfQQqgxhTsQr/y48JsHQEwb9yOdFG/inLORBuZpt9PNQNPGfiodmp3yOLC6i80Bm2WeUsR8uT6hWve7YIROxhXlxcoWaciYGJlOPwpBYMaZLj6GCX3w7t7MuiJFevXsAZvFWmJx1GSoBEG1W40iRBBTCtrm8HN+3JmbK9d1g+/PSLMjTSLiurLmBwWv7Gb/0Q3dUphzhszt1xcrq6QyOhPjTDJ6+rU5xfRJPTRvWCPWoaIuVBOXAYi+2KUwlNxwgQPvzVOwmoJqYm4QcMCLyQYAZd5/APHf11YNFoS8mRkfFyYf5i+eSTT8oXX3xRpnnvt3/4g+jMYWBzroJwJ7PLub1JAET7lQfbrV43I+oiBvJfB53sZtgHGHUzyQZzy8uPwEHdUNVk0jiwjOCAO7lbupkQW19fQ+/aa3wKDDO0r6/MoLt5vXz55f3wq70j0vLF2zcwpgQ2w/At+nUK+To82KTO2lOU+R3whjYpdoj3TCCo87QTTjAfGO2UDz67Xx4uLlPPlTI5PYO+2y/vv/2L8g2Cqzdfv5sV/Z4sr5cLl69H3nRItoBzEJ597ZU7aDL07i40goNcVOQYO6YuNwjY3XXpaBwE2msPhfiMMQZ+h0x+cf8B7XGivsE/F5GAfoNDZCG6FONi26vzf1ZWV9byKV845Fpd55zl4zP0RxwJHVPkjpdss3LoEH4ZxWyx+JNX1L8m8ezBkR4+Fz0M72kTncsW9kKP99FOnVgX3lB9KG8ucKQ9TkJJvc9zBt+ulGtvrL1JDiHTKzAQ4Cvl0nZ4smaSa6LDIVfaA7PqzheVf9zXqO55eZDVN53grx1waKM9sBcvXgrPLj5dQg9j1yl7aWmpzBOsKSPLK8vwwiwwuZHsYRxm7aV0sTdDOiRg51ptD3ChL/xucJ1RGtzX4VOXq2MMGLI0PHjKUDkBEJd8d7EMcapOHYaOJ6f2mq3FqRVu+c4jc8+FIbir866UKWUxPa1ck56efvc9+VSaevqs17XlVM21GmyLJ+sC6NBcPyt18NAzHc+fK2MqV/o5/pb//LS+DDFW53DfQ3xZZsMv1u13gyuHfyt/PE57TkJT9fMBuLHX1rKatiVg4bcw6phafiPDVFuGoY2JbGnjddtr3U1QJW82eLE8CqBN0APeM7mqbBkEtlrtBD5Pl5czNN7EhrSTvyqpDG9UU5Wva7vOT+44V9ekhTCZDBtBZrzmMME7L9wOfJ5LS8vILuXiF6rnsk8nurVFmQbl6uYm2SDM0l+4bb9typY82oohcAD+zKOo011Q6eaNm2V6ZjoJJv0HVxPVV9Pn0w7SVGCST/oyCkIcOjfe35FfTv3K2mCD2jqHzGDSAKm32y1d7KBBmYd4k4gmxtyr0cRtEiO0x0Wbbt68WS5euggfwC/A7MgJaeIRGlHu3NXr5Zdvv5Nh2LbV6+oEvwuPCQ71nXGCspl52rSnBmDKWE2GxnYBb3gAmPVB5XNp9ejelxmiLu2Uvwzp5bu9PwaPvm9dvps4RFlRKYAHLuVQF/iObXNOnP5qFhQBBm2uRwJjKxR//BeflX81mUBboKOxA0WlA8jh1vKE15K8BWYTBuozeTS+LJ8N7xqvRL4sk/+UPaVN+nhfuzLwg197659IdCfkHurNiSwqNPPmqkQOhXCfD50Xh1bZh7TLA3sYj14+j8s6ArW0vVX2hR9j35qd57nBsrKLoohyqGUOt8YydM5PhzuZIXZzxn2zyzi0Dg903s7y2npZJBja3SM4Gm3D+Ea0/Vmu2saYBXPfH5Fk1mzMMnHOzOA50V1nb5PAYmruQrl09VpZXt/A8Xd+UztGLOPmZcQoz5opT7c0yOuBhxMCEDMg+MYYXYjez0mwN9MZLWMjGncDlYEwoU6EiL546UpxYiMgIUiOA+8B72YCQLO5TxafhoFthwreawaO4tX2+47Bknsura6tgQ8FRcYyqBzOffnE4FfFY1Ck4SDWBD8yAUoBITAQ1NDJiQqG+60YzRtYqrT6aH//0EiGuynkZmbdJFT8OP8lxgokC5f163gPOXTMzAnO6YCG/gwmRN21zICb+T9xcQUMPwibwInV+FqnMERRwGwKnENIFFiv2Y0sDbdREC5IsESwuQPNFHqFz964tbWVsgkv7MBbXc7trY2ygyO4u7VSbl9sleHTvWTa9g6Oy6ePHpfjEYQTLI3gnF0bx+lzHyr0xxHnKsFdl2Dh6o3bWQFtbXO7PMUJa411ykRnBiHG0EC/LQJ9cSSjqYQcKqlixuqA6N3SJvC/OGmvVcWJDo2GXZY6AfcGbwYN/QRYd+9cL3OTY7zbKzsbqzFcdd7H6bNeoe7BKSdyhmydQRc/9+FhN3Rueg3ka3szNXSaFXufdIJ14uRjPw2KfDZj5Xn2ILJsRtb5XycZ/tiX+SA4XCogaDg3M4Xz5PuACF3da8pPFaM9levw9xa0cN5XHAPapdKyN6+H3t/oHgRfR8fgKsZnNEGGNBB3XEwmLovDaKCAr0lsRBEPm5UepQ0j8DFAqGcGMd6n8vUQn+ibI4IvgkLvG1Y6D0C+V7nrcPuJ+1K2tvfKwtI6wTLGg/Ks7+Bstxz34QA6QhjL56aXDrkYGOngQrfL7tFIWdvuL5892Cm/eO9hef+jz8u9J0/LCu0aHiegmJzG4OJsQ68BDdZEpywsr5QvHzxCMQyXTXjXXu7r166VcTPw1DnObxc50UgrB+oUP02aHBDYuQfckdlJ8Oz8vPR28R3PAnydEHTaGwZdwc9Ee5QgdaiswKcO27CH3qDcVbIWnixER2k4dXznpqfLBQKXSYcTQz950GFT33zj9SSedBRW0UFLT5+mDLOoOm8OM7x08SJ8MVCWFlejqzMUG5nd2d7Jojwap033poLXpzrjZZz2OezUhUYcemQPkLr4oFf5RAfcxXem4HV7NOZmZjKiQKfA4Vy73T3aAk9AXzRIWQOnLv7hUv+DyJRzQo8JtEwuRV9HRxv0alBd0MSgyAUuCCiQ/2TMZfeBkfLgweMyhXxfvX49i1i0RgazcqQbe8/D7w47dEhMBzxNTU/CotB3n0AF7rI3odetSz/LU8q0Q9CH4FFtlXLkKqU9dLGJM/Gk4+SpMxt4aJPOgMMDFSx1vvbVxS9sswGaozG0D85dtOw4i/CODrtDSM0Kq4d1ZDyULZ9xTolLwbvQlHxfHfPqLDtvR32rs6OLOYjsKx/93HNRjIF+hyWZXGmn53Zo8LRMjKkLeBodPtHGdtC+oXM9r343SeZ5eLCNXFJOWzvuaA9bSAA45NL/hlyUOzdpxFW24NERdQD834H/TglunRfsojr2TLoht/MQTTSNwQ/SwgWB2q3BBNdDtGMU3nXY84k9ceDFXlLnOx8f7GGDx9Orud/dLpcvEowhN64y+cLNK+XapblyctAtb73+UpmdwqHe2y6dNjxF+9w/0v0aKQR+IPDEXrWBV9suH08AywDfTScqFzpObkEh72fhA/hXpysuJnKnLdNbNGmUVdyQV+1A79yJ99DOeegwehgcKR/SS3o2QYhOnD5Ide7qkE91pwGyz4a+/FbG8i4wgpIk8LJKHzhoekni6PqEn7AE/+I8GhQlEQ0s1mFSxQeoPoeuofDZdmHSd1DWai9hbYPOuPYn7eJde4waB90y03PC9/Az5/MBVRNQav+9Z8WxEehknWUdVO97cCfyrT9jz4eJb1ANTCb+edLv1F+H/SVkhl/ADfiyZyK9IccEAEns1WSDfOdegSMgzpVOpfn29kb4L6OZkGeTUyaeapke6ADe1V7rVzW+TBLJ+mDQTFu7vrOfxa/WN/cyhH8Rfa1uuHX7BXQVARu22kWzjrHbbueyiy5HjZShNgEQPHd4gr+G73QqCeFJ5w8Ow28n2g70Vr8+mqhBtsWJQ/bFm3py2rnlJvDRBekh0rcENkcjtPHdnL6yQ/u0EQZ9KyvLBIUESzwjLuuiZNIbPcr7ztVeWlyMX50FQwykoN3q2qpMQrmn+Ge7GaG0ukrgqLajDY6gmuXaJn5OtWknZeHxwzI9OVH2d3eyxoF2aGdnK/N71WMm+w3k9RvqdBRsD3QzQLUjAglMQmeXsk/xyU3edsYJcNEpdnDgqJczPl1lW93iVjcHPRd04tOkJfpij7rjo6HjtZ+2Sd9DJoJE+FHDPFeX37cuR8C5ErAJ2RFpAY85Ok3bfOnCXGyuQbALMNkLp53Snts+R2CYgM50HXnoP/57/y18Ons0NBZmmhWIOtfHLMzU1EyZn5sPAz55+ITmagRQRCDQoSRjKGsR5SRiFZBzUPZxdmXIg30CCJTgRBunA4OsEdfIa9x1OnRE3YTRIYaDGCMzN27e6tyo7DdzLsBmThSklaVlCAkT0AAF1gyC4/dv4jAf7sv4Z2Ud42lX7/TsDAYBZYbA2IPTzz2H3/Vh6BSSje4OjhHBEgGHc8PcpwfMgKD+coF3e7vbwNRfOhPj5de+8U0cHhB5tIfCGSmLa5vl0y8eltO+4fJkaSVDZbaA2+yB40lVlmYaVE5PcWbcm+HoaL+MgQMZyqyZC0JoRJ2zZqCkEuh0JiLsDu8wUzph1g9lZMChYZW5N3AYHLInnVRo7s9x9eqVKK/NjY04YXAl9wd5fyKCIw5ts4bYAMK9m1yee8IJ7uD16cKTMI0m4AzGVFln1UcdYd7vG4ahqVxHTkG2S1lFL8ocR6yDpbJTgKPkwaGGSKHUQbI72t4G22D7FexmFUV7LVxlLHuiQC/fsV43mI4xQdjMwDjUzQwqKMBRGyx3X+yUfXhu5GQEnrtU3vvqQVmCZhOT7fLS5UtljMD1EOPa38JBJ4BwE+CBs9Fy586Lcbo2NrYIZLfKtZu3cYBa5fN7DzNvarSNkwDdzIqX/e30NMzhtKpM7I0rOBoDRzjJNlO5wQ3Z6p2UXQKCbQKl5bWtGPAODsxLGPzT/Z3sXeZ8Jdvg8CF7XzXYGzs9ggcVuL06ZnftKVWHGiCbkVUHaBCfyyqDAw2nGSGNkQrSDb49VHryizxtBkzDoFIAIGDFyMAXpyjLNu2Ynxgu33zlejnrbVHuXuYfwDQYh16ZIBAXEGEVN2ZH0ShRPvKFfH08MF7uL22VJ6tbOLbOadorU/D51YuzODIoF+vEmZOnzDYnQUI7dA3chd8Eic6sjqzDz8wa6jQbgGU/JeQhy2CDAx3rnZ0NfgM3dHDoWAcDoUO8sbqWOXNgAiPUJoB0sREMAEbu1PlQwixvKpu0R5/C7KoBWrLa4DIOi05q9veqhmEKw3dhplMuYLwMlnbhx1YbQ0HZ9nYexPPGKMGbt25czfDHY5TyIfxstlsDLbeK1wzJgZ/kdxWyQ3HVD9LKlek8lNMMreGall2HIePiwYfzqNSBWzvb0dE6YcqVsiJRpYnZXxftsJfDXk3lRB2hU2VGUL4y6SJPeF1nvml7ho8iu8EJcPisdficNsChIvKgvOYhLGb5dWJ8TrlODw7vGSBYrsspO2zN55JEwhgd0r52u4PzsV4ePljgnguv7GDcdssf/u0/iJ1wjqBDNnWUnPu1g+7WaRUWHT0No0krHVznBQh/NhqHHDq1vd0aGA+Poj/dt4l7s51WNrYGUSnDRIMbgveUOXhEuXFuQeITeHl3tw6HAhV4prSZT2HXXimDPiccWYELOMyeOvxzZWUjibLNjZ3IjU6YTmPTs2N54t3saXoMwI16szq71S75UJYEz3uULa55xxVKfUYnqnHS7RFK9pV2HWJfBqGRScZ+54hKC8q3h0k53NtdL63RvvLinVsEVa7QiDwBQ02MDGIvL4jC8uTxk+BRZ+MUPlbP6fgM2yMPeOvoXCiPThspkzhO452pZ/g8HRjN6qETM/PAtl9O9rbKK6+8GL6SRxzd8uGHH5Xbt14oj548OudRh13WIcL2Gjm02c2wY1/4bdDqypPylLjWEddXqfsHVlskLcZxuubnpku3uwW8I0kM4JoStF8uD+4/wnYdlddee7N8hp3Ywv+YmZ2Nn7C0iu7A07VHVhpGauVtcU0bk4BFoDJkCZrIhzqAZtyllbh6PnjQWbS3ye/N4X1PaZYARkXG4TOe8oUE856y5aeZc+0gEpn2xY7z3jD0N7A6OtgJX8oz6s2s0EuV9rRXezEQR16ekZdkY36kbmFRdr3mMD+rzx6mfCbIARYTYiaps48U8MR/4L48o05wZI06THiFzT+sNSoePXH+vLrB+p/Hj9f97gGWaJ8HQSI+4OkR7yBfwm9vKhihzLOyirxvovvslbHRaRO8kF5Z7Kh+iIeOv6NyklzmkDYmIQyETHZBuvJ3/s7fLrMzBAH4AP/FP/8X2JZjdDtBLvbmFDlwsa5h7KeH8FcbWmlosOZh/V7zUIa9J25bBEiuUHyMTX3z9ZfL7//OD3Nd/eXoE/dzdOEb5xvvw4/iQ9ufgC3Y0NYdYWPq8DZhiV3g9zB6ilCkvPLSC9g+/AgDf3SSSVITMSb/trGhYlTb1G+SEp9Y+2Fv8QrBkUN0lUXrs4dXmySu1HWjowQZ6lHrg98cpaCdzDQceMDOAG2Lyfod7PfEZIf2aLtOywwxgvZfP9MFzYwfTN7tIoP6Ttq06DaODfxAy0wwD53FsTxZR29UfaiMCbPX56awv/gKMl/lK2w7dQmrCUbtg76O7bCeLBxHXfY4Zpg65Uuj2DvapjS4Cq/Bo/GCBZtIytoQ3PW9jY31wDExMZmkv3rAur0mTMrMCPpQG6ycCpt1eMQmUn969P8X/6P/NjWotOQDRblmwquYVabRmmQ4EETUmfBawBIZFJquQk4b6JA6HWUnvnrNCeMyghOGB3ByHZY3Pt6BWKUsL29QL5BB7ETgMOehk/0hrOlm509sdXup47U33sjkv8WskIQCgjg6H65COICRXtvsAhvGBgY8JQianoKRECgF1CyiDgiULG0deJp1NNyXrtmhM4RvD8On0oapjs5g5Il2JvifHPNuHw7R4DjwwFyD+xnu4OZtOw4RAUNO2j1FCBxra8TqkLBhEKvQHx1DMDThKcbNoSEqMFOtw6cQCEh1PI5PD8v+sU42QcbeMYLVh/Ebw7mHOODdeT1heg4znSr91BliQi0IIaUUQLuCCeBpn92xOEwwQfbi4fv2LhE99Lpx8yYGqa4eJ4OpoFSymfDLme5pDZ3vwlB2q6+5iiQO0sb6ejLpc7PT3MPQIrBXL13CELo54HaZneI6dRtImIVQsckDzq9qFKzLeqOCooRlQFejdIVKe48WHz+CaUu5c/sWzw+WXfhJ2ukQmeVE4svh7mbpjJ6W1ulmWV96Ui5duoFzP1geL61i4I8SaIqZUcdAQ+gxHIMdgq7Pv1oo1268HAXhimgKho7v/KWrGNa+8mhhpWyhaAvG3pGBfe6NdbBcvv36S3FwFHgzNeMErG5W+QAn5ID3ThAy1EN9D14zg9mHcr01P1YuTY6Uq7MoIZy3Lgp1dMJhZQdZkEElN9yaoP3dKFFMbPhPxefmlmaMdNp4EKU9GhzuU8YJVfWP4MyJC/BjFkrlsr9XVwNzwQKVgIpbZ7ifYGF4DOfX3p+9kzKJTJ0Q8F2Zb5eXX5grJ4dbGCEwRsFDA2MYkBbt7YeedUiWGRmzX6685RChNQKhoVanDI1Nli8fLqAse+ltc3ir8yQvXppNz8u+iQhwtoai2kW+BnC8trbM9J2W6/DgDPU7rwWOKCuLq0nI7GMUzNbtoNRjzGnDEbibn5ws165cyFzPY0B10rk9r27I6X44Tji311uDvMn1A2UEmEfAHWCH9+wxNIDV6TKDJT3lx2aeiokOJCeKdxDeefnFm8gA2gO5d36cgbHJGZ20oQGXaB5JwslNOZV9ExJuxmwWPsP9rEO+hT721JgcCs/hDGLXivMbB9A5bQL0pgfKXg6HqKxtbZUD8a5+AOZT3kvPD3rVbKlDA3VITX9WA43zAHyueiZfODQh89R0FPjUGXKBHx1UZU750Pj5PXim7TqxJsA0UGbvDFw0NjqcR7ynYYqxp47JziR8gxOAs6xBNZFiT3MdTo754tkYIeCIU0zbj9ODAZ/HzvSXjbUN9H0LntiGDsKEc4LTL55HR3GuaP8o/C9tzNbqmMrnyoPXrKMZniOsOtkm7TTsDh8z2+1ejPaqOcdMGJyflICGYhw6dory3O7VJKILsjh/WLw6xEqHzDlBaEVkWjxo/LWPjnw4S8KgCXQNBMSBWfYEBD6FrlYOrUcHQMcx9vCcH4WfxxKsVVrWU9h0fNQH6j3fSW8IfKEjG/pIR/6s194pcaZR12mzvMwxAApPZXFgEDmy1xSb99LLt7mGzud5YXXxFvd8NLNue3xHOtl7pLMYm0p5R+gHe+VMEvYZqALhaJsgTEfKDAjOXN/wGMHLw7K4vI7N7CtvvnQduz4bnTcwNJbe53fefT84G4XmF+3hOkYHYBfHtV3YZu2WfCyv2SspHjJ0Er/C33FKrZ3/hGNMRxM7aaBbvRL0A7wjP+homcSK8wrOXKTglPddBMZFVx4+vEd7Dspb3yDo+vwzcOzGx+jklfXIjvXu4Z9sozsdOZLEGNdcBt8RNfZg6szKLwm9sFnqaHsPTSAq85kLxNFqOxoC2utLKYCBVU7RLQHPyIT8rSyoc82mm+h0GK9JRYBOD7fPhHX4rq/lcDYn8MNZZQ+Ytfn2qhkUVv+72nR1n0ej9+TB6AKezW/uKasGLcKtw65eaRJ2jWMpjpQ7wfddr8nL6iHnemeOk21PWegv5MY2SocM1eJZdU6eUT9zTSfXe8/kIjTXQXZzXxe/6c/QuU109wk4Tk+xfA6u9GEMquQBYVRF+On72qyhNn4DcNrb4MI5f/B7v40dcyGV0/LnP/oL7NMObeUdbIiJM2XP4au+r1/lFkH6Ro0/JngGBga+YBfYoM9wTcwgIfiT6IPDbvnhb3yb87vlxz/+Mfg7Lo/xW01qO9RyYnwSeNXtruZYh7oaVGYIHbTXbrp3lzrFfR8jy8cmH0q5dvkywdVY2QYf6hQTbG14Wf4/ot0Gxfv4XxOT0+jWbnwd6aitEn/qCHGu/6U9ik6jUSbhtAkGVuLPJI73laroNJ6Rd1yJ08RE5t+OjscHNuCWZ1yxMQlxcCsVLTtJO9sKHyj3+p3hBeDOc5QrD0l7D+vw8NmUgZzrUx6io3ewi45ysife6Q2OBNozoQnehNtEpaOzHj3AjwQWg0d9S9t67dbNcve1N8vC8nISKgZRo9htgzh7wmDIDC28cf0GOo0wFrp0CCCjE4FfvoYDIg+7+H/ObVe2MzqCOlvgJQEe9LKtBpl9/+wf/ntndo1pqO1pkrHNVngk054MFgSHMc2SWZkWQEEUwBACY9cwucqaS2FOjx2Co+FRHEwqOwNTOiMqJ/cP2j+wt2M0WRcdvP29TepACfLeONfsYlWhbW3jMCHgTWZV5Lrown6vi8OFA48CHMJA9BMY6RQPUI9DOBTrgfZkWVx3DOk4ETBB3zYOEe3ZQxpUIGM4SWhyqQnMIIe/E2BUubtE49jIBGUiZDD3YAsmgFBOdt/jP3M9Zw7d4jMMSMM1bvLJCAp3AGsQRUVgaZmATeCF0wG8+GzAy32jIYxYH+2vTvIe+AXfagnaMDmBwwve3RdGHJiR0qDpuKj8d3d2EyxliUsDJN4Zd68cBYiyVZaoArV63nEojkITPNIWzZdMrpBmvCnXvSbzS8+t3iH42y5uVinT2IVr5K6TpxGOc88bmoop993hfYf3KETygOW6OqRCF8ePe/KbAiGj6Og6PNF5U9vrK1lifBajWxU9gRUOmDxpV/jgKQ7oaa9M4BQdrC2X2zevJ0BujU1lqNY+Au8wJ7tms3AAFJohUD7C4V2Ch0Ym5xOgi1rhtrfQhVEOqcthgls4AVMzFzIMbOHhw3JjZrLcJFiLkk/2pC/ZzlEM8P3HT8sKystV/Rxu59DK3bTppEz0HZabc63yxp2rZeDEyaHdzC/cJHheh14jDhMAl4+frpXdE+QAPNs7IK6GkCMXX9FpNfO2D37MSLsynbwlvlRYZpNoenpBbZAJEXtAVeQqguqAOkTAeTIq5pEyeAb/UsbQ6UG5cblTLs2NAm4Xo4jTQUCJ20pRQ/A4KnMIfqUtp/CcQ0ENtnVc3cdrnXafIKXOT+sSOEm7E60L+HHrhB0UoD1H206Ihn7KrU4RVVM2jqBZ0gGH3iJI1NtCdqemZtWs4Giv9IC5Bz7UAxenZso4esjhO3oLO9CyCz0ytIJLLcp3RS97HOyJcChjQTnqYEwiF/J4Zekz9Ejt+VG2zMB97bSb1MGwAI54m0DmTuGzvT0nAOOY7HYzl/PN199M1u7pk2UCO+dOKf/VkL/x+mvl8uVLmeD/wQfvpxz5zEUI7r76arlz54U4aD9/570s8jAMTUX6NIbx29/8VmBYfLpY3n7/XXge448+MXh56603y4u3rocPfvzjn5SN9c0spOG9S5evlFcpWyP2eGEhGwtbr2JtQPHWm2+iPzpldXW1fPj++3EAHAZioPXtb3+bYJB7S8vlU94zeaL8Dw31lzsvvFDmL16grOHyxVf3y7vvf1Ba453QVvp957u/noDQnpO33347w3s1kOqMH/7wh5kwbW/1z3/+C/gTHQ1MOzvb5eaNq+XGjVvwOUE3wZX7aHloX4T77muvBPe93i7wfgDtMM60zUDx8sVL2TPL7+++8y50RLdQpw6KjrIrEmqjtqHPRx99CM3VbQZRR+XFF1/OUuzK4WPqdGiMMnKAjurMTwHTTfhrMEb5KU6QPU4OHT+EwaQZzBq9n4N7GlHppSMgD5lJVYd6CJOBvHJp3fa62AMr7NoHR4ToOIgr31UP+9tnLc8gSudqa2crDo3fM9wdJ8+kmqzsvDOdVyd8q+/t8YmtpszGMc2cAXDkEDxt7tBQXxmfaJWr1y6H55FugmoCY+yUNNXBNLBRVnTIHWZlNlfnXuV+hN0A+dR3lCBNWXRUQeZJUP/BkcnDgfLwyVP0F3ai77RcnhpJMuoIvTMyRiBFMPDo0ULZWl/PKICrc1NlHLgGz5A95LofHYrWT5JB38J2xEFHcWhfs6cR1/3uYQA3NzsBfahbZ922xy8BNnDtvDXpJGniNPLOPvrKYUsua21i9hSfYRInyoecI2i2e43gykBbB/cT+F9L4twwpyuoc2bm5nHKN9Bze5kWkKHNEkZ9i1/goiY66TqdGkf9DG17/AOhiELyQ4edd8C9exyq19VDh/vd4Nlkqb2G6udrVy+nZ9rDuXBOX1DPriN7Ow5LQqaGuS4t1bX2PDisUMda+zE4UoMgj4ZX5RcDdvlOHjRoEl8GUCZ0V9dW8qwjDHzOZ6SJZ1OGz3t4zc3L5WmPRq82zvL/3wEoDrV1AR5luuLi67Mp32SoOiC8Da5Wd3pZAMpked4DpyYRDbQSZIFn3/e7+qxlIgjFt4UT7Bz5v/HD3yqX0AXOC/zP/vN/kV4/kwPSzdES9kiOY+vrmgLIOo53Ej3QQt2ZgFkaWi/6Rrzs7dszhqzAhyOcve5muTg9VV5+6Vbp4ojrp+1ALxdTkZfSMyyt8Ym16foW6d2iTO+ZULHu4IJr6RE6cm8wfCzaIx/sQHfboJxnQ2rqN4CeuzBXrqFjd7rdJBcMHj744APwQ6CmL4EMypT6CcqWwWvkXjoCp7jUZ3S0gbKtH6bcuJKodfjLd51LOTU9X1bWt8qlS5diA6S3es71Ddwm5Cn2zPUO1I9pG3ylX+j83O2tbe7Nxi44imULv2yCgEm5t1dUuJ48flxev3sXm7eGuqF+aCJ8iH158NW9JHsvXr5QFp4+DZ/IU+LMxJ9JEPWnyRJH7ai/L165GjtnoiwbsSOfTk8xwWnHiDwr/PrJ2jb9HdskndTPjayoH/XvHz9+mPn7TglYWVqClsfR/bbpi88/L33/5B/+vTMzZAp2NWQaWJUXIYP8BbOIWJ1jGcWgqDU2GaJrBJ1L4N45GRYDAA6lM/Mps6koPv70XhmbvFRmLsyXre5GovTsKr+8DrM6T2Occmng6ABG7mKZcrlqgDyCcWyIPWAOd7tx8wbIxRDJCOoI6keCaOhRebKyWQ77YEqH0+EUvvLibZSnw1BK2e6hpFF0TgQ2i3d6AKFxNnXa7YqcgOBuCGrm3270PYhyjKJzqJNtHlGo+ZTo5vVUhsnWgBx7E5wnJTPChQgn9wEtgShAHiFQ3CwnPO/Kb94kdsyYdmwK5g3cct9eMgNBhdcsicIkoS5euIhzN1oePHgQBpXAEApDOooxO8jwFQ2OBTux/fqVy5rMjDeFxVDOZosM8OwF0XAR6B3xiRGUxvYsiScZUlxnWWccW42Xv2VkGVSpDu+qR/kUb75n966KQFqHCYHPDLar0yR7Tjniw53bQSK0Q+Gi6HRspKVZdTNDuzgN/QSxzm8bBV73mXEivHPYZmbdn6bD8wTuOxg9F2hAX88joG6C63wLs+5tnD+z1VsbW2V+bjbZBTBb5qYn831zD9xiMO1WVogVdnsinPNlexLcgA9XZTMwh4Oz1PjmNvxC+7N0P213HyYF1653c1uuIOlvEwQDEPX4YKdcn5kor9++XGbHBsrOBopB+sJTp8jOKYZuFSO9srxU7LXfOxtJ9nEA3rEtrqYlbl64fbt88uFHGLxelhD/zd/49WTe19aXwfdAaK/CcINjA0yNfDPfKl341Knzr1F3aJCOUm97C8caObtyKUGf8y4GwJEBvHQ1360hOTpFCfMOpEjW1A1B7SFyyO7E5FzZRaZcjQ6XrSwsLpUD/pY2lghs55HTl6HdNrxsYFEDKuXDHutjaGdgNUDwVk52yxT1XrlwuVyExo9xynrwQh96ZAPlpLwN4WwNUABhYnjDoU8GXi5O4vwwh6S2MIh9x0lvJGDdxoD0IzMqwlmC/T34UQdDXpY3pZNyrQz7XZmSdzPJFny5Me8bb7xWHt7/siyvLAZ3ZqGuX71aXiGQ6eJQra86rO1RjI3L3Wrgfvd3fiflaAg+gm4mDzT4Ztfcm6rjEKqxifLJZ18RBD1Ab7nK31kZB9Y/+P3fD501ZH/6b/48CSrdaJdB/+2/8X2MPU4qAdWPfvQj+GY1dPbvpZdfLrduvYDOHoox/dnPfgZf+yYBPrj9xje+iQyiv3j+vXffxaDhsPPdBIlBkL3d1vnRJ5+WlY11eLfC/Gvf+ka5dv0a3wfKU4zGj3/yswzbNFM+M3ehvPnmW9En6gjrdJ6oeNSw/A54MLDQyXqfgG5xcZE6dEdOyutvvE4QPQ2MfdiG4/IXf/GzJGQc5+8GonfvvhL+0Cl6/733kiX00Oi9RZ1ZHQ8ja4Cy8PRJTIA2Zm4evrtxAx4wrh4p79JW39FZnJ2dL6+/9hrwOUQJo4wuFSZ7KJc318rVWzcIiq9kCPXDBw/LosHBrqMu4Fdws4rRN8CZRqfIUy7rvrO5lfJ1Oh32omNh75f4UpdehVesw+8modzDzmHQ4kE97rPynyvuec32eF38GQQ6ykC9ZNCsw5zVdSlLJ00Hw54zbZJJLp3IffSbClp9bFBpgKFdkEccRua7GdKD/btGgGuW2yFCBgCuRLsMT9l7qTPhqBFpp0Q5ZFeZyMpdlDnk8Gbok60H4HuHzM9AP1fWdRlqg8BHDx9nWCQPERBcRMcSQII3bad61fnEO1vrmQM3O4HTg05wBdUR6nDPH3WWtkOHxjYZNNqrq50wYaZd1K6Ia/1Ehzjqu6hnkuyAB44x5OK8Zs71ZeA39ImBmf2xu/gJ1dFDg6ObLDMrZ6IbtQ/2bMRh5/2R9mhZIhg32FKmXZ1tBl5YePwoycY7t1/I0CFHYNy6eSvDJL94sIBeIDB2TCXtdn6dw63VtgkAuab9MWjXj0A76dfmO+IHzLyLfEG2zKE0Sfr40YMyPTmJ0zpdlhfdx039bg8a+owS5CNHYhhUgnp0gnhBP6FD7IXddR4J+FRHJcjj+eaQF5VleVqciFudYDdn9rt87+G7Pqdc+ZzleE0+zwGPKIONT+F7flqGR/OOv9VL8qky5qH+8L7vNO/5bHPNejKnCDpoT3Tc1ecmcrynH9jA56cwpo3gwc3g5V9ewxfoxsZq693Oxh6aXeTdBb4M2gxeTjBeJoKlh7pIuQu2gEmbGxk8h0166pO6GusJ9mkUO+voJUdW7WLHssQ7z5owUN6yCiBv2WkhX3uIC5NwJjD1IE2CaaN4MW2ptG18tUovGV3Zt12A46N5zrr0sUNPaOhv9W3sHPWo/4XdhIWy7f0EGNgX26Uuq4momgQSvxl+nZbWug0GXaBsbGIyfob0Uaepb9TPwuxh2X6v/ER7OMBA/EXh9r56yTJti88Io7T3bxQdYduUTwVcnDhax61FKv/o/+vrABcxiP6fe1xm/igvujBOM2RW6E241gSS7a58aZCIxogsKy8uSCVs3gve1UkwjvirvHyOe96XFj6njpdXxE94l3bxQOn7D/47fw+ddYxy36WhxxgGM1t2bVXjZJZVJ/8uBsrCN7bMlmynoRoAJ4z1CI4umOmEkTTgBlrXb5ht3S8ff/hhuXvn5TIz3Snr2zqaBUeWiPvE1ezMMPUn8nOuQ6utkFjnNsw+hROznO59SEF9RxjiTpb/lnl0vsNctGNhjecvXC9rq0tlcri/vE5wddRDiHC0bt66naV9nbTbxpkkXCsTKL3hwXac+6PjPYjjko9nZb+/XRY2T8uP3v68HA8C06ibLxK47W9h+CapD+SjmM2iv3T7es7+0/3SRikfHXTLxfnZ8hSl+/jRw9KZGkcg+soeiv7g1CENnAD78QfvlEvztGPaOUcOWTvAySaQGZ7kPgxz3Ffu378f47gJLh0eN4YRM5LWkXD1wC5Cq6LN0B0kUUWhg5+FL3pm9AkccNbnZqfKqy/dhhELhnAEGkxx7XL58z//aca+uwrY3PwcTKqhBj6Zl3oqg+uYO2Z/AIHXoNZ7ziXR+bfMCzgHZoOWCRSWni7Ewbl16xaMPopj9UGcQR2/O3duF5c/NxNixlDh0pmw21YaLq/tlf2z0bKOEcuCIXCvbd2Ff65dv1FuXLsO/x8SWPVKq/+kdNzoc3s1Dp64MevnUsxPl1cyf8fVGjdxgDQ2V3B0tnWGcIodVqZQ7oI3MxcaYJWqzqBtdW6Ni1dohAzKV6HbLnJ9H3qqGF0sxc7qbKIL3KqKqhgSf/LrsIwNExhdmS0z7cHSgf5bKCuH3DgfwWEz+kW+c6TCUoj75A0EkWvC4zAAh4Y9XViC/ze4XxWi857MJo6MYXzadSKx3dE6vDouZuWXHWpFm1XgOjKuCuamrC42MjXeQkanSt+pfNQrY61x+B+YCPjkswcPH5TxybEy2YFv4W/0UJSIh3yVbD7tdOU+io6yirOCshubQEZpt9f6KW9t1SXQcfZoj4kTfAiUkKt8TkOPS/BiC42JjtHgGwyCi23gNHA6AJl91KfjeHnuUtlZ2SiLOGyIKOWjrAk0DnlGw+GQKOeV9AGTXBqjgTycxUPhOsjWQVK/mUyIMVTvQTuHJqiAvWeCQGdKbakSlf5D6Aj1nckinTT5VSVqb45BuTLi8zpF8k4y45bPn/KhgpXXlEXvcQmcoMD7W+ElHabAhFLPPlP8cRmYNDx2pJ/GwXfe2ODAMderszLs8Cv4Po4J9TVtsndQJ1gsZYEMPuUvj2oUgJcHNRgaJNvtXWHPaqh8dxhjhmDAg5m062/ueTrawCSVc+cMVJR/4WmMpj1P6gdx5CGPy6PWZx06REf2doAwdUt6lihPfGtgTSgZWJnM07H0z/d1DIXfT2EOvDql0tkGpIkiQNyJb5mzGnRPn9Hw+4C9KNI8jgafJzDVRncz8mViwWFjzgOo+HJIzmFZxECbGlKPhR+oP/NA5SHwYjstm8spt4HRNur0ewi7sPi+/OCnz1iG3/309PC6Q0lNKhoE3UCfGtw9fvQ4jkF4lfrsjTDZkl4rl44/IRDScUHmHKIL1hIs6XiIHpNxOisXLs5DN54DzzqDDmXV4dSJdE6i9JWv5CeXKOZLnFC3K3C0iNc9kl1HzrQ9yrk9JeJ/eRGHZpfgZaxTdiGFzld4CDyJE5Wl5bhdx8n+LnJCG4DFoa869JbnECW1yYGJEj6d2y1/wDy5rv1op1fHuWEBJ3jNUBzwOTLSTva60qBuSeEwHwAkuAJm2iNvKSbBPe3VgdJfUN6th//iREqPBGbQQx/J8qfs6QocdYSAzp/OsYdO9NLaOngaLBcuXSqffPIpOOgrt26/mCB2u9vLasfq7S38KJNi9mjwX2THAM452pa9tb2VnmltyL2vviSQn8E/u1Y+//weMuOqcW4aLk/QKmCevzCXoPGrr+4n2Tg1NV8eojt1pGHgwPH8UflUJ7HypYef8nTkFZ5pfosvD+VdnDXP+66HZTV7ZHmKd6817/sZ/4HP5h3LUsf52+fVS5bq8+oW8d8EcvYcWZ6JRMuwF2ZpaRU4HSbsinE6z9W+e81nlGtUFbiGn+RjaLWNPaKg0MmEtLpZOVXfZY6r9cPjBkzKsz3J2ovodXUs7+qIO51FOP0Nk0I39J7Aw1SBh/oN0ITBtjhayOfVyfYo0fpzfkWPwgtQIj6ewYm4UM9kGDl4t03qPIMJaUnRtBWcUZ46IXPzeMbgyPLUOsLr803wEpQjn8pvN1NE1EcGj0PxIyu9HHZb1wKwfpMrBl2xvZSVkU/Ub3ts305iBgrmnzIZ+NRPvCte/F1xB0wAEFzxHuIeW6fRkc881cfpKYPW6mCH9UuDfny2+qwvadbRJVQYfUJ50VXQT9vPTfQa38H7ReIR5/lnJB22VD5SNuwpFPY6B89AXfkmBoAeHtEJ6CSfS++3eOX0u/bajg31iAG3OtDnpIX2g8IQs8oTkav/8O/9N8/MHNpjce3aFQR4FkfYPRjc+b1k1354iUAK521pJcs5Ogk4RhHArcCx6c4TcqzqeKeT4SoSVOdv8eHDsoOBmsChGhrVCVZpD5TFxTUUPgpks5vMOHhFmAYydMGAYnNzp3zvO98qL9y4Wrqba6WFs6NTqLIVcKPtd9/7IM6NSkP42xQyC+zzU9MEcAflAMF6ioPqqmQi4NLcZLl9/VLp7WyU5YWN8uKtm+XSpfGyvPKwLK6tlGu3Xy1fPNgqX97fyPjb6elWuXllAmItQQwRaLYbZxaCzs1MlmkCBo3K7PyF8j7BygcfflKmZi+VawR0BjNvvThP+7bKL9/7ivsPy0uvvFqePLlXbl6bKr/1g29CtL7MBfrLXxHMnY6VF8D/q7evlk8+/Sw4MvsVAoNLFxW5++orcf4XFx6XK5fm01Nnr0yHQPSDjz8tqwSl2ewSo3vl8uUyMzuJ8cXxwfE1idYheHDIQDbDRKBkJDOjTxaelr/8y1+EXndeepn2zIUZXWBB3O2BC2Goy/OOlIM9HHZ4yWClD+U+TYDjECdXVzFQGcZxt9dQp72OASeYoiwXGfnl2++Wt997Nyt6WZfB+9buIWev7G1tlm+/9Vq5fvli6nJFPIetuB/D/c8/LV9++HYCl9tXLpQnD76K89CB1prcvsGR8uHHn+N4o2zHJss9jMoKxsthm5bTaRGkElxfcYM8GOODTz4D5+ob21WNhwbchStMDpjdV/E7h8cgb2mNQJegSgEy86i864g6B1HDWjdkPIJfL5VLUxNlfPiMYN5u6RZOJe/0j6anyp4l5ya5wa5Dt8YIFnTcXK0TQIHXoQMD5ac//UUSGU6mBgzqQgkiZ5go6jHTqiGqvOGp4nCxEIMwHX8dYAOCC5MT5TpGuZztYmRwZEZw6oDn4HCgPHq8RUDaLTOXwcnJfunuO//lrIzqpNFGu+tVpAZq9gqpNMz0gYIYPB3hA3DTRVZPIfj4+GiZhecmO+0EUn0DTozdC09MEcibxU6GX4V2jKOCAj2Bz0BiHL/hNjhXvqnTldXGh8fLwr3H5fEXOAvtTnjKwGoAPdKPEotDhvzZG1wVLszOeQxcGbt+iiKmrtQJjlT0yezyKb1tjwpcI6BxcD6gjpja3MyvEq/ybRwKZd/Mtk5gdB91YCqiUFXUyaDzvk6C2W8TCZDZ/Ad1VwMYSLmYMmmtMGhILJPCIpOeddU34T9GdmvAIU0dksZLqS+BHcTQYLtdgjBZ9tiI2Thgt27+C6zqawq2PRpVe91tu/csjwpimEymGDwAUMo2MDD4ArGRF5M+vjOSYUbACj6fP4XRNsmL1q1DledobdVlBs4YNfCmfBm0a7TUhfJV5pfCD82wZ/Gd5MK5kyXdUqYGWbhrSxNYyhNNYkgYNfTCLyziyOFicZjBrff6nbCKzFanhiAQubDNgMmhnJQka+KUUleCMuqxXQ0NbXPz29N6vaZMeogPLof23veecHs+/7xHdXBoE+3XaXIO18TUFE4hMgh8Pu+wIZ2SDAdEt9qj7NClYegBqiLz6ooWAYY4coEIAweTBdqwGzeu49Bvg5NB5LWNTtkpbj7+4p3byQjrBMkj6m2TPpmAv0dAQGA6ga1wKNcBMDvCwwn07senvjfYN6hZwEdY4Ry0PpOTPGNZ0ZjAJy02VlYzLMrVtVwYw6H9jmpwSK/TB3R8knCFB6S38iTuxXczf9dJ7s6D8T2ToBM4ga6QaYbf4UI6yycEcOkFomrflU/UA/KE9HaeE0oK+azPaL/kCUePrK48LZevXIb3BrABddSIZXiqF6vcVX5NoMlv9bhJYlcQ0zY4RN2Fq6SRPeImmp48WcDPuh6d+Nlnn5eXX341C2K9hy9jD+xtfIev7t+LXXLI0yP8p42NzfLd734nPcRurTDioktDY3FGUYIENXX455VLF8rCwhP073TszOLyGnx0llVyjwYIJj2hacNzVR/VQ5x6reFFeVaZbfg2+JM3zs/mOQ9/h5/hgefLbnjcoynb602Z+lHqhKZuP9WD1qU9o+Rn/Ohh2eow9bV2KPuBRhfLp25pUXub7ak1ELIel9PPgjMaD65tYwscqj7qXCxAczSWK9A5P8vVXNXP8rNyq15waGYCdXW5beMzCQ3tBUxjcHLEu6fyHjrZJKcjR+QFg3J1p3PYtUO2N73CtNVRAvJ3AgPgFhbhda/T4JPv6igX/Mp8S/wbMFocnQui0EnglOdMBKojdRKS0KONwsct8GQwWxMMBhnKqGXLr1JPOJQvgyifcZNwbaTv+9tnshUDv5VBh7JnfhN1SZfYHCIvcZAkA++qp60jdfKO39WF1mUSwv1hrSOJYdrudBffa56T9tpxR4MocyAyCe3MsUNWxWf4DOASBFovcJ5oPMCLKwUOApdbI7kPn0rRIDajpOz1onxhMebQxiRZZq94vDqRyzdwGj6mkobvtVEeXuNutf2yNmUJk8F601ucXk3b9J/80T901BJwOUzL3dRd4tmljbcJkq5mPOkpTsr0zAWu1WFoZqNctUx15TCCTQIvHVD3xHEuQNtNJhUOn4Fgh70uwA0QuE2nIWESEH+wt4/i6cGQ2+UQo1BAfLK+cI6IFIEyzj7GwzGO9vTMTk2WSzhwrsB2kc8Xbl5DsFyi3Yj5rDx98hg//xjFNlu2UWDbO73SByIVYodNqEWHKPsMB3t2EiUF6bgd5hYpi0trCDPBQG8PwRoqt25dRmnNliXHhBJ4HhGYTY9RHoLoiizd48FyMDRZ/os/+0VZ3OhlHKoZKiKf8gff/yZO5UR5+92Py9Ol9WSTnMQ/Oz1W5nBAT/a7ZRIj4hKSRvPOpTJqPjvew5UBHcC0vQ/xOhfK+n5f+ezhYg0kwKHLoY8NHZbvfutOgq4jAtXPP3tcLl28Vf7kT/51hOL7v/5tgsBW2dtZBuNdlMgoTLeHcKAsERAZXIWQ/XFgBo2otHAYnnjX4VyF5r8kaDSj6VKm4+IQGB0HPj09juBRFrCMjKJcwJcKjzC57Oydlo8+/6Jsww+DBDe/9/t/s3QJFv7Nv/qzLHzxwp0XcGYHMwTGneA3CbJrMEbAMT6WrIPOgcoN85rldGfGRsDbWGnDS5tP7xFUYmAMnAjU1rf3qeu4LKxslEeL62iFCRh+rKzt7CLkBAynu2V//Un5jd/8QWlPzZb3PvkiAZOreqlso9gVGHDrilMOU3GSoktKa4B1eOULFZSKT35SuWYsMjbKDOLEwGl59cbFMk3AlMUXUA6zyNCT5e1yOtIpD56ulbWt7QjqbZwch5zsgJ9HD+9nUvdvfu/b5YP3Pyjf+vZ3yo//8u2yuLqF0kBJH9TMXXrVjpDBnr1Brj7nMBAVk9mvAYxsgSZTZWdrI8rwhds3ShvnfOjEjOxA5kUMEqSsbe2Xdz/8skzMXOR9VwwyQ+ewIL7Dkw6/aLYryBBUaDo2NhFlbiJGQ2FGS3wdHuk8OJRzH8fgavnG6y+XsdE+Aq4leM6lpx3i5151BGAwdLtTV76zJ80hojoyCWgMTsG5mag44ASZD758UNZxEEYynJPGgQuPTF4P/quTygW1HndQwjzG3RgGTw/nXekM2RvqM+oYg0UdNXUMN6PYnVCvHOZFyuFG2upQEH86th3pg9cJgMGP4/M1orVmr5vF1lCaRbeXSoNbHRoNjbDaI1ezZzIUsHLPJqjMNSauDqncCUO9V5+VxoGFM71W5wbZspVlAzwNmsG18+t0LlIvNLJsD8vzrE3jfwvlSNAJTBqrBl4Lty6Nnz+Dp/NrGhuzpeKsBhHVCOnkeGpLdJJ0UDzqO7YxheQdYc1wG+Dz8L7PeVi/dXg0htfMbXUklLfqPDSH8HlPvpXOlpNePX4baNlg6/MV51k6nMgy5R9PH7GQOHvnMMoLoCTzMTe2umUAntVg8kD4x6Mx1IFbGANnrd/yLUle1BDbKyGcWUAIWAIU/+Q3HZOm7Y7+MLi190IHQ3rqSI5NTGAv954NH7Jn7cBRFHzHYAaP9uRo/N0Dx0SRjpxOvDSVD7QvV9E7mziAw+gog3+XNT876Ja7L92Bb7CN4Fmn0My2PfV7wGBP7eAxziBguwqjcyldQXal2ysb6I5j2sQbwe32+lZZebqE8zIcnBkkyrc6fnH+eHZ7c7PaDdqZPeh04OQj6UT7pY+jYgyExwjqdMoki71H4tHRBvJ3b38XPBg0o7+ozz0UpQzcCXHgFejvsKa5menwdnyPs0OeR0ao0546+UQ9EKfSxC8wneKUmkCc5b2DPXUh+iG8wn15HZ0fxzgwHGC73G+zjhhIkgbfRLoYDNmuyi24BJQtf+qMyhz2hHk4FN0k7BTOoH7Tw0cPEyS//NLLmQNiT8OFixfLvXv3CM4e41NMxyHexLadAkMfsi8v6mPZI2lQ4HzlMjCakTPaxn7aqwpNph35bPhNfhHAJBX4i67gktcaHm6O6nD6fsWF971m3TK3JciHkQnuxfnluZrw8BG0ZIMMqYSe1DFVtpUB3zNx4hBa8eZvyxbW8Ad0VUbtEVKfRpcBt3DkN7CI25qYAQ7qOHBoOnpGHlF+NRWCoN62DZZlr60nhScIyRBWnrc+e1Gz4qptUJrBl7znXGTlSj53Lng/fKXu1jfWT8hUANUFn/pO8okJbfnOeU8GOMKuzheORs95CqfJOPW87cjcx/Nhgeo4/TXb63oETnfJ4jwEj+l5xlZLWW35qXMZabC4ez6QbXCVoJVrwpJgKTDZ81vlsU27rVP4xI840S+WV7SBPJqheJZjb134gMM9wpQpn5en5Bk/EXlg3wOOmmiMLaSNmYpAG6S7/qi8bZBmj544dJSDcqGNlSekb/BE27TJ2nJXI5WurgDuYi8O81VPZN46/qVDNIXTZ9IrBazCq0/gUFtHCyTpwjVtgokQv5vkcYVuYXUemEPVnarzDI+Up57q7qGzkEfhkO+93/d/+9/+z88cAuhEZjRLFIwi5bK/0zihm9u9srrhECt7RAAMRMlU2X9ERMKs+mF2ydpg17FXyI0UzY5JCJlEoxADTuvM6kS0QWoMFWWa0XLpcTBQvrz/pKxu7pTjMxAIwzqUKgADl5m20aGz0hqC1Q9xboD5u996vfzge98oExgXCsta9o67dBK4wmpGYw8kOtlTYXb/rJMTGVuGNMNwkJ4w261z//obd2mvYzi7EBPGAI7+sVkcYQzI6UFWgXOJbTNsx/0j5cnWUfnjP/0pzvoOROpkmNPu5mr5tW++WL71zTfKz37xy/Lk8WK58/LL5f69r8rLBBaTY6N15TsUcXsQ1tOJH2mXFopzc3UpPUOJ0luT5f/9r35SBiYvl+4JAgaj6ZxP4pgPYhhPt9cwto6d3yuvvPZSmZ3F8Jh9g6autOLiH8P9Q2Vnw/X/+8oWBHu0tpYstc+cwpxv3H21XJ6fLssLj8oZuHA/GPd+cWVAh4b0jU1FaKWvmRHplV4qDNC9r+6VF168U1ZWl8vC4kICg729s/KTn/2qPF1bL0MwZGdmlgDwtbJHEH6K4PTzvj1DLYI9T7udDwj6VLJulvreRx+WW7dvlyuXL5aNtdWy8PBeGYMuLZh+fqpTNjdWEDCXia6LJrQmpkr/UKuc0E7nyn0Frh8vrpTBFsEfOLXnYnLwuHzjxWt6WWVn/6Q8WFwrPYym+zXZ6yWuo3DkH7vG4dEqCygd+PZgX4UBv4KPOFHAY8+NTsL+YY9rJ+Ubt6+WaxPD54Z5Cr47LbNXbpWtw/6ytntcfv7+p1nGe3VtpfzB7/1OWYYOXzx+WtZXF8uti7Plv/6Hf1A+/uC9cvf1N8tfvv1BeUJAPgD8LiSQHjKMsdnafYIrnWkn3roKm3B2cMbsVdzf20qmzD0ZVCx9x70MT3T1KBfUeLK0UzaB5QzDa67GwNMAx1UGB2iD35W5cfhQxWuQpbzsoDhU3ipFe4kNeiehRRd5dMUcl62cnhwn+AaW0QECrMEyTSBsb3MMGaeGJqsCQuNRyonDggw5zA1NQt3IAXVqIAcI+rbWt8vq0lo5AvcqRhV8lJY6g8PPqmR9VzmtroDPeDbBhNkp22LSRXrmPnUnw4TM+zuG/Ny42EbPph4PnakYKerx8J4LzLianvAKQwOLxskh0TpTvqdhMFmhQnfoTBwQDSeftUdGnWrAIGzWDWw8G0OCLvWzqddPDbKKvd6vAWdzX7jdkNEoU5wZ6PiczrXDOK2j2aDWQ/zE+J3jngfQ82p28GbZKUe88zxlBc/c7aeOZ2V4jXfFozhq8OCn8EUHA7O/m6Npk5/Ndw/LaPD//HXf9bfl+oxH866/a9nn8J1f93geDnEmfDqu9R3K8aRF0kTZD+9R977ZZvjdHneHqeOjxqlSDrVZDYweTX3W8zUsFS9QCZ2E0wbu/Z37FbR8jy45Ly+/wbFv8xF94z3lWNspH0tTHXhPaWYQlaAT++GbsE7K0Jb7Lj9oldlq5BubdvHy5ay0eWyd6i/unh7tltfQ4f06RDg/2uzPv/yq3HnxlfLx51+U69dvFPePcnPlV156FblBn23vlU3k0vCgR31164Thsrm8VpbuP0Y/jJXh8U7m+ihXQmGQ5XyqLj6Czow61kDS6zrhNtrFfAwOGvw2/CTu/K4ul5d0aKAauqQXXaScmWQwgPN9UeyWFKENuJN/7dlyH7VRHFV9gQx35FqtB5nDngpnNl3m84x6BrC3rdGJyIiEM1vvvHSDXodyO+LAkTZOnIfM4TF7wIVX2fbQIZV3EpDRljpBvjq4QBeY9UMMhuVXT1d3s7ff3vKGtwzAMj/PUQ7AZU9Uj7b5mRWU0d8OkJNHdYpP+0fLwclg2YBW7mFpD6x/4jGLQfAnDB7cesa3HiawohvhhfQK86wH6iD8WwOmr+XNu4qSvNiUWfm5yrGnR9MWD2luu+Xzlr0ztFVnVxn03UYP+nyGJlOub0pndWdKsSzKjJ6nPOtz2F7VE/AU9/U/BTyyRbk+759leij76mD1gfVyK/eFVXraE6UPKZ9YDy1LObPOwwT3x91t7FUdhcB/QYSJSL6kE0Lcu/CIvZgGtoGZ8hNQ+gkfytNpK3/iRFuRvUxBtnCNtIfTgSH/m9jzmkHfBL6P+HKkh6WaMBdEAxjnTWuDhNvgQPga/JuUdZ6xCUGHl5o0Hbc3Dxw7X9ReV58XLvm2wYU0sDzLkC+knfwkDh1S6NQie3N9zsWMPKSjuLAtbtGgrbNs22GbPUI38YztsS7r8HQV4DqCqdbpNeHxfRNHPquceV2Y1/BF7PF3YRp1TQJV8cpz1uG81i4y5EIfaQd/LZ6zd86yLNfr0TPoEW237a7+h8v8H8Cro0l4GSyLX79ngTbg85lnwdX/+Y/+fdjuNEPGdNKMynR6zB6ZiXF+CVWW1fVNAi6uDdj9VcdZr21s8t3V39yZf6u4UZsbm4nKve4mwi7juPiCiMfZp0KzS654JfOJZJfvFMgWTngCHazYrz57VLaPZEKEy9J4T8WrVJt9GiMw2ceBdblYe1D+7t/6vbL5lHfW18plHHId/wzTgsnMXH11/355uPC03L//kN/T5Vvf/S6Bzt3y4cefhMElug6rSsnynajbhtFc6cRhd08Xn5bFzaPSPW7hxLbKdAshO9gmSLpRbl67Wt5++x0i3KpcRf7aylq5fvUSRnwd4h6VqxgnndiGCfYwbmMqTZS5xi17kUgYlbJMjGGPIwtuXer6xG5tnE2XDHcIgYahMz5WegQWA8dmGPfL5HS7XLhsULQDN7vCTztj6d13bKi/VR7ce1guX7tJYHGA4/4r0IkCRKEYCF67dAHjgYKhXjcudYifxuQ+gdPjxWUcC+s4KndfeaW89cYbZW11rUx2OpBlKCvRzM1fiHFVGYhf5wK88+57ZRvDevet18vshfk4tg+++IKAcq+8+drdMjXbKQ+ePCqffPmZKb3ST8CTrmJw4OT/9OABgzQ81kEHTy4+ckId7o1zNkwgTlDkXLPl1VUM5Sjtv4xwbWVOoHOqsrgDSvHFOy+Wl29eKkc7qyip8bK0uVve++ReWd7ex+GA77gmn2nw0pvCOwbOuOxRuvKhDqY62iyqk6u9b6BvcLUHL75051b5jdfulPGzg/C+vC1sN199syzvHpan673ys3c+Kq4uuElQ9fu//VsEOkvl0eoGwfRyuTo7Xv7mb/+grC4+IbC8U371/ifl4y++Kq5EaG+gK9YJ2yiwSguzzLPTnTJJcGqvlxtsTiAX9uw6+bkH7i9fupQEw5RJC3jp0cJq2djZJwhF5g5V3rh+tM2l33W0NGwqf9VdJsTTdJeUFi/NvmTyi0Nn+lz5E83gEOKpaZeJLmVivBW5HICHXd5UXDUKTAWp6XBTxZTr8Diec2NILke+o/ShOcVC76HMC1t4tFAWnyxgSHBM4AlvmmFSTnQefUcFrVLTgdbooyUtAr2DkqcdOm8aDZ0skwP2Chjs7YDT7BDPO8lg8mkm0iNZV0+uaWAaR8m6kvXm/cQwlC1+GiNUjXp1Cmx7E/z4jHBk2AvwN3Barso7dZ23wcMMvW1Lxi7ga1Bre33e0zr8tB7rFAYPezYSYIHX6DfuOX6fl2MQNSLiuzoKgCHK5XMOn3WBFUmi0ZbvTS5Zj4sfCJffHfboM5b5vFFq4Glgi7Hht3A3cDb3AgeHn95vDn97WpfveDaH71um79vextjXZyosnj7n2Xz3OXtDXITCZ5uA12Y7/y3voQP9FBaHGCoDi+g69zbcF16ezX4o8iiH5fiscDTt9PBac7qCZdceJoy3cHjoqDb3wxOU7b0EgOBGk6dTIO95TZjMAmdOHKfX1Y1m4+VDHSdXU9XoG4BZjT1gZpPVFQZ4ZuMdajY3f7HsYOt24YcsSoJDfsLvl29dQ2/30CU8DQzdPfdlnCpr2GonfZuZPz7cK9OTcziLtJdgYgudvQaNznDQ1KtuibD8ZLE8vf+A+tsAgZ2W76gddVXlCxnZ2d4MfM69MhPsNacVrK2thjekkfjUB5FuBlJesyfI+zpRJmjSk4xO1BaBzaxSFqeQetQNbh3icDyDlmV0LYiMnyMO1zfcDwsHDJzpDAqn/osJorWVpSQfL128AJ+0y+foYYcxXrt5rTx+/BjaHJdR/IArl6+Vzz77AtXaygIhLv3vfMU5bJvH06cL+BId9Pkt3nsSfnarEJMNDh9TNm3b8mLdELyDryIv1Dkw/eXKlavl008/rbwiFoFfPexm2vvHyCn+wKPFJexXq8zMTJb1pYXM+b0w4xBs5wXjwKJpN3fRXdhqCnrGdx7KkN8bOfEU354e+nnPP98c0qC51nxXbxzjx6Blg+d8+Ejz3Yf97gfXlQGDeff90w4kkUAZDd9bbvPb8pUTkwmOfohfwDWd5QYOnXuTc82h3OjsO2S09qRX2fYwABQIWvxMXzV61zKoDXogdxSt8xxsGIhZTmBAx+InX7pyGZlwX7tN4ED/6ScAj76LOHRIvAHQeKedhI4Jlox2AVYDfZ/JPD/kN6MxqM8AQ74w2HHbE3V/esSASl9buXA0gT0rwuwILW20Nkmae089KC+5Iq62xvZqm2yrAYm6z7qjS871VpILhz3q3Qx/xu5QufPplUOfswztlXXIh85r8tPDhLEwJ1gGZ+EJZFOcW54wjbaG8Q9cOEo8y2dVV9qO9Cxq18+vefquPYkGweEFaCgMrjIojtSJJiGEx+kXtk9axdbxrp018rA+i/UJq/Ps9AmCJ+AzWlHWxZ1JLHWHMughT8trtt1kintdqmthxtornySJe1Uexo8wQWCyWNzF7v7Rv//vElNgqHloBsfs7isvwyzrWYnNLMnlK1fKnCsY7WyXdQIolyDHI80YV42uc4EMjHTkV1FgBidwEdjjOb6riE5gKLMSV1AsOtACYneim3XZfShjuFHm+MQYv0t5vLxbltYgAsycfZFopIorJoJrOpmaqX2YVyfXRS/C1BB1D4fpGES8/NKLlNlCIRuhOjnZuSiDGXrGl+JcIQOwF27eJDBql62t9fLGKy+VC/OzCFYp7m3jDtOLKEgzlQd9QwUTSfsPy7vvvF1u375WXrtzs0y1+srlqXYZQ7HoVHa7MOhur1y/ebt8+smnWQXLrtusilP/hQmyJwRtURlreGVKh0XatpHRCRTnCZ/t0oXZ990cdxSDam+Uzg5MD8uVPmHcXCZQmQPGNkHPHsKwU95775Ny+ep1jMGV0j8Mgw+isI+2y50718t1u0pRzvaUOUmdSK386Cc/weneLd/6zq+XGQKlnb1egiX3BMomtuCvGnMcaz7Nqthd6nLL/Rl+MFx+9KOfls3t3TD11emJ8s23XqPOgzLkPiQqXRkexdEHgR3epqN9BvybMOwWAaR7fSg8WPYwrYKZeTgQw+5hcZaeOL/DC3YNN05tUHsuiCpfFbXCasbJa8LUDz+6wavz41Cn5f7iRuke8LzJAoyj2SXrR27ixMBWKJJDBNXsBKoNATPj79w9g3cnWw8Bo2OxJ+GfO7eul1sXZsrwCXy9vlJ7Y3jntW/9elnqHpbPH62Udz/6EqEmcIVPv/+d72R+wkNXDlxaKFemx8q/+zd/p2xi2C9fvVo++PiL8skX9+Po2v3dGiG8hGYO1dGZMCC3d2iY4KTv5CBDPs3IKgf2wpopc8ngS1eu4VisgmPHgp+WlY2dzOUasMufoNm94DRg9jw5TDNKSHlC5rzs6kkqP34izyp+M54GDjzXNmNs8OECNa7OhKOmLuE5TV7NoEtX2gzPqtjs9ldRDVK3PBX9AB6ln9lIJ+rzE9WBUkPm3A9pkwDUVZhGh6pBCp2gkYdDhaSxGSmdNGnvcEzLUykm4KC8YeTGT+diqPgc9uU99wVxeIrlGpQYfGlQxaNK0jK8p4HQOVIJq0BV0LBaEh3PAiHwpvFJhhQNJT6aOToaDr6kLD/TXvkdoFToz7fLU51nKT6nwfe3Z3qBgC8rcVKP92N4KF/8qfzl37r6EXwM7cSJdPF7naNQjW0SOfyuMStl8WFdZhSVN3+rK+U/6/G3n5FF6mxoINy2scGVn4HJejnln+Dg/HcDc9NOf4dOHMEPR0M7Pz0a/FhOYOFsnv26LAPBer255+8GLrORftfI+nwN0kMOnqs4at5Tfu1pdYsG5yie8byLcegEaw+s08PyG7g8ve5nDj7U43vILfFb7uU9Km3eMRgSluad4FwlxE/pTwWpQ8eyCbb8rNd5Ft6VPvKbbXNYs0GLPJjeUMp3uL6LOHSmZ8oUztgQfG1vmvr8DIdq6PSw3Lg0V457zn8Gjzhjiq7bm7hKpD0eQ8i7e165dYqBWv9Qu+zgCyzv7pUB+N7eE0dI7KFfll1iHzk+G2klgWGgoB6Xox3KvLmxlp6rtdWV4FO5NTDU71A/iAvfUZYq7/QnuNJf0NGqtHaOTN3fLPqLQ3ukDEpf5UR6j03UYFqdqNxD9OBN22HiwASmNs65oyaVTZapZ12mPSoPXOwSaIoQh13qOKf3CjmzHO2MCWceoDyHjcND4NU5HUqMPGkAnD3Q5E+wp12Rti7MJcH7CHDdZFt+VyfaZvnDnnEdvuCAGpoFBkyEHB7yPMHVytZ2GQR3JoR3t9awc4flMj6MQy2R8nKEfV5F37u5tcOkTDAEDxzW53eDOXWzgbh1NXKXoWu0W3r4Z3uaHm6vi2MDV51ccSxfe0/OTW+XvM1pEqPyeJVjr/uceKSY+D8+LzIcKaEe85kMj+YBE0Ves2jnWauTkpjjFE9NmcqzdQi714U38gHNvg7IqNvr/FMfKkvBO2U1cJ0dUyc852/bCfDhFYetZyVh4JE2LuKm/j86PIN3t8LH7rXEa2kXlfLPIf0uXrIR/lXvmmhoFmSRc4V/G387c32AVbi8bpuFWfyJ99ADPhNe6Sg/ZX6StiVNog3wskNJTXIrSy55zq3Izzh+qHPMfE4/ygSi9sI6Df42kMsscQ897G217eLA+qxLnBpIiF/pqc8q/pRDecEgrsG/I5NsV4btxZ9z2pG+Q73f0CtBFeUKq/QN/aUdP8J3lF/Lxh+Ez1OO+gK+U749/N28Y5JEm1YTmFUX608og9ar/RaG5j3bYZyjDrEHz7qy/D5wOBRzcnIq9t2gtMI5VKZmZsoxOFPfKJPWKx4SUFG4AbIj9fr+0T/4755J9PmZ2dIZm0hW/YQKajQOsuCE6dnp8tprr5XHjx9E8dy6eaNcvXK9/Ms//pNkhq5cu17ed3EJGuSQvIz5pUJNr05MGR7NwgWuff/mG6+XTz/7lKBnDWY5zAo3O0SfDn+xZ+TBw0dlESf9ZKCV7rqMUaecMxzqONwQVCWtMrRrMzvH43U7GW9v36FsAxkudeP6VRDXn938XSq2BXM9frKIEajCPjc9LVfzD1j57VCuBGc7m+XWtcvlb/3+72astp4HfmzpgWzUb/kXf/Ln5WfvvE9AM5PFMf727/xGudSBWQ52sujGw8fLBIdb5fu/9Tvlxz/51wRrM8ByMwpM4hhoaaQdTmD2wd7BsYlOehFcXelPf/p2ufd4CePuOHyM72mv/OEPv1VuTcNYB5sYIxUFjEm7j1HmWwe9LNKwgXDLHPYSGuz0DY6WP//pz8unXz1CexH8Tc2APzBJoDbVGsyKR/Nzc8k+qDZ/9atfIGC75d/5w79ZnLfjEtIuD/0v/+Tf4BzU/R9gmzI1buRvD1x/+f5vfj9wt+CbP/2zn5RVDGs/+JofPim/9uoLWQHuyfIThPOgXL90pVzG2T/Zcwn5XlZn3IZPejKphg1az8xMJUBwvzGzPnYha8Q0hHWBlf7gMQoBGGL8UEM6g6iVzClQAdWgSoWsWtFQoyx29lFwrgyJ8QR3ewfQdRQnC95QoB3CaqDb2yFgpFTnl1EJCoZf8LILKcjLLa7Lh6e0aWwI5QOs0xNj5ebly9mPyW0EHC55ijc1OTtbrrz8Wvn00XJZ2zst73zwednfw4lEWf3wu98pj54ulQcEDnvdrTI/MVJ++3vfKNtrixlC+fN3Pihf3HsIHTGQtNku/qnOeGTTILM9gnJDPs08IyKB1wmVGp4zFJXDR999/yOU9l6WfHbIzhLBnMM8J+EFd9930RcnzDsnkccxKA7r3S57WxsxDvLHlUuXSm+vm+GlivJZJskeoqx06FRoBATUa7DvkrbyrA6OdNF5S9YJ2M0eueeWyRDnPLaAR62vwep3n7c4iZQCvnVInHNF08oD+HdrbbOMm4zQ+CCzKuZGoar0PAyuVJ4aAp9RqaojVKoj8ItZRY2/iQEVqAZM4+Wqg1QK2qqD5XMajShMEXt+NN+9HqOhwjUJQdkq8cYhsV4VsMrfeupL1VB63fHh8micEY7GQNim5tOzqYcPPqsTYfnPP+d9D697P8pfeMClBsQyMswK2HQ4DabUmbz87D3L1yCbqU1ygrq8xj8OS+lLD04NsCr+rUe5yNAi2tvU7RFHUBnjOT89hNWArLnWvNNc87748F2vC6+we9/rGlUP8dk849Hgwmc9hdVrlu9vy7GM5renbf4aX9QNfwpmTQycD83hwiB6yFXcVrAfxzhbzmsRT60RV/aiJl967hA23xVe7zXnEThzU+z0hgN78AdMCY6tB3gzT4ezaY/7O54TIHa0qUsHRyNeZaS20/qcd+PiE7QiwQrsaINC7zNf9QLP2HshZ+RZdISjPhzGe7y7Va7MT5UO31u000VNHMVh+x0BoPM8Ou4QGxdPcOAZjha2cPforGzgXJzQLq8NUf4+jvz6wlOqA0/IpDolzQK/ECB6xRWF2ziWBlPWJT6SJAGH0lo62S5ppxx5iFvpJp6be+KioW9oSpvFo8kdr9u7YBZbm+HhM7bZhYFa2mHsiaMtsvcPKBGOuN7wgcFVhhPxF9Sq86GlC3XYHmVY+1J7duU867WJpwSKNavt94bv1Fce9bcmoPJL5e2atFLvmHRuesltl8GVcHuoczK6A1yOGuANjUID5Ai+dEETk5ZAgc6DT5wDNkLARVEPni5n+KBWUgfQ5sg/jRw45Mp5POqxOKXcc6N2HXeP8BAvBXa/Ur/JJZPi0tLeP30y58qDJjGWNiYw40+aSLMEZvzJzrZFW+weiT5jUCrNqv5R9p9LIKGyfE+4nN+t7lEW/C1slksRVZdYOIey7/0kriigSW7ZQ6N9cbij7zTvhpbWwfPBCXVnGDq/eUOo47QL68QENhO4XGlTX849mOQdq15ecYXrdhY9sQr5wLbLt0lGBw/iz2SSNWLDcfjtiTW4AgMZVWF7G34Wt6fgK7B6B/w0OtLf6i7L93cdXg68JqCtCwRpGz2UJekfvPGsvT47W11gMmAhyKZMYTDwsjz5r3m21lVxLJ3EoYmIZghq5fWq3+Ujh6kODdhbqux+PSS6rsSIvIOXZgjgszqkM/A2dUlLg1j50G04mgDPOpwWIj6kU62jXu+ia8UZhaTOPMtv+dJnLEO86KPY0+Rw+c3udubF6iu4d5j6w0VEKDb1GACa0BROy5Lf7ayR5iZyrUO/wfdgtrx3ZALln/wP/8FZGJkGmG0BUwHaazpKMkYPJ8kxjAJ3BPBGoJMu3LC6VbaR3l2c0kDveEsq3cfhsffIoT0u9zw4TnC1vk6VfeVv/NYPstT448ePYLCTOPdGySLypZdfyoZg691unO/xsUmcYlfqMeuDcsRhRexpyEl54catMjeFs34IvKYFh2FEWrW/6+aeKGdOFTdaIsSRXjqfOt0RTtpgpkYCONQjw8DEA/dkBo2aG0s6YX9pcbEcYlQ6F25kLo8GF7KBm75y9fJ8mRh1DyGMMIbIOTmHBwhz5Y8QT4ZNphxijCB4AJThUTqeKkEVisO9BsanyxYyZzbNJbkzrA+Dd3VuslycbpfjvW2c8+0wN/EAcHKeDRKtY5hw8s/6jsvs3Ew2AL1+40b54P2PyxOCPXuF2q1JcOc8nRFOnVBXZcKZ3lotF+emyrVLF4NfzaZGZX1lJYtKqJRPhloY107pTE5jqI7L0vJa6OmKLG2MzSsvEGxfmi2nh70yMYwgFBpx7L4eJUG1vZauYAXWoQtCCU8ggeXTL79MMHjt9u2yBc8YjFmuPaE6+QrtxQvzydIYmEvEvR03x8NJoa2onxiMqEWEEiwTVCAAZiegg70SBrAOweg7ca+g6fB2NuTE0dfh1QHJMq/wnyVkVRr5AyGyc1hlaA+jCtFgwR24R1DQ4un2tWs4/Mel47AMF0dRmKG7S5Su0O5LN2+WF9/8RvniwdOye3hGsPMpeFdMTss333wri1sscC4tLZSZiVb5g9/9QXn68H65SXDvBnrv/OqXWU5/Apo5D8Celf2dgzIKPVSIVAg9dmvPLwHexqb7g62VaYK6zS03LzwliD9A4ZwkAzM+OUFAtVvcm+0oeDjNviwjyLb7eTn8SUW9u4uBIE6bn5oo1y/OldODbmkPoeLFG+9OdiZxPuuQn8dPFzCQs6U1PkOwgaKGh7oE8COjOsviEdMEqBoZFZNKUplzAjogRIlLBx86IlDvO9XA41TRxlN+P7j3II6pG1PrfKlDVHLqJfVRVfTVUfBQ0fnbd9zjSgMoZXXEuJV3vO97BoaVd/jkpnDYcybN1X/KZc1GUcL56Thy61Z2ncN0Rr0ab3WKDdJoRNnyjPqtOgLck7totzysY8LPPNMYF98RJuHLe/CxeitzHpCVOC/gyOs+42nAlF5AnpOPzYibpPK75cVIUY/tV0o0Ejr4gU2dFDyg01VWGELlLQGYhPEfz2SYmmWJXP/j1KHMKm3KmWyYow6PawyjD8Yx4QHL9L00n/98Qvi86POpj+/S0LZ6zefkCXH2dZmWUQM8D9vR1GlbfKzBvdfEkQ5F85y85rviwOeThU7d1YnhhdyXXmYmnXPlfEOHwWl5bEeTfW0OyxHuhn7WG/xajp88s7O3F8dMQ+38TZ+zbbZR+mpz4szxmfJ4L9ihLHnFsoIvQJUmHo3j6jWHLCrP6QULq1UD7zMAwbtwD7avX6cN/WtbTGZJVYfWj/D8GDrVsCk2gLrSAwq8FJAgeqJDcOCiUQQkfejyQ5qwgSPSpV2ntF+7asLkCHu9/PAxuMXeTkwmiEkQBP4NpszuG7zYHueQVl7HXCA3te01aZAhmpTZzM+wx9XkoPyobtf+OYzectJOPpOxBl9n/HSOjLzkPl+S2GBGXjRRarlea5xX8WxGPosUgBuHLI5hE3yIqvk4pwH1aDf5mkCISs9PYTHhV5810NnF7ujXqCcc+hcZ5T11jXO0TE7KB+nFwp/JJvnAEpmHDga0KQt8iT99MXlYfs6oE3hZJw9GyuaxeRYY1GHS19EmjjByo3c3fe9CMHtfbWvkDJ7wHR5Ouxq9aDv99Ib85BHdJp6ji2piawd7LTyuxCee05sePVTLrHRTRzcyoX6u8l71q9ZVuhHg+Z3ylU+PpodCR/gM3rQXITqtX5kC1+ftoJpz2Ku+sOXyq/XYDn+ecp9fFsu79T0PyzeIFRfqeHsvPKouskxXRCVA5bvwOA1GHWwQNNXp4DM6NHw4zzhktIetsfzoUP4qT1a7py3p7bvp83b4RMDEqXj0vjxgD4/D+GoZ6GRxAqy2KbaT5zNyCJzY+5IEHdfsyVOHuwWPMEsjebPdGituPWFPp71k9qS4Mb9ypRyYwJZz9XutRxiK/jG4lNe8Jv7Etd+ll0GRdlVc1941cA59fb6iteJWWjsk2cN74to2JZnF37NFlqjGa5brCBrl0iMBJW2Tv6SPAXFgyXcTVOgAnvN5O3K8nqQMv/UhN/EdpbN8ZXJF3lHny2MJlihXPHvaM5a9KuH/hjfTG87vrAJ9DovwqqvEg+8pG8KdIJS/lMUz1pfvwNf3f/nf/dMzHYbGiDtu0kNl755KZu2tdH1tLYw35aT18XEKKeWd9z4haBhJlu/gkCDoYAfFifLhZj+Kpj3oJEWU1IhMaUR4Wq5cuVLcqCxAUJ8CKfJtwMTEOI7ZXiYTG5AYDaoMnfw/S3CxsHAfIh1kDy2HNv3Lf/FvwPloOSTAODbTTTmQsUyp0O11owwjyChG7smQbqpnO5VBl0CWaCIj3dJ8F6kKRsqSGBDFLlMXTnD5cJl1ZX2N4AgHlfYYOLiHk0yjUcK7j5HmZQzacPBn/c4twS5FqOwmdi5M7YEBHvCt8KytLKf3pjPRwajr7BLYIjQu7iC1HNLo+9LDZa2dUPno0aPgVQO4TECkQneYo8+3qb+fZ49wwK5dvly+8cbr4H2XYPFJeenF2+Ceh06PYKahGBSNnz2Wr716VyuRXbMLgdCHOLg//fk7ZawzCw5hpKE2xROYbazhgLfLKzculwsTCPQgDskZ9Id57Y52cQoNwLTdqOB+Kft8uPncBG3Zzr07L75EEHSQ7O7i0krU4BiBnBlFV3fU2CqoqkjnxQmnvVruBaVz67yavvPhbe72vrm9k3kOznGLIcYg60CdQpdBvkvnUSIHM6dZdhceUdm4b4V4NJtydKTSOC27B5UGZluydxBC6DkE2u6+9GKZaCnQXoO21DWGXOiMCcvy+maGhl68fr08eLxQHj1dzv4krqg1ODBcvvWtXytPF5cSiEk3M6W//7u/Uz7+4F2CqytlceFhhoO+9MLtsr2xgvLrIcgEN+61BqwKvb0S2xgFYXQlmwQUdl9jSA1EXJWxM3Mh87pWkN9jAsE4nAQ4Wd6Vc8wNwXGWdrq94jL9eb/sEeQ+LTPjo+XK7GS5dXm2zHccdrIRWohbe0YLPPjVgydlg+D3EDxcuDBXpgnINIKu4GmSwrqUo+xdc+YwWBxV5Mtschx58Kqu0VCpJE/Bv/LQhu9cHW0R3GWDT55RluV9jZKn3zWQylfz29PDOX6jGKEYh/ND4yL8UY7IdTZoBh/i7gBagz4FNOX5ns818CnP6ZHn03c8VcQOGVXWHNYgjxu0Z8gQZdg+4eF2Dr/HaPCc3zXMntbXOBaN3vE5D3WuMqEhlf7RJfxZv21uEgE6YzqXOl91aOJ5NpA/4Q+ueceyPbwXI8BvR3ofUgmXcliHh8945B31JHzm9xqo6Ox+HfyoJ6Wf1/I8h/jwXpJ08JhtEbam7qaN/v7rzvRq8szX5dTvli++rM/r4tBryqxnhmPybFO+R71f6dbUbU+dCQYdDkG210dZT7l8l3IOkTZBEb6wnMBxbkx5yWcb3mvw5uFvDw15Fz6W5nWooY5Ibb+HcEhDQzadN3VRA7XlCa+HzzdlNrj2t+XbZgwx12twUmGpDmufvMhrbl7u0GasqqTkcYJsPuuqqAQTw/ZYUSa6U/oKlw6l9cSZ6efaALKArdWhhxnKGfJ1LG9RhjrPwWvd1XWCq0fYOxyszkyGUgdXVOq8J22f84sjH/BQNo3mfg18K21Bb2y3gGuq46TDO9ljTUdaTBE8ZOg1Bftnz7zYt+3C7iJA8nycI2hn+fLeGDpPp0sHSho7skXmdo9DdcbRPkEL7RnDNulAGcz6Jx48xY008btHQx9/C7s005FWNwiLp/eUS+ESjoYHdYQdgiQ+srgHeA4vcA+KndMA3wa4QFj0oIGawYS1WpfJK4QicHn0a/OlOf6QumlnF6fe0SKUYWDdtENYlaWUAX4DO3UIr7bd3J09E94L/sFRI1/xzawDOgizcu37NeCsMtDwt221HZZr232u8amUKf1D6ZJAhncaGRLv1ut7wlnxbOIJW0A9NUCtetzcUNXNyHz4Xbsi7k1u8y52r6G/7+iIe/q98l0dkimc4qbqNoO8Fjzh5tsO4asjXBJU8Yx1uAG6cNUeO+0SOo5P6a9cOqxM/HT3dqKb7Z31GX0Qk3nWLR4aOCxTGGyvOqWB0WsGJ5aZZdPBiz6nzzjioCbp+eS6gdw+PuOReOS6+qRqMu2Avgz4xN8aATanvgi3vYjOQTLAEsuhF7ImXpxbS+WhiWV5TfhoKMG6z1ZdL+yBX10AHRq58PAJfWqh0EczseCz+m5+yg8bxB3iXrmRTr5v+0wget8yrF9YxAMv0p7KxwnK+N3IjtCmLHRShsSfAQvP2Stsclm/cWJyIvfEu3OJfcehyR7O6VcJaQuEOzwBbsSTILhUfWARB9QrTjyb73569P0f/jf/S2CrDRzSYaVh2b0ZQG2QBseJ6XXsL8EX0XecisO+8tHHX8YhcxGLsTYKhGB1sO8YQ0FDgfbs0MpAaQulAiJlAjNYEiDfzzNYElPmlpFssD03DtEak3kI1t565VaZ7qhMcS6dl9QaL8u7p+WP//ztsn86jnJ3kQfH0aOsnHQG3GcqbcpVaUXAUcbCXSNzGZj7tMdDhNh+CeQQNOHzHa+rhA1qlpcWCCzbMOUwDmgPxYW6EdEj7QRZBkRx5MUdbfJTM2YN9qzJxFE8CDo8XfZhpt/49W+VF29cg2GOSi8rzhyW8TbKgXI0Im7E+M//+F9lxcZ+6tnZo/0otIERFXXN/jjvJ/hD+BTAmVmHOxIMr2+Uyzi77k0QZUB7DeDOTnZLe9SFQEbKVQLdo5PDZOlUZuLLDI7dyO6j5OFiFlu9UtYyZ4fInXa1nbwLU46hKE72t8to31G5Mtfh87js7WwhND6jk92XYHSLgEojarAlrNltHIZP9gWaqMxUBq7MZHbVIZFmx53Xp0Nne3RtHFpmW3QSHUOuQZXbVQwqHWWMCtIr6T2HUJi5dOjV4fE+PFLpqyOsYMrrvqsweN0ALEMnVUXgY2TYLmSMl0aHOv1u/S8S8LiZtDRT8FyAZJpAphBw/Ozt98rdu69RL8ZNHoI+BtEZ/mmvJfCqBBUuHQz3M5M15Dkzj01yw6F4LjChwVNBy4/O3zgTbnjD3icdFvlWHNrLubO5lSFwxyjXG1euoTyHywbK+6MHzt06yhK+yrGGfhB5mJl06WID+MMyMVb39lChOcQW6Mrxfrf0n6Doet0smOFiGY4zXyZYO4L5ny6txbCBzrK2+jSG/9d+7ZtJDBg8WYf8pFMUJxDj9P9j609/PdvSPLFrn4g48xzzHTNv5VDZNXXXZFeXq13dlmjzBmGEsHhlGYQQEhbIAiHBGxoQQkJISPwDvPJrkAyyZONut4dGbdxV1TVXVmVW3sw7xBxx5iHOicP3812/fe+lxT6x4/f77b32Ws965udZw64YhEYb2ovhO0uAQ76MeHsx9nqUyGYMmfWLpwnAS/PgKJwx3YpiRisnGdPvWaGB2+es1DlQlOB838h7Rx4F4wudQ19UOQfH6MFge5xuGG0MB107pXOuw5HFs/QXZZuCbRNO6TDGcg5wHLqLznQPGDkmeMBBfsGm7gHH6Ns3j7GjYR4JHDJp9IqEDv7tNJU8Rx7Gc6MOMMH9OOgHesmUQY7yMARgcE3b0ViVJ3X19JdP/WF8jBorC95eB3fKqAd+HO7pH1x5DhwcJvfJH9wKoB3qcF85zzk8pz7tzDjA48VZrjmUcczPqX/ugwNNlEEXcLuuffWpx/dvOjF9f1vw2XU26gk/MKhtL9fYDC8SPjk1K4AjyYDjnYEfx1zXN+no+fla+5LvnZrmHo5oHSPIppPrwMJ5yho5x4/kWn2ebx055jrn7643aAtsUW4BZuASaKbZ4jkOFrjpDVOMhyZVPHYm/LOaesxmWI8tjJnKtRHsOKxVHjiOY24c32jeDZlYidOawDOydElGwo+m127E8QzRpoNnz9NscB/HSCYZnDtbO7GbR3UYvXvr674OJ6p+QbrBQQI/2HIzfWCfJcoix4Epj3TUSvt06+i6BJzpg3gynUgFaFvYg69OGw9OOY/sIJsOv2wmfM7t4eQG19r1PZVr1ZoUZWab6/A8Ojv1D921h2ZGkmTnXUen0ipw0eV4FP/gN74OJ41dGdyUNnO/063UmdbxG53lOXbIyJ/ELptpdEh7Ztw46N8GlYHeVG2j0ZLCz1++SVt5HN8GFvT9Jv9UP/mdOgpzYAKjhCJ7iL88C7/OUC7Bbfgp+Bh9/4YepRn6fehdx/w548t9cmjdtK2zrecns8VV6tKn7Z3tPuPZ+qT6le/d7Cv+QxkjbeRfnWV0pne9axWYbE2DjcgEHkmTqf/2wFHqY5fwIt3U9uLz0N2+S7Qpi56X8Q/4CzZBGr5H6gtc+IBvY6pwt3uPz2NNk5fewvFmgnUDBy9fvmwA75r69RFzgccgxTwtvL6AzwXewIPHDETYDG4zwZQpiDonierdTdbJ7ceGSzyOHQTtfDd04mnwhP59l1NHfmjs2My0a7QKfZvgyIm0+maml5302GrwmUoJHjqVXOJS5Wee14/UUD5GP3h1Hxx8Ez0qfxeGwavwaiq/JSimnqqn9aW9IecC6KHv+Y9GRhs85dDfeZMKhA+mi6MRWA7d6B1Ypv0Z8e+GN7mufW35XFr4/PSxzWn0tTFFYKPnGlgFbrQH69wfOEA7PsCV4Du0mOmFF/RB2fkoDv69/8v/+qZzjqMwt+MgnoeJLYbXqcODNzlfxwnb6Xtp+pBFeBZwXi1P/+S/+C9z/6jv1bh3d2v66IMHDa5++ulfd9re3Z170+/9/u9P7330uC+Q/eu//us6mkZc7OzDUXlsTUcY7CBt2fxBuz/96ZfT7ubu9NF7702f/fivpr/5i9+bvv3xw+lHn/7FdBxn7O77H0/XK/vTv/8f/dPpYskmGEtR2LZB93b6i+k8jikzxlgSMIyi21WZuUYHWEwIITOj+CwCI4lzcOW8f+9+97k/TNAQdTi9//i9Ev/zzz4vQ3eq05qF+iFwCGcnnzJkGl0N9hEBADWAadi6rvF2/LPpt379V6Zf/sXvR+FfTq9fPpn+6q//cnr4waNp9+69KH6ysT79B/+vfzwdn0UBJuCIKexaIetpVla9CyKMcn1eh1zmhqIiNLJhD+496JqxNy9eTM+fPp0+SiD1nW9/Mq3cnE9rXbeF+S6mx48G/m0SgXFkVxhmCqx4C/gCAFnPGutc7G44RkHSzt72mAN+dRamTD9sKPLu5k4CqI3Oa8VkAjjG0cgdAyMjzUGUWYDzO7dlnhMIvD7seoOf/uzz9k9mWRYmj9WoMEKM367pbSdvYkiiYGLAKSKCzOmqA4/WaadBW645bm7LksqIGMb2ImhCwdiNKV6cP/2tUYkQ4Zs7US42dLA7IMV4//798MN+lcRf/cUPU9/bTluEsydPn02bd+9Pt9a8wHXUY+TEy7Mdsl+SE5xlO/kZYWSET41GKB844Bq+1qK0wV3Bj4x4hqIBp40gKDl9lBSZBZ/BFEzht8vTGIxoK7g6i+AfM6B5hsJ4d3XTqWTpdefLU4Lf/eSTyMNaAzQjLxABftnjd1cXlSWjdd4/RpF98eWT6bP09zpt2EBkf3tl+uUffLt1/Pmf/7A7cZlieBragdEzRoc2ty0ujyFIUGXk+oRCFvBEnqxl4WjK1JqebKrl0evoH2s/3V9Z65bsw/AP+WQcKTS/yZ857Y450OEccdzKg3gD7WNdOFnaaaaRQg/fU5XjXTWRs+DL9D5KfdYD6teOuqpJgls4YnwZfrKIL9BlLuc5R3/nEy7QfL5GTziVnb+7jp4OvyOp4TP0H+3pP1q693UQCCeL4CSwRxyHIcn1uV39Z5z0LTd6vd9Tp7WM81x3xg3O9JfDqwyY8Kf62gacc84X9Srj3pClAYdnHL7XoY5+MZ+dUzX3EX58x5fta36ra8bbWngATv32nMNzI4M4MorF+eJZB0dIneSVXpvhchQfi9PRwNXvfLrEvaQXjbAuLUsCjY1uDo/P0o/cD++mR5U1dWjTqX1t/IuwgIORHw5+ZBCu85wpbvBstkFuht/ptjiquRZKhtYDbzMOPavu+ffcH2WcDfzCeEbR9WPAomzayv2O3NNxoZmUn+umiHGe11OvjWnWolvJ+0pg9Lw+DKdZ4tNoS2TvdvjzCu5GoHbKgUl/45WVTyVU11L3O1Mp0Sj2+OD4MMHMRgK4zTpUXfQf3UfvsJFnZyfNGOujafZkNEjsaI7vNkOSKChGwSMBEvpIPvJV0AEe4VPn8S0aSNKRbX0fdOLIBacttwi28xy+ql4I/JKLXhi7FpxwNk3zMTIkaTnj2ulAC3V8kweclaec4Jp5YcA4kh2wx+HLzfJFp8T1M/5H+leeCHxgMe3Wjo5gsaucuujYJm6CE7xaXmT9Uh8ddB6bZxOkEGjyjjbb5h8cnVTnVYfpVyEJjorP/ArYPkvv3vGfYDC4Cq7JFPrCJxno+qjgv3opfZuDK0lA8jGujf7PB56aceT7SNAEv+nvcLZH4IHPPTvrBPoF3IMnI0OCpQQ0RvGNio4p1tbQjFGeEYSb6m8UAgxoBy6wLFV3qFNZhzadgw+GD+g7m8UPUgqd+YtmcklwSSyz5U3mhxa3+/7FoRPM1AA7sOyy98KML2wR/OJRelQ/JJj1T9tzkAWuuf/u4TXfwW22SCOQHOhmFPOjD96fPnzvAyxXmynI7tKUwBVO77IGfM9OzIRNzak7mC9fDj0MtjDTdJN+6Q95JL/8j81tr1Phvw1dDX70kAgm2+fxD9iJvu9qASt8+4bGc/v8NImDeV2rAk22LfAC553Wmz6jlL573jT9dKY0EBgLLLUNZ8VPCvd66oAzutQeCsNOAmfgkt7lf3YX2NT7ND7x5198EVqZqh35j5ypx+7iZiDx6fAK/Mw00R4ckKWXz1/1/swzDjoMDedj6f/4v/jv3Vjvs7m939GJL/MQZrBBwvZOGoujd29nqzt1RfMkOl+Z7u3fTYR7Mf3z3/vTOGRxflP+7dvT6VvfSuBxczH96Mc/mn7uk+9229a//Ku/CrBr00cfvj/9yZ/+aYMRQdSTdA5g3//57wfQF9OzZ8+mb3372yX0sy8/bwR6796jtDMWn+7t70xPXz9rZmAr0frro8sgJwHPuziMES4O/MjMRiFTTkJ0whuC1sGL80YtnsYZoiTWQqB5ZGA4JkOB+s6YoD4huZ9A8OXLV3G2TqaN9ONuAlAjPabceZHxWSJdTj+4O9yZthlPddihTeB3en6ZaxRsjAjhD/EpLtuhX14eh7GvpkcP9qYHe+vTvb0EJYI1Uy4iUH/5o08D82UDrbPzMKUM8JrM+XAiOL62qSZ3hjcdptsxlFFnOW/VcbU5CKVw6zbn+XLa2d4LM211et6Pf/zTTtsawkMxRmnm0yLb7jwWZiLQOPk6MMM12lFAytfhDQ1AU6ENP4ARcxvho4Rt4CHjlkbSL9uAX4YewxgyYFRiF86nlks7G23t5dqt6UV4Q+BzaW1JcGzkxbuTltcYIk5hWglhjSgSwFzwL88MxQ9ODJ+vLUsATKmsIx3eGCcBTLkritfUgTgJwcfu6k6FW5YLf/Zt6aYTpjLJgq3t3BcgBn6ZvPP08zROpAyQ6XXPnjyJrOxHYHcSNJ52MXQiiOEowHM+rhM4C+TwIWfPgRcZwTQ0aMKxxmNpd9kuewKo9EmQgtcosHmHO+uyUllpUKcxjhBDe3hwMr148TJGgpJbnp58+WWN9/7ejnxDaPS2rzHYjgHx0m8zRgVaeIHSwduCcWs1/vqnP0vwuzZt7e11R8lHuxvT/jo+W4thvwmejBQynakjsApOGeRbidAYRIZp9FMJSmk4IJT0ehxaLw2mIJ998eV0FseA08ERo+QZTcoOTWcDRLnNig0PzPd9n8sNBZjAMsGcZ6rsQyf8QXZ9MpABpXUpMz+HBo5ZiTZBAKZcp2f8UdiMiOeGwY8LGjjIDRg4aOjMsHnWPfVr1zNgVT/jkhvFh3bpKhu01ABqycdgk9YxO0dgZqTy6HSRTggM8Avdx2AKnO0iNfcNHtWvffBoBzzzdcauBi/ltdO20GjRjvWryxIGue4aQ6O8fgCP0+eZ9j3lBVdNFOS7+ulWbYGFYzVfnx0psBi5ct/h2nx9hmP+7jmfnmX41OcAi9Mx1+OZ+WBwOSARqOIwpCy98JqNj8ygsCW57L/g0+izjHGd9LSpfzNPOLQFDrjQnu8rCULwhxEco8ed6giXoZtn8Ty+WE67SOu76epzX9WjLafvc5/ncxzRg3REdPPop+AhNAv8piHCu/d0sZNYs8EW+PN4g6voNDMgjN4IrtAOluid4cga3Qd7OND80eiTOytxwALLedp7JwBJ+cRe00b05buT89pZW7SbraAvgit9NdoSD2tMkYrOtNMYeG2ERWkN+Q6ceQ7Pe+0KGCxsZ0uCjcBh5EKgWFVXWYMLo0UMIbir1MoXw0bg7+Km03bHNdlseKXbOiKZa15v0pGr1GlqlPVTfszZ9FF+0HymhU+H+rmG1vngz0GLAdt8uobX52c5q2ge5R+8j7rrnOrHwi65rn336GKOOPeVfid/+HHIseUXse+hgc1ITkzBDu76WpI8A5/g1/bc/nzOcM736I2gOvZP4JD7gaEjVfRR+Hi9I0RjVFpR8hwM5Pvoc+tIX+dPsqLtuT0zmdLFJjHYVzqK/EoK6eusc2b9Mctap7sGHsslyBBaewmzNeoSYqbdS+RVDwUuI012lVYPGEcdQ05cm0+waV+nR7IXnPkVIE1zrz+RCgVZ9bf4C006DNjYYAGfwNmoLX4zm4YtNKrKbtq1E6aj9VOGfA+8NFjOISm4tb1VPVqeyNHEd/A93slqHWBgJwfh473t7QRYH0znaeM0ONxKYLe1btv3s66Xt/a665kCEzibhEa/9Le6Mf2AyyZbQ8smOVL+xLTGwMRGmoVCTwpe0au2JPfxd6c6xheUOGhyeMGDTgGzvmmz91O/1xpZsz0HWHAumdCAM1hRZ+mNjyqv0WPx07zmiF43qiZh3SUCiz5IGGrHs9o1ckcmLAFRZ21Y5AnspqA2YR24Jbe9wofO4c8/engvume9CVr2A5+oV53amuunn/jeF/Hp0VcfwOH+nNDD846l//G//W/ccIDsLOOt6xcJAiyGtxW7Bey3rs+mbz26O/3g5z5OQBKnM855ulatZqvknfXtKGVTtkKgaGsLgSmYWw0kfIsABLHWQK1Jf+fKQRTYrZXN6c/++rPp9cHp9Ojx4+k7H38wba0EwacHQZCMxUUYbTdE0JRdQ4KgKIyVIPpHP/ti+r0/+stpa/9R4LW4NveiiDj4+T9NDEf0dtoMHcqQsgVrYfKnX1ovdTGtJlDa2lkvk3ohsdEjDrKdWkyP9N2i7Sq2MMN79/amrZRbj5CZn351GmclzGdkY+xIFMcizHodB122CR7ehjGsd3n64mB68eooRI7xSeB0kojfC9vGOw5CwJyUpRcir9+Ksx2Qx/uEbk8r61vT+dul6TjWkeNqS13rK25CzNC1h/ePPH5wb/r48YM4pnGGI7ivnj/t5haPHjyaDsKUz1+9qoF/ffC6b+m/f/9BnO3XgSHwYpg8IzjDFoTGJhkhW7flXpMlKyWDJ21GqfnNEWS4KV7vturC0ty+jjLfynN7od9GjLBRylcR9meBYW17Mwo1+MuzMnJGmtRGMerQ4B0ZjQRUqZuD08Au/GaqIg4qM19454CgIzgnhLlG4SUqj5KMMQ6NBSHLUZRs7tXJ8fT47s704UcfTs+9uyZ9+qM//MM0c3t67/33mq14c/hm2ogSocw4kMuc/MDBMeZw3DKdMXDDQQP2wL8SwaSoI3mho6lGjOrNdPjGmiO7Dm607JZpDilT/Ka+OtEpt3S+wGsNfXoXHFAsnfKVssPQDWXj0Geya9ohx8GUgwp5YBklUkXOBvA5BVfXVzYusTaL0pcIMaVkbCGOh+asn/UQO6HPo/v3W0czYenDCCZk5TYSiP91aHlQhcOI/dqv/fq0/O54ujx60lHLVS/9Cz9dJECe3zPGoURCwVn5I7xLyemHevGTvoIrWO4oVRA5HXrPRwrZXZA8wwlcW9DbB3LAj77MStDpgMoguXRzr+3k4LiCwagVHn8bXjWihheN4BjyZyjJgwQIHQY3Tn4DOsyjG7fjGKxuMMjodd3gT5+0qQ5ODUeJgWhGOkeziIxq9EunZVRpx7CnvXxp/2jQBk35LYPNwHMEx45w+jIcHd/pNQfn8Dgytiqpke/qyZMNFPCa3zKFaNlzgQ81FpnWLS7KMkhpoX3Gw0YbGJGBg3fRxQwW9II9bee6/gBZv8lhkwGpo/hSfWC2BsRv7RS+1DkbMPQdAWp4IPU1yIs9sXaTXgEt2dIg+RrwjCBF1l9ywSHRpz4OhTI9/A7u6FP3OA7lxXy3aUXpGZzrA74QNFc2Ekwdn11OhydxMFJC1n5z0y5Si/YX9eNl8JGvGtac5Z/UC1b9putd09/SI2W6ODy04NRIVOGhMlAO8INRhnqMenCkBRTqH32kbbsBT/rQALlBGV4CB7nNY6nnrbbC2wIwG0/QvUtmP6SspJsdAmmPd/R/8L8cnIJLG7LEHBCvWkAXzwl2rOE6ih3iFt4EZ+A1Ur5CRqKPbOiwvrvThBp+lBQLITvdNzVMt9KOIMoaXFEe5zMVh39HYoVzJkmFZqYM6wsavMNLKEBm4kjaKZGukYHm+KELWgTk4l9pdgAq0Kd9D5OQq/KIssEqW99pcCmp//ixm2qkRIO64izX8wx7oMLyfeqcr9G38AbX1Zupuy+bz3MjmUrPpcZ0Bu+AUwBHtvHxGC1JWc+mPbQsDYIbekJAYhRQvRx5vFKbkTLgaTCc36Z5dyqk66GTJIV1zUFmYcajg0+jBxfwD1wBaOgUemtMn1+u3CnPFwoq08ZIZuHF4jvtaAuMhbu67Os6i7vABd/KOtFKchDt2fXa2PSf/BUXaVf/+VaCcge7UdwHc/pKRwScJpMaOAT/Z+E98qUOfoPlJXiBjQMH5xe+yBLY6SO+h+/sSINKHEE20xYYBGVjKjZ6R2cs8MXW2EsAXQVGZFC/qlcK/+3JKwD6zrjYSvrDc2Ma55gNoc/zFumVoTxDn9ioghzTG9Uvud73XcZfk9DrKGvk3eyuMFt493ra29quPFs7r+yjR+9PNgPzvi+btj18+HB6LkkcfSbRZiMr0+AkLrbzrF2Ff/rTn9YOW9tuE6zDk6PaDZuMmdFmiYcNetCBn3Un8lo6B2/VWQKT0N8Iq3Vh7J5EM5rjK7oaTevvpE/wXZTn4H9+ZeMXPumlKdn5TVfQzwpLdDnQAY96nM0ye8sPt8kQmo7kOTsDr5fT/Qf3274kGf2Kj/GXBDh+mkejwEB3gxkd8QDa4kE++HlkDG3J5u7OXvtjemtfX4TX09+l/9G//d+5ec2AyUatbk5vo70Mu4vm1uKo35wfTw931qbf/JUfdLvW6+vz6fTiePrD3/u96Rd+/gfdJc1bqgnDmzdH0z/9Z/9s+pd+++9M12ngH/3j/yIsBAm3p9/92785bQY33slzE6f1dZzK/+IP/nx6ffo2zx1Of/dv//r0W7/8nen/9u/9X6ePPv5w+s3f/I0ugDUC4/1Y/8l/8p8mINqd/tZv/s70Vz97Ov1n/59/Ph3S7MuG8iJk18dRPFHmp9dR7JdhpMdB1Mm0sRHlGAE4i7LfjON39OZ4OjlIdJlg6rd/81enjxM4Cuge3tud7FB3kKh/c+dugr9EuXG+DK7ubtqd5XIxxWGlO+T5/eWTl9OXLw+m/Yfvh6C3g9g30/7GynQ/QZtplAK+6yi3wzDIxtZeHM0QJtT30lebA1Bsps/B/dKdja5BEZxd2vo6jNsRiZswZ87/NP09vU4AxKsJg4HBGq13l0fdye3x3f3pOx88mu6l3bdnDFMUR9BzEGXiJbkvQvT1CNBuglPM7uWEAgvZZ4rB8LyRkyrSoauboaJkV8NcdehybRi3nN8QKEoAo0bL0KTTefCwFyPw0cP3ppPwxM7O/nQTRXKTdt5E+f3VZ5812LKzou065bwSLnUOM8ftOGWoZYuxCWdHv4ILSoyAGcGKRo4wrEc5nE/PnslALE0PHt5LXxqadsqi3R5vroKHt7cCSwLNfdujmvN7Oj17+TyCdTN95/vfa4bjsy+edGTqW598e/rJp59W6NYMD0cQuw1o+gg2Qs+ocHQ5kAIHCoJAGuUx0uet54RrHMNRc7/rwiKwsrf6DpGcwRq6xeE7wfb8EPCRlazTFBy23rRjYxbXO2UjPAFeFdqMwyd6DeNxq6PMr155tQIjMKbgyAQZ7WOkKHDtMFCUBThHf5TfqCJ2nXLyYuLf/4M/qNJmmH711351uhf5W7ryosFbzXTJMGk/QE9PvnwaZTQykowEZyRNRbaGweYk3VkeTovzOkqva6Vy/8I0opS35sozjBm4BtyMyzC0w0ihO/8NNWVcU5/74WdOuwX3I7uaS9EpDnjAv+ozr92aNlkpsFKkr968rBFheGQEORdeBGm3RwY7lIrjiBtMD0YbTscYpUFnfaWYBQd4BMyCf3gDr2whxV4HT3/QO0ZS8C5YNlJS5ym8n0cKn/cOHZ+cR95MLVmpDuEYCoD6ouVAwymt3OaePpsFEODqxMAN428DEn3rCCmtFKFHj26MAaaUAW/dwVyvUYHT0GIEOXkKP+Zad6AKnPQAgw8ztE+d2uBamxzOsmYOfKVu+FE3w+jzm/fgzYgymjOUklfoKJnR2lPeI54aZYcTTur6Pc8pg28d+Htub3bCV6OPqFN8wOGJxKWPcejTF2utyNZZ8HESQxr01DlCDo68ujznVNcsm9rxHd7JSxOMefj45Lhtg0153z3rc4ZrhtkI/sw76nTMZX3O/fXbffY1WEu9I2jgdNhACQ8KprqJxq3wUuoMpRZ8BpZb01r0kFkc8p63wRq75rUL6IfJlal+uxk0fxf/pey0uj5dBx+nuXceXpIEM4NjNX298/amtnR5c60vUBZcGUkTNJk6eD9O3U14ER5OLs+mqOjpLDaRbn14//709MsnlTN6QMICPvGRwIiN4nQtr9tIK7Yz8mptLrx3N9XYTglBQOKbOsL5HMFC6iNL6RvbALPeCUZvsSn67MQH2iM38IVv1YHXR33wN2hUmgcm9/MQwc3zkfnA0waCk+Itck020MeLcwNQ6g9MyqeMd/3NNFbn0GmDL+AJzzo5gIPrRzmHZvUfvb1QVoPuuc6xPoq9i1s0vV3A6il1cuTbr5TDTx4g73Pb5aPWD+ecNyMXl8FDaJwy6OA+natesz045mApr+aTjVQX2W3D+e8ogYRnBFKSTdXZKa/cjNMB/5BVh+vqNZrXMqELfI2177c6EqHs1tbOtLu/FwpCfWQiJTXrmZaPjM1y5bvDp9N9zrTptWS8jrt+5Lq2PQNWzwuW6Ba/6fJxfcBvh2JJa7yK16ozgxfKQx3gerDvPVSSJmPUbwQHkplgGO9Qcng3mRlHG5u7xfFpfFmvZsGjEmrf+2Ss/74MjXc3NiY7GVoKwrd5kODKtNu+907wlXt2Y9ZXLwY3+ngQv9BOo5vxCy23MEOneiOw2LCjrwuK3GwnUHr24uV0wpeOjearou3de3fr34AXTshZZTV05TfA3/GJlwvHDuXv4PVxbYlng4zyBRy5thw8GJklOzNuLtI3weSMQ0kF+Bc4N/i/Ex0dHxde8fQ87Z6sSujA2Vs6KHXu9+XaoWn6h8amPoK9O5qGbjMfOvg3EjzkDZ1n2dQGX1SMVBnCi2lbPU7l1eNc+t//z//7eWQEVOlxHQuGVVbrVhAVyKbNlSBxeyPKM0KWDl2kcmsNZNwY1m7H2etxAGJE//gvfjz92V/9eFpaXm/m2jqo5evT6d/4+3+304d0+DxO3+HbBB4X6UyA3EyA8PHDnWnp4mh6dfAmTsTb1l/BCCwIbitwo1iHcS6eW4thp5QQzdqb+DVB1tX04uXptLYRpogxJoi3Y3DCG9EQIUyCHFs8E8wXr59Pv/RL350e7W1M2yvp7604LgmsjBTZUOEyxPj93/tn0+Gr59Pf/Z2/PT28uztdx3Gk7M/CuLfXdqY//NFn0w8T6O0+SHAVhnr++U+nb6cPf/9f+fXp7nqUQHAjk3KQvvxn/+//qtuS/+7f+e3gMkFsmN521FsJPP7qp59N//A/+yfT3/zlX5x+9Zf/xvQuDCy7Jvv08iS4234w/cf/5J9Nn7886ohgdxpM8PX9b78//eDju9PRqyelg9EiuEI/61js5Pj81cH0+ijOc4wQ52x6dz49vp9A7+I8TsNYTGltg9EU2REHJYUdMDGl0ogqBybqkWt4kGLuNI8cGGunm3rEEESY16LkGe7lPLsa/tiMg/pFhPMnX3453SJEYWi7M+0l6NzZtEHH1fT8xdOObnEIOvUxziJWp0DRTDYFBLIy6H56ejH95K8/T1CwFyZfns5OXk8fvH932t9bm86OXiWYXps+fv/jKJZb3flQsB0ypb8J4gj/3bsx/Lc69/ZVnIFv/9wnVcrWrvV9B8FJM/BRmhrmlFfhR9nBBQHuKFSu+70eGHbSL0Ga4XXCpx4C6DTdE07VC446sMx3+TuBdPrFaNehzuEaIWXQKH1tUMyUePGf+9pITYuyMbALh7ZOfs6zs6soyBHUaLuObJ4YwVKuV1FRDgK/sTGDHX0YTxk92SAKT5ZJ1pQRc8j+78VAdBpTynXNVPE0nGWJCe+1uoz+KMxeNpzrgmWjCGjPGSf71u+Bv85L7sm+vbt4O50fJ2ALLoxcCTSCgNYxRm2GotOvWSHOR39TbsEZJa2c03U7OTWRkPuUNdq5Z6T68vbq9DqOdPEagzkWE59OG+Gje/s704MYGzLtfVv0I4MgoKJQjZQOvgDAWPOkvfYrzhbD0rai5+yGGiZou8ouhT/d6wihwChVnAd3Ago0HEGKkbvozfw2Imi0Vj+0YXRBptVOo0sxokbsx3SiBFe345jqT9pB646AMWh5Dr7r2AUW7TBY6MmhxvC6AsYai/AKY8YR0CYe84knkaMcq6/kJLLVbGPqwXOlW+qvvs5vOPHpWUZsNvjqbkY1n9rEQw7lGNH2N79NMR4w9Gbvtx31Bl4093vGP173HV862p+cnjWaM+tMBvdaQBRYbVQkePXul5NjjlKey7MjiB84VCf84MG5TzO+wFT85JppQWRpdgKUm5/3G7ye8dv3jvKlXfccynpGG8q1rzmU4fSaAiNQt008ypk6xR6kYAMrvKKfgTD0z3PuhSEE4WvBKzt0W5nQTc241cwRTo4kH2e603rxS3RDeh05XpsuU/dFQDyvexTc5Pda+DTewMjgBn/0rCmWeAQPrgbWnTjhdpTFI6+ODyYTxK9jq+mu9997vwmD13Y3pUMJQ9qAC2aIjEgOdKpRbMDb8mxkO/Cjr3DALoR0C33mHn0jULfu1ZTz4jDPET4jfwI/zzWgyqfy8EdGyItcQq6ENnTo0B3a+orm6gps8ENvCMbgTv+Cjj57leBRyEq1m2EjCVc5Sxu53fbQHy+pZ66bbnGd84reHNi3V7YQx18joHLM2XzPA8Zv/VcPih4FqGin4rFw5kyh4qcBiOs54VE7HZmI3Ix1qWkH4Clfvswz+I7uAL4DrE2C0iPt2+DXebTYCB58Ko7HZf0P37yuzJJPZfG5E2yuqQOu3YOD+iXhFY626fqCO3X2lSIJFrbjf+i7ERCBjSSyGVUwAwa4cfruULf2/G6f81ugzTci47WnadsBFnBLQGoLjJ7BB5zwGaczXwQ5xROysPL4gr1Vj9eD7KUOfVIHfUc38KEcrs284J56jVhJolbSQnd6iPw+enC/axjfpZ+r+e39racCptDh4eMPpgtBZwOsq+lB/J2uz49MCqas7X7xKjYu8iJRvbO33emE9aXi69rO3Z4KYymOwOz1FMjq85Bro7N7CWThEPzgtfP48D+8NmBsAOc1Qcq8fvlqWrqSzBwjgaV56kDrnd3dJr3HS4fH/gGlOf8hOCMrloegPXyAUTDKvxK4qQv+JHJKZ/ohdAUX1t0JvjfiZ5JJfurh4Zu2U5pFz5hC3eRLruGzb/KfQzl8og07mrPBM318ug9e/QSL8/b/9N/6b/yDd+dH0/2dtem7j/emB5sh0Po0PdpcmvaXr6b3tu9MH97bnrZX06E4QbJDO9v7QdJV4q7T6e7OVoMX76yw05do+Hvf+/npxz/5NACP3XpEm7/1G39r+vW/8cl06/zNtJ5AZm89ztK7yzy/nuDm1rS7EqY5fTMlVOq7nQRbjx7sRiEb7Zmmxw8fRCEH0XlmO2Ufb69M39qPk351ML0XZ9qL+zDt5z/7Ik4JoxODhchxNI5PvIGZhhzKyFDu519+msh8c7q3uxmjMBwS0/noSYi6inPz/MvPO4r08XsPp/tbYfILL1N9N+3tbHZa32mY1kYXjIHpeMcvv0hQdTN98mhn2l6OcguDmef54MHj6Y//5E/7hu6f++Tb070Eal6GHPGdbq0tx7E/mr549iIMtjU9NPdzw2iEuaHXEYDN6ST4+6tPf9rgaD0Ccf/uTvBxLyrzYjp+9Sz4Pa8TcBgBc748PusLiU+iHC5ikS4YznTMBhM2qjg+O0rbMZi5dp2+snxGYgSuVMlQiMPpyuUq3CpIZSnQXC/jhSk5nudpTwD14eP3IhSb049fnkw/eXM+ffb0IMGd3WfG9rRxD6f3Etg9Dr3urU3Td+5vTQ/CY96jdBN6dX1ALBkYNxKAau/8ktCaa/71G7nRkYE36vf0eYQk9ftN8PaD26vwyf37d6cPP3xf4WZhluLcX0WA3lwkQM61rXv3ppM4UscR5pW0tf8g/JV2TKE5S7/CLQm0V+vQMbCMQqeVhAZ++c0AOeDL6ArnwYLosUZonNYaOFdNk724nt5Emb15+SayEyWcur588mQ6OoryC077Lo30WZDlnU9wb4TKJhTFdz412cXE+d4z3+Oe6WbKmwMfp/xUZmvxPfVwhKyRsg7iduhEJmV7KSjyaiqZKX/W+UkGeLFwGowSTU/xQerGD10TF6BMI9B/I7EcHYHJ9XUUWWA9SSB4nvt4F3YYFUa+01hS1smZZd4YRkooVQ/eUldwLZOam1WKjL/RBBkuuJj5kgPs01z0ToFp/2urK+MQQrnCGyNXw57f+jkWZXOWRpCPrrDIAfk89Hnx5mjCaaep6zSMcBYEvAyNvnz2cvr0s88mW2ubG38rwQLH6/JcsDLaRg+BQOlYPOV3eEgyxHejwQ6BSnodXWR0Y8inTQeOzi6m528Op/Ncuwh9veh5JUYqXQ8swXdgJtPrO3tNBHEs4o40EWG05SK4eBVdfJH+ngU3byKbp+HnKTChTy7F+VuaTsNj+PwoPHKaQNZ16+QuQjefpopfgiE30kQc2bXQeWzvzEkwzRXd8NK8iUwDtSDCi9LRCd6N3JB9I6gzvefDd4ZJ8C6o8jkMqek3cEbzD8cmtdcpwCPD4RiOEiPK6aGfBJlzHYzk7KDMTgyDyfh5Xts1nPgtteM1wYEAlNOSr4NnyktKDKMt6aU+7c2w+j7rR7+1o6ykiSk19NKsu5T7pvH2GxzqBNNw2L4OrNyrjCza8Mxs8PUDaLnTxIYgSEfwOTeMfkIb2VwJUTzuXtR8ivllim0C0VwTVHLABDSdrpW+WPwdhESGE/DlbwShkUUyJxBNPeqi+ALWtJyAfjn49NkX2hrJyHNwbi0y/IDViE1HQlLfUfTxdWz9ReozlWr/7r04t5wmTtbQMx0Bgfu0DWoJXs+iz7ybmM1ArOeYNxvoS1obFcXG0i+Bs9PPUmZM/0uduRZsBJ8y4qZID341Q8HygDrH6aDNB/CYirSZi+X18mjwZ8oZO48+tQ/xJSSWKDJtcOjs4gpOU4rIOp1Jrm04VFoKonKd/j0Or9CzkowNQo6OA62knxkm4a3CEjhS+Z2uH87vwEN/O02Toy+tr5XUpK/tMFuaLk6w4yV8VyTnoGvxpQQbe2v0RoLamlmjJHwWTjGHGd/gIaMKyumbl7Jax21XXOXU1bbSzhhdDTvls20ETrs2znCQ11k2yYDn4Nx3/K6c52wqYfQBHdwT7Ap2PIeObJ93cJExOsVomvY9r18+1ad+n7M8zWcD8lyT4PQJBgGuZ8fIzNBf8KYNz5gNUllMD5VtAEznhh/GsoGyjNutr/hNOc9L4Ok73pFogoO5zRlW1zyjf5IApu9HO9W/3N/brX98Fh93K8/s2HQqdaGpfocw6Ut8mdQ5dqXE+ygxEqzaLY+mHJ1uTfLrN95Ja4dd0/vJRYKr4LjvUw1+JBGbVA5sNu0Ap/v64dRRunvg2OjioOFmfA2zQKyxc8/RnXfz/Oeff1474aA3K0dBnAAfv6EFes+bIp0mwDGqBjaH+pUhG+wTmSte006Tx5Gpvi8s97WNzuorXwVv5A9fuQ8v6OlTvc7CknvwZXbOCPSGvLhOv79+/bp9m9deLf1P/of/3Zvjo8PpV37h56fDl8+no1fPp1//m78cgsWRQaA0bsqfTohwT3gct1ajAI+nzz776+nD9x5M3/v+d6bXBwfT+tZOgpk70//9//kfxRFYiuN7OF3fDpBB6tmrL6a/96vfnf7er31vunUZhRpiru08mD59+mr6j//xfz793d/9O9OHj+5N5wcvI4AJYPb249SG4ewWFwWydGtl+vTTT6e/+JM/nn7rN3+964uOXr+IWxl40rlTUw2Pr6b//J/+0fR2aXu6vRUHMddfHqTMSoidOm1RvRKHSGbr2ZdfTH/7135l+rkPHk5rtxIk3BkMKbu3FufgLE6N+aP7cbzX8zyH/IYDc3IYpr6sA0H5nXNU3t5Mz16+7BqstSg9gepeHHPTdWIypqPz6+mVACQCQiFdnh1GSIxexJjG6bgMoa7TP076YRj77OjN5KWOZOTsMkYy+D68jKK9GE7kWoLPW1F4goZYnTIiJ5YBNKw8Z1cJ2VYEcR6F3NvdjUFcmv7yJ39d5jQ0jHExhxf1NdtJ9BgjApgvDNValOfpuWmVG93cAtPeT3CiDKbtG8oDC8biVK/c3QuLrE/LqXM5xmoj9TMuKwmoYYTRNz3iLOWvZGRiNA+ijIi9jUdOEvweRkESDMGNkQpOq63a5zUqFMRf/uVP8kz4a3mrTh9dcufO1fSrv/YL010vXb5IAJE6gpTpOnx8GdxXaIPEMR87wha4CMosRCPjB8/hq5TvVL/APwu3swoJTsGBZ1If3BWqKtJczHdOvjoFAlW2qduzbs91pfFeczrm8n4OJ44x9AxnQMZ7wDgrAN+7hiRGeUxLMCXJIvClKj4Lm9+lDkZ6f3+/o8EvX71qnyh3fR0yvghgclp4O2g/DN8MH2Xic3YEHYXxJjSJGzVghrbhtOa/4tDo05whVYDjJ2Jr9jPXux4hZcDxjmMDj6HnvGWz7PXbBBqm3oJHmxxBjv2g1dfbfl+VP4yWhm85A6nToa8NbHJPGU6R5zltHHJr1758dTC9TLBh8f/ttc3IduRP4JHy1kmsRRZuXV1MdzfXp08+fDytok10iVEj8oZ2+svZkLnTJyd4wL1salSwYFqRALpb3aaO8naCprfB2ZvD4wRW4RXOMmOYM82272TL5jaBOugbiQhT+BhOfZUQssj6MPJjS2Jr1xhgb+tfTX3wD2/MmuQTLmWIxlS+XAuM5GWmcSAv3fwud+YBhiqX4kClzeDOFNh5Lnw3E4osyXZ7YSadgD6u48tO6Q2s6nMdHbQz81XxFHykkXwvqSojygiEXeD4hhR5lrym7twrPwQ3YCcLZIODg+b6xFGhs1zXLt73jN/KyKx2i2X8sGhbwL4W59SanpM4bBIG1l/iarLvGLI6+E19jlle/G7fc5n+MuIr66lN9+Zy3zzmOsz28Kz7cEMufGrPc+7N39tWTnoC7yESuyKoCHcBtnJ2E9i9PiEoCy3JZPqacjahWaZf6aLcNIo6t+uAX/raJlF27bT+r4FR2vMCbTr1LDIBb9YqbaSundBaUuDyzloDe5p9JfYM74ji11M3GEH77M2L6TxK8yrPWr+9vbZd/rSm0W7FaDKCnOCWPtKX3G/CK9WBz03th9mrdugym3PYfbSXU4dr5IRj2Ge0oZ+5Dr/0J/zDo3pdc59zSGOVx/O7uOcspqyAQYN14ApjSuZct2txyvTVCZfpr6AjAUeI0SlV6Lsch/xOZEe79ByLnWbTFl5GP3WNxLSrsvOmOZUP9BN90SsdFEDXLuWPn8bGeW8j+P11I5bQUJCK99VxRQfm+26cXQEPv8FoX2ci0AmRs434Duzal0+fFB92FjbF2xIA7dBn+ICjigfvxE8JoxVH8DAoPA44hTNtoyE7/vLg9fTi1YtRPucsq/MIDocdLO4NW2ezpOMEGnaHS99TxlSy4zjc1dGByeiV9Xum5KJLp00Hh4IYxyz72qIT9MtBnrQDr/BgNBOO3AeT0SnPuoaH6MW5DiOibD1Y9U85SUy6u7ISurO/Rq/pv+7slz6i09w+mLSjn7NdVpc6Oeq8O7q7Mo+pg10zlb718UfTZeo+imO/H1o+jF/mvaYCau8LlWxAy3BnAxkj0uoXhG9v73VNpBlbdhXd2duJ7b9ocMCmWTPVGS0h3mYCr1dvXndGl2ckGAevbzTwm/tgg5oGNdELYOdDGDEq3+L726aODnqwZ4hoVGqebkoeyZmjSf76EoNeZGDM2rlpkGV0HG7pVLzu6Hrj3PebbfTZ9cyB+zJ9x9+2cxeggrMzYSIf4HPMfDDjX1voiU71IVJektprOlz7Jo3cU9a1yt7/7n/270TPXSWqTMS9ESZ5a1//oZwKbuTDVLiLOBmc5xPb0lafRUGHEWSzEeZ+BO+zL58koHrVrH/QkcauQowAHITY/nvt3en03/z7f2f61nv3U2faCbJkQwVtpu9dn5+G8WQ5ItR5/ieffTb9R//wHzU7+1/71//+9MEH709vL06jgGPQKfx3MbxxKDC8jO+Lg5Ppp1++nh589J0GNP/kv/qv4qhcTh9/9H7f+XQZBMS0h4HjwEf5rYXo6ysRhqUQMEjleBKKf/if/OMg63z6O7/zO9M2hoyzYs2AoFL0H20YYlmbQPHGcWMwwtiGNP/w9/+gc9h/8P1P4vZTjGHauw87IiIb3C3oQ6TVtTj0wdtynDjvrfrhjz+dvnjybPrud783fefb356OD1/XMbK5BgfP1rfm/+urYIkhwZtPXp8ksHtVgn7w4XthnI0ypF2fOL03IXykq7tBmUN+FXy/u2NK3en0+Wc/q8B+/7vfne7d3Q+TmFAfvGKO0p6yobQSfEaI4ICD/+rlm+kP/+iPapj/pd/4jQQyu9NxDKGX0lFOFj9zWN5ajHgd/MbJ63SmCOmf//jH08vDw+njb38yfetbH4en7EwnA8m5HtlC1tV0vdqYgME4mAv8J3/8J81+2Mr/J5/+LHT0vi2kM2VQ5o+sXgW3t6df/qUfTLs7cbDOz1SX9k+n2wmSGSKdqxHNVyOxPuFVYKTv3MoKV2Sy1yMo+J3wVPCCePgZ14cuGPUNoVS2bdjZL38EFnBGK9DJ7xEkBd35j+JYPNL+VzmkcaMA6naol+MKJz1TB3jA5zoBd41hIFcyiQSebK7IlG1u1dEwR/pAtix48YxsTttdtNHpbPqSK/pXRzKwoes49Gh8VoH0Lzz2bijHTqlpX9xP31KG8Rbwax+MsszWNo1pLc6FYQvMHHNTZs6PTztXWu0alNUONCmnfs+MT0eVsM+044QzjkmNWZ4zJcgf2sq+D+iG8wLfnEcvnz6MPB+HP86DUxtznkQvSaCgBedbgsKUXtqJDP7c48fTFuB0ONV2rVKucyIbsKT+ZvvThp3IOmUoMsw5QDN61YNG0ijsvuRVoiGySbeiIweZUZCNLW+0/O1prEEaU0o4jZwLU2A4NGfBb3knbRb3eW70P05U2iw/phyHiDyZXnN2fhyVAp95JnBwANBZsMuxLG3hT31p37SuILA47bSq3KdL6AT61cgBejrKV2xK/uAI3jtnXoAbZh6vfwjREBGkPovW4Yy1FsKdYw6oO1W3d9Kvyk/0a/Qv3PtNLvTzmwbQd+W0pQydpjEOAV2rD/qjXsbeVHcjDKaA2NTCp3WhA25Tbr13bLwSQN2OGWZtDN4OPkNHDtmc5R3rmFq4feYQGIjw6bDJyoCRAzcSP/rjmOt2NDOd77bb5mpKUow1G8KZYFt/lEnd6vHKECNpHOald2Mty6rEaeooXaKTGjDktz/0M+KUf2rPb7owunY5AdlqcADnoaWkBdx1JCMstJY28edS+s0Z8w4sUyxtRIPHOLvdnTY89uWLZ8HtcafD0uE2QSIXbNFIWuRId+k1UyzpRrxuBofNgtLhZtGVr07Vt8IfvqMoI0F4ZfQnfGM6Xf6qP1q5Yzhk9Km+IAt9hVZwPHTIaDu1Br/pA/lGh9STOCZf1Rkq5LeVjwGm5eHcxj9G3Uwn4piSYcGVUY0IVfppmrCAadiKBiGpG8trUj3aLG9VNwvABz+AsbYnF/ELHACo06/RtfWmYOhDBubEg4tNUKU9uHLd6KfTqNN6ZHo1fWryNHyFfziX6pDEMZWX7pGwLdzwMEn0Dh3fEW10yQX8aGSviYW01eAvnzaAMv0ZLfSrSaKUK41TBn6r6z2TB9gqm6blgRGUBn5tw6MRR3rKbwGMLbUFWKdGN/J8sJP6I6Nph99GBw0dMfQJ/IBhlgW8shP/QUAyXqibsuHd6pbcFyCvRA60JchMidT3tnpDvXhd4Ne+hN/J/9Bl47edgyV24ckOhOTOWjS0bLk8N9oZctnXQ6AzbAR22nRne2v65KMPpitT/9LP/a3NTje0w+5FYNiMLNFRqSx2OLY/wRIbYTkI2Hbs9lu9lmAx/L6+vdFNGeaX9e/v38vvsUGDpPwXT55MNyl3K/rPaDYbRkegt6BCAMqvrA0PrgdvDv1aXyR411/X8cOWBFj66MAT+BG+yBw/RCAv+LkQyKXb+A1/lAfxUNo2wq1+8A7dGPwtB0+hl/hjd2cnNin4DdzgSlcKExqxUXfih6Qj5R8w4kX9ETDSlXge37qufwJ/bRvpcoAFPdG1uj10VB6fLP2H/6f/1Y2OdH1EhCDWs9ukP38ho3A9ffDee9P9OGQyVul5lS2xttufUZsffvr59MOffDGdeP9SBKBmO8JoAwkvJGwkHqQSdk4VRjf97sH9u810ccqV306gMwx6nIN3ywmWrJ960fZo963t9en99x7la5BwfDgdJ1JnUh4/eDg9vHu3AZAXC74N2z1/fTg9O0hUG6UIUcTzQYKH7fUg6ep8evHieRjrfqewpbkiemSab012TxEkQZiDI09Q3CeQhJoS2JLxCTIZNIgnoG8S2R8dxoDm/t3d7enR3m6ImUg/jtNRDGvMVPqx39GZcGcYrXpievHqZYcUzffdjDA/Ds4RFuE4iN5HRFl4mScDgEENqcP37//ZX8Roe3HpWun04P7+dBlmFK3blTAdnvbDYKJ1joJpQIJBc2pfBg+CXNuFv/f4YQLJtTrd5uUazZSBv3/PeqaxAxGRPjg6C7yvw2AWG15Ojx/daxkvkn57cTK9ePZ0OgztN7d3uttjNGiE01D4Vp8zDc5Od14i/HGCq6A8dIzCiUC/CQ7gaDdCj0FDuvINPDx9+ry7HjLiAn1KkcIMSQKfqQwyg8PYnJ4eT2uh9UcfvDc9Sr92d7bSzwj+2WGdQ3TmmFo/sNqAcNCPQp0P9TpD2t5D4zKL/1N+/iSoDmUEzEuht2kzrhOwMXWPVOCzYSDdEwQ43iUAk5GxZsd8Z1sXU9wjO84pzhn8j6Ah38M3XpoIJxQax67tkK30y/cqgPC0e9auSXCMHd+iIL/8LIH/92N0jnMepY95jmhH9ik3dUQ7FU7ncPCGeUqptqNuhhM+9IVbaVqtYyj/0CHPcFDq0ORxo6i29x/TkfRFZnAYNjQBdy7WOUnDzWxpi8FknLvwe6D9K9g860Dzynl+g6fZo9R3mmvFN1hTL4zDqBdC1limPKXr4PQchW5vzi4mG/zkxrQRHpZphk8YCKd0ZzUvXL0XHr2XQGtZgif1a9O0xeqE1Nv1QuFR02co6oBVZ4+DZbpVp/JEgMHbjTDyfUwJiiHJtVvhS+/xEehyxIysoQ2aclgYDpldxgkvmzpqJMtIlPrgE0zqn2kGFzOfOH13+O6eT8EFGs1OR1RSYXePgzsbkOswFc4vfgnKoh56x/V8HXWVtriYAzUMm0Pb8znT0eE+fusUsFzuKHf6oa65HB1YfsnR9tWZU1IJDIUx9133zNzG3E8nAz42eODESCpxzvR9PDOyzKsx8GvTefp6eDqm7ioDvrmN+VCn39rQHnz3evrBMbH+w+gVmiiHr5pIWhxY+ybdEGRxjsGhrtEPcj+CA453GhvXoDI/LV43gi1TLtixwUQw2zqNEBjBuW/nrvxeCu+YkvQuDQlqwc1hqZwF1zW3Ks51/fDZwAks0UPuVf4XOIUH95y+q8/3sRB94MpmMWyPHcfypbzOdpkGdGA9cGRzLfrbhiwC87abNoezI5BJUJc61e1oUiB1bQRuTicYBa7zq0j4EE1E5FnPfM1d8GEqWWQjfBo011GiS9GW/DjBzydquaXhRGpjTBkboyHq7u+UhXcyAzrb0W8Hv5wyOyY2SKcDNrYa5JFtKs5IknYbEMb3IhvVCTmaGFFvafx10pG+cm28l3TQQR36OOMdzE6/3fe8ZAA7envRJ866BKFRYveVbT8W3x23rBGz/X7KoQe+NdWzm+VEb/MPOKu2xu6IdXASLy+fI6OfGoL3AVPA7tlkUfptI4Hq5+jIk7cjAZbW43uMESs+Y/kr398Ft3RcNwPL972NzengwC7HZ9WFZ6djKhl+UDeHu3YvfGSnUfQ1xRO99F27vqej/Z5O57qgK+3T9dGrywn8KZ/uyhcFKHBmg9zvLIPwA5vN8jX5FnsgOUBm/fE3oVFggD5wgHZ8SG3Roy2QA43gC+7ZGeVnGjrgQZ8ktfFeA7/Acp2AfCt27LvxoS6ODqbL8P+j+Id3Y7Muz06a1m/CP3UyzRI2XqEkMQFn+AnO2JgGcOmvDR/YXfgBx71796eD8DB/+Dxl3hwdT7dNSQxsq/EVz07sXDj6YuAFzHBPP3ueDzfrBL+ddq7UrnIzv7kOD7XbgcvzDvat0wDJUK47Zpn2rIOcOR3ar+znlt2w7QBoQw+8bc0a/YVG+EgCV13sZVDQqbj7+7sJpr2ndNhM0w5L0eAev83JBfDhC3wKZvWAH1z6BQ7llv7D/8O/e/Myzv39BCmbiYQFAashmgDLFAFDhSowrI1BrEn4ox/+aPrzv/yRMdkY/u0A9nbM28/9djqNyBIIQhjXGpgK5NFXCByIHYbPNUQAEECvo6EoPgwgy8C4qq9TF8KTsuGE0ckYxKRMa3fCEOm0bHOilxjOOKxhQpGwLJkRp9PTMEAYvxmbFKOowEIxQLqj2/rmJqahPMA3GzII7G5xEWIET9WBbTgBhTvP6a+6EHnVVBY3A2GdZfVEKXLzKGQLsxHSdUr2Tvrt5cKIRvC1jTGKo8ACF4zAELybOuHmtYOLgmvEDFCApV2OXbRolQJjUhyn33XYgk+ME0n1f583DVIGUJBbmoA5BzxSgKJ7mx1wqy7Oh3M/Kx9F314S2vQv1wgkJdx54sEJBuU4l8bpD97AjN+cm8vINiORFmQU1G8qg2BFdqI79OGl1MFZ88K4ZrBvwgsLwwRPlwmgT89Pp+3tjQi9gOW024zu797taJm1eYzD6clRnUdZHQYzYMSAUHBoG+zYxr2ozH85/I9vK0yBAfxwykFHg6sovPwsHdwr/YI3vCSQ0HcHHNrF6Tw4vHNnE4mq9OCEIRgCP4wafpJl4uAUd3keL80CDR4ZeDik4ChTv/FQ76f9+wnWBa6vXr6Y3nv/MQAaUFPSL54/i+KJ05c61eGsYUyfx8jQ+FRX3RT4KCaGgsOLoR4zkzbTV3ROFbKAjAH+FXyQOThxqn8Kbhli7eGHGqIEjWjukKjgOKELXrKpA9rDt7bBp33sPkYBh0EbjmAMUQibx/M9MprnvEcInYcBHI5SHbD8ydwpuLy+M51cmBoZWqXM0xfPO4XS1If3339vWkkdS5GTva3NOkTG0kDjHTIMwZiuo25ZsNPgY6yjQAPOGmBNW7tMAAduhpZRq1MVuM3lPomscssvA1/ryndTCOEcP+CtOimRxcpjylSfpSB8dOF0+SpGPLic+dWzrvmuXtfR1BFQWl/1Vu8PncwAwbVRJ7+7Nie4hnvyqV2H9RhtR188k8/qwlzrSGrprKTeONJOYEAz9J/hnO/NvOU7Q6bM3A+ffpe3F9d817cB+3Doynt4M7zgvtM9n1/VkzKyzuCzcQMQy/PhI8nG1BR8pp+RV1OPLqOHrDVS76y3Ztz6rv7iJ3Wo33lDPwU2TvbRyXGfbUZU/SnvGP9//Wnr/jKvK8E1rA0ajXaq/z2b+uGbM95+h/aCr4tr09bQKXIXha9v3su4DKY+FrjyZawFDG0WDZOM2g/l8kcuNSz5QT+c2agndOULgIE+qi4K7+DPrm9JX8FoWij42U4L1VUkgAK24KpJDfgLjgc+rXUYi8P1Rfc5evidTcHnvZ6amjmOfrPxDb0AR3Zj5Li1QJ41hXDm9Qaki8No7kwbeJ1pIEFhtMQo2IzjlvOXgmYdrK8J5lJn+gtPgvnqpZQJGgJr9B85z2nalFkZ+LcjkykgKGSvGqzl+wjsxuZPfR9a4O4oG/rmSLcaiNQHCm7wLpwbKRbkOEpLZRd99fsrpzbX2pd8xw9z8DEHy+1HbbO+hCZpt/xEmaT8WsCUeGj2noymvvomKUuns2vwYySrvGkUwKN4L3ihn+BVn+hoiWsJjd0E+vpylHrPza5Rb/pXvk4FPvma+BfO1DGmLa5MG7dWu76bXddnNgF/BIyveC8AwEzsRpzu5cjIquBl+Dx0l00X6C7ltSEJ2LWRacu6dssUNuILe9l/A4/U/Tr2CF7ZZToNDvlAfFNrb42slT8XNACH8g6wY2hJX7i10Ra+aXCLt3Ot/k+exS/kLrVE7oYNEwwb3TIao2/qlbzzjkoJ5IMXL7q77uN79zqjohvIhU5G9PgEpVM6sZvAy/sO9YFtqq1YtGum1v7dBFMHB9WDRpn2E4yRwY5ShbcFWpehV19llOCKz8KPQQdBBd4EP/jm07U5SULGT1PeAfeO2abhB76L37PsVXbKT8P2zTjFg/N918Z6tOv2le8keU//4wGjY+R29p/4tHiXHU61lY1uZIev8U56j9/BTFbwjYB67hc7n6aHP7qQR4f+zHYMLvR36f/8P/hvBXY78SXiDUIhEqAUD70lYHr1+s30s88/6+9bm4kG3yVQOb8s89rGkaGt8sAQaYSB6vtk8kAz+RE+74Sp4Q2wnApCBrhuopDyOgAwSJE1sXUk5BD6cnfg8FUHDbVTgoYEi3BKLxaCckyxPjdeXoogDJuMiKk8g6BgBQvkYaxW7DpmXnx3FL5UiNjO+Z5Pp3uUAOUwC7br7UcNXQgdh5PzVsIGt0a+SpAQG9Mz/oglG3U7Qq3bhE2Www2Gn/A36CixRyYKAbUp+6c+1ykKTv9wcCndoXApDfAP2ujA6Cv4nVjKfQyIdurKvwo1+qOEZ7Qv6OCGcJo7rB2AORxoyPT5k8WhtFtnjHiqUlmfYagbZMWR5gTiNW3ZkYbRwewCT1pFQGK3GJ9oIeNPact8LL0jeIZn15ttAJsRvNM4AH359e52nmEY8vx1ePVSgIY/SKvFmqvTwwRc9+7d7XRY2fWzs+MqPNb0L/78hwHqznT37r1mQLyBHO9BIJgdpovBmb92MjyPX4eQtmjaG7wCH37bSRC9GIq+jC76n/NROqW9dLsKmyOCV5wCbYIrSLZYGv9q4+t2hmF0lD9SVj9bZ9rZSz81bjpgwIhxutPpHE+++Lw4hA/Sq3yfy9lsUGEKn/jURfQjOxzLtFNao6+gIvRwjaPh8Bx+NqLoOoNB8aETHfAswR6OsUsRuazyzHPKC0xk1clGgBj9SF0BpOXys7iAdBnK2ammV/AvnKMLefDpOTxn7VcDcvDknsQIR8YUH9NQn8QZenmS4Dr1mRpodIHRpJPAaNrrSqqTmb67sz1tGtlIAU6rdYlpKPI3Aqe+sDXn25tb05fPjcDf6RQLgcr9u/vFkyl0gkejJOS7o+PpL91JtzYjnnb1R6VkW7LCxid0CofPc0ZEZFDJFvxYm+jACzOPzEYAn/jOWNAH6l2LHFt3Y13AyK7ioThoedaCdo4c+eOY05vdQS1sU0cyB97pSEDkFE+gmWne6IMujrFdPAd6JB586hfjPHRXFXeNPnw347qA3+kZMMyy5xo+n/tXHsl39TD6ZLKymTr0Ed/5rf9w5gAzHYljO8KTdis7uT92b8ydBMZsSdd15HqvqSdtMbx9OG2Di8yoH27BoH47x0Wpaa6YYS8GD+eXaD/1mXE+jlbWWSIDH+nDAv653/Mx+hJ9mfboHPVxRBHJvZ79SU7fTSuBl71RrlNc8f4Cd+RDPe5rt1CoL/rfp3ud1gq2PDPj3NFyPcf3GefkqiMDOegPAaBCpbXCOUbScvTZsR7fAm87ONT0BXjouxlWtINDMNzJ83jeyBvnV+IT/ZShoxx4/Tz0cAxcjQSB7/DFfjax4HdojrcHTMP+gxnPa2fWlQKBebt6QVY3J7LuNH08ThC9urs33QksXUYRmcLrZBl+KnM90ib+SHm8ave7gZa0rb/pW3Ed/qutjzxygE27CheNNZbp28zLYFQengS5+tcR7dzni8DhmGUTX0W9qb96Pc/iMfxVvkwfSsdcyyPlFWd9nDwn8cq5bbJM3SkD/spXcDuotOBpJHdXe87omdqVHEb57dBLv/YdVPkTMFi/BDfWtG8nwHn65EloeNHRVjbz6GQkwsz0EfC1D/nNZ4I6PpbfghWjNWgk6WfJh75ztM0OOj48KL0lapHbemSBsxGyq/i3DXAjD2fhHYkQfAWn+m0pgdFgOg1feCUAHSGRwe/S3+qQGae5RxhLn/RO4uwytEB/dJtlYrZjZYN8FrN5wHP8EluqW+OKHza3N2sD9S8PV77t+jm/UgAhzi5Py1/sML5/F2WEVuQKDgVQEjESuhKIna2VR63z0x7/7io4HBvI2KX7ZDrIWfnN8+GAaTmBDNyQMyf6kpv6aIDP4boynaoZnnSfXLjvnj7Dk37O9Qwa4teb0H5MxR46cRyeRQ91Ke9ez9zLU30W/BLNfUVJyqPbycmY/QS/AqzdBKiSAPws8DVpye9Nna7BB/8T/GR3tEefLHRmrqlbe57xSd6VX/rf/jv/1o3ozrG6st5MyU9/+vn05dPn3VPfphIpGUchSM+D3T0qkoOxa4ANtYVgWALjjaHTMFRr1Id0N4QuYwUIiHQAjBHy6R5hdocTGs7MmedS9nbaZ8j6BvUi3DBmHHIKIwZC5K1TYDFEjdEozCqVGou0HeaiENTfLS1zkbIpp+dAwEFIxjOlFMy9EjDw+GzZ3hrKhzJBTLc4iH1eX1Om/UzxLsBN/yrErX8ECa51m/k8i8ERe8CQQC7EGs8MmJwa1/cZsGE84S1ETfBR0NL0uxjWr58dRoKj0lGjCEsLpr76PfmpjD63f7lW5k1Zyrj1BCZBrGDDM85mNkua0VdKQ92mmRBdBmvpKmduC6y8e+XWbcp6GCltUWgYFqoLlGfSH7DKrnUXurYRekU5jN3H0pc4t54TbG4lgOJIeDnuwZvDKhCOc0fdUs/YEUqGhjMdWAQzMdwyEscJcByzY3q7TvbSdC9BiCSDF+kZjVjOtfcfP5oePHzwVSaj04UWNIJOgtjpNIFvNYaQLOA9/QI/3jSFy+E5waGy6IlOY9t3CyWHYwYPhF22lRGn6NBAAIl3SoQ8j1aen+sqfvK80z18w0GlGD/85OeCg6XpJ3/94yoThgGC0cGLf2WkyRyl0ClYqZfhVi+Y1RWOah9SzeIc7cmijix+qtDh9NsfRe0MiVKWc/L1lDIq5eJqbPVco5WHwcwVw/8Wqs4vHmz/cgb1aW84Jg28Fn0tbGnXqX5Ir8GtIzlgIo0SDnUw07Z28RqO1Z4AzbTAL8NHgisjtXbSFLDI69Bro44EPtEt+zH6D/bvTrdiKJYurqb3Hj/I/Rjmcy8Fx2t00/p0GKfr6cs300k8CO+ZoatMvfUOOg6ZDSHAZKdJm+FUawResFkv0Lnkad8ugg70IJsyjxytrgULHSMqlYvZsG2k7Rkn5angb/7u8N0xMqrBaxqpbPae7PRKDRGnCgEFHnDb6SxoEfzZgbR4BlMeHM4YBx5M0XWezeF6HVd0yjOFJddnY6UudgBMM71dG8f4BBeHZQQ043nfya/+ggG/1nXIff2cHXv357od6lFWJUFfdcNWnK2B++i5RTsjTKQXvKT23eTlmdYRpfIGlWOUhax9HfT5RLuuLUj/9bE760Xm9b1n/sAw96P0W9Cja6SCb7aODgE3eJyVKsDm8N2/+WDfBh2GHdXVJiWjK6yhUZ+jCbDgNmCk7+F/MLTtIR/o2wBRXfCXsmMkDkxDF5Q++ppTO02U5t4sh56rHObzq5GgFIQLMLe+Bc3aL/WBKUAF+/k95HoORuBUQ2CnS9HVKHCfzTPs0VZ0oxfAC65ksdV3fOa1G8F28TDa8UxioB7qHZujDJjphB5p1zHwkp95riMI+c1Wkg/X8i/PDZx3DXdHJYOj+FDvlmTB8fbgC+jv8xKRC73amSO57jeafI0PeomO0p4zcOU6uRLwpxcDlyk08DbswPypnzMtWmee65RF5p/tcOSe59N87dUIcvNdvwpn8B4bhFf1XX2d4UHf5Dv7ih88u8BWngWjGvkV/BZ8Bj7tDn6SUGeTQEEuTk9iY7uTrYD47XR0ehx48eS77qj8wI6+oesczAhW7YZqN1P9xGdgMiUUrJxpnZpHghqg5ryM3JYOKbMVZ3tvdzv6KEFUbO7rVy8D2zR968OPGnhZr/o6vHEYe28Aoe8Ii0yQsc34efT+TvTFcjphBZnNIi5DJ+8f5KxLDgqAxu50EuqDn9mZ4ib8/zZ84OW7C2rkCNDBef+QBp3TP/RrH/M8uUCTMFzLr66v9l2dZAIP2bzo4YP7TQDyhe4s02ESbaPubisQnNNNeD8gR8ZikwUt+RNwCYiePX1Squ5ub7fum9iu8lRaNWMCV7xMYGv06iw4PDw9L+8NGAfv+c2XUF/97rQ/76B3E3BKr1wzCtTpvOGJuZxnZ9o2KbHgsNIv+JjLObUJRvaZ/LoGzk6rzz112VQJf5rJYu1VX2xMb+cZ8ko2JcLUQ/dJ7mh72NJhswwoqGs+Wm/4FTxk0Wf1Cd2ZdmfbtvS/+V/+uzc/+tGP4nj9dLJVt8pUynDbSMJ+9g28U9juNnWOOMay1UMdBhlQHmItOp1/i89BmFt2wvOca0FS/i/Tl4mQa1FWRwH3LsB6L4e6IUbWTDY1H+1EyFfjwPGhvJtdiYHWvuFd79zxZIdwlQtyGlz06si4gqLGxoU8NxA2CKgdsLlH8UE8pnSdAWoABB8p2xGi4F3p0QftGEaMAVkyUmXBpukyFN0QFnU6ONQcizFtMf3OHw+TYpiZhXBwtJsxwWzazO9hkPU3QheiCoohUKBXGuXuV0Y8P2SkCfZqYJB1o1YLBfhzFp9pkyPQ0YgI6Dw32y5ppv91+keuCeo6hS31DAdnCFQeav/u3ITh8j3/UtZlxiP9Cq0oHv2AH0xtuijcGd202FJm49bSAscR/gp0nrN2aXd/v/V34eTFkS6kTJQDZZvmBVe2x6c5drY2opQZlvQtp5cVK4eO+Nx0wxPOa3jCVsUcXy99lqnqNLzcWb/9btrf2Zru378feOPMBo9wYDEvBG9sbXZNk5fGmvaTDgaOgQO8hi/ggKFxNAgNMTqtIPh9++5t2uIsRJhDv06fSRlryLDq4J3wVGjDOnKsVxKM1clKlTX26BG48S2EMNrkFd3RXyLio08+SV1n009+8uMKvukB128vmvH1Doy36VuzuSmPRstgD5zoW35NRxqE575m8JPf48y9XDDy0+dTDyMwlMyYymL6CXzViKdMau+okVHPQFl+Bi/YufjHx4cNzNbCJxDoz6jmyCjxjiQPYqDCH4bz8TaYKEufla/g6F1g0DZaWvPVd8sUxtQBXqPKobs3zzOit9Y2OsJp3RM6OLXjqCxEDxhpMvWCjVtbSVC0td5RrN3wwrsmlmJQ4+S9PDicXhwFt+G7VwnY3t1eDW/aPMRi/jgBwZ0XqqrzTuC9Z02ld6jEODNlY73GWZ3765zw4GAE62ThpRCacYx6q+zQGQLya9sdwmn6WH2W63SY35XhPN/rqQ8vcl6MAqABXBZPOeG6wfNXv0eWUTB6dDreA8fp47y7LjCX3R+BQdoovdGXLNCBXzsZg1/x0ZANx2h/BEPaLW+xM/mtPF4Ex1zWVNLKU9ptoi73BdW52/tgIJuVH7/Td2QlU8pEMqN3hkFcDe/ZaGGeYutdZJGq1BnHL3Ach5ZHcQ6MSIYoqkv9A34we0a9eNDn6L/ExAIPKT94f+CKMtGf/BrXU8CpPuDSt2BU1jW4d4xyPhe0zX31dF1O7rvWUaYFfOAAkwMNtEdWBVaem+vQhrrbF+0s2i6sORoguwZ3gV2fOmqSnx0ZWdB6JFjfNjsv20w+ydyg5aB1rQ9eyKkvruNdO4KagjmSVWkm98EC/44mABawsz94nR4E01GcNLNjOFDKsKF4WU/8o6tyI78lNtfr0FnYj1cbNKQNo13FL+SxSnAXw/LuOro9cFnvaoSCg/c211ZW79SWWMP9L//t35r++I//dPrssyfT/d174SebYw2Hs8FobM08VZG+g0NwN8jSmoREYDSDB8bRxbM2DCsuwnPDcQ3ui++cizJf4TYPera8l3vwUx5TT+TIxjjoWdud63wx90q7Ba3rV/ieeppoSz0dRQZlrp+eHafe8SJj96BKHe4NDoG3/FRv7qNxyZfv/CX2Hb4lKc+Oz6JLV6fl+AT8uCOvzOHdBa73Hj1MELM6vXz2dNpOPySlzqM/TdkGm9Ebtkb/OLXkX3Ctb+XbwJHWJ5vSNCFb2r/r0gcw4yXB4MnxUZcIcL7h8GZ9Zbr98H5fZ2Fn1qOTiwZOxUdwvr8V2xn74FVE96P3V9JP00FV7xUC86iGZL/+N8AMDfk98DV4EJ6Kst4fDnx+kKvwGHS6H6S1OFoTu1TTjVzK38GXNXRwb82+IP9RcGZmRIOC8BOfBY3pyZXYIbJyenQc3I+ZC141Y1fu+sN86EnAkfYDC91fvyXtNtkePJc3Axj9LwH+7NWbBFdnIzZImRGQD344iz9UHOQ7nhUA0hdopG0+lFFKvqBpr67V/46uQlPo8FlfNj/oJfSpjsdH/DX0Snvzmkw09btcmGfwLNoYubRm27uu8Aod2FlX6kybGMLzfDh8pX5rRvFt9cSJ75LPYzqi93oqM88e+wr2XMPqIy7I+bv/6u+ApwfgNS7CpEA86JPxotx1EOHHyMlQyg7fHTMCytyLEzAYey4/FMRQ5DNATm25pgEjTxdXCRY8G2QLzJStssqfKLhGIM/JVIEP8YayHrC55rdyDtedrrk/Z6rmUSMIagASBtGW58ALLkjFdJiLsZ77pY3WlfIO/fLbPdfeXl9UsFxzqHMYX/0f/Vauz6frhpiHIf7a8Lmn/PwbnH7PbX/zntP1EbwQ8tFvdWibwFpwa2trI5Gd3hOmGdvaYrlcy3OeWY0wfpX1yAlvpl8yQDKS3eUln1W6+piHOWmGYK8i2JxMTD/6OvDuKK0Cywy3QEmWnhUdwjDaINeyW5ybrc2tTod6/eqg74LY8W61dMRLgS2SLp5Sn4NaZTTnd48I4MoDF9fT1u3wSuk4dvhSWkBjuuEN5ETBXgcOoxje27azsTJ98OjR5J1mRrKMXJg6xSEVuBvFtZ4mKjHth27wlD7oqzbwJl6x0yEc+I024CVPJ4F/Y8s0iPBgeKvTOMKLeKNzoina1A1XpW2fXU4AaD1blFfpnsdDQ/eVM9pidyovy7S99wcffzQdnZ8GjrEOyNpF25BSEAdRcHZYQ2dTLxgm8mb6wHDCh3zPPORwTTsObfbI/QYBizKULdgc1kHgRSOE+AbeO285zop6PCOLqK46TDnPgmO71OGVylrqoQw7NSJ9da3XF3zlnHlK2cKYM5p6lAnd9FFQhOeOQ1+7d56Ghkdpx3vMQX76NnjFu6nn/DTBSu5v0i8Jdm2p3AAr99pm4L21dD3trXn5+aPpXgLW5aBF0sC7vl6kD2/S93fh5/Pg883ro/Lj6rptue1gZYpNcBS419NPm/KYbhhODJ8Fn6HjnBV16jenCmyzDuguT3Dkb4EPvLSaIBEcdLnrM47m4AiulfUd/ukdsot/g102vkZMH7WnVjSuc5BfdhDFT5Iw9FX5oIUiQpGvBtu57zudnSorP8p1qlz6XBhSXoaeTJRfcqE8lPIcXAm13M5vvKh2N6J3U5YDAQ/0PuPomj7S5+RnwJnnUoERCs6DjG6dmVSGn8x+YPAZdM8/efIkvOkloWNKC15hJAX6RiaMFuKTiGoPiR39UB8FNvMzmR0zC3JPwdQFIjzKIeBQO8EyEodDtgXu2h3bvqtvjD57Dgz612BlYUOcgiqOVPuXlj3/zRPOGtTmVCdEgtdLbWfYncr6rdzcD5+97tngjo3gqMH7XHb0XbWDz1z3TOuFicXvAcs4XHPM12YYTKGk730vXwYfY+Tl62fdw9cNWoNjs212d/enFy+fTQcHbzrzQPnGpoGATS8d813S5PzCjo+b0cWb0TNndfL29+5hoeo+uEzxOl1egP6tbz+cfu47H05/8Ad/Nq0t70zf+c7fmP7hP/pHsRGxD/ub4YW3Tb5trG1PXzx5Pn3++ZPpw/ce92Wz7Ufopr+lV3hWV8i+e3N/8CD7M/ezMvD/5/gKh/mU/PbsjPNRDxs/dDXeIldDHoMrm02kLFyApQFT6imMC1zP9HTfJ52QyvNbAJoaYtu1bbShIwPBqWfVwwlOze3j7Cuqjw732brLT8EzHR9ZOjs+Dc9O3dUu5mA6tiYpv7V3d2+nGwddxQ7vxv6ulyjhk8DBxo0+5jPtVK7yXVsO8Jd3lI3jjvZfXQ8+wOuepPWTBG+YZe/evc7UOglct2I3z6IzJFLMGjg5977I+AThnVQy3QqezTaQ2NwLbO/v7U28CdT5ikY5wOgE373UX5jzvMCgsrg4ZhoU56GZ7w59cA2/r8cHajCQ54PM9Gjo8dGzEXTxz9gEOrt2PH8CwvpmwY1XER2Yjp/6re9Fh+2dnQZL6IMGnX6XNtFQ/QimTfSW1AObPgqG6y9HXrY2d6at4OD561fTzz7/ou2bAnoZfIkfwh2TzUo8k44P/knd2jZDxXf+Bj7V1owncGrXoZ9oB8nFVWCwxTtdL14pXsAVuMco1Xh3lR1FzWjrMylTmxE8ahNOBIAGJtwHt3vOIL40ggdw1F9M/ehRmTIosGgTv85+/ixfxdO/KrjKAwRc9pzhg7yZSfpirZwzAzOoys/HXG6ucGZq14sgZ65j/JlZClSw5DejYHMI9Xumnd5YRIjpmDqVd10dmE8dkOTwHdPJRjmKxFybBZoSmY8ZVkfXM6ROh7a1MTO27551+C0bYRMC2XN1g8OpHDgwv0/9+WZQKstTQuVQ1ndtVNGkHsdMkH6GaAyhcurT/7kfMz5npp9xWebNPb+VAwvmndtxfIXD/PYswXTUAXX4zMlR6hzilKHol2YvImiqIk0dDcby6VkjC5wSwbPRzDSSetJenE4BmzYdM97BaqjYepIOB0co9MH2xpzfMnP6rh1rjrZ3d5tlMfwtQ8igeM4uOetRgJxPQe/YgEJWP0Y/fUQbc4jBCl/axyMcO/0iGKa+zSMqeJxSgpcRQHI0g688//jBvW5yMYaSx+JMGW7BVf7FWabU1qej4/P2BZ6+4o/Uj/8sth60YPpG5gd94DAs9RX/zVNs1COQVwe6eg5t/JYxsibINAmyaB623TfdA7+dw+zsaP2kLdgFn97Vg4IyRTjedAi/bWRh1HMj1+vEBX/6aZSPUwqmmXZ4CGx+g09//HZUmvN95s8qeOUjY2NkyfvxTmO4Tvu8vj968Khyj1/hFQE9j6fwgmmd6m8bi3sg8fycmAAaDp0DQY41uHw3lG+BNWPv+a75TN+UPz4/m97EaHsdw2UunMmGajM9seuoPlC6znmjDQaiIzyhB1w3SFxPULSbIDj3V6IfNtNXNH0Tep+k/5eB5SztW+tn5NUaADtkBbQhN+nDWmi+t7PVDQdSKK2E7qEXp7vTZ9EhBhLh9I0Bgmsw2GxDRlRAoF/FZXji6DQwh3eLE0iCo+DvmzRzb/50z9l1Jbnme488CrecNuXG9LJBf19bU2jhKr7PjfKNG3PQ1Uxk63U/9QYe9qAGGM4Dk+dKzLY+9FzbgIfU0wa0Cxf0SmASYFSuIye52iLKC8oGb+RKqiu+cg++6Q8JDDQtf+CXZnqHI0i/97G2PaZ6VEbVkH/lM+Hn4j55dQOvC/a0rx78OboavRy62hmzDmrumQKF7jMOXSugqUPvBZReoYFv2V08yxaMYALu6Yvr8CibI1hGn8CVOucpLfTCyF4HJ/pVmAZeq8PTVnyo1u3eTP/iLOfIpA8ecE1ftYXvBrxfO34zLtTpUN53mDLtqGXaM/QZdCmPtKnRH/3X/u3bq7ERY82V38p7fj78dpBPBxguouvA5LQxF37xgm9tpvo+Yw1jZzssHMquG44sm5qrfpJvfQ+eMvLaLoYG1u2+9/7dyCt828l3f/p//Pv/QfloeeV2gq6Pp1/65b8x/fM//IPpp59+kfJ7KbNTWW9ygb5QWdoojwWW8jzAAsOMv7FmGbxDfw0ckrmZP1TxtZw6uGGOGafzs8NeDPzBk+fma+wW2sCNz2FfRoLga7/Ecwt5X/x2H/x4h+0CF7mWgNEu3xF/dvoUvktbnvUcmVGmbeYeutMjZMS6zLERV3wYdlzf8gxbZHbNDXt7cjitkunAYXfpzdX4eakzFXzV92Al7X7dTvuTvpEBMxMkUVKkOKEHCN6dyKHElIDgGjLTnzc2yQiApsLpm03ajs06CH+YVskH7HujcnZ77/TTe1DvhmdXggPtOx0zbeEZ7gTg2p/pKFHoOnzg2WE3E0TxY+EILYMT1c14MYvM8y561vfSNr/Vqe3ifCG7TU7luilwMkJdo7jgBX6M5zr9Nm2Q7Vlno7O6JcZ81xZ4+q60xXfPRLo7zdL7tODtKHbVuuLTBKLcQSNu1anBX/3G9JFf4gArH82u1UNHD9yBI1UPGHIGCYWRDan+SZlOf158D6D+NTGob/jSqDJ5aoywqLPvhARD6BGwUyc5TN/zd6c7guL1Qa/SZ+bfPMP+q4efCMbineOWo8k5MKVtz840aF9+8Rf/RvTycIyGsN0p4udCRTJC57oT+2rQdedczqHy+bvDc05l1D8/Mx/KO775TMvkr5tlhBieH8dQHjJ+FAEicyaUN/yt45DJgXdt/t5O5pyZ3NF+FSZKQaQ6DNfcR8/Oz8/XjCjYetx3cGibEvBdfXCnjRkm1+a3+c+M73T49Jy63Hf4XWbKT/2ey4C58KbcXIfrnDt4UNapfcccxSs3t60d5TEcJuuakjwjuJAtFdmbUqctEKrf856TceYMdfpR7skCm5qkrm7vrg0jTHnSqIOyxynzboFPI1i20/S929eHfgId+G3WOUf7lT9ZE/3gELhv2/aNKK/9/b1uBGFTiY4GpY2VWzEGwYt6wZtKygPDcPVfDg4hAQ9/m96RYhwKmZwbGS0KJ/cpcnhSv8ARjAG/TtB4AW4eSJt4X0ZI1puS8N4vV71k1JQWStCoHViC/NJtxuXM6+1rzvKHcjnQST9mGRkjXkOWRjnNc6IYfpuIeIgz7Ol3iyHsQfMwXfAXHIeVtmPs7z98lO9LUdznCWbOA3v6n6cEpCtRMC9fvqghMpIFT7Z4nbyfK3B8k+ec82/H/L18D3eRBTDgIXDOfblJcd/7Gy6DD33aXNtsWbxLxaVwcYSfypOUasp5zr0ZjzPe1O2eZ3zOuPrqCG3uhEdkpUxBHPP6UzZ88OrwqLQKl445/EEo6mzyOEtRGUS7cI53GZXWkX8jWNrGm9ryks3N6NiHuzvTXoLYpSDdVtje33IQfJ+kbtMjzs8iz+EPu8C9S9+8cB2olZ/UuxmHZS147IYb+p064EAf4Xb5jikwV9WJDjD4zoWtHAVOo1qVgxxXuY+Pv0mv4jbfZ9yRE2wE/z4Z0m/i1umY8T4fpaPngyXHN8v6pJPm746v2gzeC1+ugwXfKKP9FBi15bMUXLR38w79v9af4FMHB1mAVHlYXHMoV54AY06H59zXpvZmOXP47hgjXbOuxk/j+3yOMmk/YNm8pSN2xdXXuOGQCsb39vaihwbvKMNxVAX54mj2WvSLtlHAC2nB47qCS9HNd84vplumQ2o3fwPm6+pPiEI7+sCOaXTl0sZaX+ar34JNzgiHwPbCnd6T7hpN5vwOHITW6XrXw9KP38Cf/pBLh+/wVpynzuKg/R71KO9z/j3juL8DJz01r51ygrvBdA70Gf3zX/7P/eVlCdKBT3U71VlcLdrwHe8UpsAiQXfwhjzhs8jk5nbsduyi59tC4Fi09fTp08jjaQKgzfRnJdcDL/6KbO7EzrCRlxexVctg9qqQDwO/ZMVhZH1n+ue//2fT2wt+UmzlO+s+307vvfdo+jf/zf/29MUXT6f/8p/+s+kv/vyvEmTdaxLxyy+/nD786KPQOzIRGMCuP17y6ujrQ3LdSMbYQGXgyDHzofJ8Cs6bLDx+knyhu83iQCsyIClJlko7+E4d8NUjH16VotxC0kofgcZoY+EXBX91sotLNAkcaR9ciwKllQRGE5Api44+wZUeDlynOPpwdFtHrvVL2p7pOmAjv/keOYLT9dDFSBM7bPMb5UzLzFN5PJ+B5Tq4q3OdumfnWF1NaCiTP23rn0DPLIBOee718UzlMN+FgS+PDqatne3Yr+j54OE0cnoZ+aA/z84is7Ejh0cn5dvl6G82FGroasHP1ubadDd934hAwUWn1888nj80Qb/N6Ho7QnYGQu7Ns7nchz+VWrOFB2fce774Sv9M62wQknue02fPul+dEr1buVjcwwemPOu3P76Ze4JQu+9KgLJTuVjeGbiOUkAqdF4c8Dj0T2x7eKUJKf3T/8C3JRkdP1kS99XBeJWMVy+hrjWqtZXxJyQZ9HP2idWhL/h71ik7ocPOzk5nE3XNcZ7lY8/yb8MQ5TviFNz75LvSdewj2SHp7GKTcIEZHOoHr/eI8fsHHENHwY2ZOp7l16lTIH11OYJXz5f38swsP54z5XuGv9jSNtiCC3RQz9Jv/Eu/nvYGwVJbkcF5dkCI7Jn7M8Ga2QFIHi4T57oGHOpAcAgpEvIsZtGxdjRl52MGzOG5+YTIozDzaRCsDUpqbmf+xKyeV79PcEGu6UYOO8lwitw3h74ISDl1e14fIUt7roNtvg92CyeVU5865vsOdXnum313T53K+qT0fN/d2+79uYznHDNjzXWqhwBRBohcgcunOjzr0zMOsMzwqE/f4cin33CmfVk6uPfcDLN7NXaj0Tp2FFWVFVhCJ/Q+SiDz+vBgWt/ajOO3Nq3nPqVZ5R/Fk8ZHHblW2MOIlAWlLzP87ODNtLrIBKKDdsECDrDDM3h8d4CRQ3J8dJxA5ThO53YY3bSpBFoBS2ve68UYcEaKm7X1CpBpF35ro1vWwq1KA6BP2TqOo53fjBp4H9hFgj1rVMDbLHpO0zgYMH2USbQOa2c39AtebVQgoDM90I4yI7Mr0Hw3eW+RaWC5XcFidPTLcPkol9Nn/vRbsAcwCt6xGsd5GC/8HVoEVqSg5RgLRtaBPrItph8avepb11NOsLSgRnCaC6m/01dTPxytrW5O58FBR20ClzbSmTqnRqxsee5dX+emR+Z5U77uxIhw3hxog1ZwNH/XJ/w23we/Rb8NlgOna+6TBUB6pnXAQsqq6451dSnntwBeXwXHHCZ9stlDcZcz/1VeHTMvo/nMT747fDrdd3T0L/XALaOWRpt5FXwyAnYbdXl1dSP8uT5FRcfAyu5e1TDIwrXfqWNMs7tskkHGUxv4x0vG75qHH/6CV+vnTMN8HT4OU04nMdCMy91NZWK8gxcjZ9qggE3v1D9BlbVNfX9G2ispMUq6T5Eb0ZMxx49MBjmc14iEvdq/9jFkA9vMe+WJHEPWQhv38g2tqjPQNDwxeHAcM/5mPHu2dNBu5JwjYxTO0drhffHZj5ytLc/0Mxe6I2P+0NwBr+ouT6W+UYGPfOm/4Qx9ZSTVNctR6KfMN6/5p1zLLn4r4yBz+qjOOoZ5vnwbGPCo7zPvtM72dTgVbSuH0Tsw0z94dZTxzLAF5MV3/LW1wUkYL1c9jC26Cr0lTCqD6tD3ACjIuhV633oH0PQr/LARZ2ErfHqawIleZ+uUB6f3HLJN6h5JNBv2rIXfjrtrl/dyKU/2l+IocBAlfsLA5dlm8sPXnI/r4IEDw9bAU6Qm/wlwhr1DezpHAAs6+tjvmSf07Su6LPBVWub+oEN4Jb87LTSHPqDV/L22KGU5lMqTMVOsc7H1z+04fJ8/PYcu9CcH9yx4evH8RXTdWtuzXrYzbcLuWjOil+rbx+cvnkUebXRxPd2/96B9ffnyVUfq797dS7n0NbS14+fe/vZ07/7d6YtnX3Zt7cvnh9Ozp2/CS6ZlsjdTdOut6eOPHweepelnn34W/Fhjbavq2OTYMBvzbMdhtNOdUXrJWge+I3/wgL/4W7LqbNc3eZFMllfgWyfy2dkfsWHLN/ETEggKjh3oOD878D8C035Hn/AtGtqmmryNkaYxSqUc3DobgKTO4n7RvjrgsnQo30iuDqS2XP51N8g8h/c6QpUnin/8gRfUjf8Xv/1ZH9S13Plt59ztrd3gaj11SUZwrk0pv6gza6TQ+hnBgag93Je2h+xJuPN3OsMg8FRuqxvxUPQlHKbdclGenRPLlg5046PUT7686Prp4evpzVXsQuDlk7x8/jo4GDw7NimB2+Fr2VRiPfi8TFCxHnmzA6/2G7ikKWW7HX/kDN3oe1NSN1Lv2fHxtL66Xr0EX9AoucyH8TDYyRscBmHBbUgYGoKDv8YnFGB8NTKa6+rxzAiwBFFjEy6zG7qDdKqCG76cWSQSgfpuur5G126PRNBM2/IEHZw6Wn+ufxVc5blQM37ZSpds7N+7H78xdi+4eBXf0VrvBiipyiix3XbpXgHfVzN3AofDzKXKc2Bbjz2VLKHnCm863pkc+T4Co6G/G+wEDic75oB7/uexICq2uPo4ZekFHMO/KE/iZx0tcvNc6h9JhiFrTuUd4FKnn1+112vDL3e4BlfK5enqqOq3X/lbv9RaFEAIwQXC1NHLNR3+plCUSdM4p0WFruvcAHgQZgbCQbBN7aqA51Qv5JRwzij01puy2hpAXldQ1CEjYrTFQQEXjvwpP5RAvrThBcJyB0OokxKQNdKfrmlpPToPPtPIotQws/pCCAgGA+RSPojfaZIh6MjwDcE1NKypMn8+m8VJLQ5IBScnaA6SEE1bYMXoGMM1TM7glpipCPuby4uRZQk8wJGmKNSrjHr7pnx/gYthGNOVjPgMYdTumIq2oBH85lM7NegpU2WdwgQV7OoyB9nQL+ObVmqQ4XU9RoNBsqVtBSIPlJ6p11SzOrAuB88CkwA8nSwC7FRc4QVHt+VOO5RdFV7awKDwV9rGYbPGRYbuyfNnMUxbEYgwKgHVh9RPwC2WRmOjL9ZjUSYHr7xUOoAFrDE9MEKZujsCSinFuHFQTf94k+DTSJhMkuCbUoRza7UMvb8LHr1TawQ22oVV+Bq8aiOI5ShIBsW7b0z9sWWuPsJxpzbmrByEvnVIUwP8ls4ph6ZfDZmnrGk3IX2eETAnGMr9vmMkBgYclcXQs8Pqqa9BZHCBt+dMusw0niL8IV4zgX0/Spw3+OX8V07TV9MJbed7EkVmUxRODrjyr7wPd+ok287Khfvph0M7+oR2yukz3ERqeo9skCkLmPFuDWPKM2IMeqePLPDh+e7wmE+w4Y1Oi8knx7hTC8kquPIdPpzevVa50Gbku/RCKkdxEl5HyzrGY1R2digFkGk6RtnaKomZOMPB+XnwAg5MfhbjBJXgZTDhRHutL/CjNau3HeOwu+V1AAm2w1dvvVg4cNtNiT40QnojO3aT/oUfLq6H/uBYBLz2N/+lr97LEf7vphaRxdCkLzFNO3QT4xDgFnLla+oLBPDdOnKtwUDaI5vgwzdk2806dGmH7mgf1ZvnJFyUUy/5RhPPOufvPpXtfbWF18ASNOe3/1xNs7mvLW3iB7KH5oKITu9IO9rWVh2EnJ7sFA9n6qm8BDGcGDfzs9Wb3kJOh3M4eEBf1EMPWLCPNpW7nO0fPlN/fusD2erR73CmhtFXcGvQH3tBV/Vyr4++gcMo3BgFUg2jnD6noMwqb2U7sBjB8j6oID1B9XmTBg7BmQerd1MtOtNxZA8M+IUGnnG+AGmRUBz2hc1qf9woPHA2TSsBQ3/fqTt6OUI/WRt7O92Mtkmt6TMbsXJnOvDaCg5W7jvQpDoln9ol73ipmXYN51ltKFc4v8EnaAGXte2RodpetiJ4KZ/1aXVAE97L9+CJY6vu4cAF+PSNEmw9aX+moWfgTHstl9/wtZrz9PWb6cXL53Xw2EwB6e7+3SZPOGOYp3o3bb96/ao7o4KJX+EiOOkpeEUHzjwZ9F4hgQgn1EZef/mXPw6v34nzbz2rmT030/7+Vt81ZHvnw4Pj6c3LN9PWzt60vrk7vYleJa+y8WSFbPMhZjryS67Cz9rnG6RInWU3Z772V3nNNc/kZr/D6Eq+q58eghMysLFhna6kAZugTbKWwmkbt6TmkZgLveBzJDVGG62nMjXkG3K6HjcwqWvG/Rhhi9+CVilYXR868SuIk2npZqukdGnYl6mnZbSssxu8e5VO7cmN1x+k3/EXrGW3TtgGV+pse2mndFls4tTdJ9N7u8G5h+eqB1KWLdAmWw1+3fb59ibylwBLX+GAHDaZvMDt0JvxHw4OOiXvJoHyT188jflcCa+Q27EMZSO2VKCEN7XpPXhoyH+zZta6YX0yG8FsmNI2tOZP01noTtbUsxuesHOfa/ouqaYMeht1HQnYQA8PWDhwo6NkeOma8vqAhl0Xp6/pi+v6WT7KbfKNn+0kOPOQzbLM5jA6mJ6nnxIvZD0+bPyE2t+06znlhz5A82FWeuQGGm1urkz39mM34TX8J8GKzSbXjgAA//RJREFUNsfB24vIwrwxWX1cZYK7Bw/Hu7QOg0v2SNC5t7eburb6ony7eUscqd9sjpUgIB5G8YJ36DDr36oHArOZVGyMkXn9h3eJTrLRd8EFHtdAQGfAdXVSOoSu7IWklFk1yrGzcFX+j551rV1e/OeZTiuGr9RTOFLeM8ri1/F8Lv/Ob/1mUaYQRqP4hmLDRMPBUdZ1TKUD7gOwilGLKk8dENIy7ud5jViA/+4mnUwJjcfGVolzaAQ5MvCEPvaqRCSkyheoPJ9+9HMsoBtGZe7IfFzHWel0rXQMzIQ9xfuGbmtiGMo50GgAJWOyxKgsjHd6EZz1M53qJ4EdU78w5J0ERfokoxJhjVCPIHM4hD7nKRfKa8MBP2N6yGIXv9TjnQnmpcFPlWrbiUMfvO1w2vOojONl6rsy7Uz/08bIeqX+PH8nz9dY55lw8+gbXGk0nxb0XURRCSzgCl7SqbRh6Ddl4rTAnzbRudMkAlsFPPW2H6nNvSUvyAttlDdvneKQ8UFnGbtmvgj2gieUQ22S2J2fXAtgdj1Ktb3v5Ysy/qs0awTD+izbk+7fiWOZ9g6Pj6bz5dS9MpTg8vn1dHc1dAxeXpyfTDfrCQZiJHfW1qZ7e/sNnM4OjzvaCfY976yIA3GRfnopqy37V88vp51AZk1KVEDuXU9ngR0vPrr3oJkWhvQs966Xg/f0PyFrR7iGQSQXI2vKADAU8BMJ770qNsZsYYwc45oy4zv4i9t8OiilK2/B18fQiDOpLUcNbPhG/28Fz/jFgnyLaLvZQfDvdPTZfA76hQ6BEd2aJdvdi0O13OCnoyRpe4lwBOfWnR0fvCkNKEBrsTiweOBfPPTJOberD3AxzsBVYxd9kTo5f1V4qQffuiZr56gxznVBF2PjHPWpl8IevOjw3Iwvu0QRK3j8Jg4dfhfnOed7eHtWfq4xrZ51mt9v5OcsMFjAHDatvJPr89OzaTeO8d3wELgYgnkBbmmfa2ikr64Z3eZIF8b0ZTakhY8uSRnlXG/Qn8vq6c5hoT/nisMvUPZS1FyaNoKzXetGYoBTUa7lc8FTjpm/BHPqb30L/gJX0P9VXx1gBttMQ/ziXmU1n5533fNgn/v3zbL6MLfruwNe1e38Zj2O+dNxk6/oDseuf/OeujyrDod7vmufzp+D8N7L2cSA9shf5G1/e6eG+fBItlQAfCfBeOQ0dXqqdOgnvlDXSD4NfARnHJEcM0xzeXBp91883e/3lCGfhTcM5AWrjjvR2V4Sur+z26wpuu/d34OsvsibPD+Mg4GZwfM2js5wkN41a0/OzxIkzoksdcCPdjgj7A/Y971LKTAakT+KPbgKLOvHuZ468sB0GIfyIuS/E0C330UOg1469jAXTpeup9dPX4w6F3SeaaDuJlkWbc59rt0MnJJF5FRZGFMO3Wf+qHOortBNn2Ze4XTTCSPBSW6229fu/pY22lb6UfsYmFtH2p05xf35mGlxmx6L7j+MjJJD/QslqnOG3HkmZ0HQl0AErNRVuCqfvo97ZhsIRumzjdin8V4p08A430Yw8N7l9P6H70/f/953p5/97Gehh2s305MnT4OjsbvYo/uPOlNDGyN4G3IEt3Dp90zT8pM+5dRfnw0QFn1XbvDKeK5JbX1JPzZih/FEbW/Kuue0e3KTHuoLzEZEulHTxWmczrXAaOqjaVUrneUyJz3xghFWDcOjtYIz3mcagQeOhn1aBBrhQUr06kxScDl1eH/jadq9Xd+CXBqJssGBAIo2tpTD1MY7Ap/Wgw9G8tk9OwMWL5RHDv4NX+g4jvVl7CScW1NrN+EAFfyy1QnkgpjiJP0JGZm5uFtL4Ss7A/P94sslKOBUv3j1Qs0NMiwN8d0W47dN/06d9XeCT/zkOxzor8+Zr9FF22gL37vh652tnb770At4jcDYzEIS6eAwwQP/kbXO8/yxzY2tyasE2HZ0NmvDqzokP432w6H11R0xD33m9vGtEZ0mi/IdskC0f3e/MiiIfp0AHwzWIAoS+Sd5snqTZ2G5Bl1vBNc9beFXPvijB/dy77zrstmtbkYRG3odXPLXBJ+387kcmd3cXJ0efxAfKjh99fow9dtB86gJHPBGW8RnvD3djx4U3JmhdBrZoiO0vbO7O63HvyNvx8cnoR8fOXYt53rocCt4LU8GRj65IA9vdC1adIgkSlCZMzAGpt1VCfr16JbowARqEg9e8M8msEFoVrjSPh0kaVu/LXWSQTw+eHLg2m8bXUmSkAG8YRnIfA/txQD027xpGXlf+t1/5bdSZmEkA4xDp4wocVAIXI1/uiNy1CgCLXi+AlYFgMBhDvX0tzrzLCGlWBU3NM4Jo3gwm3nobjSyDdDaowwocTfqpPR3nJo853ezJBFASAJDwch38MqYmCbR+dQhdC5XuPShxfIdYkck7RomXcDef5TsULb9LkCI0A0lPfAQQPNUrqdy9Za+gUmWPJfTBlhGBu/6nRE7SnF2gIK7EnbgUlDlOmIgkEDTLmk1WGV4gWZaDg4Kf9hUuZUIASLC/ZJANHUGrMIMpjpx/T2Ij2EoNwEo3Hojtb5022Gw56SUMWMKlzHAR8lT98tRlulm6GdBYhg/R5mn4pz/03gxGmY1J3ns8jWMTpUz3ORopiltdA1MaACPRW2CGfe20pe9lQRRoeWLy9PpuEFzHKjl9Z76/uz0cDp4ezrtR3gsfba9JkeLgj8+OCqu70YxMDhGuE4uz+tIxwtpHSubG9Ph5dn08vAgbcahiWHZ296t4JwxAgFIdpcyuQyeSoAc+N4pkLX2Bm/p2wi4ZCtaqsUrgDnBix6+f/38ENyvjwTSb8eOemODD4povXjiyIx6LkOWIVdeFMgZo5Qq5OENI714e8AznGzzqgX0pqe8jeFjsGpA005HXqNsOFHnpslEVtCPMtUNRkyvyR7e0Vm/Z/g912PRL/qDXPvUX/fxtd8OeHCAyzWyQf7pCjyHF5uQyD28ONc3K8ExMvC1E+eae059xovfPOZ2Kh+539OoUa65txa+984+W/ELqo1WyuaRnznbTl487x2A88i0bF8qKN4rxznJTfuRPjLCFulqBz1NIcR7HGLZOFNNN0OHZpZzHX3Pw7cjSRV41RnjsZ02H96/F8eYPhIoDh6a+6Y9bej3/P2bfCW4mvs69999tHGtsptr1a/5XZrmdPjtWfdn2s73fHf4rV2HcnN932zPOZcvLOkfHVJ9s7j3TdjpQPA1a5nrntf+3CflPEcfwLln4FULfTb4pnPmw3PKeE5d9Atcuv5VH9WR6+g8X3dq329l5rJOx0UcgCaz4gB1lGkBq2lGzYzmXL29PO1F7roVdoK9GNROv6VvJUfYAQ4yoe07gzgtkUdTjCSrqi8jqyheGPB/5EP9RnFrIwODDajw0OkU+VqOjN8EL6m/gWRsRBqqDN8JWlbUGb17EXSeB0+Hbw6/wv9ML33V7/kcBxzULEQnpmyu9H7q7ieaoH/gne07HewzIPaTnTOtNjcqw+wC/Wzn1f2790obvkBHPxJYgmV2hOisERgveGvRvgNX3oSHTe0z2wGFOOdkkM0s7ZTRx/Ypzze7GFDyJ6miTof+SGri0Y4I5Xk0y0ds7db09OkXrUdC8Vd/7Venvb2dJl7OTm3OdDp98cWXqZ8c3ZmO3hxNjx8/rj6gF/AhmEvLtKFuh7Zdo0ecaFVbmvIAp2Mqs3gUrPmb9c7m5lqTOp1CveAJPlA6njaMCEX35CEv0ndwIs0gcpje7D2b+FEwSEd1PUtsDFnua0WWQtM7m8HJkK/asugh/Gc3Z7Iz9EdouRqadmlAHgu969xH14Fj8MOgwe1bgSn4MTqRy9Pt8Hu9MPhY8BL+d3o9Dd/MDrfKcsrfxm7fvD1pUCkoZztMB2UbwAd/G+tGJOkUYjd0nlHGjppHDsltX78Q3ezdkQdx5o9srpU+m5poGu1hfqOTQ9AOJ3OgJdGGbnzY8lfaMnsHFyknuPI6jcQchQmOeugbO5ev3ufFByMDbBtfazM8NkaxEijAdWA0IiZwkYy+txV/J7CXn9NuN7YKPTvqxz4Ef0bvwaPPPO9XByeFQdsSnvBjY6ltO9vGfxgv6h+zouykye7zAeiZ9997ND24dzd0vOiOftZUnwZH1lOVZunIRvjiUXjwzjK5wed0YvT27dXp5fPj6bMvngbf0ZXRgUu3rqadve3gfHc6OjwuXHwA/hd4Dg+PxigfekU7zjIj0MQf+tVAKHTveuL0iV7EZ2yt0Xo02Uxbm2mTPtCGepwHB4eVF/i2qyh599uMlKfPnldWx6DBiDOsZ8WDW9vb3XTj6OS467vscIj+eIYcSsLALfzjO/CTEbp/6fvf++QGU5NLN3tirGDvvUePqlU9Z/3Lmziku7t3p8+fPguRb6bzMEt3EOGcRWgwG8JwAA1N2g5xO8jjyFGWRlIQ0puPj0KwOilpL+qgzeLQEVWDwyjWyrS9sVl4CLipXBjIgvCTizg6QTYkQ6IF4GM0bExTUqHnd7YskkwgEYfVvFwHI9D32uSZZqzTPuHrKEwIKbi0Lz5lcX9/r2uKZCcIuu1I3xwf1Sm7k/6ZPqZ9QR0FZdc8uAL/9s54Y7x+gwUhTQUjWBQdBi0TYUpSZ0SKMYbzXNiLYMOhdUNw0yzoXfh/2gyg7S6PUxfG0GdKWADV4dDcty26qV/NdKU+cHoHz/PXBw1MO90qQGAW9+DPbjzyYDf53bVPlFQYHBPcTn2E8PnLlxEoQ7SmVZ1ND+4++GpaHoV9dn6UPk3Tw3v360wY3r2MQuWw2h7TELKpFi9ev47DeRFhFeSsT/eXE+isbnRx6U8PXkw3G4bmz6bH6zvT/bWh5D4/fDW9OAvjpz8fxYDVWAfvaGsYHp62d2Wzt5sF7Tus0pfbb9PGSugRAToLP1rsfSv14a+4JHWU0P8y9LThMvwa2Snu8umEJ3wueB8GnrEcxpBgp0idtSqC3P/KeIZufs8BBzkhjCFVgmlrKhLw4B3P5aJynmUUBI0UIcdxO7wswOXkb+/aOjYBY3DMYH322efTzvZWcHExXQZ/skoMDYO8dMtaQIH+gIO8O7p4M38y6gdv3pC6lI2zHL6YHQ+w6J/vVXz5LK+lD86BByLKoIXoOfR3wD9GIXx+89BPbX31Pec3j7lO7ZUvUwdYZzic7jlcK97yzNzObPTINvgd16H//Iypknhs6C/Z8rSBJqE2A1T6pC7P4mcHxe9Qx0zPTg8NXO75dGjT6Js6yLspLZ7x3RQGc/Ppn5O0j1cF0pwR77sSRK0HNrthGv0guZJEc3A19++bB/w4vup7YLvuTIFxgBOOZtrMxzfrKq4C79xvz8w4nPE7n/Nz8z3HXHamwXz67bp+dnQ+ZT0Dfwxi7+WAn/kZ9+Hdsxaj0225sciWD/jg2+es69XjbDJo0Y/WnN/a6r2Un0/P9HZOOnV+3nXt+1SHY/7tfvkn/3zniMbNLWxNvoEtJ25jix4/fBTqDWf/Xb5wKNkQ03fGdK63ccIPahe73g5/ayfP0A1drxD5tyuV9p30s9P0JUGetQvgvLMa23oV5yhP4+FAPN0KaJJO7KPprnc21zt7wPof7yh7eeQVGGPmxP8PT+c+HPk906XJzjjGEo8zPtFotjt4UFk22j3HSLAZvR625fhkZMkdWzu7HVVX/uIitjU2ilOXTsfuXX/F0+rWP7gRdPvtO97RtiD24ui4vgS4BZwc1q2d4WTiAtD4rk7OrdEpMzv0a4yGF+PDLkXPppH00S6vI2gynRndnj17kjouO+r4/R98vzLJ5jx98rzPb2/vNuv+4sXLLpDf39+vYz7z+9wPfdD2jHenozyba/XF8tffOVO6p2PmRTr6ra30YysklF/EHzAtmd/hnZSmB54HJ1vRPZ7saEjuFRfRd+BxQwCmrsIYuwUuuKkflD7YTdGoFtmTbOSQsgtbu9sdbeDXCJDh+Sz42okfAGd8AnhAM2uU0WsOTu7GnyI7gi7T/tk+09e2t3ZyjT4LbWOnO+qQ9mtXAj98qIdvxG/hYIQEbZukgp2fZxc/UzolqgXC8KXfgip9exPH2gwVNu4gvINugrPXCYjNcEJTPgNYH8X/rV+x0FUS2nSPfmlv5k99wcuCoof3H9SnePblk17zDNtuPVf7HVjo+6OjN8WlkTcjZRz5N/FrrSHva1Zy7wPv+orN31gNnS5PpquL0/pJL168qO/Kjr1+c1h9sboeeQqfChLRxa7xx/lv9mnxHr4gN8VV8Esm9NNxlGDhJvxvRklH+MNXP/fJt2PLEoDH1zaCex6dBNem/13k+9Lb1Ju+byUAvHt3M2XptdDjmj+1PH3x5NV0EPzxmdPatLm9OT168Di60NT8QVv4g0f1g9P3leWx6yn4rBMkB+wnXu5sobRJD9JfPvGvZAF8r6TQdoJ2suAZcYiBELGGAB1+LOeY8WCGwEV4lw4qPclgPvGSpA/50K4DD5CfvheWDJr+mt9f3cvp0CfH7Xv39/9BWimBRPoANdwowWNhtSw5prEWyFueOXKUWR6YlnL/NiDzjE9TXUSVAJPJ8Ob/bkoQAYqJrgMBOZ0ekNO8aAxmZ7nwdYxDfuS+eiBfpLibSNEGBGtRBLJvOvA6AgIphrplP9ruRRgifWgmnKOq0ymbroUACX4CR6g+edeNwy5hsjPd4a2YCJOlH7I4cMAw6f9+hM+w8nIEUOBkcZ6hXQ6ZlyxbFLgcwtoAIhivML1N3zn6m6nrTu57wbFh6qtLzHO7a35kHrR5mfaPQ9zzaIpLTBM86SPH3rsdLJm7lbIW+HfKVuB68vxFnMP0P99vxdDKKF7EqcZMVTWps5lANMv3vqg0dwy3WgtyFEYWHBrGtbheoIEWNK51SIghoNzd2Jp21zam1TC9fgi44NcOaPptCF1wdwG+lBU0yfpQloRih5MZZXTH8HYCmtXAYGc0xgpjH54k+k89eCbombbz/Gr6JFg/iiIxzYP7th8Hdz307/XzKIEoza317Timm2HD0DV4tJ32VZ69Jkz5XErwZ1H3Tb7bjYiDwNE4xXeEOE4PYcMrMnXN5AaPAkj1UcT4F6wUk1MdPiUAZF/RSdaJYSeQQ7S+FjQnQZuNqz47fO/v8CO6dOQoz1tv5s3o8ObaaXBpHYCh+TGazEm9Ggvag3vvvlhOMHwUx6Vbz4cfq3tC58319Dc8QRFp9R0aRKg5dqmq8nceHNvAoVm9GCRKUPBpVEV/akAiC83KOAp+HIP+YfdcTxkuXW8GX35//YwM9MKoFzkx3pIWwWGdGvjIiafn764PPPpN3xjVGO/2qVyQ0QU84KOEXYdjRtBn4U4ZBkTQ7NDuoOGc3LiILCB16Bka1ziqP9+BJrjmAJJXo0vgosw7PQLMEB2CSB5w0BkC7Ts5kTXAuc+oShAYlfQb5J0ylTrq0AUe03QE0Rxt660E0UZnTEntCFrwUOcwp/7pr8N3z8/9Km6Kn/F9vgYfMz/+i4d7M4/Ov+cTDmd8f1V/vrvnmOngmMvAubqcM8wCe9cZfc6JsoLW2Tn/Zr39zMnJdB3ErS8wzu30dQmRC8yO5epg5bO0DL1SwQJGMpnP1kmTjOvqnDHh99zuDIMDTh0z3sDAobajVqAdzxHI3Gvwm7LdVTT8xnZub0lSjfVU7Ih1AH576egS2Ts6auJud2N92o7cr6fcZvq1k+8rt99N9/Y2+56fzdU704O97ejymzgNy7EJ6dPV+bRh9sJybJTrd26ipyPXK8HlagKklInVmnYCKxtiX8nTa9Oswt+xkzZDeJVAQHIBXuGivEoG6CYyAw+Lc/BtnI6U8+JVZ9dKo4vkUPSN8/TkKI7KaXAQXsrZEfLQXQN2o+Wo0XFiUklDMtFZHuHXHfyQer2WAe+XP/IMmeBA0X+y3JIHRuf7suDgnm3uNLDwAhqgi2SUZwJ56cM5c4/eMZrPNeAESk7aFdRunO/sTBmFcMf3OIcnJ16yvjG9997jrtWydug73/lugqsH06tXLyvn2tra3M6z0/THf/wn0/37D3v9fOEo0in4iHzNsjfLmrO8Ba9wXFhbpP0qkKlXr9iGr3gz9+gi0+27ViRl3saJtsvanICS0EYP79Frojs4NpCJV1aDp7XwzfpKgtDwk+QpR37pXWhofW/oeZPP+PMh4VnqYcvxtBkVS9N7j+8Gh7HdRy+jF0Pvy8MEVK8ie3Ds9R7HgVvUc92pWZx0U5yNyhqFIFY7WwmAwqfq3Ih+XAssfQVG7BG7d3lmathFN5BaB0jqiBbrb8kq08eKpzDk2GQovJDfeMUoUprpwQFezvPWznV2SHhrTGsd66tBbEfANwdH0cUbnarmJdEz3ZRz0F0zDedraIEmylVP5R464kV0NMWXPnTdLBI71WmTfibT67evQ493Ccb2g5vl8NSz6VsfvZ/v/O/r6dsfPpoe7G9O54evpouTg2l7c0wBrfOfOvh/kiXeZXl+8bZrmE7js11FHpaWVmLDJUiNzA+fUZ/ypTasM5uCh+3drSYi+Di2pl+LPyGpQG4F5PyPkVB42CSR9rCl0TLBHd4jPzb+2gpN19bCU3RZ+s7nMoolAczvupPrdmUU/NsB0mgQE2pmiGSwV0uwdQZiNkNngWDX8LO9gaFr2qJzaOXuqBo8bNKP+hH4t/oZvg5Ol28uoitjF8PvK7djAfhZYRA7gSbSKD9dxKeyy7J6u0widOUr347e4i/TW6yPd2S6bvTQ6wC8J7bTdvMcdW+mgpN1oQj4A3Qlmbv93vuP/0ENS34MIQ9TqiB/3rViMZytQ7szScqFY+IUn4xsbxqWPUnxRnP5WYVYpZgmMJfRkyrmMATFXcWXTw71KocwbWBYAZpzDPONTDAi9SVoIaJhNs4jWDsClbI2HpB9klnxLKKLhmV7wa8vhgcho8OnIZ5pfpyWI3N606fQv0wjSiVAjaYjYHAgA2k+rIXlams/g0b7+J9pMzAy6hoyclVHPXXX8KYORKfMBHqrnP38eas2g283GjiDz1sRfoEqM1ehTZUBqAGVaURj97C0G+G8HSY/Sz/k9hjHk8DWKRjpS6PvdGi88DbG1ZC2doJfweHbMLpg7k2E5vwyipN0pL0qIFovB0YSRNlAQpZzJbhbyW/5DYIl+2JXGEHU8sbqtBGlXnqmHMGkwDgKYN8ScKeNdTiIkKRgaCrbH2cj9R2engT/MRq5z+nfDK+hlaDVZgBwgx59u3jaRmNrC2JVpr29exXssX5mBMm+mybQecF5zmlu7FKCaPwkE3xJeELc9LxCH8RWQXt2c3unNBE4MsQMNmdNpgwv4l3E9imY4RxzPOhb8gOXDRpyeFY5joK6OAQd9hfA5DdZM5KE6t4VUV5P/zgCOmt6oCwVZ0JWS4IA/wt83hwn8Mx1/UYTfEWJem4nBu3J55/1JYw7cfBkyo+ObeBx3JETG46chfZncYLQzAuJBRJdb5A2mslHz8hDDUb6x3jUuU7bHC9ygk9dx6xkEv/NowBjWtCQa9davsITGcp3/eCEuOe7YAMPNXuaCuGwo4ihC/0At+Q0FbXecX847nVWXM85H5qqA5JrdexTjoz0Xq53F9DQlMwyvGl08EJO9NSvTreKHF3VOEn+5PlUPNMPPGjT/qb/c4A1cDEMONjQNIVah354RqKFw2SNgESEMrKdY0fM8HqIWpkN7+GfgWvOFc2Qe7lPDm3QAmYwCloEdZ02kWe/PvBSAAdDfjnBR2+rt/C3/vQ99Zfne2886xh6UdBkdFfwaNpQyiuH/4vnsW0uvNPhpg751PTgnSEHw3FZjCYu4JTJRQvBVvHlyIN1ivN8Ycrz2tQ334v/wkVrLo7c6xQS+MtP6NJr/etU8ODTBidzxlTSkBNeIBd0cyrv1Bf4mc9Wio3Stull/Uv/8696q0fogko7CSTQWTZ5nT1MmZur6Jm0aySf42C3O7+9v6evg2D77PyXuhuMRU/l63SaQOxt+GQY9NAgToL6fHp2OW3jlYub0Cj9ecehOYmNiJ7umpXo99UE7Hf3dqfbl4OvDvBq8EjvsNezA280lr6R2KyeyrXUUHuob3AM9iA5cN5qEs/GB+Odh5x4oWfwG10ynjH6NkZOzKzoi2NT514cLTMyJDsvAicHC2/gIbLvwFPwPc/6QAMw2QwAn5iefWpErFtmx2TmP8kQmwZUBlIG/enGTlcKD9wk4FxeiQMoGZhAai1OtRkadDlbbxE+GTRqwWbD8dbO5vTgwf3Kl6APfNb1naQvkmyc/Xv33L+c3rw+aIIVf+GlJvWCqyY98FXgLH8Gl00AOyJXznn3Xn1jd5SHfLqVDIyD7OcjNnFtbbMyZNRvBHljpIseKU1CX7bFbrBria44iOhl6n5nEwUfZrqomnfD5tADm+urfbHv5t39aS2f1wrw48Irx+x48OIF7N4VeEpPhy4nsf0nh0ZeLqbDN68TUG2OQDl9uVq0d+/uTui+FR/pJH1L33Pv1VGCnOD8zmpsVYJsY793EtQaKX0RXD57+Sq+SnRp8HKRvp6eeIEx/TT4FY5PEriQtfPYtJPYujRWHWOqrambwGeL4dCU9PqLwa13abJzkqpv376LT2EWiNHbwfvzaCmedH6lBxZH9Wjus1s+Hz54EHyOtTtdA0i3+J7g0lbseKx6+vxo+ujRfnCxWfn+7Kc/CU9fTC+fP4msv24SZSOBw3nweSd9WKJPw2PWBh0cHkW3xp4F/lN8j2fSt5UERoJtvqxkt5ElCdghstELqQfk6UH855Pp6ORwYYPxwa1pd2c3/d+t7xYrlSD60bS7uzMdH8V3SODGFyYXxUWek+g3wrgSXcFfR2uyz4+j5+0AuJl+m3pvlth5+AR/vn7xbHr+/Fng0m5oEfky0hnERv8v11+vrkgA9NZL/VNOQGPTLdMkO+BA56Uf65ERL97vaK3pgKGb5P2d8LEAyXpWMUs3Bot+scbf9O1u/hEq0VMCK0kx/Ek+lhL4GTkUhNG17rvOj/VZHYxLU28IH50eTzz0950uvxV6VCezpR9+/ME/YJwZa9hnKDEY67Uahm/GL9/tisaBPQsSjlKhUSLM2Sws5kwkLWjBXM2AhZCEThCF0MIdIwsX6dwhZOZ5b6Kv8s6pw5SKYfgRiIV5ExB06Fp3coEgCGAOQyzO5XIIayStwVmYlDG3PSYj7fAshSkCSlfTj9R7aRvKIDsIvWKhgohq8MDJud+NkroVhWkNDud9O0zXESoVUs4EO0xm+pfpPxwA+/JThDI1dqNbE3kHjo3gz7ttRPG3F58ANdqjj7adJKwy1x0djLHAXAjv3A7slIIphDJV4eRpKX2zNPNdnqdsRPwUJMWoD0boZAMY+zXtL69VELvRQep6G0G6CAOZlncruDa1xM6CKd6sIpiGMg/uOZJxPimJk5yXwdVpCp4E1tUEVd5kbhTAwtfrtzcVUH2+PD6LcjCP2JROAU7okzqNUEZCp+sIyGmY0ZSsPFYHpe/aCtxXEZLTKN61KKP9/XtVeBTHTYQoUCa4kp2K8uVIyMbeMLoXwV2eWca3htWHo2laoPdDmHp4EsV7FmFl6Bha/RVoN7D2I3AJcr3zyEgJRQIPbgVAopZ+CO5zPffUUVMWmuJf9Rgm7suT0adc5TOCm277LXDz3UnVeb+KaX6mBWiDoqwcMhypt1MvU9hIoSzURWTwiHKL/AmyuslKIHuXfl1fnPSTYqispMHj08vp9CItBWcSAZIJVbxkNn1IB9tH7RLYToVNe6u3Zc8tOE5w7NnU1fUUKUdeGxiW96Iw8xkgy3thWb2NnMqw0SPDqaVsuMymug5FFPgZ0chnpz3pb/6++Z0sUN7dxCNE4Kg1YxQYOsIeOIwy0TXDiRnOu/nd9JdrSzL76+HhGgwqZwQpAgUGxSsHDuK4jm2c6SCO71o3s2gbgYVOq+MMR/kc1xGUbhujv00sVQajWANPR7dyX30Cu92tnSj+OHGRbXPU1wM3p9KUXQufvb9FUGAa3EZ0mqmBkiGcUbJ3EXzVOVvANF6kCZ4RKHCg8SR5lYGUCOMAB6zwcXAUvOivbCSY0IwzxXD53sXp4VAbDOFU6zR0cUzpErAZEeSg0tH0/lp4J7IRGqSnIYz+B760ZbcoI9heA+C3tW1j5C/GCREi277jE22o07z+7gSYcn2RdW7QYxI8jJkgVIKrOApMjKKTzZAA4pT2Rd9ByUpg0pcGNuEFL48mkdp+G72g3xxABhqN1pZNy8Tn7EgCrtwXWHcr87Q3hFf9grDwb+oJadoHznz+pd7hnBEAnI5H9nb3K1t9Ju1fR4hkjfXbaFYKBo9xWPPJwbl6d1l8CzA62r5oKCD19236MfY2hepMyQjT52tsUPSETWuurwVl8JLn06dbsUVvY+P0w3TUJXo4+L9K/w6OBAYchqiCwFtfN+2QM1MOZZHrUKUPpl1bR7KaOiRLzSbxjOxzAK0z3xHxPK8ewZDk0wiorQ0lG4LsMbJATk6Oj5tJnteZ4ks2bsVMkcj9oWlI4fGdu/diF7ZCDxsX4PE4bTt7sV+b0bdTdGP4srYtujLP3wmcW/t3p9uREde9QH0pvHg759JttswrNbyfUULv9vTg7u70nW9/OO2sL0/37210tODh/a3p7u56+hzdFf6xa5xAEK3wlSlmdNPR4cn08tVBHN6T6e49o1bX+X5cvYThyC49pL/NaKc/dM88Y0GKgW5cDZ3N2KjOCr/gLYgUwHtvIue1O0ICIM+5ji3Jq8CKk9xR4FznP3FEBYWrgd3oUAxD8LbcxOpS7q2HLyRzJYwEG5xl7axtrE7rW+vT7r396ZbgMe2eSMTFrtjJraP96ctx+ngSn4F+urd7L7pM4Gwa+nZ43Hrfy9ZpIym+i11Xm0QNPYK88MHGdHk13g+Jzekm63+M7uiPdvgk/AI91mcyIthpcjRw45cgM3w43rW0n0CF832c4EqC4c3J0WSdUDTfdCtOxqtnLxPkRY/lnJOVbAuePD07aQBxHZ+i/kHoI4EPp9rU53m6rPOKrsopWPDZRJ9r6ethAiIbcqF/pyKGx2yyY2rdweHr6De78ibAOXkzffnky+iA9ekHP/iF+nr3YnceJEh/eC84DS/bct+6fQm43Z39+JbbpS8fwcj9g4cPpw0j5NoJHsNdrXvZqA1/Bn9F/p3sXqqs/hsJMUEZ2x9//Pg0QVQCuely2t82amSUMc/QTcETn7CJsOg9Mysk3wUj61uSk/Erom+8B245foP3wHXd2y3J4JMEeGNGkFHgq/je/Im+qzPq9Og4ftmRZQwCnOFvSUZ0/XyCP3pz1bKgyK2AmO8ioSKga6Ix8mLKdRg/HU2Z0OlQkJ/6Lq7vxLe8k+DODCuzrULTM7N1QmOsE1nscptgSf/H+1uvUibyFB5xn26n0yRzWB16LexXvPLXBVhwhA/5CHCLj8MwuRY5/8Vf/D59X8F2YBaZLQTgsJQcQWzvY/YwpOkdHMpZcfhEpFE+xiYNO/ymrG+FGRgNjJn/FoIDxMCQ55VTz/wcQ82Ac9DfBQGMK5OpczJHB2HeiFgNNzNtnRJDYGSGs8GZauYt1yhvARkYMYh2KBXZGIsaWS8wMA4yeKJdcHie0jIVQduEjqDJ8jNWDAbCDrzEeKT/dTTT/jBUgSPPdd1M2jcdwVRAQ8RwaK4tJwTy4Q5e1MMhCVanpTxjq1lD9uB2iv5N2zoOXIxFwG5Z2SFBWA1UYOd4Yv4a7eBPtgrhMe+tre3pLMFmN/5IWxwvixwZSDg0+sQJhgujlqL3q7cJhnOsbceQRzk+e/UqQQuln2AiArOzvdN+c4o5itM1xZ6AKcpJRvLdVZRy6uSkmdIjKDf9LizZYCSIKx3Qj2IFm00H9JlTyWE9eHM46JR7Fhrr3xonNed4B4tqonQCdzMysT6mzAky8q9ZPGvROAV4wAYGdvLxSREGlYGGw2OqoRfa7cY5QPcE8amT0AsslsOTFwmI8DJFUYcs7XqmRz58Ux+69l7KzjzuNxlz4B3BlVHZu/cfRMEd5dpQyp7Bc5S1UadmlNK+XYQaROR5yQ6BjtPiVg0LltHjZWgkwBQICI7wFgUStNSg4rdcCu6WS3v0Ozs+GUGU2s2ZS4XYG4+Cu4548IGX9IcMM0RkjuNvFFcfi8vqCko/ZWKEjRrL6gj8ZfWevHwT2ghWKf30K3WjGz1Recgx6wSZYFPlGER9Ut7h+eIJwnPM3z2X/6rkZcFevnyZeuOABu9gMvJr7eByHa7bfS+eWIVC1S9GTIaOvM96baYj+NBNXXSBjDp4GF9TgdPrKlpJqgcPHhRn9KV6+i614KDzzVOGHvF8cZTfPo02r8WAdEfItKE/UReha/QZvRw4TYkyQg43cO2slg/v9HvwDUawKuO0eNc1ToPfDn3ytL+uR8lvZegEhz557vnz570302gkzPBCdE/KKjc/A2+jXiw36KQ9ukC2v5t5BFRGC17RSQDqvlEUa5Mkm4bMGbVrFcFDCTtoG96Cf21a++F9ZBZd01kducGPkaGOesLtgoadVp0/SbydODPWgRyeGMEPvCl3O85gR+FSrnKYsk3u5Rq468wGNkkUSUeBVHk49bWn0UnIsBwi3bWbX35sxWE1EuBAM7ZUgMIuGVEQRIKbnSjsoR35a9/zTAOU1M9503d96cjIghba7uhU8EMe4URwWNnBn8EtHBSNKVPeDew/e3k4HQXX2sTX5LevS1jgSjl0nH/T37M8l2NKhjwXPOXnkC04xIN+hwamnrvW5+DI99AOj6hzTGPjM3BkFqmoAKpvglllraUQ9IFd0D3rBHrgOLxsSjQ97Dp80JkbCcbu379fnhl6iHkZutiaDFPcwx5xYKfp44/e76jOWXTsyPAHeLBGL1on9u5WaBVx4XNINGxubTRhBy/ex5PammDc2NgOP531nVt991FgwdMPH9wf+j7luxY6cNIPTfToU9qyk4DEko2cwMkvkaB59vJFbfN+eJzuCJLKH+Rc/px822AB7+/txgaHLznke3G4zw7fTDtxfNdiw7QnUSzA4XSTQ0jpiH5wTocL/B/cv1dZ7ns+A9/T2Fnrk4YcJ6DMPbzC/rEl5P/0JLTkpKfuw+Oz4Ge3tCXDlkekSH6H5/BrHFv9Zb/gz1KGK4FffsOVdTd0rqDGJgeSd0ZZjMbjHzRG0474hYYk0Ogi320n+IGrA6M9wb+ZNd15NkXfpV28vZqgAX9JwFs3bnnH7bSlbwJkPpkRJnoBj3aJx4LXOlsqBxhmG4Cf4AOc+sn28nfMFtoJn+Cx9x8/mN579LD8xbdcC+4FK5KgP/v889SbumNzP/zo2910QZuvX72OTXo1vZfg6dHDB03GmUppRBB+HCzkVnBkp1RyYFnHmNY77MsYpR+6zzb3Rr26ds5auvCQ0SI+TZRF2Ca8Gd0W8mKt9G91uh++JbfPnj1vH/GlPkqaoB9eP07AaN06j/U6wct5aIUzP/jgfuzGxrSyvpyg/GT62RcvAmNkBvIDOb7HjysJuOguPgeas4V8xKEPxsiWkKXr2tO2dch3IwuCeVrIKOWXXz7t1MaHwbG+orukMn6mO22fv8V3CK34WQZg0NRJp2vX0ogweRNJOkmHVGcFTjaJ7kN3sYd6fC9O8t1BPlzTvnrB7f7SL/3gezezQ2NKV537EJPglYFyvZUgFMGOA8IwqsyhkiF8Milj2gdmdHheJoIiqTLN6VmH9pzqmYFVfmZany2TNjkTgE7BErZGJXWJ3kFxnd8EzaiPtu2DL/hJpUVoKFEn2j2Kq1vfBg4wObSnLc6LvvgtMIODEsm1fBJqcMnIYG5tdHFlngVblXwErUY0CksmZIlyS9nx/odBDIy1u71b2AmtOhmajuSkZtlsmVWGWGAKP4SdwrejC0VmFMLommFQLchmjH4snMDVO814CCwpuq+m/UTRmT/bjGSU/ugrZsXEYTb4ShtdF5dn1Wd3vwpuyhJeeIMfBTuVIf2W1VSHYMPaMeupyBIFPPpdk9x59xbsi/oDpstVNLfTdjMSuU65a3vdyJcyueadWzZdaNv5DiemN5iO4l0iMuqyfhwT9Kfo7WzDCZSN6JacgRMPXqXfDIW6+j114C+GZX9/J+3KusboNbBA2sGjnLY00efG74AXzxe+/Qa7Y+btClhOPOW3NvwGf+tIWQbcCOzu/r3p+Pwyjr/d4+BGOcmBo+kqSiyYDc1SD9lCs9QBJ5WF1F8nK3+MsH68YDzCM5txIsHcJEOcSLTnTNYgBh58B+qtPGP6r9cXXKBxeFTdHAIjHkaoh3MQZR0nxAg1vKGtUWR8yS3UJ1MxTIUwrY6sdRF96mV07u6NjP6LA5vCxEXINX1Bh1nmfcJnFV9gcG1rQ3A1speDn3KgefBkmq5+uC7Rgs/PI1eP7u4XZ9rhhBmh9CZ5vOlFh3aLYqwtctY+4Bkrx9wO+OgNMDB8YJppWZ2UA+7Bpg7l0VZZ/fDd5hXwIut3HB5WLz3pGucl6C4u0+nS4u7OXvC0Vz2Cl+89uFcHypQGI1rK6nf7m/rpQZliQQd8bcYgzLjknNJ94GIcvvzyy7Q9+E/CxyY9ZEzCqTyc756Fw/kZ8vgqwfrMy5yPdHpRbvC+635r3zWfrs+L+suvKUPXjJGSdDr/6CZGvrMWostc4zAOmEa9TnjHz+rkbGtDvdaaoA+YJG6U0VbXa6YdGoHe0K51pHi+WeLwhhHhF0evm8WvY0Q+0xa8BZWjHRnM6BGJPVPZBEGvD17XUZhHrrSBF6ydaAAXvW+a5/bmeuRqZdqKM1d9GqcUfRnto6ODOsTq5liaHgMvtY/5zH+Fwzn31SF4GUpx2NtOgY9jjgfxD5s0tjkei+jnALhlgxM67Dry99mryHmcVnyg/pmX4dn3mWYcNTNGOFycZAeYBq8MfsCHyuP52t/IntFyU/CaUAxN1DvziOfU7Sg9c40Dc4u9zKkc+XB4NQK6sMVG0NpmTrLGBqdw2qczIvPazgk7nkFE9s9LgB8k2LLOi13l9FpbcXlyMH37g8fT7/z2b0y/9/v/rNuSX8rGCajvRD5vr0xrW/vTZ09eTk9fPKsdZGvMggDf61dvqr/Z9q7bjYO+u7tdHhMgSq7Y2a4BBYaCt5ycRNl5PFufKk1ubYYXAK5vuXAAltCW7PJ/1IXZPK/fN4ERTo9SDtz0hemk1iXthN+OX7+YtuIDbKxGrjij0RvWmZWu0ZGCWdPf8U+zb+FrOKUP2WYzdCQ+14M7OuDli9cJSF60TXb5ZZx/PthVAhc7qF3nuVM+TjqB3ja06K6BZi0tkmISdgIeB/2yGnnJY3pTHWM6J9k3A8YIhYDAdLiZbyRebTbBFsEpvFg2ghZGQsmhGR2St+RZgvF14Lh/9+70KPh7a+Oo+DOS7z5bd3BzeHTagMOL4/G+TULwmX4PGRv+oXv0GnhmmandCAx8hmjCBJTxScIncIif79x6N/3KL/5CR8tNhczljvzOG2o8efYi/bqatnbvJpB5Edkd61K/88knndnQtbh56OLwVdqgH5fKN6a4GoG7eHteXh90sXTBDoOb7eNBnjGKuBt7IuEgCfDmzWHqf9vfglbBR9eehw9uzPp5F/kL7ckTOw0H3gNKTiXT+fJefbAT3cXPe5ZAcG0lQVJov59+rYXfdnZtSBLf84psXIdHz+MTnHfnvW5QEdzxJ8/PveokdJPItWFO+Ju9G5t40WmxpaGzhEET/ZRt4JCMoislQyUB+DL0tvjFAMTb4KjvuUtZ9ClfF/5hm5zf1K3o6z5daDAF74TC5VPt8aNtyMaG4EMB2p0Fvj3r8EkOZ93ZM5HxP3CjWe0U4jQbwq4QpzPWXTFSOsPJEslhLoAhImfum4Cra+6M3zJib9+NIEX2jcIjBJib4nOoj8LUJiXabFeuq6eKPD8gsSNOOXFoN8SIA6QzGMpQ+XMLTyMYysuUYA7EUo+ysqKCJBEyRTWujWFfR3cQC2EZJBlt06/qtITInfaSz65PCfyCTvWYPuGwaJ1zqk/MH6dfPeBj6DgQAjEETAdbB8ODqRswpV+cVMOKjBMCWh/juqk2huZtIGFBpwDnKM4powJeDnl3iAksMqmUFacF7ppVTpvoZg4tXIPpMv1m2GsuU65z/0NfwRSHz+giZ1ygbcqRvlP0BN1izQ7jv34THJ4GhycReAs2DQMvthjNs5QvpRuKTjf9bm3K2GHQFKCV/F4L3fAYxcOQy1R1vn7a4arjp442BT7b21KkBNNLfMNg7bdtPI0+PH/+okbpyAhMnjMKZZGmN/+TywAWQYyRj3DK4uFH9BTwPXz0aLrHAMcwUfwdXUgdFGZHf3xLWfxpWs/Ino1RQwqAU4UeDnzPkayA5ZPjg0erqFNOQM1ZZnDIjUyaURRTCzuFL/g2urKRAMXInC1oz4NfazIE0aSm72VIvejfLan1LycHwqjrVRw59DVkL7DAc6sbRmrGdrJgbZY8eF2PckWDsbNkHBo8LJue7xzxyntwgZ/A34B2KwFtYA3D1SnAz+X1lEN/UxY8ByZtqNe7eYyS6bN1D8qBBY96lrLiLMMPHDrJix2n1JNOBB6bW8Bn4Msn2eXAMy6OeZTRyMFOylIXDLUMG2fdNCFTqR6/936zXAIYSrNOWIy7+hi3WfeAa1aW4AK7MtVL+azeCi75Tv2dPgvcyTpe5QwcpR3GghFg0FIsaMt/6g28+BD+BOreC2ODnGdxCl5HvobRP+8Izd39u13bMUYzRpKh+g3fBA4G864gPbxV+IMP28yaesIBooPvx8lAew44A02Wdvf3C7NgGJ/45Owcn5xOT58+K15lQisvkU3ZRn2Bk5lO8ISf0dIneqCbew00wwFepNyt7WXp03+4skEEZ0pSx8i1pI9AJhw+XUUnaNfLsFtvcK8+9kidEgd0uIAE33fnsugp/ab78cpIdFm3GWMd/nl478F0L45olFv4IHBF9gJE6aVu7ciC4wmBLL5lcGVMyT39qC08xombDTLaBIzyAVrbGWsrp4XTZEvdeAbxu6Yj8HA+8Y++CFyqV4IT2WVyis50B3s4kidD7ulj9o3jRFcpy5boN7hyMXQ1Q8Dan8HPgSBwpY+p6zI6+NCOXbmHn5WBL89yhjr9NG2TN/Wrj70Ll1WPBrp8y3ef6e+AL/o9ZciY7D9HytqKk6PDOPymcY+RG98lDdUQpVL7A8e1B6FD/lXHmqZ1bIZKdBvdGiDjVIXngwd07CyEwOZdcKZQCYQl+DbCOzZxgPObPNtERNo7ePkqTl7sxMFh3/1jGulSnO393c3pk48/6FoQwVtxGNytxHasrEf/rm93R7Y6WOFrfO9F4Z9++mn537Q3uIMrPGP6qqmtrJeRoI3Q2swbZ1iz/Qa/6WsSz2wpZ7GzIVJAXabic47pDTrFe5LYH3JF7sk2DOI9cuc3J1jQSNdKNL6NHbZRBDi0bfrhWoKt66vYnLcX0RVrqSG26NzmZJHL8Or2/k5sj7eWjHW49Ao/gt5w4l+nBNzdwHQ3QUv1bnAPVkpaEtd0T4GP9TpgeXD/QWR1PbdjQwKrWQh30xbfhm7zPF41w0eb7GAYKn0T7AVbkUP86zvcN2EQusIV/cgH4DsJrNCjeiLflfOcESpTwCXhnr14ET/lLP3d6dRlo6tH1s6FsY3wdNQn7XTzlegqOgp+ya9Tf+Ha99q68AA6kHmBA/keozyRjvRhf+9e2r+aPn/ybHpzFL2aAO7e/Yfhq/XKr2CKnn0ZfS94EZzdCT0EZTa+WQq9roPPswQiJ2fBTUThbRzG4xOvhFgNjGyjBKDpg/ERc92OjfoBTusJjdAYZe1uzeGrgB783ZkePjRSKclxld8SUfzbyGX6L9GNW/GoXQw7ypr+2SjF9uP6ahaW0SlyR8fCN/pfXbMDgp/YmNRt12svG350fz92OPpzbSR2+ZJ2jIQrMJrJZWaSwFPi2LKW1bRj0xNT6uG+/hReyEnXOKsLgxjBMdv16uB1edA6M7NdBGudjuup9L2DPeFL/q5PwZtNxGzGQZK750BgkhDxe5W9CWxNNC+ek2TjM19Fhww9Fp7MdckUCfx8nW7ff3jvHximlNGWBRCxDoMRBAbJzSgGeeYLy/ynjipTwuCAfIw2Z5owW4MdvXDkk1I2nEggEJiSGEEY5oxSzHXPUCQYuQ5LvjdyrcGJ85YONKLOb/CJLscz5viOdSgM0FjoP7aJ5QwUnvymfH3X1hoHu31JZ/LPpzYpRwavQZz28gyhQVALRE1Fo1yVpdQwm8yw7JpRE30RmArYZgcNTilEjMcxxYQ3QU2DoQgXZd5AK4LFge3GBam7jkeIW6MWWKJ5i9NmD/J9JX2AQ9O0usMhuNI/B5yspx/at8Mhw2TUoE6VOerW08Ro3ImDe2t5LbTfTvWr00nuXaSpWwlcljcSNN+JcxLP+e27OJaXEfY7UQhvb6aD4yiA1SiYwBBJmK5vha7B1ZWd+/LsVZj8PMpWn6uwghNGmROKlyw8xFtemGzYHn7HWhFTWu585bSMXXaiFKM0CNCTJ086KvLs2dPpWQIp0wA4vOOFg3AVNRE+tYOO0UHPPX/xanqVwEvQacQPn8jYycp1DVROjsG9h2Mxa2mSe5HgygSa1sHIUeMXRx3Ph0Bpg7OVoCKGCG+hD3ZyoE0DZcGnoD3fmxmNoKuTvCivjxxfzl3XVvVpWZSUCWwXp0fT5WkC3QRYRvjAqu058LQmCN+k9TomsqLr6f9Z8H8aZ0LQQCYkM8iy7J1dgEwzdHpmO4aEE0hhcraOOKyhk9EFz+jVVfgVFrQ1Auy1trkuM5uyRoPQm9STGdeNGJAhiplS50joMwMt2KEILaIlT+SOQYMbNDWUb/Ey59luUw1agjN6AV61U0OR6wyIABNsDAonaDV4um90WPAX+BlliRLv1bH+AD52E4DBIefWKx46TSUyQ6+gJxl3SCAJFOqA57d+zvDAQfsTuOtc5uSgm45knQI9tZm+aJvRtwC/9EtFeFqFnqer6Cy64iSBjT7WNUi91nB68z89ZZTDp36CVR3qV6eEiIwyuMFIz9rxEJ7JiuvaMFJHf1scbcrkszjBr16/LC8bQaFjAEZX6dfQy2MaGlkw4kU+XQe7w3cHGszXC19OfRGIc6yt6wSH6XUdPY/sDH0VfR3ZAB89wZmVXDCVpXXnFCiZnUCG8AyHTSIKH2vnMHJSXEfu4Y6DKsuL/2SLzXDgaKIlB/409H4dnHEMq1tTh3rJpuxsp5aHD1ajl4x2MZoMLH3LQVdOiMExQCOyLnACK1mxeY8Rc9f0uaNJqUMgRcdvBf6xpk8d7A1eiP5KveQc7p1wgt6SGuwSfBX/Kc82GrUlk9VVqUQ7eF4Z/TLTAh+6Bw68dpwIq2tgQuc5+daysS0y4vicvbAuUj/ZbtnaJghra0a2mOMr2GVP8QaH13NN7gW/1haaTil42o+sdxc7eiewmN3BO7B4fSTVLkNPiTrredhODux4PYE+op3raFQ9lPY4bnQY/SX5xfkJAuKU3Z4+ePR42o4eSiUNwHqEng9zHY+9efli+vC9h9Mn334/tuWLjmzfis27s7Y1LcV+SGpykMmLqUd0Ib60ZEF/2bTNzZ3piy+fNEkkUUqfp+nAeBNH/lmTfnfv2pZd8CPYGQkr631SJPQ2w4Uut6HCXug5gmF84H08vsPv7s52nuETBJ/BhxEiTij7Sh7wBjmBizs5JTw3E6QNZzq8gFcCH+f3Vtq44MSHjvfu360+vHwX3bCeOlLWGiT2UiJSHwVAXtDvmvYFBRxhAYnAwH07weGfo0NOvE0zzqZ7d/dK83exOWaZkFcOPXtCLpp8re67rk6x5mpza6c+AN6CE3WSbToM37LXgi/6xZku1xFHp/zXmQl0Hl3bteppq/fo8/CZ0Q1tSlTzwbxWhW7TlsQXe2XaJBsGn+yPTzaAXXDQg2yU3++///70Qc7H9+8X1wAySvqDH3x/2k3fn8RXef7ydQPDg+PIRKLXpwmknn75dHoaH8asFWt86eq93a3pN/7mr0zvwRHZmd5OOxt4/078ttB1NXyZemLp459vNhgFHxnse8Dim9n9UDKxm70kyHr9+iB1v+00S3ZuBBpmIAWXqd/U+fWNlZQzKrkxbUSebEbB/sE7vJjGjJ5sHttmLSvevJOAjP1WzpopCTkzfvB+18OH3ywL4pOEUQPbSfU+vbWNn6Mrjo8i9+FlOjUAfWW3wE7GBTm34uOqi341Uit4tI7PEhabdhiRs4M5XkSbjhDmOf6LDScEQTYRMiOsSYb4OZvh3+5USb+HP8ycsiZVGZvQBUHTTeqy87KNOvqOMSOaOUeCJyyVfqzmezevSFt0j50MfXpm6Vs/99ENRsJgol2KthmYKGGMAgGpo4qAUidQFP6suDG4z/k7RGNGv306O5wH6CgDRJuf6b0QbH52CEuCuChjSsAzfg+DzaCM7H/L5noutj4Mh0Ap/lU94FMWoWqwU5YjRVlhsmiK9kv7rrvvGfURPgqcMpWx8YwX925tmesOB2MkqlOswqhv3hxUGTBuqbDPc2q31ncTlI1sb0f/0i/GrEFWvjHw8E7JaYtJ5ExpWxY3D5aZOSGcR1OeTIsEK0Vj2iGnxDxVyhhdHPovC8f5G8OnMWKpE7Mpwti33ynHASk+0Cj/wOJ5uNWmTSEsgOVw6SscCR71Vx3FV+on5I4KXxSWXZTwQmmYP/B1akyuqV8/0YdilnHmlsOFrILr6nboqwMNPUeAKU0xI8UEDrCWT/OsPijHgBE+xq78Gzg4lM0E57sy4QgtTPf278bIvh8B46hEcFIH5zsYLRwjKzN4ynN9tmAN/vW903PS0Aw3PtF/bQHAM377VIaMpbHpbQPKGMHgvY+mMplWWRPZEuvLZHkG3O5x/vFI6LfgKzJrqgS6oCUjzJkWsJDtt+GTLuLNs+jQgEkf0Ud7C3wISirfwbURR/yp75zB7vyUujh52sVLMnsMsewbJwOO1FXnJ/cHnkb9+oxXvpLD8Ke6TDfjqKIvePCR+zaGMVLJ6JJha7bQVl3DwAzd4jfHj0w50KhBBAckz6gLn6/FsNu4Al6iKpq1tED2ydNnNbIM9FacIK8pePbsWflsph/Ywec75e26Njj65MZ0lSZQ0g5YZziURw/P6hc+lywSEOFJslKeCi7QAc5knmd9pN3R9sr06MHDGnFTl0+PjpvRd0/ZMT30ou8hHCPXA+9gMZIXEKPHOLVx/NPy2zhkntX2sxfPw39THIE4R6Ef3jG12WY0gnCZd4Gw7CX4BC9Gkl68Oqhe1GfON9rO+PLdNW2QT04VvmW0BDYcU3A7bCRR2c1z6stHYPc9+iR8J0iXkKnuZH/Shixk29DvGNnqILi/FAwMOuk/nHKyfJ/pAaaZThItFzHcaArvDnUKALWpXlOvPUtmtDt2skVrODTtPbwTPSExgCcEv+RRW0ZfbON9995+9AHDHOMduc7d6R3nVv9jtDm+ZLuzGFKv7D2caJcu0hbcGlm1LgyNjVhLEEk22iE2WKy+x1fqICOUPd3rWTyXqob9uLUy/fmnzyODssjjZaj66hONfYcnclw9n7qsB9Iu/JeuudeR8UV5Aaz64by4jv3mzN5K5+gcOqLBaO4baVPGYcMez3U794uTJgHnQxt0EmeGnvMsW+hocJU6bNnM2dMG+DmDgyeH7W/Z/GZbBC6Xd4JLjurb8FTo9cu/9OH0d/+1vzn98Q//cDpRfOlu6hDgp5+3z2tjbR5ls4YXsfMvXx/Fhi2Frge1Hul8noGb8EYcYvYtlp4INvCBo9rfdHIvAX6FEX3xQOCqbnUz3ZZQg4zaMUmhPEfv03ZwAbfk5uw6OFs2MrozHZnSfHEano0OTPteorq3uzmdHLyeNvFi+MW26xuhx2rqZYPxhWlT7M5KZPPBe486c+n10WF5ii67TBuvDkxnHhn54+gW76SS6bexCh7d2U8wmGDhRXQ4/pKANh1WgvJ59Ap76z1S6GQkxIwVM0voQLsySnipR1KD32GjA/JKnwsYzKDxjI3VOoqExxY8iLb1UXNUToIn+phOdZ2+lci3djuVjeAXbVIODsk83UwfKStYct1Z2ckx6wq41z7+dV/9nvcdTNO7iwS/G9OHsVcXp8fTe4/uN3kiObgaO2Nd1Vn09VaXgtxOcPVmOjyNHcm19cjHdehnXfoHj++X/+kY/egAQGBBq4t8GlUy3T1M2b7euRn6n9B3F2r9TJsn0Yn0laQpXWR0SjAkaDVq6N5+Al8jUJIZcEnPVg5DD36T6a5dy5k2usYq/aKj9u97afCY2RNN0jXExxEcG8rcubM6HR6buj2WEOxur09b3RwjPHVrzJa4uIp0rGxMJ+f0srWMZ7EtR9Pevfvp23mnd0Jpp3yGX+HD+9roHji0w7gNhN4cjmUFVwko+VJrZjKlvsv4q5eLqcV8SbJDrMibZNZS+if4qQ7O88oI1oPSHpG0+jYBoYkGsNSfSft8OrzQeCPnrGsUanvBq990AP9x6Rf/xvduMDTGA5wAgSMmQ6H3VYZ52G/EoXxtZuC6wydm84nJW08OjTlaLkD4zWl2zEoPY7gPoPl5joitx0c2bBhJdTrVocz8LOe/BinnVRQ5Z83zys11QhIBAq1ydvYDr4xch6DTd2X10XOzAGmPILaO3KPU4WBW4hSgtmVUPGc6h+tjlGkYZI4p49Qz7bvP8DGcgkUHYoKHc3B7NYHjUgxB4DLUyrmmjE3fmvuUXvW5XMi3mwQnI4MCRopH/zlGNYy5X8OYPmhXdms7968ioF54aISuDh0GCrycYwqtCi7l1MsoWYjaTFv6fO/uvfABvATe0KjTBYIv/dVPeBOwtY9hTk6/tsHel8nlPmeWYpuDK45zzG0FwbPqUl5AhwboZ7TISAB6UeThqGZR3XfMAZn+eF7/Oe1oOTvGNe4pi6YOxkxAau3Dew8e1ak0emPxZOkR44OWYPaM54tn+Ey9zvkAb2sNvlNkAZfRtMCacu7hATf7V8G3jsp6DqIf3C3qE7jjT86/gOnzz78sj1gjVKqHYOS0OMp1RknWsQ5UYBNQmuKKBjLEdsdikJwN6gIDPHbkIPANAzHk2D06fd4ZCs/PvCozx9Hp5id1XijSlEmdHHby4LeDIqJQ6swFTrwBJ5oC/0oMplGF4bx538gIzjt/P3CWXxbPwn8eKs74IcVh8KxvAXvUmXJoBjZ4QBvw+W4qrbqswRNYrcXomApiah4ZgKtXr+KMbG03cIAHxnamM9jwlOmHPv0G0/17kYVQjg5QHsx4rQFonhMs1PmGM0Y+ffUidDRj4NSlnk7PXfwuLXKUn/Q5v2UHx/tALiZrHGXsBVfa8hyUdGQyfRRE2kzHszJ91hxS9rLn3/nu99Je+DFw/Omf/Glh+u3f/tvTj370l9Of/dmfRLbvdpTgKIHU6dFJR244zZ0KHXisafI59MTXjqu+kj2wkEP9mPmgNM+nBBvNPfOBQ/DOSI9duoz0mIqCa0xbWQnsHNxbzRob5RC4dDRQQIK3c88oFTmmlyVDZHXLx+oILL6DEXwcIt8dpW0AW/Jsvrs+9HsCr9CNbqOj4B+T6ZPv7Ix68BkjrF73dKDTGfG9cg087Ey3XkeJ0zWmlnC8g0OyQovledOyahfitJjKiAZw2mlq+dSOOovf1GGWAhtsVI9m6Q6JafYmHgJ8ccrwvSw9bA5dnG/6nrrOIwR//rMnqWeta4joaNrL/TFaOYIrZT0n4AYPuqBly+VeccMr0ffAhafngx3DJ3ZE9JTgCp7QwzQtz6KPHXQ7UhpcGWmxaYS21CWRoF7l4NN1G4D4LZDUR5nsUWbYDHwAB3wDbdROLeCSKDy7ib2+WZnW3iWoDE1+8P1H09/53V+c/uyv/ihOKYu5n/7Fh4gMLd+66CYIP/nZ5wkcIrNxINfXbSVOXgd/3sT57HT+6Mu+fiDtXgW/aKC/QxaGw8Xu0Qk4lR6Gw+q3d/TB8D3gvXwWPBldw5N0hKB/fqbBSL7zsPzmJ0mCmNLOOZX8okdcayI1ZPKuSZtbmGqHiN0AIXXCmZG4+gFOdebvOsHPURxXUzPDhNP+3t70OEGDflrLRNdwwG0IY5aD0VG2wWs/0t0IfPi1csGeDP1nw4qu1cpvuxjDBb8DrTtqFJxVdoMLzxWmVGUUBvfRsXCEntUr6SP9OgdHpinSFbPMu266M50juNI/z8HnHBw5yPkclA29H92UMg5teEYZtJmDOnU52CrrjOzS9/57j4sXAebPfvqz6HlT1RJ43IpOjEz7bsfhKO8EDDRV2k5/zDLqeqXQCs3hDy7MyJHsPAjslwneA0xHmPlLhwn0rRvVntFCPpskGFrC+8qq6W7R5UdHHYkafvGY5idhacYTG961eOGNUDwB2GFs3Hb4+7JLCexQiFluhdfVo9/sjJEiI6mm1NpUTHv6aATy8OC4ODo+etORy/v3ElwnsFpdCV8Hfy/fnIZ/q/lC/7fTkxevYnO9I3W8bB+/j6myCVTov1wzY0wi3WipUVMqh+4zUrWagI4NEZgtRaFL2p/lt2Rck3KhHf7nN5BFuqH+TK6Rp3x0u/vuaBw9icZoW3uQZ9kZeJeU6Kth2MLwZihUXTzke0yv5v+kgvbD80u/8P3v3ECGmw5E6NSTHB6SOVOVBgDoxb2yG4wsxpsrdwBsrtg193uGQRyAxdDut6Mpz8GanzGcK2vIHN8P4zA0iEpp1QCEsAQzNQKngkeJivTt7Ca7MCL+oaCKnLSjfopYFC9DEshS93rXXNgJSxv6KNNCeB3grKOT8ys8yBQETvUiBINoug8loYIydZ7Xvv7EKoUQw+GlyByzYILPATZt6RNlaXpHDYhgJm1ybgRIeWi0K7CB5xDSeo7Xxwe974W31plY2GqnJRk/2WrwC1hkNSh4jFpj5Frag0+mdazbivGJ8Dlllzizdvy5/S6GK/hv+bQNDo4Q3M5MhQkxG5zdTlkO3jd5ZBgEDtHtOrvKPn36JLg/Ds9FsIID9/UTrsAFV950750jpvZ9+cUXpRNnT+ZAm5QLHM54h9tZAVehhvcItQwhwUWjGf/my+IJayw+fP/9xRb8Ubj5HIo9VEk92vSMQxv6XL7O6QC3+0rIhqM9OdIP2Q3FPDcfrqH5nZuLaX/DTpX49U4VpO18+56uwBCKT96GLhDmNHQBfRSIKaGObjwTHhSgKm2dGeWhv3DPcJceUdScNMGUEY6d7Z3yLMNAURvdoAPgs9tXGzUOn+gyfJA7wZI+UtClIR4NTvXVFKGuHYosopnygh9lwe1AIw4Qp4DcsDEQMztFjD5l7yj98/wcuGu3OE+/lGngFhC1UYcx9RSu9BMvuo8v7DjEuOqraSA2LjBFJD1p4FqnIH2Q7RMgGaVARO3rozZHnxmCMUozjNTQc207/UN/96yNcNBpc0Dmk2OBJwVx+gQmz7qHh+gW7Qne9HceyeMsqAP/KN8tYcEQuK3TQCDYVUcX84a2LljUzhkj7zLGAirrDfD+t779yfTpZ58XZ9/57nc6Feks/X/65Ms8Z+rSrenNy9fTcZxWa4tkSk8SwMBT+d2/8FjXOOQ3/IB9lgF4wNtw59MB9lUjtOETvOG6siICculsH2NX9Ahu/96/9q/F8d+d/vE//k8bQJkK5T0yX37+RXla/eWZtCuo0a7O4y/waANP+5zl1Pfat4WNMA1sbPLAKdf2gJUu8gg46AE6Ak/gP3pQPaVLHiBDaMv5DwumXgb5dm2R4I8DFSno9EVBSt8dSLemAfVfGRnJn9eS0LCyyVtolv5VZlOfPqqXnKND2TSNobmpxMar7DA5pq0Gf3kOehkUH9V/gal6kxyn7GF4qS+AJ/eL/sEpJ1L/4AMeHfpmmsuM14HrHOF9OrWjxLleRzPfBT7wajQnZiwwBVbJl9zvY6AMgOrrroLRG+TXiLzAANBwpw/dZCrlrNPyjGuoOSgKhAX/RY+gqf41YaREcFwJ8S/lcme6vh2Yrm5N6/kL40/f/WR/+tf/6785/cWP/2R6cxj5uRWHMsGVnR7XV1L2zs302RdPpo8+/Ci0DBzpwslhZCLO52WcQ6/HsB38xVuJLoFSeF9wFfhl281uQY+ug8xvI3rkELMUpjCRvmmPzOpP+S585qjPkv5V1nKNTI8R5qGL5zXwnL7R5UWWPfXwV/gL9SECuKnd6AS3uTT4muwFQfCJL2FJ+5YEGJvA066vpZwNKCSHJGAlx9Jwgqmz6U1suJEvo7ece/xQ3U2ew6z0H/t9HqddgsY9M1vs9CeY6Lr2AGRkFnxGtzAv+2YU7Cb4NGsnZAxfsRUjweFAe/0VFDls/NFkRvpKv8I7v44f4Vr7FtwoT9/S636TV9P2+Zzq0wa4yYPfyrS++BQzH1dm0u/1FaNmq9Ojx+/FBkZ/J0iJ0LXPNrrI4+XB6onQaW/j9vQgdv/h/Xspxj+V5A9tI2evD47SVmyfNVTBLbm3Vl6S4ii+Hl9YH8H+45/8KHQY0+mNirb+wDZoFttzftIZIIirn5IB8MxOmAp6Er/Czb39vdrO6jK+QOhklO3Fixf1z/gmNv7w6hrr14/gwPrZbTPCLqftza3Yvrupib84bPZSjBq9nognzxtJvtMpsrduJ/hLsEYfnF7g5+C2CZYxfXzY1rft80b0md3C8afRS5qy68rCf16anJ/RpxuLGSSBLb+7W3SexxcGExz0NJts1kpnTEk4xE7Y8McU1u2AuRe+xat4hB61jb8Et2skEVyVs8h3E3nhB3yBB1bybC6Uj00hduSxaenjb38QmzaMCyAoYkZAJgUhCJ3rXx25X+otDs85HRp3zEbXqVEChOgMGwaYn6HUMfT83QgFQfZmZQ4CYyyDo0MO5ZrByielDizXGnzkEAxAKkapUsl3fdMnTjZBoIQKVpiaE0uYcb46KHF9YOQbzC3g72fqQcxOfUo7eowQslEEUTlKU3TNYWw9adPnbEi1BSd+zzgC/4Ahwhom64K5wEHxWITN2VE3jHPK4b5159OOWF+8fNG6PLsfp/menXby/TSC02xZ+nzJ2AQmQTFUCRj0uVls1/J89FeVnswUeFyD546a5SGc0AxoyutXHdD0VzlKfh5KB2dMx7QS/M79awAXGBjcBjd5npI21xzdjXxwhlNJ75e2uQcOGxzYVtfaEDudOdRZo5o+gUM5vFXa53RNGbw194VDphcUbfkyh4zNvHDVW+23c4+xuTg57cidqQnlnUU/Rl8ZMgYKDgcsvvt05JHiqe/viWFQvgF9+uz5VJbnRybz+upsentxlPuD71ShlmAh+DKlyfQHTmTolGcLS+6jiw0x4I4hMS2MAbZWRxBrMXkNdeBEU8P8yjJeRkAEk+798Ic/jNM3tr71m9xw5Ob3HYF1lvSQuGfxmzL4Bx6aaStPRtYCnH4ow6nRZ/zSrFrgZ7jcJwuMCDmiD6x3Mt3Jmhr30A+/MUTKqxc+8ceMZ23QBYys783Yl7nRZOieMW1y4MxTAvLKePiNgblo/aFxntWuaRpw4WRI8Y96/AYHOddnp982n/Amd3Dph2vgA5M+eJZRQyO0l7TomtC0R6fSH+oyUoE+RikdDPrg0fArQxA8wTOaCqzCAJVLv7U9AsnBU3BxJzDod0ecouMEdaHS9OHHH0/79+5PP/npzyrvrv2tv/W34iweTs+fPu2Mgb7OInj13sIaycAhuwweRks7dXaDan3VB59wpI9tP+W/eU//OaXdXrtGZqH3ug3z14GV64KLn//5700fffztrlX49NOfLbLnQ4e+iYHe2RwbZaDH4JnBu7Y5ppnV7X51C3oHFz5dU8cIzL7ui3tNDOVTQICv4MYxy5yy6k2B4hx+qxd9z2f5bYEvvFvZ8J0zvXJr8v40Mop2tUl5jv6b1+qY1qMtz8WjCD69K9GU8PARXOU6OPGZXeTSqaAk11PHWnhiFUFTZ53qfArCOgsguojgoqHNFjgYnrm9kgAz9/A43eqZJhfDS/AGZ/RMOvHVb0GCT7KMNxzgIjdNzCye1W9T1dlaSc8AFhwO2XCYkquM30ZA0QTPW/P49iq6KrSkMz1nnTe6OIaFWRwhSqpoX/C9g911KjleKbHARWBugJJbN0uh+2VwdrU6bcRt+oXvP5h+81/+ThzVP59OLtF4O7JmLSV5i25JwPfFs2fThx98WHt8nUDqOLrrbcqeJrgyvctz6WnowcZKYg764mlrWDh2n3/5RWWErtRfMIOLv1NlkPYKa04Y0z/f/IYrncVz7KPn6Dj4g3e5MA/BfQOk0KTBTfXbmDEEdwJ2dRnxb+Cb7xeXkj/r095dSdmL3rPZweXbm+nolK/EFzISNk1375riF9+iunG8RyqahjKu/Ei4KY936QpyVpKnD3BghgW+tKGE93+yU0bQ8KCyt+Iz0MXpWh15syu8t3BjfauyUX8rz8661UEm4JNcqGfWOUaw+A78M0kJ35Ulb3hWOXpJAAU2B52ABuB3X3mnw6dy6tae376PpRfX8VGCv9hpQQMHX/DWzXTiY3ihP4u4kbKPHz2crs8SfF0eJyjZLg+t5PP63a3pOIHDyenbybb/bKdEjE8BgNFp65SeJ+DZ3t9Ov847W0US3CYY+7kn0HqHxvG1POcdrZ2dlf4aMDlOn6y9ssmRTWesk7Yei3yx6bdMN81zgm8vzjbKpY98O+8kg5c70WP8En09Pj2KHQ3uQgo+6/29uw0yTYHOf5N3+/Hd7GhYnRB+PDs1I0aixwZyXolidocRvsvKCt61K2t1TioWuEk2VoYj26UxeQ+cYLbeeiP2Ey8bYLhJm0dnCQjDh95Z65rkpUECfpe1b/zg88ASCUjf0kZIbDptfRg6PZ+WCxiQoM2NlAWs2swKWmU17UXvSuZ0WU5KjueVGcfSR58IroagQkCFW6X53QL9Pwdezg8Oqi/K1hDkxuyQYLhOA8v1oeSVHIZoFgaMWaZcPEMoOLejLnYgyPDK3hhezxi6I0zqDpSNtjEtw9Hyqdswp6wuY8Bh63Bf2xxTywikjIeMCkfF8CzjYmc2xwxboQ3M4HP6McNOuYCNEnBUuHJduSq7/CmPIHDAQNue0ggSoVXe6VAfHDu+aittv02Ub7MFzCCoqmJNv2ZjPD9nJ5z86FaYXgrs+0q8eux4K8Q2UmjbZxuVcCAxkg0jOmee8IeBjDxRDF1no438dcfDwN1poYU1gKS984uTCh3mmQNdyrR4gy8CvFBMDZ5k4UJb8BOoEKPl3PM8hxOt5o0g1iOwtrCCEUYWzt13T8Atg2+E8YvFyFWpFRw0CxHe0HaVQ55DY9kxQbnNLwZ9RtDAaCuPhvgNr1hoLMPx0fsfdOoSSpb3NRK4fTQwTPlgN30YIxr6iv69vujn7VtkaDhV2uyIT/E2aF3a5YQMvInqXqbM6Scn7gx+YABNueSMjnvlobRNBpbjrMnI2f2K4aOkuyiWsQstGMu+CFRwF0Xf3RFTN4ruB5ed4hrc/dmfxaGIsYGzAX94FN8FXvDpFwUi6ySjVUc7QLrfFwWnf56ljASA2phHp/TDFB+Bpv5qr1NmIv9GbgQE+iSIgcPZYDp9L35Txyz7g4/K6uUf93qdos1Bh7iONnSKDLqAxHB+g4E8KKBCRZCuJ6hWl23S8ZrvnMHZOVSXz0FnuBiONFgFi8rJFvY9cumHNhlURhxs7juMioPJte3dnfbbSyZN+fKMNjr9Ifd7+L14vvox5eEUHumF3AwdEzgE5/MMg44kBQaJFDCupFwD4NLRyzrPpp17e9Pu/t3paYzzvOvWR9/+uLSy2PcksuJFsXjgRQKtozeHnUVAP8jIccoFhYw5HPDoZp0/eDoinHLo4XeNYWDwCWyysxQHwrolusboKEfQOo55jcHl1fn0d3/3X02b55Hhtenjj39u+oN//ofdNdHUoE9/8tNOlVGhQN0Irra0iQ4iOAEbGcC7Hc1IX+mdCHVwFGczMmR+Ph7Wj8pV+tB1IOUzDlJggsv87tTp4Jw96ehPHAF8NTtfdjr0iW6zLujvPJNL01JgeLsEPu531Fb0tOl7ssQz/srDZC+wdU1M0KnNTolJJXRXRwOCX+9YsiPutkRk9Bw+tRj7dke6w6+BU52FId9nfkUH9SNVX95NxvJXeuWe+3ChPc+oiw6beR5+OOzuk0nPddQwPAwXOtusP/ylvXyp3qQ71NEMdcqAC78axXAI+prkg+PwRNeRpQz7x446OkMh18ADvxwr5dkzI1/t26IPZLl0yPeZL8EmCOsGGstX03Kcu1vnkZE4fb/2yx9Pv/2v/Pz005/9MM6m9xlFL52TLzNhgqHlm+mnCYy+/53vNnlJViWrlizgT2B1eHGd4OpmOr1aml7bQOAwwXKTCGOGw/rGSKzQzfBrlAKO6FcyzQaPrdEXNiZwwy8bTb/Csxf0Ko8xJL1vlpanM/o29ZIhwRWbZfRLXyVou/vu/5ey/2qybMnyxD6PFKF1pBZX37pV1VVd1V0tRjQwVDYEDWYwvvCJxu9APvCJRtp8KwyNBIwD0eA0rFWpW1eL1CK0FpnB/295eFa2AI30yJ3nnL19uy9fermMvsOrOgyvXu6ji3BsGm3p73PB45UEOXNtJQHApQSSRqWOjg7U1PZ2yOZxu3vndjnPR8cXuxinHUZn5oIPnTWcT8HiYfQa24I2dKFRc/6aoL02lyCXgc1GOmRRh6GphezwXIIh9C0c5f2xOYGRv5oWCGfBgI5jI+x4WXnFB6nbezqG8Q782ayo8J4y+AHu8SP8FiSRm6HjBWIl78lPzuC55CK/la9t+E/Z6MNmOb9Mm6biVy3MOhM0fA3+3LNOej16Vr+CM6quryy2e9ZThSamBztqYzd8Qua//v5heGw6ch0ZyTURO8vegBfOOfE27DkJb5IJU1vraI/4GgjPD7t752ZbXJitCMB0cR2v1nmZneUMLO21rsi0d52vRqzpuqmZ+N2pi10muzOXwiOhixFKs3roY7xQh2aHlnY+TDEVCMGNTl3l8EGsMbNuzFTU5eAT/ja3N2ojGEETe1sjkhFpAagRX+Jtt0bBGvj4n3xP/jr+tJHH0sJy4aJkIboPHMo+Cp+apWV0q/va4S06Jzbg5LXNv87a9QR7ukkKVef0gc2yjmon5qtzM8V/0mmCRGsWLbtw0LYNM2w2ojOADbgyNUOzFqx5nEugFp0aXsa7cJH/qqzBp66JH330kc8S3vDZm4SJ9JoWYYI4z+SpXcJSIAOGwTGcxrq8wxkoY5ZUijR5INP7nrsYOqMGjK+FaxwBSkAPDoIdpBGbu6LP84soNvUEeIrVInU9LJKto/WWQJozHJSrkYihJ9B7hulLcadeczMxG+XAMSZoQ+FDRwVyKbO3lTIOToIzPZMYvs4/8Jf2m6vaAw4R9WTtetKHNbsRSLa2u79XSNYDw5BKfg88MAglvBfweGiaQH1HtIvn6uaJE/C5MBfHCm4o2jJkeYchw+iM5ggG6pDiwMExBWsZnjCGgxAXItCvYhxeH/WgKBRuh3nHiA0cEtLpMFeNsqSMV6mD44HO4POOP0OrpgRUr7s2RSCupFKKoQItbbloM0PsPUpt9DANXOCFobyGUybBmwBL76pLHm32ic7Kl3c4KupwX/mjl6ozf2DI8/nZhXqmHc4Dwn92T+JITjjNPriyCNsrFVCE9uoooQm8ytKica/ok8vvN7RK4rRyijWf086YyOMqWC7aHYQVPut+0sjj0h71qSc3ih+ISaq5SKFnZMVFNkwV8wlmvAJPe4xG6C1Iv5pybq+ttYX5mXIyf/XZp21rdyfKNG2P4zsRBaWCS5EBShsS8K5yBjwDv35zirTFrl6xQAWR5wNun9oI1+N9qXA50WnvHv6nZ7xTspt7eMBvOCVvBq5qSmHedY335HF1eOggfBG85w+ajjmrecY5hGcBiGkFdpVi9PWwDh03FSNuGpLeTvUrz311DRwUzZLAKSCgQxh1I4IBJHpgL3km2u07d+p9W+AyxjalIJvqd1+Z9B49imeCqdJx6hl4QW8OnZ3PjGCSGwmvD32i7fDhE8zwRQ/i0ho5SADSR3Yif9Ed5WiHT5Rvqozg2sGbH3/ycWDfrU0YNmNYBFpGTWqEosjLACrPkRLOKDFlpeNCnWAoWl3AA2+SzhL50OPMtsJ5pte6RidycXhr9zijMHEcrl9bab/4xc+r8+DOO++2B3E+lpZWI7tX2n/8j3/THj58nHZy6Ltxc8EnWyVg0S50Koc/aeDEPbC5wDP4rGZGBKbC+UVeAQ5dqVw6jwMy3vPpvne8P/h94GJ8oqOyTK3U+wofHC/w1FrFtLumZ0Xs0WYuMhk0hwYWo5s6OBP+tAmNDojd1Nt5b39/p/3pn/0ieXU0xr7k/uVLptm8riBUvQExPIAuoV2+DLjxRNEquNCjjb/ytXCTTGXPa1t3sIZnyJ22CYbK5igtebut6jqq051sd31W5eeeejmFHW+u4Eh7QXHxHjjJtLycPvKKc+Gfc0SP0cFGMfym07zElrFp3r8kILugBVyCqzoklKtZyaQ9nL/LcSD5Fradns/jV/ub7Qf3r7f/7H/xn7SHX3/ZtjZexv7GWYw07sfhm5yKTE9OtEdPH7Sf/eCTtlo94Rz/w7YffbcVXB+8msh3a585zr1nfisOtADYdCg4sWkJPtN23DGR4M5UN8bZhi5pXep9o9TfJP7WCDw1Fi7JI/SSQ/RLkcWf5SOlngMbD+RPcGYXs45xOD2v9Zg6rY8PjZpwludjMy7HMZ/Ps6naNZT9J6sbCRB07s0vLrXZtJvz20cZQpvgX6cLHtYe/mBtnhSdsW0ZR3wsTjJ+t9mK84hM7dXZd+PGzZKf7Y3Ntri8Uru8lR6OX2KEZTbOuGAIf5BRbd+UNzJ0/ZrgyKZNpto5C8zmVuS8867Adfh0bL3gFf7wj+mT6kEH08CPTi6C3fAR3PYOLPjkf9Al4U8lox/ezvfT6Ceb/Lz37nu1IcQ333xd61TfuXujnR3H/0sbt+KjXFtZq817BEN0qgBMp6vdEI3C2KV5ZnElsuoYGOvjdRjqsNPeyFfwRX+pd3q6b8hh0xKdlb6bNlgzptIunVD8PCwi2DP9XfBDXurcs3kbcdjcKwFHMjmHDR/B0dR0gsLghB1DP0EJWaFDavfWC59lZ3u3ysjXgrHWwKcOu3qmqJI9tkZAjQ/ZJvfRT6fc6lo/SoV4vk5jwWmbdcfEONvLWi8wGYVik/b2E6SHL1evrVVnhZHO8m3Rgt2IjJZ/if/5LMFZdYgnGakaMzd0roFBG/Dc0E/8SLQ3qqbdptgKmCyPiCYL729VEIYDaDLTNHyaTUR3xpoEEX2pANtecUn4Bc8vXAwUuS7funH933m/996WNiqlyggABhEJMSYwz9P5HUYl9JpxWC5PXqmeaILL0Rbp+W391OhRRRDIK+qEyQyjiZYhy/aqh/sJeHJPtFoORPIxHozQ1sZGW3/5PEzrnIo4Kgf7FeEKZDj0PkWifYvtoCCwh2YldJxr26QbDrf156swM+fJDiRXo9QseJsNQky1oQSYDz0vFJPvDt9DxOpFSjuOAmftHnXpasGwtbUb5XDQXm6s1/C2USdT8MBiUV0FIcHtUP6YywUXhY9cZbxzwTUiYRKfHC1MU8Y/TC6YMn3IXvzBegWjjEkFMtqSayZCazGgreZF3XUeSohOIeoNwljoWgEwIU652l3ClvrpeyyKeTh96GD4OZxdzrggqhvFKOsLISwwUy7mHW0qhZ7P+v1WggNJXuVI7mm7hP+KB5O86758eAItPRt1e6YtQ3Dc70Id+gceeVyjLNdInle9uCzlw0c/34pSs+VrbyeDjz6UvjoqCPJ+PivYDq3JDXzpRaxdn4InuPK9ekuhhHLOPbxZ06nkTzm1tioXJcmZCUlyP3TIZ60N8jx00DlR28/KG6N9ds5wRw1UXfjGe5wmvATm8GqMB8jkwfuvQ8crgXde0ATuauNZBRl2dDLHm8GkxCikvn6j0wSu0Xp8h5sRoMpTvXq57xm8wlk5NMGNS1CBVqVj5M93Slg5aEG5o9UoXxp0HBeHKlQsuVYvGLtR6D363nXP+2AzFURnirrBRN/UVJx8Vz8aDkNC33FkBRMc9NJ5FzwDRu+P74OP1CfVr3zlZFOwytPTrhyjw94hw2ATqGon+FNAtYkDcqYn/KI+eavIPH8dusOTd2ukOW2V5PPcpS2Segb+YRA8NWoaWDgZ8jJq2m1DAbiT1+9yqoMDa5z0epo2OkYO/EZP/C6P/OpyFYyhjQSmUT94/R74ct9Vc9qPohvjgFpTaJ2BUTS8TWfOrSy1n/3Jn7avHzxoT+Lo/uEf/6wdBGcOfL4avbd27XrNud+JwwLmFFj6XxCRJvoJkoJHGrh5G0bJ72EY8fx47vUBK9i9D+dkQZv87jqvdwLI93b70FW5+M/7phzpaaVLOXHFc8mjzhrFT5vxZ20Uku/40VqI1zp5LuEDeOLw2NErQfuVV+299263+3evp9yJOAcLNR3Jzp5TcUw42Vu7CbDC94IOdqRPG8t3eCFDlEvowC223gPOamMXMpbvdv80ncwoCOck5CnYanvh4NyzkzhqRhfDwAliIk95RqfUaEyq6Y4qe9F1mm3DYdgIR41ysC2BJ5aufCM9wjUKFagEGZx1GtJ6tLOzo+jP2InJ1JFngTRlhI9N6okOTBNSl5kS+C50kNcnuBNInL7ipOIFQVac0+Cj7II2XTpv1+P43b59o9b/DjllWMmQ8mNqa6RgLQ5lsFFBGjmqA/8hLIH+YfwKIwXOGCqnLHjAC2TXKIspStubmzUtk83FM8qGQ7q625vcT3nwyyahXQWlgUMnDHoox2+7tdXGS57nPifce2SBb4MeupfQx1bUfKur01dr3SX8sRnHJwe1Dfvtu3fiwG61Zy+fhV5xpoNAAc+ViZRwkiBrfSuO+kSChOjTtHN+frk6RwSH5wksbZpzmDZzeo3AoZypkxGq8rvIGL7gO64kmOqjSFeaXUetH1qOzL98/rx8ObwGdg6/PEZG6T28h6/oSsxgKqnAj19pKqGOBTayiB6CGQlxGLQjXQTUl22UErh20i600Xk4psvBML3kMro3NWk9eGS99OhF5wPZSF6jeOREQGWNETmnO6giB4bvJdgLIdv15eW2EH94LjgXOs/PTLalBI3zCWDfuXs3emG66Gu6oC2+HTVixGcydD0JPrnyi/Mztc4R/zuEHK0dJ6ETDz7RtnyKJHqePLkK3vgBl6JDnCe1lAB6bk6HuamSM+36zbWSk7v3brbrN1bb1vZGe/LkQTt5FdsUnBmjYAfoKqXixbWV5aLDYmg2kSDk+dNHBaNRezv9mbaNvt7D23Sgw/gFSg4gxh9XLyf4ji4U/Boh0mkvGBY8sk8CWoMUgkBlWVf28sXL8sEnL021g92Dtp9A61VsxhS/PHwwoT83QKKTARCzFGppQFIdfRJZFRBhrO6f5Wve0zHhzD8b1IhXFEMX+n5yYYv4891foSuDB99STnU4hc+qvpRt87NaZ5o22HLeYI+OKFOIJ95/7x04DEHqo9LbxsLFwDAsmAnodjcp4xDEv3EGvJcGQCjh0PM4HGL3R/nV9ABVijhCQ4gEMIy3upSZF2rnPD3J3vPHOBBgxKt7aXj1+kKA/GnUMPw1nSL3afTew0LpWyMxW8wpwCJYNnHgBGFL7TGlhzLgXBmuZyC0u3rxA75hRMi1UHFrZyeCynmhzQN/yqioVjsQNJ8TMThl1JIQ3bPCB+LkHZ/gd9VvdWh/EqJy0BkCbQI/mObDjIIBirh2DksZEmf8yhSjlkg9VW7v7tQ6q3Iyo3gpHj2HDNFChPtKGNuo1aVwnN57ymc37TbVsByp/C3MRJALv8F73tVu8PceT8zWF6sqn9MBT2CeiISWQcglXykgeGS4kggfWr+Ni5FXGnl9chLloZTx0+BL9z2XlA8W5XAaPdOLoh7PvFN8E7ysOtTv4n5a1ZzhYATUmTQnxxSb3iBT1owIdtxyMoBWwUfKkqqteC0PwINiprjAzeB3DuDg0eoVT/4BCxwjtV4ovbruoTXYObP4xW9weB9m0KQWihYd8VMPvtFI8IBP8IN8A86Sh9BnLkbDqNXpwSENE2dstu2cxElK3oWV1ba7EwduP8Yi8O7t78TordT8ZrgCm9GdQZfCZer2STfUwtHAwLiD09QKtCiHUtvzfVzK8Cm4G2V0/HVYi9cv8nruKprHeObrP7jvGjwg+a6+coCDH+0shZpntcYq921dXTgO/jmzRlq9g26vEmDqtPC+sk0XGeWhhXvedU+74cJZXp4zCHAlj/uMA3hGL9lI6kS36oVP0l7v9JFoQV/wGOfBaA5nhC7l3EoDf/LTxS6/4WfgDD4dHgqnLgYEHvQmC+CXYvhte6sN4PIuh1pwqe27ehFTPsPBt8SH9C+64kKX7/R2589/CNsoc9BVPcWL1Np56JE6zJlP6SVeHMij434W1H/6b/51bSDw9NmTksV3799pH7z3Qfv1b37Xdnf32/7eQYzsYY3ulN4NrsgaWWCUyRLniCwOOAZ+0W3ANGjESPrts+Q2ZXoHDfS4yuf3WCfjffdGWyXtkwYeht4a7wpQ0dt9qaawBCZwn73WQxxdnPLKUU5+SDk+5hia6u48HWtVbK6AHxbaX/yrf1ln0pj2/fXXXwQF521qYbGdp3zTHX/76ae1q6QRn5pxkWjGlBm8RQ44NamsHQYmMKKBafY6Laz9pAcdgsvB1F70ATu6Se7BFSYoHZb2dRzTZ3FW84z+YUE4U+X4peLCscqS6EUy80bW8ww/nPHsOE3JD7b8B9SqUwDtYGBweUe9tdYBLuEuZWsv+6xCPoByy0GqPHmW947jRApOIuxtIgHGn//RT9rPfvyD9umv/i4N6p02HG15OX7RiO1Z8P3ujVtt5WKNpWmBr+ObbKcN69GZZxOTcfhfxfk7atvRoyeBVyedndRm49jfu3u71sQ446em3Oc+ceDocf6sD7P7JBqAE25MJ3Y2KBlH4xqZgqtcg8foZxsOLC6tJAA8KN7Hh9a8CMYu62xOmwT4r3Qcxc7AxbGpXnEprWuPb99MvZubW2hffPlFexF9VYeKJ7h6nYBR2X/3y1/HJs61uaXl8nvYMrCiuZ7/muIaukTqovP7lGkjcmTGkg16p9bHRr/yrbwvz1rKM3vEKJl1RuGimulUSwpCR5rGLo1BUtmU4ru0P4Ja+oC+5fe9mRUSnOq0wau1djKfvcPdjtHL1dGOOwXyMsOX0d9aZhI9aQ3tZHwoPHRinVDwjkd1ihmlm67dLE/b3dt32s2b19vDRw/z+yQB063opc0EiS/ah++911biY26vv0hQZJbXeR2dMZvAqs4qm9TJfil43q6plWyMaY/V0RMb3kdyuz4FeLUrcOjEp59GB2GAzDvxX4lM8AEn7uP32mzl9KDNL0wHzhtVHj1FrvBXbbIS2cE/CwtzZcsePXzcVq5dL74/DT7IrMGICrTCT0auzi74lK2zS+fmtp3/Imvhg52d7Sp/3gYakRnwH8auGOWStG9xeamCHh1MeL+dJ1De6+dVCbBcglBry7a2N/MW2TirwIpUk3m48F1b+ZhmWtgNkQyp03e+Ijo7eB+cfEKdWJsXu1ziPf6MTkS8uLW5UevXih8C82ToMR3f1xRZugd+wK1zgb9Ll+p0hAv4ZlvZF9fh3n7Jp2vi3Xfv48l/kjoxusLHYH4DHpMRKo2rAOetfMNw2YEKUt0nGOZF5kHll4hNvRPrXUq02K3fw9junUUoBmNVxFjPoEzOXoqr7l9cVVb9G+XG4bpwXDEAAfddw41WWZhJORtpY6Ar34VApYA3ZWJogn8epJpCI6IWSCFMDduDpGBMXeDPexX8aF/eHAZYefD0Ns6qjcoiINCVuqv+PE+GyqdF/k8jusOT/DDhT2joffkq+Ez9yrcew6gEJdjb0suanrrUFuNYT0RpvQ7jGmKl8BiRPb1c3gdT0S1KmeJKHXpJbINc8IIlCT9QhHBbi0+Dj9rcIBL/j4MreTG5VIs9Uyd40AJT+qx2J8GL/K7e/t/vwOZZtTXPRvLdfdcoT/mUL55keCejGLVrbqY7wfIIZucjjA7S03v2Os5O3+WwTwWzpiN6OXzTHTWGQnuUydhR6mDxW8+jHc0qkE0ebVcf6Ot7cNDzdX7wXinD/E624m04U6/nEgOjDolTQbkwvBgFWvAqPgMT+IzEuo8nORbaHUJWz9/0pavtnsW0UUJ1Bk3K3km7zmMcOWf7e0ft5bOXzZqWO3duh4dfl5ICM5yCSd2MC5gHHYpmqb/vgnZhJNA2zyXv96lhvS1wQUFZ6DtS8dRFG+QfSZ0u9zmFDLay3Cun4+KdwSMDd+4LfvVS6jgovJP/wDo6QKZmA1PyB0kVtHvPXHgO2i6Dm/JHXfhlJDigbO0MqFwGhyOkXbYrVpZRe/P7wWGHJLsuffDBB+3Fi+cpez/81fmcPMAtWSsHJeWaQibBs4tRI8vqgl/1gAF87smj/cpyFQ5iOOHFs72DDjucryWosrYhiqv0nveqjOCIY023PH/2rAzErCAlbS8tExyh5zmeS5vgkrMLhlH/gA2+hhyPe51O9FR/H47pdTpMskZBL+v/9f/2f2mPnzwMvp63pRh9o60M2IkNCGLs9G7+P/6r/7r9/a9/UziGO06U9SrafXwQ+Q2fgwcfgg1OwTF45W0eUTtY3fMO2CTftXXweQXiJXd9Suab/BflyONT0l71ea5+vMO5LDz8A9xciTPXt3P3rhEg5dj97/AggUFkGd05vzWSBJ7T4/Yv//zP4nAeJQA/yLO+5kYHwlT0mI41tuqXv/xVGkE/dpxXS/ObPuAMgOcw+WbmrCWIc5CgNU2qLf+d7ySgE4DgB6Nedmozbcm7YOQAwj38qY9tMfUJP3R8jg4PMts7WXSOyC+wQnsyiKc4KkZf8jP5kiOILwsTwIPhwrFp2/DDRiszL6fOTr/qCAjw2ladWu7lMkW6OprwWpVVjUmddHDaEqf42upy+1d/9qftt7/9dfRecJD8dKdZHEZ8vWvk6jT24H4cz8XYw0uBhxN8Fl20m7ZvHweXgXtr+yi69bwdJZA9TBmC/UhD/IxL7ZMP349usfva01oH7UgSO7ueBV74HDNo8IuEZ9i7YS/lkTjyRmqcWyQABqPdZScm4svEQUWXPvoWoKNfL08Ierx7Hpj00IdvI7cT52askO2gMrKP703Ze/D4Ub5PxOFeTDtfteXYO+t0nq1vJCiI45k6nji/Km2wOdLatWvt1q3rceTjPQjIS8bPa9od/l9aXgn9BAZ7IYqO2PnSfQI0tnXFmUvoG9kI8t8sPcBngKsgKTimG+nZk/Cgc5F2nMcVHMunQ08Hks2C+jqtC7uClnGGL1+NHJ4dt2uhH1/FlDn5TC32vjaxLQKU8h2Sp44DiK0acs6e1eht8Do7M9tu37wVfTTZHgVfaDMVHaWD6AoWC16jYdpcyjJidXNtObx4JbjBttGZ4bMAHHoZaTzJe30EnW1zDMnMxUgOWeryZPOqg+i76QrEzDpwD155CWMUbyrv4X2+XKXUdyVtB/9m9Ova2kr55QIqMLt01JIZ08VnZuJfpA10srPFPE8VwUX0a/mINrRIoBw6GGEC6/7+UdvZ2itba/oh2a/jP5KXvrN2Cy/rPHbcjCU60+En5ZvWPRmeuhqdfnraO/rQlB5hW/b2AmfwX2sFQ8fSqfmjN/CY/AIlMmE6H3lBP8F+zYgIbfn1cAsWsq1jc9gC+tzUYXYPPJRdnz6ZgD310vNGSn2vpUIpr+s28hQ9Hb7hH5AhU151TvKlqxM676jz/2twVUopyPdZKd/D8dX48ezt5+MdI0AVkaextZVqqGQYm0NKahgLAjOA1RPP+JZO1YjzCAjlGeVWCi4Pame/IJ/w1ZQ3SjkMqTxOMobOq8lJcV985o/QWCMg6b2m6Cl0BDMcr0fElEdYMjeXYQFX9V4EuYS3mDkwCq68X1u3p92YzTu4fChA0wb9RfRBnQcdTyPB0fj9Ng7dlxjKYDH1c2ZSzgWuje6NqYsMnr/8rJEHNSnDHOsqTx0prjYKYfyCD/lhZTZCZMj5dYRy4uIAtjp7J+8JsHaDozFveSmCoE7kJUAOKQUnwfanzZiPgwpnGF+vnFktg8GU4x3fMbY0nDLP3C/mT36/Jd/Hfe0ZTgpBkTC+Z8MYKRevFd2SnyPpO0YnRAVneI/wLsWBVr9AhlNrbrHFoLG7uX/Yjg52k98Wn/2g6cOUoaeGoFLqHANCdRa8msrgGXhNVfJdjzOHWv3m9OLn5xe789he1EgGo+H0dp0Um1vrbWVlOQS6WIsWoV1di2OeeihCPUHmiztsl/HEAfKhKEWCqtb54BPD03ANNjwORymoDKV+RYccTiTwNXojuDoMv7yejhJB4yiM509fhJSX2/Wb19r333/3hm5wq0xBMfxq2++Vf3ccjQBK8klwDibPOm/3gLimW+QZ41499rm8g5YudXk+2iHJQ4EyQMVPqZNseF9C48FLFCEDOBe8WV95cHRQQaKRasq6phUGLiNbkZo2G6OA60oPBbd6/WtNTO6RDWWrf9RDpuAAXcFrmpBOm+Wl5Xrugs3V1bVyjtCNfDnJ3xoBOkl5epONQHeHME7Zvh48Bqyvp9L2MdJpOoq2Fc+EL+QDgzzgBC++US7eXFycj2MRuKKrOGCMG1jBhA8ZR/xWdaQdZINzwCG1EPv5k6ftevLa6KZgyPNBE2sjOl3CR8GZDibPGCLTfEwfgedOp98745x1Z/Jx/vQMKvdK6OkcKLJnfcD/9r/4z8PLW8HJeQKlg3aV3sm7emcvX0m5McbfP3rc/pu//MuaCmcLXJ059Dp9efk87RBMJv8IjMFVu2jlO/vR1zEZ9UgbAiPcvjG4gQ1e4bocN+UiPMc+5etcqdHMi/f0uOpU6W3sUwjxb61TTFlFx+CAM8e8cVRKXpK/gubpyQqg6IGyqWBMeRCi7tqJLI0xDc/ZXvFg2//63/6v2kcfvN/+/m//tgIu7x8dv27LK9dDv+n2H/67/7ZtRx+YDsX5obcd2qlHmtxznjkGY3SAfTAypgOGozKVQMq0IiNYpyeHRS9tt4EDXqve47Sf8wZ/1cETnEnaQE7hwHc2uQIcV57jMw5Rdfq4ocB80lU1DSyBgM165OvT5KyP8iy8l9+cUzJj6g2jRn9rAxulHHhk98rxTLt6QJ/vubTB9HmAo5e6TWfynMPqkGy4skax3OPAaMaCoF9YcjOBwtXQZyp4dKbPQej4LPJ8dmkqNvhKe/FyJ46nTuGJtm+Kdej3Ok76bGD/wx/9qK1EJo0YXTa7JLScSBvO86mDl16rtSLhIW0gy+Sz1hTS0amXbJMZbcFLZ6GNs4E4pnuh82VOaNqdzLGTe6lvttZVnZ7shw/jfFoTdhLPInQRUB0f7ieo7uuzjDoEc7W7nGMX2ILFyMn0JWXvt+W1GzV16te/+6yWO9y6fbvsPFly0LugwxRH64xoSrxfnWFpY3XMCOwDv04Z227XpjiB4SRB/SX8hJapE248o5tr1InuTfsL5vym741QoB1bHkIU/DYgoMeNlL6xe8Gfv6uX44WdRA7C73ZsfPDoSfyY3R7ghO5GJKLhKkhhI8qe572+TTnfIrycusCL/z7++OOyEevrL4qX+aH7KWcuPq/AaYYe4LsGTzcTvNvQ4uBgO3x7qUZl6BX4eH3eA3n6sw4Hj0/LdryMf6BuO+iG1GXbV1YdDxB9Ev40E+kwNMKzOjaWBbDJaGot2SPblskY9cS/DnOmp0t+Uvf0zFS7dfNmBaNGXGqnyJWV+Aih8MlOgvzo88B0dXKmHYMvOkWnlqmvzoYkF3sHx81mWkbP+dF0xFhKwffCq0b2+C8O5Df106wxXoDz+fhIe3uWeujQMAPuddva2rkY5aJbbXDEBurUpksu/An8X/jrZ0uqBz7wGJtGLxjJjdQU7cUKcFbvJA+9gJ54iH2Ab+XyGfgJYhU+LHsp6Bqdnkb52DAwKRdv5YZvBUPXod3GpoCqr+q8d+8OFfdPEqWjEeMa97zk8+3L8/FdUtHKymopTI6NKUAMTUWfF+VpFCeBIJZxugAOoA5c00DPIY9iJDCYSOMozYIp/1Sp9yqoSB6KrztCo+EIRkH4LlFQFhXORBgxIIcR3AjHWZTUNWClIJx0TSmb71979QceyTsFR9Jo10i+UoLuDZyBwbQARKVO3jwLQShSbSkFWe//w/JGneP+uJzlo2zP/R5tGfD7rQ6p6o9CXzVyZZpVLutM4PgkxR+G8V/EuaFknB8wE+VdI3DFlFNlgNDndcqtbShTLqazbqLu5zdjkH/FxBwYuASbi+IqmlNoqcNzhhhcoz3uc0rxi3eHA++dQZ+387u01TujTDQn2N4ZdURmAmNXnoTWtAnutTVsepimg//JGLj97Z0yEBTh0cRplO5hGRECy3mUFheWmm2DCSkFVj0eceps7GDXpY2XGxWkU1qpooIy7XHorOlGY/tzQr0eftKbCUbK1iJRDjzht90t58lQt8WwhzGiaGL0rXbeCU71Ntv9x7oAdBM4lJTglzAg4zSZazZGZnVprnpS9Z1fmp5vz3ej4M7CH+GBWhcWWjMCeVrn7sAfmYRD8KIvZSnB98Btp1unvzb4jhYSA1RntiQPfVD84D6M+pI63/RW5nvvye4OBXoJ0KhKyrN3prytb7ozOkYuwGqag1GlqxyP8O16aMGwG+5HE7wKhppeEVyE5MF/n/56sg/fV8pZMUWpdFAcpaEP1kx5jqOyYQQqDsnl8MVpyrOWwXxrvcIBPO09btev32r37t1rDx4+as+evahRZFO1zMe/DPbkK4cjbfddm/A3/BW/pVzOrmm2aKFjgVHSKSDBazlwiTxM86BD5NfziX6lE1Im+a3evtTTR2lNVQlG3WdQg1sYNiOLccarFcin7UYd0AN85fzH2KCL8q5MkZ7u9HkuwHQWijol8ga+LnMLBaPF6PCOT3VcweXt62ttNnR4/86N9m//k79ov/3rv4pTl4AxtBI91Fkjr0zTCW9G7nYD9//wq0/bBucCP0xYhByaxmEx9eb8PPfzjH7Fb/ifcwFGVzka6JR2CyrwEz7WIWhhPx4klzr8OOgCVGuC7Vw1EV2HlfFGnR+TJA9HX48t4174gFv3uazBh7UFZ9EXalP/4GHffKILGEp/5plNLAQCRntMjTdidX4eO3jltL33/p3qcPniq68D87XQQm+7nuPpOBbb5SgHnHJM8YazjuBm6upMPiOr58HJ5OV2/PqwcHQS28zrIf/l+IEp9CBv8FB2JzDCXeGmZMGUnNyPw0cGa9p03rPWxXl3dIL6jw72Yl+6o1u6mX3Hi+FVv8m5DiGOj07Ks1NynsApedg166jgnQ7QyWr6VB3aS2clfz/CInwWuSka5z0y1B3J8Fj0s2CRDoVnV82oCF+bYaDzDczkkPPNoS8cpNC0NrQwIhd8RXeaKrW2shYcXkq5NieIjshzm1nsHJ/lOm174Tvrf8wOIG/dTrUEILdrC+7c7HYnBDK6DE6jGhWE5A+O69w1V97HJyV/+VbTO4P/3qkc+NM+ziK+wSdwlMcFtXe1zVQ/nQFwshYH14G1V4Kjx99/2x5+/011ejuf6yDwzyeAery52/Yjax/9+Kft6fMX9Z6z5XTWHOzvtM8//TT1HbfVxYV248Zq+4M/+HGaFAc1bZyGw/AD80EvsI+BsHhBhzHYrOmp4KjCl+iW8JAOTYf1T1yeTJteJ8BbruUHSiEqe1ubba5GM8IPyfdyK8FidK1yw6WFE/6LKX0c+zqrM/YQPnVqHR/vtJs3FuPvHLbVhZl29/at+HEn7Veff9c++/5pS8jS5laulY6v4DwX3rbNfAUxgpV8N9LC1xEEsbdGJsld8dU53yh+w9XAbPjq7LBdS3B7M77A9dijeU55eGovMJymUXYNvBofZHlppb0Izrf3oxsSHB+Hr6bjn1ij5CidcvZDy2fPngVlV9viqrOkdDhdbk+fPmk3b4U2C/ENIvezczPhVedcHVeHxlnacxoc25m2OmlSrynIghzr/yTT4vhtDx8+bO+88051rvJl5CU3c7PTgeW4BhjYzanANl04PqsAtdYXRmZGp3cNeiSfcjfWN0qvITyf78aN6+3xk6dtbmmt8MnvHj4EvUdWJDTka7Dl5cPmz9pjM1B0+sOHgBQ++TrkWBnkduiv19EP9MvQxRL61myW5GfX6DX1um/dI70k0YlRWGXHukx1v91VujCPa7CobGMvHy+Cia0r20LolfLOO/eqdpkGIG9/H0pppPHs7TzS+A6AUpz55MjOxJjvh8AQ5R6HDTF8Kte9cjQDoDJ8GrrF2Fqi8RJEeP42PKNOQiG44pC4V0Yq5br8VjclgwiS5xyiMR8UIcdUNUj0XB3eK+RTYGnTSpQr2AWMRazAOnqRByy+e6bumvec8txT5oCrmCHlvd0ebSilk+cjjTKlkVfyqRxJj7BnfvdyOmOBYZQ92uNe7FVbiBDa0MK8albEOTineX83CnF9b7uU3NxMlNVUn7aCmVJBglLzagNDGCtfUjvGi2Gg7IND9XT8Ce5+T88B21D0cDhwQJg896687sM7wfPpt3cExOqQx3s+1TXwIr9y5DUlS3CFNvLIazjbtIKF5b6OpqanBOem5pgvfhxjdCVKbyLKovcsT5VA1yHKjHh4y3sueGQk9C6DkWLHz5GuOLcWZXKSA2uUMTzp8ZAoaMLdaYcur8LrNpHAKxHglGs0TK/yoCOHXH3KC6KjMDsP9V4Y07uivPIOOVMGfOXl3uMHNyEdZ2JOz9l8ArVpgVSM1ZWpdhBH6xgPpK11nEEM/vbmOkmKsul41V5wkFG/0QBOB49JlCwnGEycnEEXsLinM0TKLc0uXJo6YpG5nivlcrC0S7lFM0F7XkADjko4u+gCVxyMETTAC5wOHJliZPrDymIC7BiRl8+eV7BSQV7aItWc+5SHNrt6bwMTFt/FI5w29E2wYKoNJVrlJv9ccHDnxlq7trJYzvPlyMfXT5609TgAppMa5Qww7fatmzV1RLDy1dfftOcvXraV1WsJbObarWtxiFMeI6HdRa8OTeGJ4teJBFmcLcYDHjhU8lP4knyCJL+VUc/zPp7nhJr6qZmdBvmSZ6uBwUg9XaY+5YLjPDitac4pj2PisO6ib+gA36FOGRu8VEYn+LJ+AzHhBg9ysOXHa9aW6GnGU97XDo6k9pmCaFrR/Xful1ETqL4+OWo/+eEP2r/8xc/b9otn7TxB4nLkdPcoAQuDHSfq1VnqT7ue7+63//irX7d16woC85UrCWrrZPvoj2mOaK8LUbu57nyCA2uToPwmZ+C08YN8dlDlgGi/zz61RMdCHz3Se0yG7QR1En4xjat22kr7XgZ++kNnVJdnh1FziruMGznI/2ULO705owkq4jBybBBiKU6YaWoCa9Mgbf8tuHmdYGMqcqqoqcjv1enQcG2xyn36fCPw59ulvuPllLUc1Y4rF05NdGTkqzo2wtzWE+gx1646eiM4slZSZ54AEj+dBz01RdT90N8FZk7NUWiIT4wwgsdaknBH2R86AU/prAzZ27HvwUkkuPCOzzhhpvLBsQ5VfNl5X3m5Qmfn3WBVAc1k8GPEAn/jpdIRuZQYbgwvRbemrCEfdAaZYdDwnJG4wre6LoLt/CwH/TAOvXbbdQ7fCvh34hxz/tkj9sxMBEHg5MxU3+EsOnY5wf2l6EudCKbj5V/bz39bBydt99CIgSmCr+N49pEns03monvObQ9t1Coglg5LeehTx3akDlMNa/v2QK8d+Ig803N0W7W7cMh5Y2N1XtLF1mNxHMm+GQKmKB1Wx/af/MmftG+ie37z29+WPjDiZ83RbD6X5p3rGJ0YWLTzOAL9OvgkWz/7kz9Pe47apfAAGASeX375eXw4h7ZaQ3U1bZqsXZyNgnz8wftx7ncqwF1cXKl6TO0SAJhanpLb9u5W8bby0oSivx3iHj951l68XG/vffBhu3f/Xvvtbz4teH72sz9sn3762wRF19onH31UmzxYLzMzE96eB1fnSR067L5ZAPw3u2UuJ2BZu7aW4ONZ29rcDszRP8l3urfT7t2m/4KryNR/91d/004uh9aTc219e7e9c+9ubdhg+3rBIFtkV1kjW2yHMbnRMecyAofv6bqjtP9l9NbeYXAZmlhm8P7dO20psjyTNodJS9dcnZ8t+y1wWpqbr6DYpgs2TxDYh3zV4VdHpQQGbdJhZnSJ/Xj5cqPkQX7tfj+4dzRDHXgbmPiOfBIbeejAerG5UzJtRkKtLTO6GD0g73F4gV/ENhrB4jc5W1WHbgQudQpgewdbdYiHftbemzKrc8MaNR0icKPzwtRDtqRmDCQvXkYjM4MW5her3JolcBFQ8aG14W2fj+wNG+07n8oo3uXg2qY/3e+JPxJZ9t1F9/EnwSiRlQBZ5VbewER2XNotjXLUy8+o8wKDR7Lofc+HD+MaeX0ql1zHYJYtlGgdtk973n7/zcjVKGh8l2QcmUfybFTkezXm4r7v7itY7zuHrO6HbTQSsiBBHnnd02AEGUj229bQHNHhiI8yRx3jGr85dHq45FPGQOg/lxdMXYG9LidMXtP8OO9gGIgZl3tlPMIwmBbDe0cazr6ylSeN932aZ+q+5yOP+sHo3QHTwC+Fn1uV3Btwj7JHW6TxDtl1T52SvOAbhPa+Z74z6lMxuPMxwDpYLmlGLusWoqYTXJ20jf1+SJvREfPAOQoOqWRwnr94kbJjEKvHuMPNgQzY1aaqI/c4XBwUdQ+cSnqH8YB1KWAE68DxaIN3hiMv9fJi/BIseYcQKmO8JynH9/G+IA7f4B/luPS61zSS0IRCKGc7Rs90AvzDgeJwcAJM9eJIBmtlvIAyyvEnUWRVbhRRgCyFqJUUv3e9BK4K/C/gys36Rxp96C3Ru2Y0kwNY9y/K9Z0ihQsKoByCwDYxEyP5OnIU55LiQh8n7y/pVYJHRiyl96mjVUz9no9RMVXkinkzgeds4mrbOIpxWr4WY9rPelpZWqz1HBTnfL6DGSxwT0bxrJErNOEs6h3tMuCwQ+3lGHW6k3O0GvzonUFXzhxlZroZB9w76GVkNC/XeyPhL/zEwJrTrxzlw1l0bhnDSE0pN3Vx4G7cvFlTVC4FL/sxfPAPTnXjkwFPv4yOGNk6at+ub7WNOEmcGvoHTKFc4dK0nvfv322rC/NxlPba0d5uTQ3aOn5Vc+8pXCNbh9Elpl3cvHGj6PXNt9818+Dfe/+D4CQ6De/j37Rd/fKAaeCmb0Md+FLeMAZS56Uuy+7LSw58jt+9/eHJEN46Ib/DULkXYxIeSFXlOFhv4D64XsVIpLlpZQ9q4dpBvfv7fRFxjSykzMJV7pRjKKV8QS/nVfAk4NAT7b4RHPqYYgg01dbqEc1zMHHIzdE359+Ijult9+7canNGt0JncmenuOmFBDPho6nwarRx2p/7cW6/fvSovYhzRg9x8OeuJiCJoXdopcICbuo35a4HCSAWdJR8crzhFb4Cq9FQu7jJt2jBeXBQO1YlQKlNBJJPD3U/zJfejv0KbNWO5OX8CKRqRCr34Enyrg4PcJ+mDWN6uzxGhLSbk0VXuQ8GgJahz6VTIlVFZ3Ps0qbL6DPRllYXa7rOi5fboT/YFqtNx6cHFbRfX1tOYBP+3TMVKbWnWu03jatG4Y5M/u7BDBzUqHEumeiKkg08FvxpinvkUVChBxl9BW2CLAHC2Gylpial/EvRHTSONUFmSWgvmR71wJsgzL2uE3vCQ2Cih9gpMHCehw4CH9z2pQXdcQtG0q6pOK4cI0GYQD98mTIEkRJaa4ci3hwzEjh63WgClNip8K9KarQ4INeaq9w5TjZrqBxgbw0RPaiH2ghVIO3TpQ6in/LOcYIraxy3EqQoZC58c3niVbt70/EX0zU9zXonOKypV6FJ7WgWPAryBGxGm2q0IPrHJgwV6BdMsa+RF2t9TEtjyzjDYO1yrl3anjyx/aaVfff9g/b9d9/X83fffb/ODEK2XZ1OCQZ0OKqP47yxsxfHf6LNpY3TuVfTIkP33egroyQCQcG4oElHw3Lsw81bN9qHH7zXvvrqq/bttw9il6DwSrt143p4LzyQ9p7Eblk/Y52fsxDLMY5+sDPh6/D268tTbX19s6bjf/j+ewmi1itAtEX8+++9097PPcE3WaNDJl6fppwenJeOro5Mm2WchM74NvSOYdCRRX+fHqZVwcni7GSbwP/RLwfJ+3LvqK3vBbbobzL4gw/eDTfxPy+HluEfZYaHcAnZVSd3CZ/rSIRjvGpjg3aw3S7ZwVeHS+yDjlkjz6f7x21nfaOOtLHD5DEeDQHYTQff8k8sCbDG24gzHWVEXOeCdWL0zurqcvEn/J0Ht6a91S7Gqbuvt0qAlnbxwYwaW9Nr6rd3yA89SD74XtohqFlKAGqL+Nq6PjCwH2TcVD8yrcO51oOWRJg10H1VB/9v7zm/LL5A6hOs83vwJ5ivXV8r38m0Pp14ZiecxMcQ3Bnt5wvNL9ikpc9eUq9yfb99+/Yb/dDlvM96qzVfySMfPaBjjI4Grzxor5OKPNAxRnRrGmrKQDNp2P9RtneVx+76rMAqsEnq4He9Pc3ee2Ab7wlGMYb3Xcos2JJ/1FHwvh1c/eNPL4zr7aQAjZJnFDS+SwDRcIC5R8D8HuV4XgIRpLpXyvsCQMydklJed9iV+3Zd6vZdUiYnaxzCJ8nLsfOpPHlHoweylMNgQcxAOoaXf8Az4B1trelOODhJmdqgvAHXgMl37/pk3NxXhvy+e+a7e2+ncsrDFKrwbMDi+8jr9/hUvsRR+eeSurQPjIW/3NMLOxOY5nJFTdWGFtaIyXuWe6YFPl5/Xj2PK4tR7DE4FPnC7FzquVprhzhfI7gCF0XCaXNfXR3m3hMxYBhtocTgm7M+2jTw5bm83uFouu9SJnqajqkdlNrAycgvDR7yG43xVrX74jnh0dNQaw1SJoHlaBq9ZCz3AhMB1bNqDR96DIFThmvU6/ugwfgtv61T09J/kme0f1wpsf6BwUJRhrZPa+l1Vbn55CD4PniGf3YSeln4y4jaRMJUtLM4g4tzcxUEpzHlMgi6KMp8y19oPjnRrq8slHG/FOf6/MpUe7C+087yOTGZ4Chg2baX7zy/sFgOGGcTvgf+0UUnhPbpWRpyVouD8XTwR5kLmizCHdMmGEG9mcFGvWsXn8WlhWaXOj16x4cJuA/6+VBGsmqBu2kwgYVz5B1BlKAVXtQFJ3BWvbzJrx6BP12AppMaEtxyOMsQ5h30J/d4EBUK4RcYYihfBw8bMcgvX65HHxxWgKFu0znv3LxRp+RbR3Hl0us4GlfbfhysT7/+vuhnRPD29Rt5NhGnea9KRcvNre0yrHbdsng33BESxZFO1UM+gaEd2iCw8562FB8FUHmGzpAHTxRf4Ld8el58G/1xHuJzDAXunC30qbblYkhTQKdR8vfRKg5qjFGQ2+uPg6LcC1wN2fR94IxcTAXnAqhaNxRccNrwnfbbwEivuM4KAUmNEKXBgSI4EGTHKAaP1tRwotBIz7dgzTosvat6cHdPD2tL26sR1OociTi+ihAcpkwLo8sAJv/r8M904Lwax/N1hJdsgFPQg9Y+9a4ymmMUzdRBxtgobsF6oR9q/U/q5kCiQ1WqzeCHw8DMQexOO/7T+9lnMWA5jqD3yAJcUzIOHq5OkuSpYDryQV9WeWkDePQgWyu7vbvdrgSnnNQrl2zP7LBrmygctqOz/baY4CrIaVvbBwlAdTQFJ2nX1anAHHgWZ6frOtzdqXU1NS0ujpJjNAQXV/Ty56VoupSLG7Uv5AncnK9al8yhyU28BUcCXN0ds5xK7Qh+0vLiZZd38SknLsyX9xI0JOgwnciWzN0W0Il4uY9cdf7tMqwOvAn/faQGD8IVnKNN1y2CCwEmToI/W73rRa81fSlHKnueZ4J3eEVvskh5+MM/yhC8shECjBo9Sp2le/B54EBDHYrOfjT198XLl7V9uPVS1nu6bDwSEKMHbWCBz6OLA6dNSUyXM/1rLir5vTvX28rybDtJAKEjwRTZ2vY5sPIpXusID2wC/f09Bxkft3fuv9d+9ctfpz3H7ac/+2n074s2OxceFkCi9+XZ8HCfUVMyHFxqEzzrxKHzUmS1gTxX2/H9sZkAfXSe7acroKePTISu4U3iY1TFjAQ0Mw114BcPc551mHCq/dYx6Vwva57oHTJrirwwGEwBMGIQHZZ7l6aNFk21zQSgj19ut/Xt/dIbdMHW+osEIuGB6Md/8Wd/0qzffPDAweHhfbRKe4OyChzZlBoFnzZSEns0N9tu3LhR/MapF5QaubK5wQ8/+aS9ePqwff7Z74Lj4OHS1bZ841abW7leW28fH+23o92Ndiv2cWoqcEZma6pi+LqOQAkP4YlxlIU2CkwgGOznZmEEfpuBRUDadvC2ubFTU9+vRiE7Q3M5QdRU5PLlzlZ79PBB+GKy1iUF25HTvciUzcZip5NHpwx6Wc5CHo2YRcu0F1spM7yOX3cT2KA5v5TczabdpksabQOnzsjF8Iut0J1dl8bUiLWdrAVgBwnMwuEVUNWoIp2P53OXXjd93G6XaWogPE/+2MO8YxqpluvUsLbZQfqmtu7sbQbXh7G9C6HBTNtYX4/umamOgp3tw/h+S7V04nL8EPaAPSNj9AB/DX7xJL4dneL5r2xr+WoudEjd9AbGxPd2/+YXmDFQNj7tiEqowJp8s2eS7xJ+5buwi11/a00vV6qZGnlfcC2BSV7ve1d5OqnAA/5xjVR6I3DTef8/BVfjtwtAPlX49u/xvTNiN04As9CRkqVEAecSdXOWLPi3M80wVDWakGecgepRuUDOo0eP2rfffpt7c2/q6j1c3SE3haAviO3TyIxEeVeZb9qQS3DBuTalh7L2LkJSyBxFhLWFsii/v4tI3YEshRiDN9bzfP755/U+go6knnJO0h7txajK8b4hU3V7Bv5BdErCcGmfljGRvP/QifLpt3eqHUnjmRRMVFnjd+EvdYFt5K+ewAg+fNka1shVnXMVo3+pvLEwfDhqP8rq2fZGs0X9wqwzFWLYo0ScryWIMnIFr9iRUVDv/z/BldEOuEaft9s4GHi8gw7ueaZMdb49LVBeSR7lSN4ZzzgyPkc+WFIXo+zzSp4zOpwI84P1Sm+ub9Q2uzOXIxRFuThek/g59IiGwS8kI68HJrDJ1WmDF6tcOA782jDo1a/OS+NTQZUnf3BNWfRgzv3eHgGf5+p4M8oRnJ9FHQuO8FNuNwdqm+O/tDCbYDi8FcEvw5byaEZl8rhnr5y3azEenCLtvzQ1157vHLbnuwdtan6xht0PrCMq5+VSjVzpcDDNgxI1Xxnf603SpoHj0fPlN+M9ZFb70HPIobzkl4OiTRxaIwT0BBy+CG/13QR7IOH9Pi2FHIEJAjuveNbpDsfwGmphQs5MeFbPUk1pyO/Xr09rHZIetaLJeWiUMgXQykoRacNR4IncBl49X5Mx2AKPhw+f1Fz66wma6AU4fx18wzl6TcWgre8dVe8wJY/+t2IwBZKOOEC/J0+cH/OqraythtcWY/QSMERXFY3JaYwlfMJTtRls+CRlwaMG6hrRI4vvAKzt8Fk9iuQ4v71bKfk5B9CFBZQj0TZGGUwlrc1xgn/nFpFbeDdCSH4k5ZlWKk85tXVXkb0umyKcC9CD3+LPqBAjPBxHaxaMGkaYaootJ4durk0xFB/d4NnsZHRH8pkCqBPHLomhTAKM7vhaZ3YWnj2J/r0S0s4EPo7sQfKfpXi9tUZjdKFOxnGLxQub53v0GxxWGwIvPKEV59D3Oiso7XLhJw6tNvitM4PrYG0KXePsOzYDjk1h7A55cPAq5ZVMCgbQkB7sNK3F3YFR0mML8YdxRvGjOmqUj54KzqeUHx4cgZZzfTgH1o3YnW3ivC++ZuhNwzs8221zi7NxVM/bizhvZ6/Z0vA5hz/66lLwbQe2GXgNj84G93iWI8+xrfOs8imQuDIRHQDfxS966k2vTRmBgc7DTfAIZ3bTEhBb06YvT8BMV8Ip2ZOfTRdcVF3BJ1pNz5iCzXUJDxFX/JH6UnKNINQa1uTrvG0mQtf1HNfz8zjvcYzxdU1lQmu6cSKlB4arV8mx6aLB737foUwZRivRpmiaunS6wi+8CxZflVB0myh/Tb9LPgf7Fu1Sf8AtmsPH65SVyts3331bQarzts7Co3Q5fNpeXJAquHJEwEl44zhB8TGaR3JXZq62D+5fb8vzU+1wZ6M6E9j56zdutnff/6A9ffa8ff3FZ20ycMzP6Ohr7auvvo8eB7vRMEHn63brzvW2trYY3josPjf9TEPIbNeHcHIxyhXkc8IFGXr6S3cGFkF4tTt48Kymb6XeoTqqkyq8xHEkh1OxhbUWLvSGfzzKT+IL+e5e6ayUiX9Krmcma/dJa1ALHrSMjO3F19iwaY96pufaUXh1L4L86NlmjeCep10TCUgnL71u/+Yv/lVbjf3Z291JbjTnY0aU0qbj1ItH6CyJzvB/TYmO809Gx8wYW+kvr9yKzUowsbsdWre2dxCbNjUTf+dK29yPbglfL0embgW3tiYx/bbWzQVubTLF/+jQdHF+hU6pLsfkNEyg5jadOo2cb4cHX8UfMtrJr7sahWda+X7sKn6YnptuR2dHtavsvRvX2+aL5wk4dsIbM7HfM2W7T48PtLjsbQXwCZThb/PovG0dWmrAxnd9b/SWf822WY+LNhBl9zrnbr1z73rpMOecasfW9l582+X2Ir7ORgJP7/RnqKIl58U/fBi+Xx1AXPwVvRu7pcPEQdE2uXDQ7m6CPfqLvZuevdpWVpxttVB6QafFbvDuWAmHa79KxKNdUfq1JAD/4N0u9xezSUJnQTIdwTabWWF9P52ig4Au4x+Z5lodBuEBusv3wldoVCPBKYdtlOjx4YNI+EOnMfyph21iE6LGSj7Apb3gKvnPb9/l59/4xEhjjZbkXn+vfypXnPBmzdV4KHk4Mo2rp7gLAZxS0csofz2jjPMd481MXy0nmmPF6MwEcRYuVwCR71dMIYpA2Lf/62++zrfX7d3799vq8lIFXJwj85e3IyB6jmvRdmBRNkdORKouCtScaYTpsF44S0kQydnmCArsNBQjQbK85cQH6d1pDWGmpmso9Ztvv6/1YdeurbVrqytpo171/WK2S1diWOKQPn3+PIbtZSksByhzPpSJ6SWHiZVRTWJARMmI5BKIVC9c8mPmAS8GQMDJtEdPCae2OwWDITptBh1KuHP9499STY/I5RGYME0tDr5gZIfVLZvaFIN5Gjw7ENBZEOdhMjsFPo3A44L5KMDZq/3wOkrX9rG2YieMjD1DBXf/fHDVcSxpo3suzrV2Ca58jvZ33unTxgqXgdVvz92Dj75bXlfwcPk2XpVdwXUZgD58S+EQlupJBmDKg1tTQRlRuDEXX4APcy9i5Dg8embVTWhPYsTgQrtG3XhQnWB8G3bP8MJwSvOgKwP3Iy/VEZAyBFLg9Z6pW30Din+aCmcpR75y6tWT+6ZrUOxGmchA1RGFyFFORam/012AFUwBI3VfafNTl9qt1Qh8eKEWUIeX904nElD30TDBfex+Gamd8O2VGKCCMTix4YZ2gcnUEJ0gggKKzsF+BwdRlpQNI5P3wa0XDMyD/vgdjrqjq3e78y6cBcAauSAHcFu4zJWSKg86xuYX7Pjmbf4oWdbIpEEH9EU/G9Gom6L1Xp19Bb7c43RUTz7lykkM7JGQmt421ps9evyo5OHu3bt1XshZeL/qIbtoUD/O27fffteePn5cW7nrJUVzbdGZ8uT5s/bg4cP2sz/+efGyzgpTRgbM6nkDd2CEU4Gi9+tKm8EseUe78kLe4yAFF2m/dznk8G7Nztlxx6H8o/zSLxd5fXdvjNaPURrG9aKiTss8M+2DDul83XHXH4dGHaxKoz2D3n6ra/CttZ42U0EbehfvliGvtkdO87s6pPJuFRu85iswUlZ3NJ2LEqqXc5gf4UGulUXyh+UA1uhDmJgdsQ5KwEN303kCbUbUOtjqhVeguiIb1WvvmfbldtcpY3RqtMWUOAFKAp/IirZJcDra7J5PMq7d2rOQgORK2lLrDWIXelnwJJDA791JJB/obZ1fGLzach64HJZZdIscKt+oL31NF+9GTuniyTi0zheCy7XVtdL1jgzRaTRsAHzVRyGUj9M7+mpntpRbjoPngR8fDr2kDWMqjt996pm2w6cXsGOfFi0P/qwgJU6kTjZ01WY6CG5Mb0I1U4/Zj6HD0fjSZHg3Rdf6vAt+6zo0tiJ5O+6MesG/USKjcWGs8IDzbsjkwux8vSc46mtmgs+0QbBBPq5MhF55n7NcOwOn7N45Gz9ldpqSafvRZ3qnO00DVwLRL7960KZm40fMr7TtOIfBUNoWhz56WBAY9RUnMvYhNA3osTkJiuKsz1x+1X76ww/btcWZ0PCgzp46DVzT0a81PTg8MRm9YWrhznYCzt0483u22vd7r61dvx6H8bBNxnm9eedmAvWDwDmVJnf+k8om5beOgHIQQ6OiSdoEZ0Y29OaHI3N1uYQftNFG+IdvurBokWferw7UyMXVBHfkBo+yFWfhK/QygjlzJfQ82a+RkleXZ9olvk/q6rAER/nES4+fvajphlvx6dgWfL6xvhkcxY+bmy9/sEa3AluN7gaupfnpdufGaru5mqDyKDhLe/qo5giIdVoLEnvgiMZ1YLUOk3zfSZD35cPnbTcOfgCuzalMPSV7iCRYM3NEIMQMlfxV59dM6e6wSXUsX7u22pxRRYbpFcEEealOkeDLyJBRVnQYOoCMsCPdFuhA7/4RmhwlMLbr6u3bt6o8U9et17U2z9Roeors0F01fTi43cjzxfguZolcIScn9JNd/E6bnfZSTfCcQCntIYuT4c3bN6/VqBC/NyC19fWtXC9jIwxSmFFim3TT5OJ3hWZ8C1ZABwO+sQSGr4GW/Gd4tiFXtS/PdW6wrTbxWlicC3+ftrnwpmMNanToJAF0AmedJbVJVGB8lfL45gJg9SiLfoPrgjOAmOHkfbCgi848cMLfWWCQfB+4loYekew4OvDt0jHvfeXDPzs8nvHLBLVmHb3xVdK2WnOZT7DKJ9E5eLPmA+GjyIvAtOO34wQPOetXGyY++uiD0L8b9q7kuvABxuWl0QC6tIiQPAAYz2qtSt4vZyqKTGRoDqVpS4f7hsKTJ396GxxU9jJC9fU334X5Ul8Y9G7yXltbqekHjJyzIja2+25vmEPjBGySnVPAZ3QJrODmtHOuNdQz72jccOIhczgW3gHzFAHLd73Uem+eptwXLzfKMN+4ca0WN5ozPJfIH+KPwyiTM/Pt2wffN+c0FA4uDK+LQYOvqQg2g6YuhknyfVzgQeBBtMEs3j1LOUeG+uEyeaU3uM+zgW/XeF4MckEnCf4EWPDtdHg7xJQVzPvaFpBjgKIEcW3XuIn0Y+zjiG5HgT178UKlbWkuAjM9W8FJ9drmU4BDiVCA3Xng3P7T4Ar8A9/a6v6gIQWELiPJA34JTgqXeVd+zO59TqBpaX57jk9HIOa7Okdwpf0EMw/rO7Q4KR6NGfZycFPG/OxcwbIwb6rceQmgssqZzEucjtcXvXhv1zNgHXBI4NJmQZwF0wIHQoZ/a7pWLvkZdcJc5UN9YOOgFi8lyTM+R1uVqyzvuKdHuBoVmdNmnRwWw1tzZSTA6IT21FSn6kNO/aYmTE60W9eW871PDTi1bXUcjbM4Wa/j+KhLDylYT4M3vT94A7zVA1xt6z1MDAa6+CweML8+uE0h1RZ4926ni84PijjGOzT1vl7Xfu5YP5CToq3pmXmG1gMPg7f9ZEThUpmU/pAhuBnKs3qL8lw583MzMdCcqr7+k4M4+PIo+Ap3pF0X8okYaZ+ApZRn2jI7P1sO7LMEV85zsUkKxQ8YAecI4Ezhev70WXv+5Fl1DH384UddF+aZnZkePHlca8neee+9Nm03u6M4wakbnFV38mmvz0HjQXe/67yjCzk2UqO3Er6MJpiCpFev549uuaBNTQMJ5b0/LnnIBVwZgYQrF/zViFbKhkOBw+BRThb+GvyZGKHyeGaEbyS/3e+06m0rOnP68olPwwWlR7XT2gkdNp73tVgCDVNBOs29X3YGfSIg9ZfvRX8cHXpZ+2Q4RBBk4XwFLnnJ2Slo2Z3ByEHKMuqSEnMhX3gTzvMHHhsOjGRKop3w0ECPMFjhx5ls2lY8n/YZYfHZ2wb+K3X57ZLXuz4tqH99OuhNbjqeOWfWoHGIPLG5C/it95iM3uUQk+NaC5T7Ag75yilM/Y+fPqmpt5eCP44kmcUza+FTG22whT2wCiLz4gUWq276yfoNOgLchXPQpW6X35Ip4Tozy5Fkq6uzBixsjLxkqOte71SnTvjHd7bMwnvBn0B8LkEPuLyjncVTBdsImugFek5zO949Fxhzfg8TCAmayJQRhAATMp9Et3ebRvfqoKG/6XQyDE90LDnR61S7DeY+FlBWBX7hH3JjzYs22habHGM9+vvI9uWXpttnn30bvRG82dUuBVyJA3fkoFm6w/Dk6+jGkwRbyX+We5GAyHloHBg/fOdmm58O3fJdoK1TU9tu3riZus/bVw8et5cJpH74yR+0B988zHuxeTtxYlM0R9xU0Zt3rrd33r0bDjI7wHpIvN1lDg2loTM6Prs+GQmfamfPw1GNrKKfz9QD//IUs+SGFuRRdYhYN0anadGrtH/rMHo0eNJ5XgsDXyUgSZ6gL/CQcTIy2ZzldSm8aR3eL3/7eVu5caudX4ljHcd390AQudN+/MknBevmzm773WdflMOOCexq+PH777T37t1swXiCjgTAuc8hrxHm0LTWtKeOPvISUNA8/oj6zDgi8bYWNz1TZ2sdXl5t5b9E5gSCwYXf8ED3nUTf7J3GNsYPsx7aznbWOa1vbLYf/+QnZQ+MNgoY+aC2or8en1abh/9JB+Bf+m3QwD3612+HJh+kDTeu36g1V08ePmxff/VV2Ti0tCHGIn83dZg6T16X1pba8upKynVckN32bPbABoRPo7+dsSkgwzSmFRqV5L/W9MkKNHT4xG82PS9yrR4bnwhCtI+NtOMw3ON7dlICLx0weEvyDK9cje2bnu0bXwjUzEQpfVz6IRwUfE5XsG3d9m5gmIyMv6qdc61VUw/+Zcfhjg9d9aYedfHVTLE1RZWeKfuGgEnwOWAqPZvkGRB1lgxY6aK3ByuGvnbfJ5/EJXCUxyV5pn7vqMv0bYFrlZP8E3kO5lGmpE7lyl+/P/jgvQquxjWA9ynj24BLonEOHqXtmQIFV5LGB8oCzIiAuaYMk0CGE055zkTJGv159PhZ9GqEKO/fvnmj2X3Gic4Ex+4tekCGA40IPpUL+WDRMI3wu/eC9h2ZEMp9sGFuyfcRpLlXjBGGRbCpGdtc77evvvkm+a5UAILhLe4H+2RgNCowNZ3IfOJq++Lrr2t3PTqIgYDoUR9yWryISTpzdAYFvzzuqX8QV5vc89v7zifAfH677x3XwL08VU+euSRljHvydcdWuZ2xTDUx1ct3CjkvVO+IHQBtaFFD+rk/lWDSIcJPnj2t3ojZyZk2F4fOlJ1LcZ4DRQVXeb2cShea9qH/DqMLLOpCOzSCa/d9EmC4MKIon4RZR/sH7dBUGe55xpn2jvvaqc3KGziVumBycPqhtYTFyGF3pkwtCS+FcWsdUFFKO+KEh+/k397cLngH3nzhgtl1R1KfuobwSeqX1zMweVaBZ5RL73FlorAKZxFdOh05iTXFKzw4cOYTDw96Drr7PtrsU08n02cInFNTgVQq6ecFhWcSOPS1K6kjD8LlQXIC6unL7drSXC2qtkX55fDzk829dnVhpU3OGFHsyticflODOEeCUmkEnOCrYJHnkTL03DBIcJ7GdTomn7zjksa78MNQCHTisrfFFYcX71fb0BZvCBy0u0b4LtqumDHiJzAnQ8pCN++557sAyLkf8h8JwELGEbCXrF/okz5ik4AzTpRnaOg++WNM1auHzvb3Rhe9V/QIjmrxLPzBQ96zg5reztruOu3Sy1cjoHg5ZdpWeCKAOJ1eADGTdxZikNSrHfiAMQQPA9XlocuM9npuFMP6A45qTRFzD32vTte0VunhkydlBGe0SUASnTX4SMKjyrYhSfF3EmPf56xrT/hZ12I4ppymJHwsOakeIw851faQu767JPW4hu4ayXeO7ETsgoNGOT0CKviR6KZeBn4iS72DBEu9Ok9Z/vJbLy7bYo0hfHFuBedkeIIAACiBjO5RfCRYrHaAJXTgTNa6vwuc1rRZTkmyyOsdAQOeDgD5Hj0UnFWwGoeh5D9/nDB1oQ++12GoipLn3C85Cq/jd3w0dcXU6rQpf3b90jtt9oKpVc5vkl6fG8EyvSx1hTa2pRZIsy+cEGXpOVbnGFl/Hiev8BYSORD4deSQLDhvzUikTgI6yAUe7ROM1bmNqWc/vIYPasQwvMd6+VyIDSVrHA62Q9BaQdok65E2By8juOo8GjrFZtmQAzzwRCfYWewg9+XRDjLhXbxDnw9HE88YfdUua6o0qDong1v4VZYdFqUxM8HaDXrEb3oOfcl7WkKlQmhw2O2JT34HB1R9dozVTjXhVdOU2QR0o3uMWI11uTYembg6E0e4tb/5+08j5+G1/K5Dcy9F39comkBGnbEBr3QSJEAOLgWip0d7bXFusv3kkw/a0kL8lMDuiAF2RiB45VLeCW7Wd/fb3tFp++lPft5+5ZiB9a060P2Hn/woOuGgPXr0ffvBD95va9eW4+PEET3YC6t1nQm/riHT4/uwJUPn0VtoJRVfJB96wYF3PB8jlPAEDxo2HQGxBkrQ8yp6aH3fjsJHccTDkyl7ZWm2zYb1ZyODk5ETfMCp5ifqJDBt9WHa8nwruJ2IrnZ4brjt8Dh03N9ulyMPK9HZnGgBQukRnT0pb2V+pv00uJs4Dd86JiO8qgORPhHE8TvMPuiyocPHyCH6OZOyj8rbyCLRbPiSbxDd4J3ShdFVwZ9yfK/ZOHCT/60rovq0A1zOWN2KnZpdWGx70V9Pn69HT4TPlZM6v/jss7IvOqvefffdKh/O4den33BMP+N9s7+u37jdriW4Nnr6/Tdf1zITOsoaKTxskMLGbnQQ/p9KOxYWZtuL5y9rep9ZC0aFridg1eG2sbVR+mV+wTEuaf/2TrCcv9Cs+2G9rabauVf6IbDprABnbX+fQBoSjLRZy1YDGvldSxQC/2gTGuGPxfgTt+/cLJ7SYSfgZAuVzS7RH7Z9Pzm0E2H8+cD18sVGykrQHrqRe/jQ+SHQ1V7l8z/VNxO/BF1qK/xc7vWBlG7L2E98LnW93n0xOzYP3Et0n/zyeD5slDxdbujyntc9Cd5rWmjozY4ne/J220CfKG/AoXzlDJumXjia+PDD998EV25ogEslABiZCxiCl/uGiylXyX3B1cjLJVWO4MqQp5Epc9gJRDRdrfcwQvT02Ys4cWlcbt9YuxYhtUD5MI7STjuOEzwfI9F3OOmRcwGb7y7wjHsaxShpIGUzGgz+EcjIj1HkRUxIcLgbAs9FYKyr+PR3nwXFEPu63bl9q3o0HdRnjvTVlDU1Mx/wp9rnX37Zdvaj3AJ3x0BPFBbjaxiZI8RAGM0Bx3AswTJg9t2n5/CtXXaxcTjc27j3DPw+pYGDkUfZynpTTvLka57Vy2XMampHrurFDK4EV3YLnDS0GQV/9OqkXYmQ7cTgfv/wQdF3eX6xzU+F2VNQKBpaXa6e/FpkrJzcLycljqDeD7Bo24ADbuG/RpGSfMK7ewRRklfbRvs4yPDk3SEA7nGGBVdoK8nrOZorw4X2aWJ9ct6MglIS8KAH1hSZYLvKU47ASWJQHFxIuXB+3R11m/MMNkkd7rnepgcaSsWfyaODAU3kVw454bTiIfV6jyEDmHe1d5TnnVHe25+eaWu1O/wl1fquXDoDTC+x9bFd2qqjQ76UH12aakKPONszVyfa9dWFBNUxaoHvavj55UEM8JXpOAqUBoUuAAlu4hSBqc+jvwgsUyYjBAasBQ81GpVKPBM8lhNdT7vOqLzJN9oGR/U9cu/7bAyB32QSzt5WlOrEL53m3YHZ2NisAF9Zea3o/OMf/zg0na37tc4zPInHake3XBwkc9zVtx3+9dzUuW+//qboQ4lKlLj2BcIo+fBpcMoJ3Y4+otDBoqdYYKVychFAGojpIjsnzTFIsxbSdx5gfPU678aAWnDMWTyPobwe3ei5rYM5d+BQpk+w4wlTMa9FLxqxMn0Vz5irLs0GHiM0er3hUjJdxKn5eiH3A8uQRfjzXQDqO536y1/+sqbH0tEC0qMY6XH2lrzaxXiW0YieHHzP6iuTjNXh4hf5XegojbyDf9134UcOgwDKc+9aD1P8kDJp0/EeRwh/c9pt0qL3PFq8tpE2k4CDbVH0peQzJ9/UGHI8FUdX73ZqjPPaO7QY8NE7jzO7Ee00fGVaWd7RHvTAszXilWdGaekDvbI6mLxs/UKfQvh7vvYO+EvW8xvttEGHnzy2kB89+h0nXd/19uZjYuiXLutsLAcRH+I/szsEcGTRltN2+TISmtIrMI5WqmmCls7ORF9bx6TtS4tLFShpm06SHsylHaW/afTUG37Gq3gLjnRA+Q4XcKddQKzOIsBetFmqNl687+K8sTW1MUnyWBd6XLKSd9LG3+OJDY7jm/YJkHTUmD7GAXRYKZwJsuh8sC9V50HHt+3VlVFwpQ2bm9uR6e3a0RKk8ljTWDoo36vzI3+cNTsZCu50quosqiA5dStLXjiGb5txFJ2005TRfBwnyN/Y2I/zKFALvpLvLAHx1am0IgEW+3L+Ku9NOObgcnSq6VLRQWeHbXVxNno3AWuLXQsfcziVzSbA0ytrqwLP69TpIGCjN9ZugefOndu1bu7Z0wftj372B815jCdH+4E97QxNLkhRadBl8CV+9B0/SvDfp6nJByvJmz/BNRrIWz5aEj0IN9OxEQE0uMaNOhrP4yvEkT5+3da3dqJv5tuN5YV2frwbNha0Wnum49kUrONaN3iQIOr5i812JWWZnrd7GP46D12MnCaAem2tFTrACzgC2ERwS62Fc9vC1OX23p1r7e6NtXZ2bHe6idrZNRxWPuLf/vK37fnGVvjzcltZXSt78Jd/+Zc1fdb2+Xa9+8HHHwefRruiN9I2ut3Oz6ZwSvwZaCGjFbxd8GPIXKNdRtDDGZGZYOxyoEp+gddOgnEBIfuXphfP0q907ePHj8tm0LHo4UILuwGuXbveHMj7+Wefp5y+8659BcgdGUU7/MmxZw/I7mKCavbOGVj8aEGlaZWCJYHepOU4Cb7obDpLPkHUfPw4ncw6DsaatHfeuZ98sUVpO9qjO/thHasRcWXwkyQyyL6VnFwkvGnU3YYZjiUxEiWwNQNqO7bEaBmdM5/211bsufgoaGvJD73vgP8aaYxf5tP5ZvlRdtiukrSiwQ66AW7/MS+DsfNs96/h3Wy1V+Q4sjfy8iXJM/yX3Ur+QYtht2rnysr9D+XI8+qEyHc08f5Y51Yd27k/9Jryug4LHyeh3+W1tdV/V7+S3i7YSwN4n/2qp1WhBOhSsimo3onAlxOf7xiGItWLzumr6QD5wxSIZU6jsi2udnjjvINti9xh6DSW064cQKvDd4ygDIxiTrnhTnAKrrox60YOks17RCgHpCEExAxHg0NVPc+5MKbI2A5hASDP+yYHAiTn/mAp7TNKYwcZh7fq1Ya8CjRTHvhSebV9TP0Cl9TxiFE6c5bg5HvH5+9HrcqgIWQUrYQWgx5vp/Fe4eOizIEfCX58g2+fnhWsec6hoT9rKBSuwrx6FON7Vy/OQRRi9Vjlt4X/1aOZ9xilgadyQsBZzgIc9F4QAlp1Jr864Vrby6Anaee4V05b8hRsF7hgCPX6j3fGfe+pE+PKPxJ6KkeSV77q+dVAuEs5DAeeLB5KWYRbHZL82uTTbkiGfP0WUOEbmEfbgddBz7dhGPBL8Oad6v1Tdp65OHc1WiZvnpvmQ+CVq11oTAmX8573RlvUPeof9chT0xXhH41CH23Ve8sZ1BsPWnk7VBy0KMPQ73zCtAS9wy0GMsF+vtg16Sw8ULtERVnYph7/mO5CvdUOnMlvkTOHgiN/ZRLetDE8F0Mnv2l1HCjtz1v1G4BgrTLz+2qUv+cOLa1yYlh1PlQHRO6TRyO9pnpwGnsvP14xhQb+W3v+7EXRMwUmTz8nxGYTeJFuWFleLX42OjIXmj7fetGer79o3z180F4m+EJXUOpd08tm1BLfCa61Q8+aA28FyGBh1J5dnJNlMwp6Y4ygwTtkWuCrM8K0Ac7pUpR8OfoJtGylvBODa+3oioONQ3drNwUDcV1rmjGHxffTNMs2t2dpmzNU1recmeJE/ZkEaJvt2csXXe8E94sry+367Zu1DlKnh2CQ88uBJCeSzh180EcVWwWIZAYyyQ3egnu4mgoO7FSHdyrwT4IX76OzALV67/KbntB2MjUWVuO6cpTzHG7IivKrnNwrXZY/aEOrGhkJv+IjukldepvxvXLI4XwCmbWlqTZz5TxG+nJbjSE3tdU0q6W5yAvDqx0XBtrmGZcTLE28OmqvI8s6EXQ42MWRRnWwc6qqNYO4nOdkRgK7QSbHtuUGwfTID17El6aZkNnSlWZi5Df5M7rl0z04qWl2grO0nyNX5xjFUWwTgj+BmNEdvbTJExj6jAJyDGd6WHtPKVmqXeHkKTkzwSwZUpmg2/o/O1japctOrmurK3F0ZhNMzdQ6Q8cG2BBAx+DlwGj3vBCsdhV1eK2paRMnR21WeckzmXZHi4eK3TFxaG5tqx+dcRp8GqEJ9EVH7SWvIkbtF/SRUfxTvzmx+azOmLSHW+qMpyCvcGsds45NxaPNjGmYwcncdOxz5Mfuf6a42gV4ZXGl1lKZdmvHuJ3IhMNJbWCxHnnezrOr03Ntz86eB4ehFX6ib2ejuyqOjCybSBeYE/xxqPFjMFk6j1O3f3hS8kYGz2xGcaLN7OFs7l9qG9u77enLzeit6L+UfRjnEC9vb20GX8mYdqosmG6XBQ2pz256thZ3OHaQ3g4jvwsJjNDoLLxpVgW+YqMIBRngsH/6u9/WfUE8WdnZ3ojemW37O5vh55P27t1bbSIBG/wKJuj/319d/thgckTXCSrpAfrpNHolklL6xoYNpr0d0ZXHpzUas72zX1ttr2/utJebW+3F5n4+j9vzl9sJLHfyLD5Xgr6d/ZPg7DQ6zWhE5At/ph60tR39pZm54G4munU5Dv9cgpzVdu36zfbs+cvIBIdVx/hxBcQOzNcWo5zWcoOzAuLinej9yMD9Ozfa9QRKr9gkvBY6aMNE6Lm+c1QjYnup+MD0zSszgSG4uDodeHfawdFJdag9f/Y0sqyT5XLarqPCToh9vSJbYDt39+jF/QQlNiw5Cy1tN35pyk6br9ty5O3mrbt1ptS3333Xvvjyy5pijS/psdJdoUGNxKRc+oJ9N5olwOIP62B++fJl+/Vvft02t9bD74KfudK5DvZmOylhnR9GWstWBuaFJVur907iybSN3dG5thuagZ1OAMMY9adb4NU87lr3PzfTZqMblG9jjb393fg7h4FhM2V1n+nhk4cVbIIbnGhAh2sDvuKTaSM7IvAyanz3+rW2ij9j48pvE2iGxxziu7O13fZDg3fv3klwFZjpiMDFLtukhe+oUfAOt5ba8MFYE3KnY6M2QYqO1C6IQS/4AEN1MAZWcPkMeipgM9JPP/GZtEGwb0aIzgwypS3aIaG34LU2wUhefhXY6GGZR8zgvrzlP6SdcHIa2oz71RFLJvOMnySfDoqJH/zgo8Q/Fw8uPkuJBoiR/HZJlGbYlzdUAERm8ywCkj+Kl0aDjJUEKM5JssiNjhF0sCSm4T1fX+8jV5AWYO7fvVvB1WEJm/VWu830J0gQmXNWrsbYDcdf4MUAI3L1ImG6KBvKCpyCN0iBYNNg/LZNp6ALIxgKnSUMyTsf5t8JUX79u9/19uTe7RvXa12SRZQ25LDNrx1uzqfn2/cPHtTOZvAD+XDmAqs6CZgyMLdtoeHK5b4ERj1nFCyjDsY6URwew0wOa5QGLVySMpXx9lX3ObV5Ril7R0+B+cU1rBz49JT14DdOdZSonl2CgZoMUCx3Obt6Hg+Ca2vP3J6Nk8mZ106n02N6zp3h2dyMQMaYBHbOkmfqBkfnG8FuDxAI68ALBePeeujvtzyYm5No1zwBsecpqJ4pq7aDD/NWzzu8XdBYuRTZwIXgV/58LeVAwVkI2nvlAhKowj+ejbpdEvjUgU88G7g2xc6rnfO7YA6+GoFRx0HvuSBUHFDvVo/uxXP1yKtt4zsHvoLwvCONdo38VX/y+Bx19l73HsiaPltw5PMkCqQWnaJ3cGT7XkkwQFHZyMMIwErwf578yrNW6MnWRjsjxxUw4NX8xbBcLeeq44gir2Au7erfU3Dq5xyjPbgLztwfbax2JC+eDHWKnqX0oywo8iJH1IH2/4N3qo2d78tZTxnuow0scf9siUyGOLref//999vtW7droS4cWNex/uJl2vO6bW2/qEDN/eqhzft6tsh/QaGeC7gLPvhklJLgvaYGRunDAyNZ8OWdon0+vWe0zAjuwwRwnLeV1dXKoydQYP00hn1nZy8O8a1Ul3bGYUA/Cpwjqky9yfgHXi9YtXDg0nNq7YIAHR4CWVtdWa2DMrWNboQz9FHWURzPV+GHy8G19yV6iixXeSlj52JabpVX/DUV2VsrGBg4UAy8C6y0r3gy90yDKT0cHiEZyhnnihTfd6VS32t6Yj47z+Nc/8XFC9JtO8ydwH4Cab3DRlTxK7vAwdYB1AOk4BJMccxND9STLqg6iFNt5y/8LBB+/vT7Nj97td26dj3wsOdH1UnGwLJar8/T5uCK020E2Jl/E2d74aXYmNwz7cgRAII2QZdpxuCHBzTlPATy1MdRv9r29rbqEx6sO4QzeqhTMboqXjoac8CmZxO0B6irsVlHh3tpRwIZa2dCIufEnU1M26sschlH5PwwusR6jeAi75Bx+oJ+Wl1bbd9+/23N8Lh961b76MMP2uHGZpsM2xopvRx8abye5N3YU9tk34w9o6Vr/UPos7u3Hec6OgKO8qkTBa9y9HRYFK7ShrM4laZSx6Mp+hXPuJffBwlCDo+6MyagnGRD0hibNZwnoHiVgHfvVd7LO7pEw9qRw8s1Eivoq7XY7FLqhj9wWqCPZ+BM50T1yseJdEzD+uZG8l2uXTclfAzPcBPQQudu987ihKO5Q3I3118UJWxvXTCmjRw/MLNZgg/8ysHDo5x2vgU6c7qjadvGaWR7q6/z6bwc3AQ+3My2nsZZpXPD+SVfyRJ4L6ah5TcdJcCptXCBST4BGFmDe23Ni8nTz5TSeTE7Ez/j4cM6L2s6wQq7LPCgQ3RC1Fq70ABf0im1EUvqpZNq10o6LN/JoQ632no+GfrGwKFHLrQPKKUXJVNHFcJmVCDSEpi9MnMnbUubyVfpGjosCLfuiN413av4VMvoDvIJGDAFxjBlraH/4tvv2+vL0+GLK+27x89S16U2i1fD17WFfXSCGRR4r3y68P+1peX28fvv1nrN15FhfEKH7AUfm9v7bfvguKYXOubCFuxHB/tx6DfbUYLRn//0h8Xz5PDw+Kw9ePCw2nrv/v0Ee9cLd4+jm80G0FF3/eaN6sQw6luym3ayewKd0qOB12j59fiRWzvb7ZtaRnKpDlxfjD358IP3a8dTh1rbAZtvajbFk6dPa4aCNbL0Mz2MDyejN3QU4kVrxNgvetxsBLx9HOc9CMk7wWxw6bgLdKVj1Aumt30rM3usazIyJs/O3n6bmQdH9EpsjXtobFCDHwYG97yrDHrBqK4OQjbHUhlLIozksqXgoKdnp6JjErSxqYvx2ZcXl9qzl+vRsV1mBZ6m6FoXG2Zp79y70z5455328tmTi+A2Oifythc9satjzzT23LcPg7Xg4NJZFtBSB/8zfBUdQV66Hen+wvDjpGF7fKI4/OE/71T7ItPiE+/2ZQx9WmPhMbDQG9ZTw2l1kicfGfEbz4CpBnJyf9j9gXd+Hpvoe3WYePcCnjcbWozLQ5eH/1wik/AWHVgNKSHKjcruYZQXpWNHOsGVXfnsKqNiSnp6dq49DzGeRDj1cLt/K4xNAQJU70T0d9uOYvF7NoyAKJIAC1yQZz2EcwAgfCFODTcZCKMNkM9x55TrzX07uKqe8TCr0Zm5xcW2FaX2q09/V+1BzPt3b6fMHlzp1Z2CtMkEcpOzMWwP2lYUPeQSFnX4BIdP8HGCK7hKWWABkzQI0PN4HnxEQCCPoL2KEjxNfoQcNBh08f0fX1LeKoKrW5l16n5wnqJq/m4KqumWFLx3tMdaBOVjZsHVVQKT5wTqOec15c6ETrWrXP5MtUADvdymfdRC85SF6dw/j9Yux/ECZlBRIn5jNElePQ4cU8GV+2XQ8tuUgIPjw+rhGbjSC4zByykMbna3d0pA8EQJWfJQkOrzDnoMhqfYCBZnZNQPLD2rYOhGqb8DLnXIizeGYNRnajH65DfcDlqMMrVP8tx3wsegvmlD4Bw84RrJPfm1nSICQ7XJ+6nH53h33HdJ1esZRWcxNwj1DgsaBQwUJENr9GQuMiHYY6hcJzHId2NUJlI+g341xnInTiVTYvMKWxE7CV0Igqd0DJDw2MVqlwXll+P8MPK7cYwYVE4mePG06RfwUmCm/W/anPwcDJfEmRHI1Hth0vGOe/IPPLvXcRYY0j5t4RyYS85IlKJLXjv53Y/BrOkAUZSUAHgsBKYY4YdjVDgOPsmrcilZjgAaqNM9O4g5T8V3+QcP4RMGqegDp4EPbUy/oNsEeka07Thq6lb1JAcG5TFm5NkmP9plBJW8JlO1HazFD4Wbrruq8VLy0Jl2JtIDr7fMO5wB8HB4wK/8jqsYljg41lMqc/CZVDyb79oDVu97TjfquXNyvg4rvKPXTZCFZtr6hieTH17wRjlRgbrXO2SMHHQays9IkuEycnnOqa7RvwIlRimOaY0cxYGjW67GOGtv5VdWmI/D1M+AmaxpVXr1bW7z7PmzOtTVNOrnL9bjeN6s6Z56Lj9OwOGds+hvPeAWiKORVOss0g5bRNvRbipsrgde0MbQ6pya5wQHh3gPjqozI7pDr6YQ3+63wUb78os4WJGJZ09ftv/lv/237auvvmifffl5+/jjD9qVqUvRu3tteW4hcner/fbzr9vi2lrbjby/9+47bXfrZZuK02La11GClN2DBAlXZtp0aHv1Ej5J20MbuLShCfoJNlZWV9rvPvtd+/zzL9oPf/TD9tOf/CS4NIJ3Ws5f74iMw1a0O28Hewft5YsX0Z+77Z3IibW0n33xbftV4PlXf/EX4aXpduvGWpWxs7MeuhrDCc1Tno7RomNootOlZigkELwyPde+/v5x+/zrb2tNCifaBlDTk5eqY3JF73Qc5lfoehQdE/tTNA0vcboWaiqsjqHQP7jVNlO4+tbrXQ4cDVG2lbN3nCAu+sV0I74D/W6U2XPBMB3q0GI99DWdP3Dbve7unTvhc+u+KbHIVqjnmIaSBSm8WqOCfA6KjtwGb5wlespU3ucHr9vXL3aD2z7aVOtswieCXXx7wSYXfJJyvZu2kkO4Y6/oRlPhjXRE+EsWBHt0O1t8KUG2wFTn4Xvvv59gYbkCNPbZIeTW/NjR2HQpI6oV6KUcsgVeV5oRGCIzaASngcc0Srai4MqVYgrW8bx0BP1SqiPwpD0cUeWx/DP57mHZj7RJgFbBXWj6IH6Q0dO1lWvVeWD09tJV9k+vPZuUisCVOoxGPnj6LDIx34LF+H4va4Q+jwqn8F3aJDd8M4rgMHvLF+7dvhWbFd2fNtug5Ch4+v7xk9DNFC2zRaxZnQ/aX7Wt8DkdcfvaapuPf4ePzQYQvgtubUzEl8Av+Awy+CL0Gr/gZb4bcZtKcIRK+Iu+0w7H0GxsrFcZRk3Qgb6fj09pd7wXCdQEU4IoM3zoK51SaHWB4E6T0Lx3endbZEr7dMrDG2QEjQU1cK6jgfzjNSOD9K2kw0vnZs8fvVGoDs3o5tQhv46qvbSdHucLD3uGJ+VVroQ+ntVMrcBjVhheMxpEtwrusQ9+DnNVJ4rRVPskCCJ1cAs22YCjBLt8SPylffjPuZDvxEZbJ6hzf3J6vkaZI+k1YmqXau1//ORZBV3dbhio0GljxgRbkKpzn58G9rKj2pn2vP3pWXW25BOuYR1P82FLlwT3w+fiP1QnC+Tln2nrkrKVJ5EbZbrIqt+ej/vKktcFny7PlUtHTXzyycf/JLiS3v4uKSz/lYKkUSCnnuZe5LMSp4wSZqxMS6jgKoJmQws9LcFACScF+XJjMwbrrIi6srzU59IHOMxirq51V7XANICXMg3AnkMKgWQ8jHZQpIaYyyjkHpg5BIIWCk1wZY5o3/ZyMkrSuTdhnsDDaTJCI7j69Isvqi3afffWzRrCj2UO7CG0pgem04mr7cHDR1UmQqMeBOt5RkSKquazB073wIoQLsTpOAotUwchKMcl7TtPOabKUF560bRBu32O931HA9+lokeSkavKcwF7CVcYDGOb3qgui0z1YIBJr7GetnK685thFLRyrPbigFMi4IYXykNb9nd2S3ApjjJo6grxi9m1WVtTjwQuoFUAkHfRbTA+BSYZGpfgX3l6Zji1emUZjDS2BMI/a1j2Qx89M3P5Xk542gtGQdLAB/xSEvCEXzxDf/V23DN0fbh+5Ff/gA8cFIX3JNitEb6Up22uUZZ73vXeeOaqwCrPiv4XeUb+cU8qBzXP0EY93vXMpQ5tQn+wjHIoi6JrmkvJ1jqyOLmCKgH1ol6zyI4DbLXfPahMYbVhyXzaOZXqz4w85vdxjOF5lLRndfbNeQJN53LEaL2OTQWpukHok+Ew2kxxc3wod4YB/gTCHNIOZ1dAAp+U2vk6eNd+bS1HLU6ADhly3OmS2vKQw1WjOAL1fOIFWoZjHMkvPuX0dVwFbymz+D24YrSK7sEL/BVNqvy0mSwlL+UqlaLNeyNfgCkDW1PrIn8KJw/5We0NqAVfn4LW31NmBbXTfUMX98hDnYsSHJsGahQDnkyd0g60BWfhRuFJg8beH/cGD0iR7tBQx0gPxDwruoA7yW+4Lfzme3f44DZlhBaFp+CTjIK9RjP95b5RaGf3VEkpexifKsv7xUB5PzKXV3oKiO7Ohr+CgMoLlNEG7ZeJA4CXwI3PpxNs1JEBqR98pnWj8f1792skbXN7q58xGJ2l06wCYsF7cGv7bTvPOqTy5cvnhd+j6Ga2ZCF2Zm5xqX3x1TfNVKW5uaW2kkD2xlqcpAjL6eFe9WBb06ttcABWMoinBOwC3hrhT8vYKlO3BIbu1SHBgtjQcG5+Ok7Ud9ET+3Eqb0df3WuPH28E9qP2s5//ol1OpPbrT/8+gcVeZOq43bl7oz34/Mu283y7LV2/2V6nzG8fPKzjPf7Tf/3n7fpCAob97dQa3F2OfM4sBJ+Rd1SPPYP0k7Qdre3KRe9y7n7z289ihx4HD2ShtX/1L/6o3btp1L8H/gIIfEU3r8b5XX+5leAqQXUCrO3twHZ1ts3e+aD9/W9+23YTUF1pCdqWpttf/MtftFvXgv/NOKnBHVdXgGWdy2u6JzC+Oo8un5ptL3f228ut6OU4cM+evyh9cz1ObR1hEpzt7+9WJ6gRGdP+dQyYLqdjczO2nwOOpgJi8kh2FkNHtpWjWSPjwb8ZLILGOmogusTCd3rdplJ0S4hYHQI1/TW0JKv0gpkweK0c6fCpgNNMBHyFByTyIU+XE2s/D4PyLoPseeeR+lG20lofnQB0ommGRlwEGgehg5HQ0uspm4QFoJK52ehF9LPIHj8HmJIZybRTHVTHB7Gv4Tu+Sd/1s0/vxYMczQhRObpGDsiTpI1dx3cd5pP+1R4yIwDsQRSksMd2NzusETngkWl1+D50Nv2h9dU5lLqPA+aB6XoTl9t28qK1AEhQY4Sjlg2kHLtuzsQWzcxYw5oSUlaV5y9lnp28bs8SUNmKPYirNVIEr7BwqU/FsgEPvWRkrG6nGPJ3LwFyncWZ+0bQtl8dtW8S2JkCWstHwuOCEHl1Ah+GN/Dg/fh7+OJ3n39GwNudlEPfmCbIH5pL0CCQZFPpQf5TkNKeb2618+mZ9t6HH4YnoxvTPrpM557ODX6I2RNmxdAn5U8Eh47lmQicOo3YfLaM7oAD/MZW4EN+kR2FZ4M/7wvOajbX8+fVudsDxrBP6s2bb+xCTdNN6vai+17kwm951Il2ymR32MLq5M9l10P8DVY+9dB/ygAbfizbtd/PB7PDI13j0rEBZo3UkSjgnZy8VLLLRtI3ZmZsbEWfB4Ky2eoiqwHITI2PP/og34P7ze22uLya/Lu1M6Fpl9Pzc20ncvdyfaM6vvrABFjD6zTQucCJzWvd10g76QuXdgscwazO8rUCacd3/NbIPp/OM/eGTVUYW8eeFg21N/fYdJd8ZEny3O9RtwTn5VPkHdfbNlg9ntX3hYX5fzcySITC9Xby/OJLERDDlA5CgDDBGLVABM84KgS/HJZU1LMG8RqfomwgQcg57FOmfOQ+RVDOQ/Ju7u22zQiJXmqNK6WRsjSO8iAENfQfh5JB1MuHcS34UwYHjJE2zYGAYXTK1+5ggplSqIGHYCKo8w9erK/jn1JEdl6TJzQtoWV8KXnMgKja2qcD9WHeKj/lGuYvPGhH3h3fJe91wsFD8JJ7DIQpMByxChQvlOLAP5y5lOPT/cFIUjFBhLqYJvfgCY4wFqfbpf4xKlBlBA/ugZ1CNn1JD79ydyN4el2SMff7aJa1JHqpSxEFfpf7DHeVk08CJqlbHQxnPgrewaSEWZ3ywIX65PUJ5/LWuiEvpnmjh19b9SgvxCijmZ5pc4w5YgIO741yyxhelOu75LvnysKflI687nV69HvqAZekTA4gnqr681s5Lr+9Lw2a1rvBmwBRkk+78Ybyq41JYBo4KrjyHd8oXxmS74XjwCcxgBREV5p67025nW+3btyo7dc5g6ZPBdjqBZ5PW0yjCqFFBqX0T3OfktQzSiZVZWOZw5Q5cSXKckqv80wCtwQUeZZWt8M4mOAuRz3vgMtOfLdu3y7e5wgZDaZ0OF8OHSQzoV7r2x0zDqkn/3mf04++6idXzoGpKUHgrM84imk3BygEj1QzDDEkUc418p33THWieDk6mKY207hwNnxyTjSODuJM0D16cgV/1nDUFJjgHR5deqEL/uiNWnMWg+296vVKea4eYPTyxjzv8cwUot6rHEMQOTo+E6iGHjUCE3lJK0yJiQ+WQC+0D46Lr0yjiz7xTt86OPQSQF0NLHFcwyShQeoObS4Fzh5gRc5CR6PG3rkapy2cXrrD+1fDa5Oh/dXJ3s6aInYhw7Udsnz5TlLJrq1kXfAJm286egp/SZ0d6zunpJJnwZ/RhzPO7gVv6Djrn90IMe4cSQYSnkvnXTrjo9Z0F4G9c23Og9PffPZZ24jDsm79QnSgbYrJ+c3bd9qjJ09rzdxGHJ61OO421+BQMPocH/xpOopp1ccHOpDmoo8m2vLifHjyUnv54lmN3oPt8dOnNWvCWpOD47Nag9KnSl1qn332RQUhW6n7t7/5tM7H4eB/ZypR2vF3v/xlm1tYap9++nlwNt3++E/+dXv6cicOwnl78mKjffyjH7b/8e/+Jsh63XYP9irgMz2U/bp374PUOdFe7h63Z84xOo/TyglLvatra8WfU6G7Nged+W2NspGx6Mb8P2loLWy7vr3eHjx93B48ed4ite27x8/jlBzXmqM//dlP2pQNBULDkzhSryK7eP5m5HMzjuzjxwl+Fpbb5QRvM0vX2tnl6fbpN9+GL4PLyNpSAk/T6b74/NO2tDBXO+UajZhMGeh/vB/nM9+MQh0HPn0hNlRAayOgqytL7ad/8KOAedZm41xP5bKW6qYRhBnn3uy16dDO0SC7obWZKjZ10QFKv9FtdBy9R6dyXvr0s8jOqWmLRpHmSgedhndspEAHGZ1/FXrqrGOvnPGVVwJfAqUjjlWcbXyaZ1eC44DcplKOqaeu6kDhs0T2NBRvW1/JmeND8Cnn047FPJ4MfqcnErSFh2cux/kLda6+Pm6zoc3i1ERb0O60fybXwtX4BxPxN66YRJqg6HL0eYKCSyfBw+U4sinn6uvQ6NVhOzvYCR/r7Op2RluHHJGbaI7iaZ2ida6UWSaBTzDX5TZ8E+CJqNE1/L25uxd+2alPAdHmzkHb3j8Mv/Rd/ugkeoqusXbr6DR8Q0dN0AlpRWRjV4dW5GYy/tNGcPh9ZHAjZe+8Ci/vJ8iIPdkOrTZT7sbefj4dOG8kwMgfmxccBt+mkRrF3E9wODW3GJm3BCAcnOAt2rpoY+1XkB/ahfdju5bDj2wZvTMfO2NjhlqHE33BlBqFrelcKYcespFQyU8e0mZ0otlPT168qF3+FpZW2t7hSXv6/GWzg6EpujreZiPTqzdvtTk7zAb2/cBh582DtPPJ875W98mzZ9Edz9r30QVbCSDqjNfAErSXrq1jE9JQdDAtnJ0p+xA8CP7Zjxp1Cn1qJDgwahu/afgJaDeCHrarpiLmO14mE+UTJFM/Qw3d+s7b6qnlEKmHHkd/trF0eWCyiRafhy88nXroNPXpACjfKlcPxqP38x2fCcbgjw/JZtDhw8evdcjJb5S4prQmj1kDeE5HK9qbGshXLLtCfpNvcb5vNqEdaGmqPfhrOm7gP055fus4oaurYyXtpNe9b4aG8ukJeBp+1/CjJGX7zt6YdaBNdIN20V2u6tQkX94Dn3fyrnKVB//lSyexLeP++D18tNEJ77er5Pbi8j4Yatqi3QK98HYm3wE6Chu/859a0pLkzVdPg8/czrd8UgaxLyGAaYFR5EEchjL1oYAO4kK59jRMb6eVUmwpw5zwPtIy3zY3N9qDZ8/bVAwhxrTDiXKXI+Sc+dMINSRZW0HBlvNvGkUUDgeOQ6sNRkkgwbCo3qFyzPPbM20xPYKzUbsFBpZf/fbTYiqB0q3AsxgH3oF/mNJBepSCnYPs1DSmj0E4ZtDzQpAwMpQNQnCOCn+ps4Z6w7i1+D9/nB6BjHKCslLmdu4jXOArfF+kQYdKua8tb5ggf0bkVKzemk6X+3aNc/AdIa7FoUlG+UwnMKII9yFjMbQF/YRhM20zZQgeTAs0JZPxc/o4gd4NngQ3BJwB03ZOZ50jklRClT9CJWAGDyMB5+XEBpcYj5BjTu9j3sJhBMbGEuAFf3dwI6wMY8rSXoskaw1NaGOLbFOuCr4LfCjfpwvOhqEWPHXnpdOrhsojrPJ5104zhPa7774rJeCdKi84kgb+B120Szt84gXPwVgbkuQ937VZXdLgB/dGKj7Mp06CIdiECO7kd+Fbc6jBV0P7aZ9zRcxtlwRLlEiIHaVuqkF4VSlkspRH4Mv3jTJEjH6UY2QqL8RpC/xpn2moyBc13KJ2q8yDOAHHZ30DEVDCK1weHB7VlBXTACg/0wJMMzPKuzTH2e3Bd4dN8N2Dsgqo8p1i671penbCk4HbMwGLuuDAnHeKXOA/6OiduEgJLnrg434pyPoL7GnTyKsxdBI8mAJbeXMlUzdYeSYIg18jZAwRmiZTPgOjICe/wa28CsgUm/xkxI/KnwQ3AqWShzwvpzAVaIvfvay84bXkob8YVkoyUBWhwEMQS7dFB3AIZafb6DjrIW2CIIGpys172uRVI2tlSPLsDczK9T2XfJzIGjHz7ALP8sM9A0335L+qg0NTfwV0T/jZe+p1n0Nejkx4Vfl62CXGqPe297zBRKfQpQRjr3ajk20ItNterG/FqZpsL/PpgEhOmelc1rL84U9+koaetV/95rdxAnWqzLcXCSqsFf3FH/+sbcWRtq6ElqAPOM2pMPK7n/bToRNtJc6+AL42Z0j7OMw7u/TaZOn7g9Dpxo1bcfan2zfffN72djbjACyEhxcSEKy1l8+fV6ca+ujp/qM//nn1MH/59Tdx0uJcbmw3B4s+ePhNu3//dvuTP/1F7NZ6e5H36MO/+eu/bbdu3WkLs4txavfbxo71IYFtbqk939iM7plsizOX27/4w0/a6kzochzHNG1wSPWl4E8AOR0nM9SO43kQHggm0+Zn63r/F9vqtdvtl7/6rD169DL4WWw//+Ruuz4/0d57737aKli/3ObSnr3Yxl999lX75Cd/3P79f/3ft0tTC3EeL7XtOMoPv/y8rcY+fPjBu+3aql3hjppNF2hwa/ZM0zeV2HS9GfYzMJhpMhtHSaeBdSLfff+ogp6aKu7Q4OilD965F6fIzq467QSJrezc7o6dLvvshZ29neiJ2PDoYJuxaC8+HizHAYN7nY/4xSjBsjVLsUnWgxjJrjVjcUWuJCCgQ588fhJHd6Y63ugQMl7b2UcfGHXg9C6HL8jK5oaZE+fV+ZhqKmghluTFFHp205Tfk9Aj2VP/Sfisb7OM50vek5cjW75FftdW72Q4vEWubEgSaSnZYRcrUEoD+7ME92VjNDN4TRt0lJAlupYfIXggT2SaLvUsUlvyf5rAZT8i20e5gjRFV/EpI3UFkILNu6WykkE9vaPD6PJRTa01CnNWuJlK+9jYBJJLS7Uu7lJkSffQOR02M9++efKiff34Wbs8ncAnuKB/BXwn+3vJ+6rk5vryYk3n0276zJQuuoQTvZs6l1ZWK3B5kYAfrmhpdnh7ayNtpCl0xsY3i7ymOeXb3bx5O+1AG8/7iEl1Bgff4BeMsWU6A3cja9XxFvxt14yl2L8El3xS7aS72AC8ZqMg55pZI1U6LVfXWYE+9/hUF+xYn10m+3S5aNaiQ81WovtCj7NEp+yzEUprPXUK8sXAGVYqfYK30pDaXa/sWC66WQfAy5cvSncI2Phg/OvLEzq0Uw7djVGTho4H6/iNpn67r531PfDxv3Uu4f/in9RdHRGpZ2lZp5OZCifhh+NaU2wkdTtBeR6Urbd5Rzya6nypoyJC536WpkEEwRdeSyAbGdOW2VmzZxzOneAj78bS1NRsu2/fu3WzbNrJ4Wl86K06CoLvsbS21jZDK7Ni+JiCxbQudQj22CwdvL3DWfv4kaPdhZfcG36e7+Sr/KLSJx1PPv0mWwNvUslHLvfGfXkl99kx1/Bhxz3tG3Z4JO+55Bl+7sQ779w798IAwOX3/1SquegKSbnAiDwnYTeOZZAS4TFqdefmjXKMo91C5D6K4EwYPa/OubJmSu+F4WWL4gg4Z6KUX5Bv0wtCgykk89wFB6JrjbKAVQRtutLi4nIpZIbFXHuKa3VtOe24VIcT6x38/jtDyZzE7jgHbWFsxnahbUbx/+6LL3pbUvb9u3dqR6OZEM9uSxWth8AWRAsKBVimDwmUZqKgj6J8EYAT2KPhCFsE9EQgdQGvNHCsfkQox84DuAxePZd3tNnvgjX06IwRIT/pa0iM+nG4ObdSKeLUbzqPOhC3pkmF8TChUQZG7tXJYejTHb2QLXDE0S6FPNHWo3D1IOgFR+Za4wa4tAVtTdcJyDU8TkkRBImDBNZ+MQZxyFNn5KNNRnlGDKpXR1tMbXj65HENE9u5ihLSc2uXJvN7DYdPhY5hEwiIIr0a3shFCQX3Ritq047AgwfRf/Cs8hmIGsHMb/Op4UH7TSkxjQZ+BbYceFV040dhnNWUlBRbuFEmnOC3ErcgBJf715+hVXfoCT5jqEDlM3Kdjkhb/138pgSrWUVvitaoq2kcHAJ5BCxLMVJwqw3g7ItsEyykLRbem4KBd9EcD+nZGWdMoAuFTfGD04VXUm3BKsGRjgifnpPdNKfah4cm0y5TiwCuZxoxOP56WG13K6jVWMaGkQ44MXod59pYdYZuPgXqbycwuF+4vEBGhyG0CI3cQjNf4BUfwfNQ5MXj+V04T5srOMhnBeWhVQVlucdQG/mqhhfe3cuPC/jKuNe7Hf8MbqWCyUen4aDbaFfhSukEIZ+mvsF9acC8Kn83Bv0eneA5h6DTQcDRjaENBuw8dxZ5OopsMcDOfLFLqbVi5YidWq+yX+tuNqKn9K4uhwZ6fNUPD/h4PwaZUTHqrgcTTwDRDoJwV7umBf7qET6PxxiYjEAx+CVToWWVFbiK54MDskzHkomx1gNvTU3Nxu3qOt0ZLG9GF4MjU2HwrhGlCFf0ZOiVsq7m/urCfHv+NE5E5N3urOAjVWlGnKDttra21FaXF9p6nN+dOPY7h/1AeDrKOtKbN66V0aYPdBLVOsJbt2tHOdPAnj23echW+0kCNIfC8qpsklRnS6Vtf/6nfxo5zfe06eX6iwQb0QNB41JkbjPGfT6Oze3rN0sfaoNRNA7AnffeaX/3m1+Xo9YCE5BXYl9epWE2hlmLjbl583rbjOMyE4fg+y++Kpt3P7B9+3SzvTyaaF8+ftoOw79XIk+bO+sJiq60P/+jH7fl6Yl2HFgnwi+L80vtMPbzJHDYLGIrME6Fv9bS7vPo1AMBTIjx7rvvtK8+/7z99m//rr17+177P/6f/0+h83H7+7/5m+rAWEpAynH97Iuv29/99vO2cO1eW7n7brs0u9w+/+5Je//DTxKkPm+//uv/ob1/Z6ndWo4uOIqjGnmZC684GsUotcD+KHVuxx7Ph/5rS9oc3WA6XPT1ro6AEJG+tevgnrXICQBWl+aL1zb2dBRMVGcW/ViykU/TgpdXlsN7R6FngrfQmAP++lL45jRSE34gpw7Q9Q6HDQ8epz7rQq/HSadVjhMAHJ8nAAo9jDrb4GRr+6A6MvE8nnUOlV3X8GXcgXYp9azGX5iejlMfmTE9dXZuNvpQgNHtoFF+AqBM7/MjSteGd9ihGs0OT3JeTUP2SWfVRjGcT7IQHn1dwU90YWAxusB/0Zahv8gcPX16up928Qs4c9F39E3KOQocnEajAfSU5L2+0QfX1SgRmx95CM8ek/HIWi0vSHayVyMtYL2cgCUGk3xIyqUv0KbLcPAemeJnsNFGFGhEW6azlM9ebJQsCDStKyW5tTNm6ZQWfp5pCzNd15/F3nun8lxs3KKbrtY7n19uT9bD71N4JNIffHD+h+6voILe0MbA8t2D7wvWFBUacnBTX9rqLNJh36vDLrDTXd7RBom+lrzvOV8TP7nKxiSV35R2Yblhmy5fsmtx3k2dbJqL3vfpXfAVHcK/jhvSeXQ5SOCXFG8kpTXxcbqdeBU60o30O9txnvxXYi8dmzBGbou6eZddd5yG9/rGPrFNkTfBi3oHDJ57j10ayX0JbNZWT4c+1ueyO9pmMAHPv9jYrHvKy+2yn3DAz8V/8MV/5RsVHBE+cCgfbsm8OsALR8qQr3waHYfhXVfVGZAsSbHmTVvxS98G3zEXZs1MRW8/r05FfJ9iql7Brw4U5zaSZwEUG19TSNNGzyUyAwi2CW5O4ytZf00Pqh/M6gU3XI17A29Fn5SPH1ye+T145+18ypeUMXDzjy/5lVHX24cIS29n+udS+KIaRwgQpP/1dzHYPw6uRNCmLunt0aOWTAmunpWDlloqoNJrSDDKIQvR7CRyHGdOhAjIEhYOSijFwTTK4Pu779wv5892yWfRKqJcp5dj8plZa0D0XJ3G4ZgvphcEISIkMloc7nJaEq1//uVXxcwQeC/B1aS6goI6tDKIDLlq++rNre0Efi+rHTjH9BsKE2MR3upVC9zl0KfdTnNHKO0oRz754de9f0xov933HBwjL0YugUleAZVATl4MN94nEONd38f78lFqNosgjAd7W1GqYc7Aaq0LZ9U0FMJr22jJVCRz3PuGFgZLohzz3BzWPK0ATLl67fIRPuiw1xWq2pmuTu0OLiiL6p2OITEyMB8lrIeXM1YjGClLz7VeJr3KyVrtC4aqPXpG6fDCaaDZi3LQGz2/slhGxCiYer3D2fddghfP3AO76Y+lzMMjFUjgJw5vaDIbRxReGVHP4LpGQsPsDCI4amQSH6dcznFlhJ36SLsjApGcwpf60KQgCXI42Xkteeu/XD578k1eFwPKqAiYTXuqM4FSV/ELZZ9PCltPZg3d57f2ol3NgY+iLwoEGGgAbyn7KEbGU2VDKTD6nA9t5byWU63cApSi7Aq3huhzv3qkAped6jbibCnMWUl2+ZmIk7N4oey0zvlElwILvFF+2sOAFn4DjyAtAlzlqlNS7agffMqv3t6komlXMRUISII9NNEBU/QK/gr2XN7iKBhh4RwJyphP7SlDmjzaUz1uea+Cgtx/dZ7P5FMfGIrWuYqWnqc9kvIraMK/aYvdLsFe9Miz0Q7GAj3AVx0peZHj3jcliU6JoeC4rgWnAq3NjfVyuDhwz54+a/fv34vszrStBLCz83O10xy9892jRzWlTB1adpwAwtqvV0bxU8fzlHMU/CwurgQ/020/xsW5Q4I1OFEX1B7sC5LjGEXuwGqNDEdZ77C2aK91h4cHe+UqyfPtt9/GQO+1u++9V5tIMGJnJzFeKXA/jqodnowSkYf5BAu1vXbwZP2mnuKtGHZb09towdRBo2x4b38vweFVcpD2BC9oa6TCVvvff/99jZqrz0iHHlW6zEiEM4EYTyO8R3u77WB3Ozx7uV0LTm1+8fTxo3bj+rU4wFdrZz226W/+9q+r3TeurwWOrvOmg+dPPvmk/SZBlK3L/+jnPys78yB1ry0vtnfu3W/fxEYcHx61e6GLUZwvv/mqbMBSHL1/8xd/0R49+K49ffS4vSbD27vt3bv325dPd9u3m2dtM8HSaWi/G2f26uSlBF6r7QfvXGtnuxvt8ulRzfT47tvvgv+Zdu+994uvHnz3fXv43YP23kcftVvvv9seJiCaCK/pxf7+m2/a6f5xe+fW3fa//z/870LjnQSmK9GTR4HxpD2LXO4evYoju98erofOsyvt6lIcnESTNwLvk1/9x/bVb/6q/fjjO+1nP7zfbsxPtqsJri7HIXf+YRig2hilWwHdzr6toaO/F5bbf/n//K9qtzYji4v5rVebg21a4PSV2OXYz/cDL521F5qwt9XZRh8EdroAbvEafWANm8Xr1p6QH6MQ8uI3MwPKiYzUGWk6Cf7ZjNWllbZ9uF9nM7Ix8MWe4XMOmw0qON8Ct7kFxyX0MozM0W2CDjahZjXEF3j+PDJz1Ldbphs8I/ev4yxOXI39SpnaQCZqq2Z2Pe3vfsuVGjm1fowPZOMFMNc6sXqeWisA0DoqymYn1gzGDwluJhOAOFuJ7+MZ3cBUGIWp0ajAUZs85Dk9dDVB3/SVBIN69vPHt6Lz7Sqos5e+pW+MkND3tiSfCF+Z7mdmEH3Ed/BMnV0Pdx+E72A3QvhxzEQ+asOBY1Np88MUXZ03ZEzbBVXsyN7ObmxXlyXbmJt2B9bLwftcAsGf/ugH5WRv7x7VIcSHdG1oZMrcwEvhO+0x6shZJlfffPdtwTPsFrzip1u3bpV915bh78ijzqo3vz3zHQ2GPpdn6HOffitTGUUr/kqp+d8/H/mVKeEBNpPdQO+pma5PS+mlHr6gaXXjKBsdCuwWf0wdzkDb3Tc6pY7eyV91pAiBPfzynRQp6ZzrQcSou7dF8jnarIzxO42vbfJv2Ck0bTClV+B5GLo/fPwkwXPsQX6PMooH8r4yRjsl38FNXvHVsAvww/rAQ9U3Enkp2H4P08LCXD9PMe+LCcyaYmuuRO4EYTYSqRGrFNN5PjYldWh3Cqv6wMFH0xkBv6VDEkOAjX+LhvVOPpl8fC3x//DBoCP4XZJyPfPpmTxgL3zkt9Tbgqx9pAwc8nccpJWB1TPl+By4897l5eWlf+emTKOgf5z+AfI0Xv58rbsFjE/5AnTycujskENgRZE1RSiELscmQBuZQiyI5BTOxpEswPIMshXoDBoMz3BWw3KfIqJsNRLzUmqU4/bWTg0hE95aRJj3zQnlnOmZFb1zucyZ7c5dkBnoi6ECl/VO+3EgTB/Rk2xYmtEXWFHEDP5Z2vcqDL4Thb6xEwWT+w5vZOiREaPa5hdDYFyE1mssQTiYtAMTDHyDY3wORYCoIyiiAN9+hlEEEX4PpnAp26Vs+UY5ZVjCeCPokHfKqIfAIUze84ZkoQPjUcwXvHBgKBmjYKP3GoGVP4RcfRzvZKpnAwa01z78wEhQvEYTq2c7ZZtqZ0F3Ob/gzG91mYIBh72OlJHnKa7KrN7mlGmuLl4xfTSZiv6prD5dHD1KjOL3CW6BI+Xmuy2XKUHBWh22i7ZpcZ1TE9zYfn8mitLIgd+TyTgVR0jvVI2eBXd9l6bejktRJKkqdaS+/Db9lRNXuxvFQcM/nA5TmkydsPhXnRPh0UCeZ3BGQQtiu1xxgHUY1OJld9WXfNpXhjh1Vc9Q7pEvV1ARfsMPfSqK0WXtuuwTjgsvyQ+h8JV3jARro2DNlCT3dIScHpvnLIgOflK3LXFPTpwjs9sePXrYnj57VEHAcfLtxpmGU+cOxcOOrJvqp4fwavXS1Q5t4S+KkOybSoRffKeahw7xm2NU+QKzwAUD+e4eTwNN7GZkCrLFvdqiM0V76ns+BczaQLFWD2fopyR8j4foBk4O463jBc10ttBFeFbektiUR0+By3QfwYHv9ZnHBXP+14ZahJt36bJOl26I8W3Jp3rz6X5N2c0zfGRrXWtAHUNxHOfyiy9+127futHWrq20O3duRXcctSfPHpdOnIwjtby8WtOe9GJ+9dWX5QAvzE61vdBixeL9lHsWGh3vbcdQcTKiZ0KP2dnpmuZkd1R1umDFtuNrpgAFfgu0v3vwoNkoQHAfLil48Rw86gQxXVZ75GHgJi6HzvqXgjEjqXa4ExSmwdUJop4XT5+3U4FQnNH55fn25YNvajQIrucCO/joAmssrKmC1xqBSICwm2DrWoKas6Po+8iZXcD2YjdWArOdF9HoQQKnaLzEDYttPwEKR0dQFlS0ly+cqxN9G6fQSJvtzr/65kH7D//9X9bmRGcC7leRpVynx+e1fun7J0/bXuj1+ffftccvX9S6xP/kX/9FtSfeQJufXWhPtrfb33/5ZXu2ud1ehS7/zV/9XZ/iuLPfnm3stZPzK+3hiwTDa9fbRgKqBy92EgCcBb7TdjnlXQ6+3713u63E4T/d22yrwcMffvJxOw8uyMy79+60F9983ZaC/58lqPrP/uf/pt26di2B1rfV4cKJ54jMzSy2pw+ftg/f+zB8s5ag/HLbiJPy3bffty+//rY9X99uf/P3v23fPnyStp20hdUb7dVEnKuTOCWC7xeP28aT79vHH9xv7927Fed4K7rPmTVxrgPvbtr7Ms4rW/cin1v7r9rvvnnS/u//9X9oU/MJXBfXYqOvB49X44QvtsvTc5HvOONXZ9qjtP83n31eNDa90UiLc+Yi4rW+xtQ+s1b2T161/TyjFy5NTUe/PC6ni6zVqFa+R7CiZ43om+Ie+kafs6c7CdpsCW/qPfrCCV8CqUxzIps6f9gTPeNHh2Q+wUwcNDI+HXjDMG19K04jhzaOPthevY4un5xtlxKMRNPknZnoxjh+eenVSeA6NC2RjpqIzo2+SJBgq+/JlLufz2ijkn2qiXT0Xc8Ef6WqoqfoYI4/+0fDT8aHiJ1nBwLTUfLsHEbnvmY4pltYM3iKbgoMnu0lUDp6dSl8drVtH0ceU6f1T+5by2QWDgeab1IdicEZe34YXNJ7AnO/jWKYUlvnZeW7oPQ8NLGZ2NTsfJteiG6YXww+u/Nv5NtacUJqWiO9NjsbHOb5Yeo2HZE1fXUp5VgOkc8QqnwA0+WWV1ZCz9PkmahRT6OfYLMuiCzTCXQOXTrshalrDo7HB55JcCtxtIcfVH5HnvMLh+7l84y8I6hRh+/DiR6OcPkheX/4aTXzJnaWL+hTMfxA7S7fInqejp2L3dP5VNNKcVxwYxYO3wqv0vum3ZX9Sd3kwPEI+4cHNTihY9+aJrbbSDU8wie/tNub1Jn3+JKUmrZK4B/w+gS/Z+rxvdqZZzrc5HEf/TwTIOnw4rt5R0eWuiTPyQscDBwpf/jhA0/uB9CeL/R1b9yvoDvf1YsG6nbWlt/4TscIW+m3zW50wJhRpcPNSJ4RMjDoPC3+CBx8Iolu4OdXh0DqEmTDsU5/dcvbpyh3n1gd2lHl5TJYw6f2HY6kAbdP7ZO8U/Bd8MrA6cjn8ts1aDue+S15pw4RHi/IMC7pn/v0VcPqS12eUGUK938albJq61xCiflTEUArAg/QmAtCLfo1HdB8aM69ninOuSZ6j9OjTkgc09vk0QC9RqpXLgHuQVPfVIIDPp9omWDoHRM8FOwRAcxOEVuAD26Ogp4yu+TpAbp23eGMEaioSb2xMw6hzCdSRPyjeOPULMboRzlwvPQUDWcQM8FjDyj6vEtEktQPfpc8g/ADt4MGg4ExgOd6a82HJRR+e0892i2vAMp3AmB0apQzGNv3se0ynNqW2JxgEb6eIwoSPSvASXswqqmP5rqbcqB32Y46nHhTKuFZvRQgZ7+Crbw/mLW3ywhKErrnPfjUM2cxruDDPGSKtt6JM+VAPI54zYMOj+hpoamKQfOdI0wwzAW3ENqWwnABv5xj0+YMGVdPTN4peqd67RWM4kftto4ODOCxaNs2r+/ev9vu2Xp/LoFonnPAz+PI2xQC73Dw0VJ9eiIpSMoO7KmqUuEk+Thz0RYFQ3Fb7kMEBeAZRWQqhk94AhdeERy44KoCrrwk+HMZoXWPVNhR6lUZTH4BpRkjFHzBjw4BAZMtUAVLymOOqpdWYBmc1+hXECNgIycFV+6ZG09h5ZXwDWel8205M8Fr4Ta/V1fW2rW1a3UtLS7HuMy3xfDWFDlJAD1Pmee7Sxt6fb4l0KBQi65pT+RP8JxbRWNK1AWf9AO6cQT6SApDECc/z8heckQOA2jyQ0RfnJ7yUx7nLeal7qvHwZw1V10Pb+5FJRd5jFifJDOnSrm1ucOllJ26z5MdbGDPowqYlOV3h1lY1eH2WaoUfXK5U3yBF/LZ5cr0pPBgvr+OU4EO1TOe+y9ePK9RGTsncTbNvd/c2mlfxbnfSBBzFDwcR1cykicJZmmg9c2XgdU0Dc5i780DIxrryZtM3iszdrc6CTRGVRymfpp3OYP0QfRHDLqe4b04YnNxpOSxRkHHFRm4c/t26R+7dOqcsZnM4wQyjx8/runFt25ebwe7O+1Y/ujapQR3RqLMGNDz+od//Ee1vmIrAQdH0U6sv/30N+3j999r18M32+sv2if5vhreeXVy1O4mqDQyxIA/TaB3dWYuhjjyujRX0xyt4b1353aNqB3t7ifI2q5pbR+89277oz/8SXv8/bftxbMn7f3oBfB//OGHbTWO2V6CgvnAtxJ9/ezp06LjXOTeHP+Zhfn25OmzBDXntRGIUfrV1bW28XI9/KtHPwHX9l6codAmTu7Lrd32Zdr/q2++b7OrtxJgrLTPvxPchR8vTSdwWkhwtt4Ozibaxv5pe7Fz3PZfx7CHSRwgbJvwxdTNEbsaHrvy6qStBNa1xfn2V//D/zu27iD0cnbRaVsMPx4Lah4/bf/d/+s/tNjomr6+n0BzJnbNtBpnzPzgow/rHMaXL54mMHlUh2xzUqajT2t0Iw6gdVUCtLP9jXb48lFbvhK5Wn9So3xmAxgxnEuZeo//9u8/ral5Jwkc7BRnof/lwDi3tNxWb9xpLzf32s7uQfjddJ65yCieN0pj0wLBSeRmIm0Oj3EYf/TRO+GHo5riuXLtem293DdQOG+74QtrwmywsJPP2okuevYksiMAjBWIzomDHrkUyJiOdpAAyQjKa3o0PCKQCUtH3rqOLccuskA2HS/CR6BTjEIZGXudoObR0/X2/OVO5Gy/AquN0Hh7z3qdowR9kVm6KXyyEydY56gzz84S7BuFOAtc1sXpvJoMbI6AmY0zvTA92+auJChJ2xcCV6CLExmnOEGRgOw88DvqYiKB9+u0PRY6shL/JAETuI5T3lHw8jplniRY0z3xOnDUIe8pUwC7F52xH6Ic4sujs7YeO7Qd2F5EBreD4/1gYzdyvhc9dRCE7EQfbEaedl8FZ9GVOvDYa/7PhhEfuj9tctkt9hC8lCF7HyWIBpfD987+KhsYGaQzIJvdYfPMKrEmy0YY3uGD8IVKz7tPB8ZeTV+91K6vWDPfAwYbE9HVvdM2tCtbSptGn6Z8tofvYrqmaf+euyT+DLvPv3HRU9LbftTwk4b/43v5f7n8HnmU4/t4VyqbJ3++099ls9N2HR/VaZjvfQZAWaHyXek9gVVZvbTDCA3flf0y3bXWYoc3LbMwA8G6tjHjib9FdqA+gJTPxcfwLk6xbpfOBgscgJs9KbsJPriuV3vb/IYXh4nT2+AWoAmg2Fh+VM1KCjzq8x78KFt74MQ9utg1cOjeoJE62LXuYXSfTx4p3FJ5dYKy4+zTtWvxqQOz3/yJsqmVOW0Kv2hrwR5cq6FonS/FK8GFqbfkO1BU4IQPxQOQ5p6Azf3aQfnCtwKfNAZnlA8v/GWf8oz2eDZw4N74ru06dbxTg0H57X5NUXzr/bcT3IzrzYYWEDKS729Hd4OQsG9ttZwi79wsgk0Yhws2/F2JkpgLMLZm1lPLm7EIrtYb5NPOKpSXub4HUbA1lzOvA9ziOxsWFDOGiQ37MvgcLdvjci4DTDEKB13vKKLpzaNAl2K8pqavNJtf6MV3ArgpLUvWdJUD34WUwybk4TBxrAx31wLICHYFRpwl3wOnnl3zV/ejVM+jQM0Btf7qxfpmLeznvOltxQyCPIQWQWNojuJRFEiv82LtT/Jr6yDM25+DieUTTI2he0yJHphCnqFQENjvHmQYbfi9cvGOS++d9yg+jlJUaRgvdYSKW5t9Gg+nRXBrdyzryUwD0dNx7eaNEgZD9xzyzdCjHA/4T5t6YMdRNpzdR9lGoIdR7GxH9ONP5JpoC3Gm8MtWcB3MR6gs2LZofaGdxcjaFnr3YL+3U29Q3pHw0V5wbTrTWgz+msOGAw/B5PDZahQfjJ5L7QYbXAosTb8wImWkiQJELLigJOFZN6Ng0/0eCEWQY4xCwcCScgKH3tAeyAjg4ENg3oM5HQVulhjEQEup+g09O504TowJ4aUwu7Kylb48vvt8O3lvCPT4fiUOEzg4zEYvShnm3RolwnOph4FwSaYe6O9iTNXRR7rIbFdm1hxwohnFqj55TOscc5Zt2FDNSn34fIxWVi9o7uvsWJy+3OJWF88wxFDA2NYBolesB+uO/dU4IfIEuLwZByw0VJ92u7RPGjijGH2HczSFOyAaLWLkBK91Jk3eK9CVA2aQ5R858EWV4MIvQqaax+4999Tv7bybXPnM9c+kIVcDzsJN3uMowCXjVyY59dJnnhZc4C/j2OlhrSbeIi9028FRP48L3HieQ4F2OjqeP3/WbioJDK8AAN8OSURBVMxNt//Zn/1Re/Ddd+3anXvt4bPn7fHz5zVt5P4770Z25uPEndbIlPVIL549bstri9FPL0Dd7r37fuRDkGrUe754kIOow8TOba6JCDjMwAE50DEG5w71FqwYLX3+7Fmtr4MHendnY7N2idOhYySpeg/9hW6TcTAPI9vvvP9R+6u//rvA8tKisDZxuN9++uMftmuRYTrhu2++ac+ePW0//eNftJt377X/9n/86/ZcQLS8FvwctD/94x+3d+/dbV//7vN2HodgJW1diG7A5w8ePAjc0QtHe3FUTO+ea98lwLJd9s2Va+39u+/WaOV0ZOThw4eFT7ifCcyPXjyLs7+WIOdSO0rQRG4X8r7zamaDJ3Jtc5/51eW2sLbcjkObg9PjOl/qY6M8aY8pm6Y9fvrpp8Wnf/Inf1b61KJu05vpBAeUXr+2FBxvtgdPnrWla7fbzVv3KqC5lOBqcSqByf5We/7kYfv4kx8lsFxvp4F/4ey4zadtN6/frMDm82+/aRP02cJsm9TRlrZwIqbj/F4mTqGHKejgN0vDOWe4zaghJ+RF+OjOrZuBJwF0aLC0fKN9+fXTovvd26ZP6tg5T0C63HYTcFj3xw4eHe+Fi4/beZ493Tprf/lXv2sz03btM2XTtumH5Vib9n36KvIfPTo5Qwe/bvsbD9tP3wsd3r3XbCP+KIHiYsqnA0x7smDe+iCjTqQe/3Sfgx7Lvzj3tn+fnZopPQ3H5E3QlOqIWek//gi9Ph/c0Kl2CaSvdRhYKsDm2zL9MMGZ0YGTV5crQDRTRceqqaOcPc6gjpOT0KV3CqlB2fmPPAenyjUi4MgKdekwoS5kIbM1Syd8tBu+swMafaNsUxZL7uid5OEXVK/9hb5UL9zRI3iZ/8CpFqSQKc6wTkfvy68DLT+6ysp/9X5+c/jZuijPeqZ+tiIZ2ox4J89Ld8am6Rw+Cn7Y8TBC+WQCAUETK6kutsSoN9u9Hvkn73yq9S3rGeN3zMyHdnR8gsLQ7tXxbunFK9H5dLENaiYn4oPMXm0fvXsXQLWz3Ivw2HECzsuTfRt+gR8bB0f8K8629qxGRh9EdgUrwxeiT+kg9lvi9KJU6ee0WwoIydu/Kwdfec/7nsFNlQXfuaQ3ticZasfa4LRsacqUR7vsKqsuer13qKetkUN6BuzygKPyRoeUf6AyOdm6fLeVv7XrfKhuN3QOpszQyHvgTcY0iN0N9fMO02GdqO/ywNVoD/ik8ZsfVMFD8p2Gx5O56jJaZcMIG1ps7uxWgKctpvors/sDveNemdpD5kbZlSef2ueS6sDxFOI3/JVdDPcY8UOfEYSb7s1vgEcdE/BSbQ7K1WOwRaBZPkjaXUFvYDBThEwN/KPj23XJV3Xm2fBxx2/4d2kLfLk/aOM7PPs+2jJ4y/2B03+MW/gY9Q6cuCR1+D5oU9f777/bnyaNzCPjP5e8pAKXyns+jBhhCaArUaB9+9sQInkxD0UDURxUyokTXIFN3nQyu15zi4pr8XzII0/QUM9L8eVPT5jPmnOZOhGuekmSF1OYNoSBOa4cz1I0032IloGp+dEpayCsFtCG0NpjhyEBly3ZNza2OqHzvmQ0BQEoG0xP4ekRd4ihIEG79PrVWT15xYLb7lzpwYkTPx/jEW+z4ApzUBIdtT0oS/XVnmoTnITWRbjAZlSPsMArJhsjeZSvJNi8tmro/GWcvFfl6Jl2UnnSHu22MNn5UJTs6zhVFpg6ILl2BUy+uYU4Z6lLu0yfsJNjKf8o4Ln5ucCtt6bPN19f7/O1aweu1CPBp96JzTzzXe/YSQJbishiZVOzBNuG0gkVB2dv76gCWo6Quq35UK56GbDydvKB/npealrfyVFbiTNj+13BoPYyOJwsOIVHG5pQqnqaBEXmGwsuiy+SN4QIXqPgk19CczzV+b30ULXFNAZB11nawXB5aGSvRotirAFW76ZSi6hrMSawwV5G2fV7hSQNwdbOCgRz1WgRJR58VruTwCLJC5/eG/KoKAc22+ZVqqJdqc4icV/6+x2Gko3goo/gWAPDIPXT3Dn2noOPsqCIKCdt4ZDgdwqFnI+puEOmvTfk38jCnGfJT0IchH2WPId5fmAaSOTClCxoeRWHO+quRqBO9EeEzmVgck+QQ2bzUQ0jG7VJhTrzSR7JOzwMQ6SNPvB24cqVd7WpcB29U/dSh+Re3Q/e+/u/v+fyXn/X/UGHzuP4qhvUultl0EGmosGd99VTsnpBw4Lpgn4K8j3Yq/sUtV5Znzo2GAdToeSlJ9CEvJua+kEcE/x47+7d9jTBCNw/fvK0/cEf/EG9Z8SKMbPGZHd3J/p3MdW9qrWodO3t2w5TtT35ZHWe7Ma4KqMcm/Ddq1cxsGdHbSZ5LiePNSgcHvAKsOwuV9P7cln8bjH2/nn4PsHWnbmF9osf/aQd7h+3vQTRB1OhdWRu62C/ff6rX7al4GYuuLx9YzV4ia58sVGBoa3NMaUt/XVS1TTT3e22urZS6xHef/fdtry40l4+f9Hu3b7d1qOXvvv62wqCjObNzk62T370SXuWQGkmASg53tvcaR+9935NU9zbWi+n7Na9d2qa3mGY07bOpl9OJli4tjRbAd5HP/iopvv9+//y37eb127WqN7TZy/TxukKBmxh/cCoV/Dxwx/9IAHvg+iiw3b7+u12sHVQIxM/+OiH7cmTJ7U+5MX2ert+/07bPthpa7eutZW04V4CqocPH5XTeP/+O5Gng+hHHU8TtU7LxhUfvf9edUJ++8VnbTZ4+ulHH5WDdBjZm4rDee3enfZ1gqTvo+tvvfdeuxI4bSm9t73XVhdWw+vRVa7wqPXGpn/Xhi7h1cPDvdrY414CVTaDLXr9OgF8nHZrkdD01LTK4INeOo3etuaYlaGfnMuz/3qyffXwRdr4MPJr/U5QEt6KwUmm3uFnCqqg/TABztrKfG07vroSXrwQG3kc7n3j2vV8PwnNOStkmkMSmTiPA3Pa9ZwRdLA7E2dM8Sc35JMvgDfNqjDNNhKbrAxn9GDap6OV06gzYCrBHAfPyDn7qv00JV4s/yRlsveCHptEWMckA33cpypH1k3RS+qbABiVe1U+hg5mMuQ33ekeXa4Di72gzyQbQNCf6vGMjNfMgcBEztHjJEEHnEijndpIr5DVCgRynx7hG3Dq6Rk4VR7fhkYr/ZXPGsnPfb4RmtLh9GQ5ublXG4gFLrZcGfSW6bs2BJDfaMql2FAbETx6/Lhwvra21tZfrrenjjWIfCjHzJeqP3ixVh5+dg8SZEXh65SZju5eDq/eWr1Wo6mbjtcJgtmHOocw9ywJKB0egdSRC9vaa9OK77//ro40QA+4Y+Mn2Bg4qQb/fsOKcqbZiqIPf5GKwRcdd2VPUg4EwZK289nwmzrpdMepWO/Pt3CkiE5auhTfONAcvfgyi9G3Nf06TGAdvim11sFaO/40gShfMoDG39HJzfdM0Jx3tQu/k1e0enMVRJ22CYmL7pKN2sAs6AN4BXZF705DtgNP4BXtZ0flsW7Uml52yz07dxo14/c9fPQkBcOLhue6gIHbxc+Dq2EPlevq9q77BC7BNCzqLOXH4Ifi1XzXBrDWrKfAIf+N6zcSWIXvo+d1ZKCN2Ro6E3R+mU1iXX5NlWVTgyt8qd6BC+VI3RcIffKJ9wpWcGpP0uvwsTZLcOI9bSKr6IlflIuWVQ644SxljcQP9M4I2EY5voMLbkZA5yr+yuW5Z9LEe++906FIUolrAPzPJc8UoCBI79+xRt8V5G4MoXvFkEEYQDjVhFzQlJrzLMo0SPQ5FaJDDMVCwclT5SFA8hYR8lzyu2AEQy6wFEJSDsHTpgH/YAq/x3sdrgsnJ4KG6T0z9GeI2/opJ0wjMGHXm2YhoN4gjKJcw8C1tirocXbKcZx+rMKoVdlxnkp+kydf2+LSfN3nSAguEYKy7+n38EmmfEXiq/fX7lamVZazTwGDV3Cg7uCJw+mk+1Qc43lQPbd6LyHMLitGsihLGxDUlrOUCE0SQ8roqlHvknIFCpJdZBw0OBeHybC1wMahdvs1F7jvzFe49V7aoFxMJ1FEEsVslycBjh4gikhPONVBwehF2YsjVg5/EORTMMPACwihhuKkUMow6C1K2bYEng8z24hDfnP5g7zCnzU4AmR8oA4KWA9o9SrlnpPBrZMqZZpESMDNsOtJgn848LtGAEOrSdMH0xYbCtQQfwSTA3t4aIiaEHaeqiAAvVIPnkHK3hPanw8eHXQu3ssnXnTfZi9DlqSRn/APgfWuCw0cVBjEVVJOv/omAJKpYiVzaaM1PRXI6KXMc84UOD3DUy5tk1/bU1Txm/NoyBhe7dMIjgrvKGbNjSDAuwJY6xQdIXB+lvfTlmP8GNjDqe012Etfhc+xhzyakYrOBFaxpKX48r57GpZqk7Sp46l+5RO/M1Ydzxdyf/EMjsb3gWeXNQeUPVxW/ionhiLthUL81eup1/9JUsbFt/q/9NZFGZ0myuz6BD09A4u6ul7sdB30852xNG+88uXeiwQNeItRw5N0keBXMOWdOzevF+9a9G86BKdNQpPb0bWLC4ulO/Ev/WCq4ebLF/l9tToW1GUxsXPh8C0Y9xOMcVgYB3S0prQOzw3tjDiaImmGQR3SGRkSpJgJYHqeDQo4qXvHu+1oe6v95MOP2q2l5cAbHTE93x7s7LXFBHMnwf36o0ftcgKRycj2SRzu6vkLblZWryeQ8vu4fpNdjpXA6vbtG9UZ99tf/7qtJhi6d+du6dOH33xbjrsD3m9Zm7a22r755qvaWfDevXsl8ycpcyK0/cGH77dvv/myArcrMwvt64dP2ndPXrT7CUqeP3vcrrw+aR+9c7u2gP7gB5+UPnW+1d3Aff/+u3Eor5Xz8Kvf/qb9/W9+U1Pa3k3ws7m12bbiXG5t7dTalJt37yfIfZ5AZzqB14+j78JX5ycJeDaD8/naXOPTz75s99/9qH348cfNQZnsi0AXT+Kq50+ftM0EV7dvrEWvXalA63Rvu/3w/Q/aldB/LmVPxSHY3N9tE5G1V9FL00sJTCeutJngezfBlcCBE6nDi961EQ56CbbYUjqYbjISim8YpoOTLlP0QzkmkcVaBxe42J5wbQV314JnI6+HB0YYrrTffvp523DOUPQe/e3oAaMhQy5Nbcb7S/N2S1wKjffKURKolL4Nrxu9UNZYP6UHHM0jMdFj3aEqvZDL1OhypLWPIxn+pX/K2c49tBOYcejwUqnG5GG3wcH55AD+Xg5jW/LcswpSgi/Jc/IX7i/+Vj6ddZz6LzRNtZFtAJv31K9Mv7W9gquUw9/RBvpzlDt0QumhJPJZnUaBjQ5Wbq2FSpnyeE/yfeghtgzMftMXQ8fI053dbnt6J2XoIH/gk7/PvICd39ukaKeUY7rg1dIjyVyyLj894NBfHQI6MOmlu3fvliNsV13BBMd9OJjKs2bG5j6Hpykj4NfapVR5bWGp3V6Lc50yjZocBKcnaBG6oU3BnverAxbdA7uLP6nDSKDAv9PhcwD2tILTzk8DA1z7HPgUtI9Ad2YybQwcFXDk3SCx6KjD1m/th13f8YXgc2q2zxCCXx3TzlYz2sSfGL4bvUmfqZuN5Cvuho7wbV2fjdpsqsLHRKOAWra7OvjRNvnU8Ya2qd+7BeNF8n3wTC0ZgBtlXbzLP/E++40G41MeW8LT6fKgutFlM8fGyFX51Hgt1Q9esxOx78PnZJfUr9x/DCdehQtmfbLw0u3ikAnBfLUn73t2bXUtuA4t4CHVKdcMF761Nb8VhIY2ZkLZ+E4H+GirNPjcpTzwuQf/3X/pvj0oBwwjye8qePI+OH3vfPP7NWN9JtbVoqtrvKueAYt31CWN8pQhn2ejbOlNcOXG25eX/qeS5wqT5LPYn+NJYdTIFCUYEQjrlPDZZhYxi9BBIIdHI6LFOgEvfgMSdkxlitwVogbSKFqEGoKsEaNRfouKey8UoUv+fJdKkebZ2+3qPeRdKVaelFWEyr0RdEFUCo/gd+csrY5wnLf5KCHRtsDkG4vAd/fq3V5umD5Q+6uNMNKmldWFgtEc/hoVSFmj551ykDx32W73XLtDkQogQmz9bHA0EoeQ0sjbpRhSTDnNcHtm1W1SlZoH8GVeePV65LtAdmouyu/ssOOfkgkNrLs4jcGrXXlSPkfNbkaUgKldFjebVqMnEJzaqHzrn9Tbe9j74cDKjToITtPmGEz8YOoFHjGCEWpGwLdrZ6OaHhXDynmC36lpw+h6oqJs82kUjMNQ0wsDx5IgOLBN2Uo+z3Or+M7uOwwvxfXkyeMqq/gj/KgMxVO8FhFTvuiF9hbOUwJ41AiLtpQQoWPKwkscT+jr9EIrBr0Ll3o6DbuSr98Xplj+kYbA4WV1jN8+XyXoeaMYglv1j+d+46virYv8qSC19Tp7Xb0eTgP5Y5CMqLjLsa7t5S+ULOVBKalPu8kdB5/zDX+11X54333BKzmQ13tGekcgxmGxC50AQG9sBCIGKIonZTl6IMJaSleqg8MDZtEgQk3xCRYo05Ck2nQpjqK2Vn43R/tSXk/wyhB1vLydxnsDhwNvvXcseTkYb+XzoV3dGexluTfKlg/vVj39xaKJ+4XX3OvlK099VUTppfE+nFYvWj59B1vJvd/BF5mgD+mhXm6faiA4wvvwim/xqMDDhhKcYgqfTNfaxLSBjuA0G/ktvg0c8pbjkT8wkRlyTKfgEbMKjPza3UtZOhHIvudTM30NhUOKHaHg6AxHYjxPwKYe55WYQuqcEpuXvDo8aDfifL8Tp8uUYruUX5lebPc/+rh46eHXX7bXca6vLcY2BFZnqGzEkL6XIAdPO7SaU6Jt9B4n68/+/M9rapmRh+8TUK2Zehj+XH/2uJ+ls7qc4HC7dgC0acVf/43Dey+12zdvtrtry+3pd9+01eU4iknW+jzf3G8tAdZiAjpbWs/PXG03l+fa/vrzOr9lPfobXxvht7jcboh3E6y59/kXXxR///DHP6rdbZ8mkFqbX6t1VPvhnfXoyK3g+qe/+NMa5behzbe/+21bjezM2oJ6f6e93NyKM9na/fffj256Gh5o1Xt/5+69msZuxEtvrjXAR4f7cdC2EbH9F/+b/7w9j33ZfP68/fxnP2uXU+aX33/b5oMDo/+vzibawZ7dtybbfnTIuZGw4tPuXOABo4HlrIfuet5Ny97e2g4tplPfQm2kgCftbkceqvMuedmuscW42QdGHATW+O5h2nB0fNbWN7drPZ0OMQEjWTCyQU87xuHWtfl26/pspPa8be0aNaEbwMIho18nI+ym/kQO8zaYyUsdExAclRNLNsiI0umQ/B4ONFkrPclDS6LjdATkdpy0C6dWAJiX8RK7pBwBCrkqvZpyRjBCFr1Mv+FD8kuD6ABKRQm0OOJjrQkfJlYudZe9zD2+zBvfI3qY7VGHfJJ21KhJEvsSMH2rNvXAs+fTBrLcU2+jZ8rutit+VHBuuQJ767cZKzpSzRaRSpflz6waFRlNKixijvwWPMIPmNVfB3OD9QIHnGuBj/rgCs7hFY9sbKy/oYPfghHtlM8os1FkI9tGZgX2k8m7MrvQ5mMvaipk4NjY3Wnb0WX8gcJF3oeP0rO+5R/9TQfaNMkzeg1fMvzVtuDjImvk5zgqIDAFF2gq4FYiXnRkT41Wpulw2+na8VrBWuQcjdhHtC17lLbpaNKRqLM2uatTwHpYI1shV9fXeU/AxQ7rHCq/KHCgA1TCy6ClT2VLteFUymBn0QIOqoMjsPWOZbYOrbr9KJ7K+6OMUQ4cCOzYlhFslF5NO4wa8omNrtGPdkqGo/WNjdKLeN59wVWn56V2c+1aHSdQOiHP2Y/i9zwfeZQPHp8CYzY/LxTscOg7uLxfa/SSyJyZac4ytMkX8MGsY4ZOcSyTdYBGroLAmpVU/n7qwFcSWAYMPgccAxZp4EZnkPzSeH/IF3+xYE/9YGRTRxu9K7+83h/ljvb7PeqVd+Bb8nvAMvJPfPzxh4kT+g8PFfx2IS7P3n55JL/d5ywxvpBbvd65bzQBozPslBIBAnho+ea+9TzqQ2iCUEKRcgQJtXA/9Y56MKD51owF5e0dTrFnNSUi5SsLk6lnwA8BwykCqwSxyVDCK08JVfJxBPfCeBwcTmqqLKcSrBVovHI6/EIZB0GBXQ8NIUOJ6XPnYWDzsLUFLBNXL8WA9e0rp6f6KA+igYWgE05OrnsUGlVxfHZSI0ISeLXxNEacIisYCWXK68PE5KMrOe3WFgvZ9YBy2m+srLSlMJOTzCPJPVCLTJ1GQRVz59IDZ9qHINIFX3BNcHwaadqxaUQp9wuapH4K6cb169UmwqTNRoj0ygquao1O2uO+3lSLWQmO+d4vXm7W4Zp1YGYM1GSCJVNR9KwUo+cd/CNgOYlh5EitLa5EOCcTxAkKKQrTJjmkfbtfuOs9m+gZ+icPvFaPV8qDa3R62zC/2W43POdZbtczeeCGfS+8J0/hJc8EaKZJwgMc1jD2hXzkX70zkvyukeQbv33Weyl/yJQ6lOP+UA6+j0vSloLP6GMq6z12/V2XkUdrPfJmeKfvCtQVzHmeCdL7/GT35Fc3Iz34UjXk1Vq8QF9OJnmwjqam2Kg/+fCKIACeK7gKHkphJ+GTSiNICR+N9vY2whcjd9F2o3EXqbLnntuj3d5l5PC6DAOHI3UadhyOelJKcNv5tX7WM1d3InI35fWyvUs/Kafnyz3l+OH9utvhqvKTj1MFxyNA8753GBm4dQ04lTvq0Wo8PnRUyWE+GSL4HEYSbfXq4UNTaDm+b8rMpXcc3fxWPr6ogC2/BdlS7ZCYy5oJ6zTIo8DOOgodH9Zo1dqa0FcvqxEYGwgIjut7PgVSRtLwlbzKs1HEdJzj1+en7fqttTa1MNuev1xv9975IPK/kuDnoH3zxVft7Pigra1a55mAz+hEgriXz5+V8btz60YtVv74o4/a0vJy++Vvfh02CP9GFgUkf/CHf9iePksAtBh9kkBubvJSW1mYa88ePWjvvXO3HUZP22DABgebG9ulD1emz9uNpen20Ycftq8SmE3NLcWRC17PJ9v69n45S3durLb3A/P280ftnTs3axtlo/7ffPd96t1oS3EwzoODjQQhLxK8GSFaWliKEzBbu5U6D2vl2o32KM+vv/9xW3v3w/a77x5Ez5+0nwfmZ9991b781d+2KydH7f61leYgerzuDL/1OGdwuhP7NT03337wwx/WM9OPnzx+XNMiGf+96FvTIk/TxuPU6aiImQRvh8HD6zhNesYPD04SKM7XurHdlFfnKoW38SqHT8+5UWy2Fi/RiWgvoLaJyNVzDrXdwk6anXDZgS43XZfUwnN8F93Oca+xrNy38cZz27wfRGekrH6Ibdc9Djunj0xlXFuebfdvL8d5NXVe733sU6ATTNX09Qt51qPeZVfA0ndzxecVFSXJY9OHcHhydP1Nl/sMu6ec6AP8HbmxM6ROwJp+HpjJlVF7+l3b6ELBcsnhhZwOmXdvXOoh9WxHbfaT9yuwYnuSnV2UyZTEyut78vbgtnfKKZ8swkvZI+XKnOQ+VHPi4avPlOk+lE2jqsMqJYPN1XVYL69scPIaBVBv3U9ZdJk/Pgx4q548qw7p8o9k6naq46WPcvhOt9BdYKnfwZ18tpZfmF+oeukpdRlJoqfgTts8kypoSZl+vw5NbGFvV187vC5MzkbW7lZ7dw4P2lH49CA0zEd4rMOkbJ8BOHX1NYWmmeJP8q8aca7+V6MyYAArvNJ9kjbJ2H2hVh2LV2KzrsT30rF9FL7vtil4iVzyceg1R8toK/9TmQOPOn/pFbqRHjZanUf1PlhRH934IJ3HOhy5G5mdKf1tanrfCKTTPBnLd7JUBJyu8j8vcFA0qfK6rfEd7vlN8tD57sG9PMNPQI9hO8AiEBWAo6mKrTe0ydtedMWz6LWaRZT3BTLq134zhLwv4MDDygMTv1754IB39ypgD/3MbvAFbFV3yhjwFM5yTz0wI7gychU2SBnJz4/Ke0Y8LRGhJ/hXxaoUQZK61Kt88Eja77fkud/ghQ/3p0q3/MMgdMika5TlE47HfeX4DR9v1wHnUrUl98ez8Z5ryIHke5X79poraVTQidSNvwTYPHhTqDQYIKyazwQQcdqcWSVaZuApdkqJuoJgZVYPVX5Dvt4g5ROOPle2Kz4KLaW/AXwkz/wePRTqxsCUnpEWCpciextpvo82qFMqx19bUjTmLGcTg+e5+fAO7yv4gxm9YNXTnPaZZrG8ulyKyA5f1idZmGtKhlEk+DFnu+ZDa1ucj/yo+zSgIU9TtWzAoR6jJRT4gAsz5r+aRlE0COy1YB1eYiTQphQ5RZq2gUNbaoqCYDaCEu6uHgvbgd+/favNpuyj3Z02nUDCaehHybeXMtBDeYwRJaJOMGuXk85tC1pr1wKX+fnVhqTCq6/5XE3whhHRxWYTAkW/jewh27HFxSnBjnIC8P0oOIu9X9c5GHp4bBHbt3J22rs2lNGs7c+N8MQApiAjV+jFKbN1a/W6BSSjH5SfXg5KrwdkHNDOV3BTvCRPHAA0GvyL105OuhJzDy0Gv/SRQe2G89AwqZeb4NfGJheOf+8U+L0g106DeVi9aPkteWfw4pCpMR+8jHHy93c7zPKOd6UqO+/mduGUrCkHPPKZElbTtgLrmMrYFbYpNsdxwqIMOUYpwA5sprVSNNbmKA3/mRopuOcc6aF3WKrgiRZciGM5x8CmLjuncY74U33xc4xrgDKcT1n6Axu6lWMfHMMRPDLy1Ybi3eSPpWSECj+0KWjqo+Mi//K735eneh0pzYt7A0eFz7Tn7eSZOi7bykPdKk7yLjgVwdCXYQyPAMxOTuoZHTzVHu1I+e4P/TfKUUjlifOtzfK8yZtnZBkc/Y0OE0NXkh7HQ1Elz7mPXgeRHaMY2sLBttbJ1BuBjynIRnf8DhDhW2tQuiOnTGWoV6HV9sBTwZa68GPaIxQ8fx2nJbAthtZGSxh+AXigaKfJzATWNNer0Yfhk7SwguudBBIbMcingYEu1IE0c3mqbe5vtsmlmXbnw/vt7jvv1jbVh7txhE7iPOkBPT2KvGxHPgWD0+3ZE9ujn7bj/Z1as/DR++/XtLPPPv8iTtBUqBVeSruu37rd1gUW0Tum5a4tz7eDnZdte/15+9M/+sO+wU5w9zzlrb/cbs+frbdb16+1tv+0/fEffFAjT3//979px+dX25ePnre9k8A8PZ8gbKP99Acftftr823j0Tft7rWltCeMFhnYjE5eun6zXbt7v73c3mt/86vftOcvttrC4nLb2baWJI5LcD95ueuU9QRtx5dn2/zavXY8cbXdvPde8kS/JGjZ2XzRvv/28xbXqt1fWmhzafNYv4USu5HXqehEOyqarhtuCB/qKY2jE/mdsO327n5bjkO1EL7c290KPcL/cSqPw9efffllyWwKiyMx1X7xxz+vNVV97Ur4PrTv60suHP6Lzgt6jVN0JW2+einySJdEV5sxwbEJI73hXcaP3sh/CRDpy+iZwLq3f1S7/kVtV8eYbdXlpI/oEDxntMta4Ftry6Wfzqz9Snldrvtoh3roSr8H316d7I6ggK7LoXLZlcNa25oW5DE9Hv1Gx8XXujLFjvX13KmibEGKKN3OLpIT0yY5wJJATaJTPQMDfez3kGvfR1JfRS+wVfBzqVNe3qvpiuEdeC1nUBl5jqWUUfKtvLSNXNPv47c2dxsc/Mkf3Tac2eGDDV1iSUL5CKmiysgLc+ETDrQ8bCb9j4/Qjs5B3VGGsgUIExczBIzKVDAVW81/Qnt+UI0WpGwBDZ1hzY6dhSXTv9mH0/DYQQIk+fhgkjLY//nJmeI90wJ39m2aMF+yOhFaXF9dK1puR64dS2CHQyOLVyI7EMDfqqNA8oxlwLdkX0f6cG7BfDn1sP82YuJbsi/VCZx3B97obcjyOzfq3TS8aFS68uJ3jdTmqyluaMkGCHrCJXk3QVXaLw+dp2NJudaohglKBwuS4DNA1WgufVkbpCg78qzzqM4VjF2GH7InO3mBu+GD6ZjLLUAVfeFAQOa7NhddX8Vfohuq7M5HXZa6HyD53n+X5KZOOxwfdbzx/+J7Wg+mIyiZqn6m1/tsGN9Kp4zgShDFl/BMXSOo499JnbfwWa9LAk8/jLrTAy9Uyvt2MHZI8Wr0oXXUnutYwYP5aE+fv+iBdFBBH6lTOdJoJz9dKrpeJPCgKf9CvryWDGMDmSippO6T9HYo06dr3BvfvS/5/ba8SiDxbcA07o/3x32p8ACWP/7FT85VTlj0UHmAmZRWleWlUh4pq15KFUYzAFO7s/WMeU6w9fCESHGWLYxkLDCunirlFDg0IAV0ofyLCHGKDbfy4eWJea8euao02c/CoBSIRZJ+E5KuRLmays3vXBDMOeR01MhT6nUNYmiHCggvo8IZrmlKgQMyh1ItZIVA1ZOTNmEso1y1gDZ5Ea6UatpQwUngKaUAT4XLrogJk+1cB0NWAJZUijDPTefr76UFKcMfoSpmAEPwxNHyXX5th0dfiknyByaGVl2CTMoVVuzU8+7d23Wy/vHBXpu8RMACTwK8rVM73B0H1qvluBE2ZZgeAK8CoVrblbJqikUksAxUfhccSfBgi3iwwavf9W4Eo87X0KbCQ+rNPVORCvmCmHyjGGtNRD5bnI/pqVAwOK06c1GujI3vFBlcDOWhbPPEwUsB1DvBI7x5RmlwmuFIoAv/rrgaNYXAULp8VXdwqUnKyK3KV/LgSX4HE2XM4INz6vP3RpDiIxuRl8BuXvREHGc46sF/ChkJLNYWJY/7/TmHBi07vqregr0LtXokuNVOyW5NAiI82dto+qS1OvMxRPsl1JQQHtce2J6ZXSxcUZh4V3naSTbRxD0KlaE3va92xZxfTDl96okOhNyuuszjD0RV7mieO3if0wNXNl/xAiccPOggL0VONjBABVj5hGRPS9kmb/HRBR7gQFuUIZhT58UrGlZJfjyoDaZjCEDgzy6httx3Dpcq4XLQVl5yp85RX8GX0vFr/uV+6kq5ysJ7ZZQ9AC1+yNewdY0IoSX9qRDvaA/9Vu0JreiY5Ajc0T9XZhA/3t9um4wjvvXyaVtbXWlrN24HP5PtwbOXCWIP2q3bt8s4Hgf+V+EpToSyreuRlB8tUcbTdF3yoh2IgQbVIZHf1WEV+PA6GOdnZmp9qbYXn6WsszjobdIait4xoSyGUIM4xwLlb776skZW6FiNn59xsOhRmw/frQT+tK6Xl2fgNB1HR9L6y5fhs8m2ub6e9161l8+etj/4ySftww/eK0dEp5hpbtsJYE5exR5cCg4ePKktqOeu3QofTre9g402PXmeNr1qf/azn7b5yPSLJ89q86GNvPfd05ftxcbL9tP719rPf/Be+/Kb72v79PmV67XmaTvBki3kBWfLs1Pt5z/5UXvx+EFbnA8uIlfO4Hn87Hlbu3m7bRmZebnZnq1vt6cbmzVV0m5oO7mv0/B64CHn+/unbe84uFpYaU92dttP/uzPEvwY7X3dXj551B588Vm7Edxcn5+rc6U4pqaJY/7Nnf12/eatOG7hOB0GaBVHE/+h3UQcM3z5Cs+ZL0lPJECZSkB0ZeIkcM/V4vnvHj5qJ68vt9Ow1eswI/tdMydSZhn7vGb3XvxXnX75zs5E2vLc9N7eCUhf4h3f6Zbi+bzvXq1JSZnK1cP8rKZ+LV6cm1QMX/cFN9evrcX+nNYOlNevmTUxGz6lJ7ts4y8y6bcLJBX84cHIRPzTtAfbdR6iK9hDIxIFT9rROxJkCZ7yhVzTjcqXB96Gs+p9MsDWgFM7S4Yu8vruc+iacUl1P1ffCKPrhR6YkiPvdEe+RpnyDl9BHh0W1kUO/ZEmVvlkL3cKLp98AAFkjZaYqeN35KA6dtIGePcdnnowSoeZth7dH1wLrOQZAWRvh5EHv9UdpkhSLx8GlsEDlqJv/uhDZQOyZBd+kwfOj8KDLT7DqcA4ujylhn/6++oXiNQmZaE3Xwqej4+6D8UGptLandAI21JsiannpqI6hNi0tNplOPUWn+OFvFejLLkHj2XDcu/58+dlm/ymfp1RB5Olt8uHTH35jmrFV2jpez7p+COdSHRg8AO2wS/VzrTZ+2Xj4hOQRyAsBC86f5Kp9B2/puDK925HYpdTXpULHwkeUXV0FgRMj6szwnfTjcGrXe7DvY5rh1bXWtoLHiIr8nSa0+ddH6OvESGjSxJYlQeW4vcUqj2Fk9Ch7BnfNpiycx+8sd86TE2RtUv3ROjONpk1An/e4ccV/+WTb8FO0lvwUyOFF3RyVTsv6pV8l/we911oZ70eX9GmcyicqqosM2G0wSYb/PbCYfhMgqMuxwTm94FQ5/Mur9XOi98DHsmoO352z3uS7/jd/Wpr7pfPn89RhjTqcUneAePAQdUbfrC7ZzIXr0mj7lGfNPGf/os/OldhIS43qqIwmWRbdPOJTfeqnlO9mRzy5EXwoTjBYcSonNAAWQYdUygRw6Qs+Qite9bnDGRYU4CpKS69QRTGZIhrlAKCKRwK5DxF9bndicgjaBh3LEwHoxEzjjMhkjyjlE0VEx0X8nLZqAG8pmLUTjD5YbMEETfEMCLwAamEiSLpSi1GIfARSM+0Ra8dxEO28t/0EiB6/tRFAI0eqEvFXSnbOKH3CAkC/c6/UtwMBtbClAK8mbQVE4xeAMQtvOazmCDveA6XZaAD81kUigD5xupScJ08ek5nupDt5d31w5NyFgJ4OQ4opTw0Dbl8rZ6rmuOce1enZqsOCqF4w/P8vWHMgr/EoX6jZRmT5Ktet8DCiOCNydBXD6ed68YmIeGiGr3yrmsIsaRe+dU1FknCJUGFoxFs+ZQXbYYQKVtZAgs71VEeno38Ls+VPb5TKAUTmPNJ+eJzhsWWvwJPrYerMvQxO+Yde1dQWbRMFrgbu/pJviUM6F+StMP3yauC9R5gD6UPBnzlO9hc2mp6Vpi4FJ524DN5HZRdPWqp2zO8Uj2OuUW29Ho5y035lBylrZcIPslyTftLfc5vuzo5U1M2DPcLaDgX8KF3s/OHQKEnOAJbDxjzWQ3PhUfyLobzfMhksFMw+S24goPCddrp0p7x23to6HLfiwyPZ2+nwTMlhxfvwwm9oY5eX8pEC6/mGoE640LG0qSaGot/vT/KRNPxfdDB9SbJmzxGfyrAu5BDZes4EeyVHOeeUWO7aR0FLYLgg42n7c7qfPvpjz4q48LhXr5+p337MEHD1lZ777136/woUzzBBXR8bJ0HXaWNKbh0H+zacMS9cp5zgx6oKVDoFnnsaxLzSQ8Fbg4xJ6F3kEV/57neWSnYr3KGbCjfxhvPExgps2Qs99mH4VBw+kyx6XJFNvrmKNqPJzk5ek6//PKzdvPmWpzv1cKP4Ovhwyfth3/ws/CkDQ/i4CTQ2947bKcJLJZWF2P/T9tZgtGFqUvtB+/ca9fm5hObHrbvvnvUHiYY3T814n7UPrh7PU7Rlfbg0bPwqE0bTHuLXIbG9M3uZgK8V8c1+rX18kU73N5qH717r3DD4ZtfWqnDXH/3xdfRjVfrfTte1gah4X2IMILmfDzB1cLStXaQZ3tB+PX799tZHEkBy3eff9GefPN1u72y1mYnw/+xAUYidUoKYPaj+2sDCh1n9Ai9r4Mm97otOKxZFJcSIHIm8fVk7l85P67RoOnUodd3MnjYPThpD7/9pqEcXugOY+hXZeVe3sc7UsiUe7mpM6eFjtG56MUmkTOwDf4eMjnkja5mX03/nF1Yqmnxptyxn/SHXn5b8tt8YCfBvq2e/ebk2qiAs8aW0hHlOCo7znv54cVDkb2S8y737Cu+M2IiOBA44kmp4Kq/8G3eYQ8633GCIydk4yLJWzIcOLjAbLVAZsg23vXdNdr7RsbzHT5PzgQiv3dk5fWe32ijXu+5B/aRCtdvpVr/mnfo4QGrdjuonYynwot7XQdhOB/8KfSsNqY+uka7ezBU2QrP3qsflS7ancv9aldl7jgZadRFpn0fV96qv/yo99QrwBow0Z06lssu5Bn4OcZlK5NN4FOeHyc/z+t8p8Xl9nJ9q3jICJSCaBf+3MDt2ziFSzgb9zm4OmKs99UGdIYbeb0jgW20Caw9QOWP5nf+yctWeO6+nRy73usBL1mdSDDN7vcgNbiOzwI/Wkivs5tmhSirjmoJOs1EAgP+2gj/62zgd5oFZaM0siWQVaaEUgPXRZu0z1X1XLQXn5VOz/OlyLrfg788l+R9+/2BB76Kg9e1VUothTtwbsePrlkgoeHr8LbAqxqR9tPZHa/9e+H8AgaXND6lUf9oy8D9+NQeMKOx5R3ttZFJM19iK4MEPrLqbZYGRwGq3hsXGN+ub6RRh/a+jYuq9y09NuR64NX38UySX/LM/TeBd2y5T5cyRtlwwZ9AZ/ekUabP/09ff/qj2bKdh51v1pRzjWe+vBQtCqYGkiYpugXZMCAIlruNBvzRgP9i21/aUKMhwLYGkveee8aaqzIrs4b083viXZnvPSY6sqLevSNWrClWrBh27NiDT9j7H/7Vf3XlK9iO8+WkbOFSIZT61FaQEHHShw8gSnvx6nX3eJtMeQnYgQMM0nsvvrPhq9o6XatFtpTolH3p/kE6WJMHs0ovy37//e96kt3nX3yxeZPBhoGqI81Nmv7oV79OHazVM/S/+/670rL6GK8c4TY9DtRkxqzYgJ2S0fztt7+NYd3efPPN1230nJCP4nYFNQOJR08e02Q6r1uB/bZKcMRxX0pNtdti9cN3322ePPmsLwBzyjrA33z3bT/y+djpSYGlTAZiIKTh+t6LxsbhwKGBOeUJvAEG/F4mdP3NN9908oc/FfLTjz+G/zubL5486YktjNH7ARq1o+0NgK1crMFr/1UGg1XvKYwB6KBzGfrRZwzsV199vjk5yGQiE5GDu1YFNhkIxEmFzyggkwd7ZjN5NXmMszMgtT1P4PS6iho5bRGSt4xsOYNZ3aAz9/ihB8Yl0g+nLE09Xj/Cdx1d9P0opFLUOyHeAcGhehx5BJMBBl2jDl7p9OOI9+mkrCgo51qQz1YFfJSf4GQnYNz7Rce1svDjzSBxBiYmnpr1mk6QwwRxDTjx4YXMDGWa244ucuiWJMCF5p6BTK7ZPaT0B5dJSrKrEzyAnzh8kYv9C3TG1md1j4MX8M62fCS5k+GEbhNM3ZCR7TiCmv4NgjwVMQlAt1/oD7tdscu1zsCk6128bbgoDyZXGK3eiLblL8KGtk4tTiZ/Bv616ZS7kzzva5jEzOCfXLtPrigJHroUmr+tFzK7J/OyuTUoNbCfMqJreeLgmUDLQddFGQEsv+ZpXW1oS0O5/NSWrfR58i6tsgdOOTwNPUE5g6JSCYwFB2nytRcIlR15ktEPtnop+k38m4nv/tXl5p/8o3+weZ+26ht7Hzd3Ny8yoXibAf3XX321+dXXX/Rl6/O3r0MD3jWY4M/o1erliRNC8bOYqr04bOR9rrv1J/TxVXnTJtiKEwTxBJeBawdB6fCO75J7bfdUt92THzswIeDzHVDhfdT1vazYyqrV6hS+NchZ7dviiqexU5cmlgYVjlb+3//dv9v8+g++2TxxMMWrN91ixNbgdvyzffi2ge0dHG0yXNkcP2TzTjh8unl0vL/5w8efbz7P4P5v/4//sPlP//FvNmcXaYeRy0l69x+lL4i/M6Fi87Y2Hx5mAhI9HsWH8Rk+EO6QjO/TT1y+fLb563/2J20b337/Y3dPfPHVN5vD49PN9+mLfnr+cuPTFg7CeBVefY/lswwQ+GLv95jg7B+dbB59/XW3Of32h+82L14+35xl0nY/enp4eBxZ3mw++/pJdyAYQKiHJ08+76AiZlO7quIT2Cufe8d28tSBj8h6B45d3Y7v+eM//Hrz/Iff1eb464v48u++f7b5y3/yJ5vXP/+w+d/+P/9bYQ9D63H6o4fpTxwcVJtMukMK0kBRShv1uxYCVttaOyZiaa0/fI3dpHDbtDr2AeYHD59EV++jj4tOPmwVthXQh8wNwm0HP43+j6JH4wI0Qr6DHt9IswOFT4TvY/ofiyBOOPTuEV7YUPmNQvjxaVfuhbZF0U3agnuRXSpnEkiW+tbIwNanLStnEH3dXiMXPXSSu5p3g/y2nfBkYl36udemWh/BPTj8CtJENj+6A19e0E3a4BWUXb/rfkLlS96UgQ8OuMjTiVX4sog2sk+ZwT+wvYcz/Zq6whM4dSLQjSjQn0Gjia0tgWkuwUuuNamDCD72wU7wVtrBzd+sLZSo8aN2jETuyGYC3g+lR4+X4es8ttNttvBtdYUnMgpzz7eQY+7REsjwyzT3o//Vx67xgROPYzj1mXClUPW2bNJT13VIkOsuNIYf29z1lcOPsQ//5X04k7XRWXURGGM6obzA7Ule7Kon9EVmiwdrAWI9KUNLnVvoIqN7/KtnfE39uafPw0xy8GiRATw6Q5OMyle2BPzAkSrq5GqNVaOTwKzP4Lzd/Pj0Wf17mAxPoZv0jmEf+zbc2paIBjzowA2vNLyN7qUtWVaUp/zU2cCCM3Y5OT7sWQDtG8KXp5f03VO5zy1CRoDoTTmhY0d+I3xq+9LRwcfwN9cCWpDYxkxfAb7WlzBlhjf3+CWjdLjHV9CbNGFku6afCMaChp1i+Bwa8E3Y+5/+u391ZRLkg739FkqQGhBFlZvvM8lAwAELFKYi30UZv/vpx8Dcy+RofUOIALZumcA4MQi841yp6IUv+SdPp+7pkhcVDRp8twQ9HQEmnRD149OfNy+ev9h88fizzWHw44Nzffb82eYosFbDOmuMsXjR2gdnu4pvRSANwux43lv48suvKqDZt0HH7zKRsoUFDL7uJd1khzK/+vLLOg9H/XrC4ntOHsFabRxl6fx9RNeH7eiIou37/vZ331a5tsZQvGA1x4uf8n0leyrEu0wGviZMSSwsmOeRT4dtgqbS6NOpXAZtfeIV/CHSyFDHeFWolVbuEz99xBuchvviZw/vbx6eHqdjTIfw0ar3h81Zyr8KHt9j8LX8i9C1H5tTdfITE+FA1pMQeQZNVj8MdjmCrfNjTKHJ8Xg6x5ngBy9aBE7IrFGPYarnrj4CyZ8PBqo/Ha73xAx4hRouGinrVxjjF7tH+nI1+sq9DaWfe+lTF+MAkOVkdd6TPzAaYt9bq24XrySIGiqDDqLdSXoDRWyH8H6Fw0y+++FpX+xW5x3IRA8m3RrdaWzMwsSjOJbDozhBsoQHeuUslvNYHRdeDJjZOz7YJVs1KHPPDpfTqyCVlW34tahhMmVyVUcReB9/1V6V47xaX5FBnRsge1LxLo7VCroX6B024EkUB0xIdimswfZy3jrZ9a7D9qjarf5Xh3NRG+YXDtI+fNyTvZELXPmP3lREV48/3qwMCX6nLl1PvaG7onpZ9Vna0aX8qXNtkuzaOr3wN33hPnTHhviq2qC/bdllozSjWlKv0hKHtuB6AlzX9pM/nXavd2AEMrLz66e6+c1VMjabw/07m7cvnm72PrzrwQ7/+//5HzdvMlj/mLo5O7/c/IM//PXmD775YvPs+28zKfMdNYfcpB2nx7T6TxH2xlugIDeeHE/tF+93bAUJLfbCh2hz7ShC3sCynCcNfF/Sz2DeYT39QHjyuwhSjWhrh8VD9x18xM7gOcmkwoWnVWx+Tqmkbyfn2RqkjAUzOj0I7sP4EVvGHtx/mEHPrW4VZDMWm7RLx3CzVf3Fu/DwKb7hU2S2beoik9A70fuv0r/8Z1/8qh9y/Z//l/91c8auMri7m3ZyJzy05aq/9BFsRbt1z3ZVUY91Dr8GXbfjEw9upXMMjpevTZ7OO2n5oz/+R10cc6qfexrTXi1GGSh1S2aM5t4dp2amHX36sHl9cb55mf5IW3h4cn9zmoHDrcijHj5EF8pNR88e8OYIc7rRJnreT+Twfan96Hm92H0n5aOHTAj3U/6L+2nvH843n+L7HGN+Hpt5+uL15nUGJl/+6letHycQBnkn7HZW9KV8dZ3K0Nb7HajQIY93VPHDnseuq7NEbYovmoGWyuSTvG91//6j0FiTQ/27bx15es4PBUls6lb6wycdFEqr/qNvT3kDUNpti+GP70WPHXebZCopnNZ2XJso1R+rvPyDyyLLsvXoTU+TPHYn0DG/yXqV039NOybLomWBDY3lR+HCj2t0wcvTZgLWwbYJxMrfDtIT5LufKH10ODDjF9yDH92iieeWS7sh9S/zlR1cxbe9NxfTV9IZ7OpdaF5g+qQvdg4ffdAzmOEFfuEab4I81/LgvRvdaivsWd/hvar1fkwmGfE14E2gTJI9/dcv8LfSTRykm1w5xKD2Hd6cPKqd+YZmNFp/a0fI2t637JBOyK7vMnbDj/Ep3w63BSofyvYUPEgqp3J49v0+T+SVYwNOP64e8+eJP9/WT5ak7aYpdEeRp9rmhPwk2Jl0rO1yZFltn+0wwNZHbCWM9Vp/8vDBafs9MGs8tGxcf0pfbJAc62Th1C0fml/j344BAos23tUXfYAnl3YjDT0wojz6Ql/A467tdDwWHo8OHBe/digYP+8fHm08SPn2+x+KV833feeU5y9Po1P4yTG6ty1z6KDRdrqVZ9LnGk98xNLVsi+8Cerj9OSofHlNhD3aadWneynzLLbhW2/VfwKc5D6ObtW5SbBxDV2pB++Pd2KZu1k0oLd1mNv7PmFEG79jW9XNlvfqOfh2eZQuCtLAyie3dNcTlIVDO6SzGQ9Lv8bxP/6b/yaTq9ebN68cR/twZQYJhkyWdEQGwP3gXIg4RvOnTDKsUkk3ZKOs87N3mRg93/h4ofRQKoN9qT7CaoieHNjmtheDfhkcFKuRMNaDdMgmL1b6vvnsy+t3rsxs18cAM9AMjM69HVqU7bsjKo2Q7zPoMBC1dUrlmuSZsVeBEd6LfMobkHjUeDsdo47h1auX/caD9DUICm+ZuPkyPHwUDL/O/9Xzl91eYmCKDxXnuwEauC1VOtAxeg6BHuvoIwccBs+eODBcZcnnaRqZDQo96SKvrZK2YnJQyrdSt7zBnYTwtQZSDFRV0mG/oxA7YcDq5fGDk80D32zo0xOnQ33avE2Z83iTbo/sFs+Ujp6CiG00aCAmZz3CNPecE7qcE2JjeOTmVJqeoBF7D2Otqm0bXhBwIB20WdFJuieOOoCD48MOhHUWH9MYvABKJ+Ri0BoPuviZe7pgzO2QgptOJkpXdhqLUNiUMTB1nLC8X0Y0DCTINPWn2/bEgAcK5tZFmmbq2IQkbMYJ3AvvPz17ufkhNuDEIauc3lmKedWe0pI2Tx493Hz9xedr8phBEa300JUI7cmArTW2CaFCxokT8Ee2ubaHWmDjojxtC80eO5t69RR6XkSefO972PvtSaetAZ6S7LGd3HcqrodR26HhBKGxWzRMJG2fYNO25mq3Bob05ZRMbT7GVR1pa04d0n49qQ4Dxanzeh/dlUSY9W4C/PQtjJzaiV90pz7Vx3rvYO2TBktO+WzDtTL4ka++Dbzs91+T0RXgGnrg+6ddJXbSFfwGAWDkwy+EXAObdTP5+dcy+JkoXZg6HHp46rfX7t3dvH39bPP8p+82v/7myz4d19m9Onu/ObsMTOpi/+6tzcm9W5tj8x7o9nQEnjZdbN5G/95foOsgLL/le3ix1Yqdpm1qLyZj/DG+6MoWRnzSFfksJtlW92FvDdTwaGW8E7m0ySgmvvRRYGcgvAaj9/aP6qvgXExO1B+k7jOwUpc/xO9q//vxaVZqn/74dLOfuvSCtyO+dU7sll13YvV+PYXODHFzkcnYy/jGdIu1l0fe0UxdaVmPHzzsqVe340vfxK6exzZ9YHw5nGWL+OFbUjOVp08yksdPdat3yoWDdtTs2eqy4jr+29un9fzkvO/nW0y3oqdb8bPxJF1554fiYTZ73l/KJIqsma9t9tKujzIB9CH7y7106KGLpkE8nWOsq/pw1Dbio8Kfeu47OLhO+YBvbmXi+3D/9uYkiPfeZXIaWhfpH7jun9Mn/e715ebs9n53aPj+16NHjyMru0w9ZpLH93YhJPZx7V+8T7NtY+xht12woy6YJB+D2pdcq8ueWN1/+Kg7HiwMGdgobzKK2TsUnjIPH97ve3/8kPL0z366cBfetDlNU1nw5L+6bSK7tn9NO1cH8pSRhp5F1/qJ4PgANjDwS2M7ZFAPbLxy5XrkTEZ92+JprXzDW38SPL6vI82k1/uOxjw96CA8wDHtW4DPfeklf6J0v7thybAmPwJcgjSTGAc21SYjB3xsxCB54Cdcl+dvw6N7KcMXuceHalv4B+PU3gW5wvA9NuCa3GMH6tJHre/Et//87Fn6C5/0SP5WZxZ9vLrh0yilH72mI+g44taePiB2noG9d16NIe1AcSiSD9T3iXjUo20YO+7qRJ3RlWtRvRgbGde1DuIzumBEpvBCXhPw7pCAJ/dsJcqpvTntk/9IcvSinwASv5n8GZTrI1pfydNXmox2wT780gs+oB5+qvOUb92lnHfLqM2YwThs2Up4DB/0H80m/6ZfidX0qRLfaRyrDuS1bab9+zWxA8sO1Wc8SOGUKc0tvABOwM9E71xZVMez8bI+PBxlvPq04/HucODX4vBc26EyH0kW9B14Mz7THkX04KYzNN3jAz/uK1t0gyZe4Vq6M/6Nj01df4o9eHfVGDpa6aTJQwd4TEpjQFv9OhzkMP1S8EYX+HcSNi3rM/FHF5UvdPDSxVWvDnlwgMdAq6/JR0M5wXZTMklDa9rB6FUaOUVBObjI2j4v+qqetcPACsqr7xLOf3v/9V//5ZVE2zNUbCs0hRCx1QfgQrIqWkviAAwQ7YPGlFV/DHnsv1aEbhwN41eesWBIPuOHP1kRfA2MbEeybYJxP354mr5nGZCyGoGOBw0Dv2GeYdRR595Kn61XVsetRreRhD7lDP+iUGWED7JoJEJnxEnXsCprysNDBjjwrbPqQDU0vR9G3lYAXuFMDJU4vvxfo7Itcek0uXWGOm738Eojl3LwvEMniU70islmgpfJaOgZKETKyqesE22QWwMrNMN38L33ckB4sc2O0zs5OUgjvh0cmRjFqJ3U9SH6/hCc3hO6jJPba4cWFvJn8O1dNB2ib5yobhOh/UykyW9VgL7oKIz0unvn6S/qnDrHl6OM1ZEneiZa4xTE6ajwXvnZgnL5ZcQzsOccWx/J4+zIzt7UpycffpWBMwVqC7MKxmZsb2ijClxhUr51EVgw1V30tX6hWI0arPqg9x4DnDQDlA6cohMugOwGH1bmD0+O4giONr/78cdMGI+6VdaTT9s9bbM9PsykMLbSrYwcTsrhDf+cPx7nw6IaPR5cSx9n3nqPPm4ldlUxPKp3763ohNf7LgZTywnpMOix27uuTJi8E7g+4MkObb8yOFsnB1kdO8xv5E80OQ/J6H0NUNCmL6uXTQsP5EBbJ+IpqFU6lkguHRfe8Vs+Exe3C//SMye9OpXWa3yJckPrw2WsMoo2IGc77z+ZRKlHdYg/HZcJoVXc0dXahoau9zq79Sn4Km/qUcdnAF36sZMKmdBVS5PmpHXrIn63ET/Dkyiw0fIYWn3PdAuzAtmYNJqLP/zIXh93Pdv8+Lvfbt5noPoHX3/TLXOvM1D5IYPTN8F3kMlCMGyuUk/H0bEnLAdH+6VlkMGWu0AUIvjTQVisIbdJw9XHy83De7GD8MAuDo9OumgWhjbf/u671LOtoFd9qdmTanwt3lcHoyOKarf2n2JkSL489Mgmj/9cR/2b2Ec3gZOOTwth/PqPP/yYCdPb0H/UydWrszddTGCjKR6cJsPhMTqw8l1bDY12smwodcZqHHjk2gTL6WGff/ZF5db+alexKf6ansDW3/uLgRvMT/3grWWCH4yoLQm9Dl80sWxs+WhyuSa/YACHvxng8Tl00pXLCZAk1H+oTbC5ZzfKmKgqI7DlFRc9hW/HCG2l9zFNdXE7g6R9/s4R6u/fbR5G7+8/pC1fnG/ep5Lefry7efE2bTD8f/mHv24/4tuEFrM8iYY2WmlfdDsTw05soid1ZPHzIjj1LUTQzzi4xAfbxVcvM2lK+ds+KJty2qLvqvGv+/vr8Bi6MfHy7uDDTIDpeD96c9qb4/474Ejgl5betPPl7+mBvuk+TmTjPVf8wWmw5DuDfTck6Z646Xs7qEp7bZngUXcPT71fnPaVdkP/etCxJf0xOxEO4uf02yYn/J22gJaJs4CWAFp59GpPgct/hXfd+4TJMzEji/7HpxN6imts1CsS6ryTwuhhlYIr/9gNy4iNetpnggA/fwEvm4JbeQuz+kLtjU07cMb2Kvz1Xe38OfjLwSXk4WvwAsfzZy9aP/QOl+BXHDngVR/ulW8bCai2Kt3JvBbXzj1BTlvkJ/j/87frG2Jsu2Ob/OkHggiV4lbeaw78xOdffJ77tXBjO7IFXMrQnpedpExkN/CGQf2pbzur1KOXB9b3kLZ+aBvQ4O+W7tKfhSd8WVxSXt9Ip2hTAfbo0eSdzPpLaa79GXvQV0PsQFn6V57cXfxPYCMWTusDy8OaFLIt8rCnvioSPnrydNrkSfzd/cOT7mJi4wJYdDvmDA8+xqx+1IsFea/LaK+r/pe/6Lg79V3eIkvtI/ViIu2poLGfuvSQwKsfeDNe8c6VRSM05dOz+vMUT73TlzC04J/gXj5Zpx90ry7oW1/j12QYj9VFwtidD5OvurizefTZk+7wUrcWT/XPdk/we4LydHaQvoN+0SGLA5kEk+oX24cpxuXlM2V6XkB+9S38jAcYPWo/PBqLkEvboK+2gUTvNrtm1+pk2Yw2sexFYA/LTlbfS3/kq2/KdfURYO2+8P/9v/nXV5ARsITCFCYRmYKY17HLI8QYqqgMGL8IgPllhKcCbStJGnhRHqGnARpwPXxwUke0wsIxM3/B7/C6OiaDuTUI1XEluc2aQ1udHx6notdAKTVZhwjHyDFh91qZGmB5WDKUdvLILb2OehsMziZ4giOffuFZA5c1iMGDCoajlZOGwi1d4DE6MDh6cHyQSdK9GGTy0Yzhw2dgqrwYEp2YckK279XRMqjU0aNMUg3G+2HGbcd25XjTGImG5p0ig2wfDtX9M2D8aZjEsPqN76PTkzq/JVr+H53lbk2ogzexueGzJ5zF8RvIkXnZhzydJH5A+o8N5Cp1YXsQG6lBkzVA1Q0+A9mOAvAqlf8WvdZlQuuB7hLA4a/6SbrIxuTDr/HLcy+6XjyuclNmJrNsbHXUqz3YX66Mjsu7KE5Fa0POvSdYp/dP+hT3qy++3Jy9edV3Ywzs6BU+bcgJf3iJ2Nf2NTx4SuQJqQbOdibfQMKqv8f99GFg5PQfeZ1Yps6tLLIlA20yc8rJDJ01KYrGNp/Cp1/2psPqO3fpMG1t1C68DIuWNrNW/9aTInVcHYVOsqsXMqgP+8k7GU5cvJZE8/yxU7glB7PLwIm4CGB4Yn8S2UnbZmjAz2Z8N6UDn+S3TPiYKCwdmLys9praSQd708ZseyQ/+zYhLNXaVPSBq8D4PMDYE7xwingQtQH4hyZeaFGZsbfJo3th8pqvoz1/tfn5h+/aLr/54pt+R+ZlbOSnl682z+PgfXPIANGT+C8ePsnk/DCsrRV7OOnIRIQP9nR7OkjpFkHIcSv6+vLzzzaPHj/uBMegiI3y4Qa+njaT+/zirDq2gmnSye5mqyla7I88OjS/7umy8kRNdFG/kDztnK7kSx99wbVOpYxOQsxkL4ntgNiAFUkfZmeDfScjfDhMpYOeTCiudRsa6s92j+OTk3aMzYse0BS6HSlp62nl6pfw4hesdifffa2yVXXTf62Oc/kR8k/d1x6T1kkcXwkmOhb41MLWooLQv4W49xa6bJFV3sBKWGX5pPXUdS0awPM+fsKk+jC2HtvMBOhD6l59PsqE6iAwl89fpE+IPlL+1ZsXPdb98tb+5t3V3c39x482D1Pv78Pvu/iay+jbk3SNz5+JVWN4gh/feEl3UtnozzsRnlx6B/ZO5LRQZEL7KXXzITC27jiZlC2oly6S8E+RiFjSX7183Z0jbbfjI9Rf6BWwOlqTu5BY7TX1QoPqHayJg4Gxk0c9yV04wl9g1X37A6v/mVDQbXfFGNzkD53UeHF2YhbYWFN1TP4otT6cT8cO2wpw+dJ/q3fB/66XblYc+7iGya8I9/V1EKEt+NUOTFK0Ufm10eBafkFDSonIK+zanqA92rmjDRu8eWfGd+q0DW1O+TWIDN7grI4T+Afp0//6Hpy6qa5a7sZXssHuINmWv5Ylv3wCv2GA7+AHu3zKW/TUCVXg1ZlT7yyAtq1GPrjgEdEzOUTLIiIYfZcdNb7hpu2MXvDc/jn9kfrR1vKz3leko9vp12JT8IJjF/pIfMw92mQjr/EJvUvH18jsF5woTxQ6eY5s8sG3FkLLWGDqT7BTYOScsSoelEti6+XsInzl3usoxmj06CnRaXzgvfgR+jTpNbDXTuDTBw8vnurQnfSLSwsN8w7Vsm1w6OFp95p+jf/o1hbONXFbfb1xvtcAeEwLeRZg6Ql/jF/ZqbexkVnsbh3ll5yjB/cDR6+jT/xJg2dghai2fthC6v2HD8pPF8Lj+7RpY2mt0oSoegi+tkt1kHs2h457tgS3e8E1X/QpttV6TCw/GRNbxMdPx14WIbfl3KNhAoxLfNMHGUcPE+QJfJe+anQiTp3MvXrb+xf//C/65IqBzkyUEDXMAEkT3CvAsXXrSBiUhkHwIjwCoru/cLoeZU8a/JMuUrR0Lzv7UBxY+FWe9AkVOmVpAwl5XZlO+nTo+IF7eBih4ap853HckcU9GcHNJGjKCFNuTc5WA2i+X/n566B0C+cRJhjRagX8g8e1SkNn7jUWAd9w6ukuz9/2kfyTTDJP0kDSQtfThPytx8ZLVvpnFFZ816ABoTjW8GCF4Isvnmx878rHGe3lN3i4TEP5MbK/jrP2xOJDPIkOeL2joFEbaARNOp9+C4zzVj/hm97IRVbfjSK7VRKGiz7a68Q8T0du6p+co7fRzeRVZ9GtF6Z3dWWVleFzDJyaRiPoRDn99xl0TCOAb8q6njocfcPXbXqhIc+94JoewfkVyOj+GiZ0OaXynfRZzaQkDmG2eXpH7rNMpnwMz1aIDv7AxMH2sJOU9+QvJRdf4d2XydeWu+VI0ByeBLyTw2CaDupEkmcBofWcMhwRG+oTj9SJJ1ieFqhPHSM+L7eDHA7WYS8GtSh0CxJasQs/1SXZAt/OZKuH0cXUX36WPrYO5lZsyISgMm91qYz607msMjcDk0Y4Uh999y+8rVOXVme2yhsD4Xm1k1Webd44NHDuhfFDcy1v9nYvuGWvXZGEL7x3Sy1cKdPV/AzePIlFT92tQfTqnDEEF13DR1eC8uCHx8X7msyTG7wozUrb0WF4DH9XmUSkYXWy8Pz1y25/OIvdnD542I7l/OWbzaNMajz5PMskSI0NHrh10j7YbnJPXjbEh3z99a82Tsj+29/8XZ8uWh1N9bY9ew/vJJOsjDjKi9Vv6rNF9DIda+07uEcegQx9YrZTh/igzdF97wOvPY4O3PNzk287pFVGxw8fnZ72iaQJv0mW97q8G8RpGKiZD4RSBgc6vq39SePXgteERoeMJ77HID6cRkXh6Qrv4TU2ya7YmsA2ZpdA8Qm5NmDrfa7hcz1l+JnqIXnS5Lunb/dknahOBu/oinbWZH4NurodWF5Y9dt2XOsrieKuL00yne8fHXTV9ip+5jD5dz/E1mIvj06ON69fvdz8LpP0owenPYHy5Vn656PjzYNMsD4Gv+17tzN4W+8wREfhb3xSFxyiHxMP/tWTK32VyQ7e+Dzb7e6FRzY2PL+LHb559Sq2Z8C9Bn5Wu/WLrgV9k6fv9Ue3fC5j+e1pF2xh7IS8fqub0Kb1Lha553+iG4PYA+06vL/NpM273D2SOnX9Ln3Avvdd2H4GVKVV2dLWYkefYjudLKXta/Nkj3fvYHh8H76k4wN/M3CfYPKub1O/+AQzvNML2LkXwAhkHDuYg0z0E4Iyow/BE6IkXN8rI4xOTUykKTN2rF8h764dyh8+lEV/Bs/aFZnBKTP0wfiVpkzrNHnKjAzS4AXD9nd1wE7VqfvuIEgaHpUTwMI3EyADYjyxe1vX+CbX4OF36qe+wCKG/jWIg+9eXxmxUGinjTHWtDc8wI8vOOYerpaVxngTRkfX+Ql45Tt35Ust9/pahsD3yW7KSxONVyYsnMs24IPLDiv3Ilytt8TqH++Z4OvXyeFzPUNLHwNGdMy9J3Bg+MOhP3jgtvAFPxu5xp9748fj6NkTVBN7DdjTKluvf372PLafCUDGlngdOzKmYyPqfXiW75eM6KGPH/eji6FZHIGXNvDzC0ZgK0ko3/qu6idtTrrXdoy19GPu4Rmc8FhgwJtt7n0aF74E7Uu9sVNU3mcMNLwWT2QfX24R31hQW4R7TiWNwfm/dKSTUXQN164MM7maNHFg0FOucP+Pv/ovinsUJnN+FRpiYgcbqfBuUwujkMkHN5XgV5AuyBtlTxicyo+CwLhfE49P3Yc/NHYrbLesNOIul7Q6J/QmuJ57yteolZdClfNh3qZtYX9Z/uZX3uIRLp27a3kxn8K5nydXUsDLky5y5hoWGfGuI1qrrMNrjClG/zGO03aVJw9PN/fDs8ec/TBwkK4neDcOxAqcBqlTwaOVGg7FZMyTK9r1lLUdVXB+inP72xij1Yt+KNSkNLkamEHkGOgc7X3Zp1CRM3kCHsB1EBCe63jSIKXhBw1FsVOnlnQwVkh16rUPBIJH2lqp3HYGgW+dFm8AQpdD6WrE7gpUabOnwOUPXU86+iJnYJRjq2y4e7Fz3ad+gVEvY3Po4GcaUXHjl7zJWwPx8LSFN1ijd/pWDgc91TE0vAfz008/b968frN5cP8kE4u7XfF9cHrSg1+8POsULadg0otVK+96hFLpsSmOg+3jAX4dEdwrT7yIfUXfGYis1SSrottO5a4nzQadH7eTfTgW72yEvRrchVTx0WEnUglLZ5GPNiOfgYs6wUNXVhOWDdOZqI7gWV9s95V9H7tWH56a0adB/YNMFHSQ6k5Y2/asoNrDvRy4rcc+VAxi6RcrqRdtIwMbhPAFh/qgfwHPu/Ul+OWYpy5tg4WtT+CugocM+au9JnoHRZtUms12K3IxLX9IT+Mb4HQ9/hGt6i04hr6w9LTylv5ufJcBoPfTDlP3d1M/H2IfXvgn62Y/HePd7ecGUl+nGWB8fJdOL/pJ69niXP5pdHAcnetU8YrO559/ng57f/PyzVlsgB3tbV5lQiOcpuOKiK0D/qEdvIMioq/3menCaPWaJFbKvRtr0Aq3wW4XGEIbHb7AR2utjrM5NmIib7LATrVl717Ko3+22iepyVcP1be6UwfRODomV+qJPn33SV3c3os/CQSZJwrlKfywQ/LgKTfxkamP2KK81lGhk0Rf+Fcf4V16Ydhb8Sy88yu4rp9IUp+sB4e0fpNuC1ObSPnBuSZvq10kKfBLzy1LDr6xcfm4mXSxSfnsfT/+2NRV+7i6RxdrwnsY/dzO5OpJJqZn8THa8/mHDJx6iMetzbff/i4+IAPF3FtwWzavf12Ld2iMRnxvzxZwTBqoRoqtPvTvyx/j50PqMhz0YB7f+Hv6/KdOnPjp7pKIfuieD+c32F4XMYJHvTgtkOxkpH/41d202+tIr4mXkYeNpFG2HXZgnGtP0k5iXz9++12v+2QteN442OP0ePPZF1/0JEdHXpPR+2BOeXS9BqRrcGjwr80TEH7akI53Mgl4V8Zgmi9zyMnr2Do/1q3LeAr9tgM870xAlOUzbPGTzlewffK77tY+ukjQh2s/tbHUlUkk2xHAwjXtGn58+tX2yF69JaJjPCFfhM9kQXmBf8anto22OPy7hsM1WnC1b9jSYa94aR98zffq5wV4W34L/+Hdknlg4DWIxYtTo/k2g2L8gbl7d9rAesKmfaLDDVgsR790Un8W3s/Sh96KH3HAQespOOZ39DRpE8vbUkX5lYY3cvpFVx1d11/04LMlqy9O+4k87BBT+h9p8HSC3jFXzJWd3Qmd/LXPCBw9oK2uGBpYZQXt3MLhBKnqTvBai/u4ycqirwLvVMUgKAz6okDu4Qn81I33y30ugwptu/Zek8mcxaynzx3M9ll9PjmFNf5L/xwbn3atbxgbJA9bQmvogcO3a7/S8SCMHc29IF8/fq8PTjLBSp/UT4OER77B5IkdsRnluxUydkCG9tNb2mQc+fE3NMhC33Z6zZY9cMaAFtu0Z7Z85EAV9OLLaFR5fpY8ypDbNZlnPEEHZEQPwzz2yC7P7/A393t//Rd/1hobYxuFDcCEKcgRFfVWILACBpUR/IrgR+nC3Avg3aPhGu2paMbUR5ng8RQhGb9BNpihpSx8InakC8rt4gYLZhxdZfDeUtgangPu/2v+JlRJ1QNa5F0NLInXdMy8/SqrocGflOgyg4x2dEufaI+zE5XB31zP07GrDKg81v380f3NgxiaU+a89KrxrgnKVjdbOlj3LoOyjCcX6Z43GfA/2OxzkGn461CLZJ0cbH46exueI0LwXKaMD8pFE+XP1hT1a4AHlYGT/dad1JVvDT6OcVs//f5I/jDxcbvnW+dn4FI9g89kwCp6wMuzC85D4JKsMNqtQS6NTwOhEzrzMWqMcHCzTQ+fPlaMP40SbHkLjN9xDhoCuxbwa3uOxjI4BHDjSDUmZQU4rT4VN7uKHl0LnWzmWhmdus5C2Xdvz7v6c3JyRBmbM3ubw2cPcaEj+jFZUWGpOfJ6RwT+1uVWX3AN7+pj5PGk6zgTt4OTOKTg896MAybUjQNawlXwr06KM+rLw6kHxtCtO+G3uGJbBnkej6NJF93Co1cDEx7R+2V7Gp0J7ukAr2uyv2D8GfTrSP+///bfFo907fdP/vGf9KnMb//u7zb/4Otfl5d//x//Q+vXh1zZpEGWe7/kmftOvPM7er/he+lNREtw7Z0rnxXogCrwTlcz0CyPwVFZWZ/6SNDBe7/D99PonlxTDyO3a9sslMSHDjLjyuaPnxkeTCasGqrD0sQz7bDb/B7iLzby5qVjzl9tPv/my80Xf/B1Tw79EBpP7j/oCXs9MCET6j7BpYMtjbXNSGe+Bu/T8Zns799d3zPD//NnLzvopkOR3Lbrsr+fk+e9KbBnb1+3E4L/NRyxWYHMSy4tNffaZ+R9d/amhxGhMYM7K4pTF9IMDATw6hpsiq/vvgQmyq9cnlzFHZdWn7Swp9i9d0U1lrYdwU+UD6+FGXTIJNn12Er/8nutd3mKN3vZUn1FUa4+BMCa/Kz2uFvvk8a2be31vqcy2hB/rJx2C2bhWu0MbdfqzW4P+JpfS8j/UUY/ZL+VU54V8bsha5HkIvb7KXo3AeK7D27v9x2mh48ebt68u9icpaxDYmwhPdiLfYT+0Dg58UTH4H5NWruwl7wOWAP35u07AvfD/QKfpkl0EJNYv6xc7Bf/x8f78TUv+y6FJ1zs27u/BsNskB4N4rQx5ZDxPg09jB5HJ/hrPdBp7uWLvhFmu7SnbPp9uxQ+xTf7dIvt0G9evdg8OF2HaCl3ERt4/i4D7thDT8jcymKCFxINnoDdzWTS9kKLGy/i/99a5IrufRvOE7N+9kW7qH2Gl/Rp9Y0pPws8TnK7tqX8Tlsf+bRzMnWyn7q0e8Gk00CRnOMXlBeF2mP+DGpTjbUn+OSzP/imnF/pS5eZ1IVnsLvjNnT0bwPrV75xD5tT99LGtl0Pb+CV5afh8g6aumWnAjj8CODBKgNWuj7be0izNfAaNuU8LTEpRxMv8wQv1hb9r/7BAqAwtmryb+wk7+jwpP7NYPvi4mP8x3lh+RN08IYX1/hRRmy7jKpxslsHq19d+gU3eS0XPKY3eIVTGvu3cHI9uQo8u9If0U+0Wd8Dh7FPZY8cZO9Om9ja2Ade9BuRrLxM6BgyvxYX4OEX+eIQbHpP3k05YWQGh0+ytExi+cWftqdc9AoXf2Ii06PnIw8Z8DHjIVutXzx/2a3mbGD8+uA2xkFrdOa6i3G5BicdHHiy4m94rD4SwHIM8PdVlvCmvuA6Pj1tfusv8OcZV7Wcdpk0NgO3sZp0/IFFgwwWLoTWU2wXruGzc4j4iPKTyJd0jJT0nkaqoP5tKwP+5LFVNNge2tLk63ud8SCtMiX4ZS9ozPXev8jkykU7uy1Dy1BTiQE0cKKaK/ec5lZZGDaA1qkgyNB2A5iSDb6POolULhqjdJGCMKiDWgq/qPM+9lg4eFVS99TDQTCz8cCpoPIQfN5x0SDmCYVQJeIpv1bJVwUv5VXWGLD1Oh2lAS7anhhgmJNwbGc7oQT/t+NMNAn4mAErHKVUmNUJMQidTB9lJ8BrQuGxIzmCpOWsjOCHTN3nmV98NkAaOTn3w/3bm68y4HxwfNzJla0hnmrZi0wPdGlLUScw+TM5iWk0nWN3UpPvuRztp5PIgNGL7qVzdLh5SWchZduGb+IY8HjaQT+Xl+vkunVQBT3czuTgtHWt4aNXShkkeuqwOoToNwPTysIePsWQ/Sad4Rtok1l9C1M/bAMfXsTlWuVf6ygwAw+H6znUAk0vtysvnZ4FerYCwxZ7GmJlW3Zdx1+ZOAd1GMq51xh1iO67appQOwlnZ9FZt5OElw7Ikt58eNVJfmtz/WfVy0pYJjnh3+EVd6Nuj6jXSZTRb/66sr9/sHnw8FHq5X3qx57x8zo89eBbahyt49I5GJ818KTDgMZXzF9fxEl3IkWs5eixoCMfneNTWoO2Ehh63Q1gyEUOYbWXyJ2CazvfqgNOqfW+xUdOAz3+gJ7RDFRkjunG7m7dSod5J1CpU9AmdfcfPd78/PTl5vT+40wuUofh9cW3f5uOKDomrxX5r76M7O83dzNAS+XFHtJCWyfhO3yxR0wM3xPdd8Vqa79L9uXD5kALoen5bdtt2ipbC8x9J4jwd9K+9MJOtOPpRMkjLBqaqqel/E9u6DfpXfGOLi064HutaFqgeB//FvuMLk346FDnZDCJf3aLF+2M78P60i9Z1gS7nW2CNlhec20S1JXg8hS7jO35ptZVaHjnSgfxd99+G161g1ZaqNRZBKcO6l7s8153Ckzgk9tBoh+a7JbM5Ee3dpf70o+9442N0Ef1G334Yzt8FWlGn7gGU58cXpwcph71AX0KH9qrjtbAwAX7ZYv0qz1rr35FsK2PMEPPq45wBnzxCHeYqt6F2g4+MqKlUv5/8Ijqg95yWT2YRPjgLhvpccrhSdkOttR9aS56qW5XxacuDFDZEx3R/Op7wim4wuNk+ROh5dLHkPd2bEM5k6vyF1qLv0zuAouVFG7b4OPB0Fsqbek36Tf+IXUa2uArh+djBhkYSRrdyNe/8rddjFGPKdxFrfj3D59WOxtbmwGxUB+Rv+UngzI09z6uelWGn6Zn+hy/jr+xGf6NE2lfQs6UxxveHdnPDzswgz8gooH28dFJ+ApM/uBiq9qrFWo49Y8+Dg6nQg4JeZWJ1fv4JhM2QT2beKnz9jnaGZyh41fbMibBs50E+rIZcOmnKmv+alOJxRlbMaj2HTmTOLpSHg284Qt/gt/63cisztbTz639RDfqjZ+gV+Oj2gOl5B98/IXFT2l2Q+gH2sZzL9KL4Jf++9QvePEuoFNbARP+y0No/PDTT7lfT57k8U9wkANePGND+Y4JkrcWDvG9ZAbTdp2yBuC2+tORtJ4SHZvBP5yemM42QFvX7aroIkraGR9jC5ntX965Gt+HH3ToyNNvwWCZfH0anny6AMdX4LN6CVx/E9vHbdvB2kmztePoQd0FqDD6b/rrIlyoO91UneC534gNjyedICydqGf+iC7UrbSGsNTdTYldIIr/q19UkA6jexOPqReRn0FTMQGMdGXAFXcyu1gbXtWjfiM/1S85nBp6++7tvrP38uWbftQZHU8S2Zfvxn4KY8snrzZZ3aRu6IQO3dMr2iYz6lSQ174C3eRV38Hhl85wjg/3cKlvfmDKn94/jT4Prv2JXS/Tz7R88I6sFqodaAEXHPBpwxY9yXOU635CIPSnrdg1xAYXLzGJ/O9asLMD/ntpq8M3OmTBZ/UQmbR9156uWYjyOYEg39bhgkcPjADn3n/1z/+LjAXXS4lCG43fEErZBgxOXBW+hJWvMhjZwCGSos1DKGbTTmCICq45Y42GYpTh0ClLw9tnJMEpXVrPuNdJh3nCdDVpi2caGr4W7dWYJhCYwsg4PITlxHCmAlKuBhQ6nCzmyWEAbcZvJbHY4A5f+KYr376YRuE0tjagXLuHQxmnRK2i0U90xhkySjBOvDHwIJ90MHixPcDg/G4ah3cuvHPlqE8SQ/cpuMFmPFr+NSIVpjKtBOvMTa4kPrp/0smVbYU6ffX2MUb1JvyvY9g/bc7isHskdxjWseqqlOX41tMrDWwd2OApijydVSe9zU9K9OBJ0hjjrU+c0dIF/Y/RCnivPhKkVX60ArP2/K+BrUiHGl11Grp+W+dohKaO8Je4x8CHdus/8pKlT9xSh3hWV0QdW2FXbcR4iv67Cu5F8+ojcOun8POB60kTmh6Ou4KVK1tDotXgyyTFfSrgYD9OITS8D+AjipcXZ5vDjCnw6723C5P6pN87OIo+Y++JPgugk7HHnkJu7x+17tkzeTkJvMy9MPJPm0jzbzp75nToHDIyg2F3lX3bCdRO8tvr1D87bQcTuvAKkaz6E3zz5zC21zx2noHem7M3m+PT2N/hcdK1tQCGDd/Defvq5ebLxw8y+YyzZTvp3J6/erN5E6d6EeEOYve376beQ1MHr3qt8Gu3///CyE8XIqJYUkz9cPxg6mdyLUbobbtN+ehZYE+tX3UZGHqYNjo6FeT7VhCdGkgHUX0hXYFBr8TDOP26D0TwrcE0HtEBC9fodq5XvsmqsolJl7dstzWw/GZ4g99A0Ev9FmKmc+GrlOlv5Ktdp+CanCx6cMWhlVew2nz5yu/R8WH8iUUjvKxOhI+mB3psO93yNQEMnbUOEtgo+JFv9Duh9bATRh9wiGA9YWxarq+IkN8OmPwNLhl+wCQuXlebZ8fsnezDKZavbi0/U4+9zdAOuuodALziQb/IB15ertV6vm7ssT9sPLG/gYdbmeWT2b+2psM26LI4ZCHoIoPwNbDFLzpLjzeLIXQjTT6acy2ffkV+je9kX0vPqU44A+OazqSbVOGlq8ZRhXdbyCLAC2bqdGhMfB9eq9Pw26cz8fezi8OvhTb1QcbWZwZqn9KWc9c8+NUHfsmBxm49r3J0SYc+K3HQJ0ts+/nzV92e98NPPyY3vib+4SrwnSxHHn2E9mGQA5+6Y6M+VtwJVuzPIJJsb9PfnZ07HXHxqT8/SHm+3JNm748u+019sZnI50mJLUzwaG/rCfiiRZ6AJI2fiC4i193oRqBbMCPrpBlU+hXpD06BXvAogp/82lru+SDXaNKZPCFXzW8dp4z67qA6MBPGL+FHOTwJyy5Wnwu3MuT0DVDuQZogX1k8gfGrHFwTHTjSuk9YevHUYY2tPA1XxkKo/my2KcI1uEVBOTpAm08zZnpw/8Hm5+dPN2cWFyOLoOzoC8/g4RLRwkv7MQa1DcOrgP+R4Zc8SIe/E4rqIHaQPs1CKXuh9S6UBNV++uwueMVm9Ff0tvBqe67TBuKT+9QocPJsjSt/oateSyv3o9/hQWgZMgeh6+o18ho70zP5h29hycEGfNfLk6iDnvBpUtfJ1fOXG6cKmijNJKlPpkIWTeXRGTtTV2N34pLtRoe/DPJGBvK4F+d6eCa7sEvTLxgH4njV4kXGCraBshvlLCCQxSQH3+Clj+2eZRLufTPXYwP8bR++hJZxvd1Qyig7tmOM0zFQ8pUdG8IbWGlweZVDHfv0lEVwMOYxfH375YQpv/df/sWfdnLlZoQUp1EhJuzmge3qVspJL3OESN78IiC/s9Hcr855OQFxlIw5EfzkUwBH2acnuUdPnsG/b04w+GlUuzQHbmiI8E6QVzqJhjkGvnh3elY7uxg53AFM3nIyonIeUZOFAjVYkysDKnnGJRwrXski4MWHkOE14Qnipo+uq9Wk4VuER0vsYDa5TOE0DdBxuDD2tMCr6DEV2tWQwGlvfaqV/DqcdOS2splc+Y7MybGj2Be+/TtrEnweQ/v+BYPNADMwvn+0txeHb0KWxodLExGOItrLXVJ25MJ/tLMMTX2kU29d5Z7N2JZ0ceZr/Yft7MFPPfidup66amSYIa5DqB4SBsavxj33xRV66tC31uoUki6qKw0OLH4EulWGs0ntLz1tA17opCeXRd5uVwh5q1Hw4gQuse9sbfnVMXelhm6is6lDA0Af7zSZcqjIcWz10YM4tXTa6+S6e4B76IWVJBP8vY862jjZTHDv7B9ubt87Sl14sTcTcXDhUX0bbIAbZ4Anq6eC+7Ehkc7lK0sPtjGxQdd00Q5ji0M5v/D6lZ+K25Zbzm8c68CTgStn79ro7eC/lfKZvW2u7jpy+/3mXUZvjz//cnP25vXGe0Of3z+OTX/Y/Pzdb2ObdzYPHz5uZ4kvH7I20L+dTuDs7flmPwOZo+OTzcfgNuFx6AVe/u91uvQ+9T95dOAevxMrd8qP/YHxC07e+DtpAjiB3IL7XborwBG+4JauCW9t0+BO20gl94lAB7jBYVCL9uAS8DA4R46h0wkNxAkj16oLcKvupoyADwsPhdX2+J3g8eFn/sMTADDhoOmVnV2kLHh8KisW39YORmd4aky2POnu6W/8sSB96mvkG1i6HHtC368w9upeGZN+Prmw5Sl487eeKgVfSO3yyiFOWb/Su3rtN/LiUbnh3YDeO4zqUVvyXod0B9C0blIOrlBofXrK5pjtypg8A2mR7mzvbXrpLnkEeCpX8uDSFvkcfPXJWYrkX/lVvnSDsXRDY/G52u0E6SPfXJd25AEnquuuqiYvI+7+Whxzywd69w0NuEef+nS/cM5igjxlrf4aTNS+Onmgm7QNPCYNea6VPgxe7Ci5fVv/eXNiLHrwi67pZeymuDZJ84Kw+gnObrGKLgwIvTOCfjCk37rbj6L6LiI474YtHNu+UEy6+9m+Th50b6WvM46Y/n58p8EXO2u/P3ZCyrRfPZ4nVmTQL/id+tiVw9Mdq+73tqc/0i08rse2/dIzPPIMEpWFr/xv61ScMoNHObjYqj5R+jzxhk9geeq9iyfBBx4uCwwT0NrlbdrirM4f2d3SD/KuJ2Xgwe7KPOVdi0IPEAou6fhR1oI1PToIxRhQOzJBOT09veZPHSinPgaXsqL0abcOO3n28jUBanfkwpPy6h9P7uFUVj6bYQvD+8g713Sq3LQBeO6FR3bkWmBDjLIHueVaJGsK9CmrRQB1gt7B4VH7NLhNqrpbIbEPISKH9jFPeVsvSUPbNfmHd7xIm8hnSRPJAkZZQf5u3cCTTihtPHTCpu262rwJnu2ktv/df/Cgiyx9h3Krn+6K2rELeAX6FYY3tkc3dKcceGHXFqS5lj8ywAO/tiSPjciHiywDR5fgRPfaq29buR98fLWx3uhPXHymrWbMgVcBbv3xmgBFb8FhF538VY/rgcS7jFHGdsEJ4zPG/uA3iZqPHYMjh3J4AjO/jX/9V392hQFAEgaxX4SlYaQTBAWTjtldhBQ+MQkpHSXF6JSb1cUl7MLfp2MpKyjvGn0paBqgwNF8ZQIDro59y5/7jxl0sbruT006+tMg4BGkwy2OwuHzvsJy4J6GfehMVDAp4QR0gLbKWB2r0jmOwI1MVgDLc9j0kmzELU/Dn7z5FoLghTl4OV+DZU9+PLFRccqgYWKl8R1m8OlQi88zMHdS0m0dug47+V3N3/5WrymHH3leKBasMkp//Oh+eIhzCBueXvFyl+lcfnj+KrKkjAFDOq+T0wd1WN12EDnXuyfRY2D6xWuyqN/wauXAC8Lre0ZrsP/ipVMel0PQgRvQ5bK6IhsZx0ClidNQXF8mGkircbag0UyDU0YYe5l6/JiGrcExeHlwTZSv86xeEqRdBU3Ybd03P/rx2zrDS37hWjKsRtatrKFXXqM88K476e9fcLqO7rtKHT2rY8fq0vdpOikfEQ6ixGh6u4rdp55Kpwyn62h0Tz+9iO0JFq4NhtkztB3E4ZWt5Y/duh/eyD/3Ar2RRRo70Nmzd23YCqKVt2Xje3Wy5T24vVegQ+Bk2Qe8aFUX2/bsmlN1VDyDMuG7OM8AIcwdHBxFFi8fv9k8S4wH2Xz1xRebF89+2rx5+Wxz/3B/8w9+/auQymQu8p6l80bTooXTyjxNtfL6OgMOp+bRgyfW2ksXMMIj2ehl5B678Et+EY/yw21l9tQmAPUT+AW76m3J7bfpJkFbGQen+6Gxa8MCu/LkCu76KGBhEg/DowrUwcvqk6zoJEiKcyJ8cMG9my5Kt3/eNX0v+luZ4Az+roymPU6bYW8WSNDhF+iNTTfgM2kp1Ns+pYmm2r4T0QE7tMnQ9pN7co3st/MjTf7AzyLIlPU75Xblc+8XrLTdupQ2NPhmfY2mot8R2p8ETrtx3dXC5LNJ223dz4pmeQiMbW0GzO5bEcrTTXzdW5OG6ApOH4SnA8fWG5CQx4LL1Gf7SfjurPcRnj972kGibxmZmHaxrbIumRgE+qzJggy5DMrq53NtkrKOFr9ZJMSjl/npdHQGVr1O34ZXAU/gtNXaFj0VPnqklvgbNj98S5Nn8nfv7voIpzz4pl2Rle9wja77IOoEw/uCkHQLTmKEq1xgXZOj2xwDbyJaywqOXdnQwvO1f0pc9Z/rUFmTq/Af+9YHG5zHmirj2/gKkwnWIXqv0smJBuzwCDMwGzqjR4GsF+8zaTEwSh9V2wocHT2Mv+mWMpMBYsbnfPnll5uLTIb/5u/+rjhEsrIJ9NzDL6AprR/6PntzLa9It9O3TBkRLnBsd/iccnANvDSw+J9y5BuYm/dGDdzp0YB02YuBrK3DbI4dCsrCiyf4ZoIhwLd+Qzd8ozHtqb5lG/CgfYwNrcnFaidwC8qoG3cvMxjGn0GuhVftRtkZoCuHloAXsPjEI7r6QAPgpxm7sOXRjTjlJiivHL61FE9bR3e1518EOEZ+wbZ1Wqhu0dnGWHX4XK8hGI+ZJLXdxJ5Wwav03+nbQgdPJjJJCo7wiSdPPYKHzO8tsoSu8iOra7+C8hOl8WF4VGZkn4m+fGmuBXr1mYf6mvSfq++2I+SoOnkRHfKnc1qfemz5q+VTk/h7tOB1Lfil29GjPLqda/Dax9ShX/kmP+QWXe/inzR42Wu/ibaTr13SYXGEfz5+7EW/7TdJ1Z/xKe9AB0LtMTjsXup98PYD7OHNO8K1rZQ/T7tlH3SBjjQRHhEeZciCpzmdvLS3eMEkc6UHdu+v/vJPo9+bTo1ABBMFaYiCGYFdIyQPIUj9DozrKVvcIe9aUF4UMDowo0ihE7lclo8YVdMDIwSqgw3v3zjtjwuv4DF2YXgZnkt/R4ahz6HOCViCwXivQqadZMqUT3RjmJ58uCU3/qy0L5li6OHFo8IJ0vHgpUflXXcFLOVMrrrNMfSlqUx0WoF0F7zeDXp/frb57OH9vtR9OyzYKljjp0syha7frhZ1cEC3y7HpqAyuHqf8nVzX92bARdZPdw423z19kU4m9x7ZB6dOGN52OHEY6/srtzcP7YVN4/zgKHer8AnrA2pWF3Su65tM1BAJ03AzOcvkNHaXtN9fxUBbDarTcSgaSuuaUwkvBtHSOQCBkbtXbxOKK3rzcqdGB58XNbuCGdjSCXzrLlyZ7Gm03epmwhguOBC5+DBhpHsNHG5RUD9wDy6DUBNtjdmgb1aw5OMbXk/e1IXvsnC+R9GZ0wIv3501Wmq34uGURnr6GPt4+vZi8+LtWei/S32slR0N01fMDVTuZfC+fy808RZajhW+u+/F8dXYlz5WB7OrJ/e1Qx0emPBnT7gy5P3+u+/q8OkYrg4QtzicHhfES4dQ5hZfyoK3auT0Jyea/dF/9kebk9iJgaQJ1uXbN5u3z55v9lPeoQy6JFvRTCj/7f/v322++NWvNl/96tebH5+mfPh4dx7HenjQ1alXPZr+zubZ8+eb+48edZDrxXlwtlG+j/60YwFvont1py539RDTzHXuIwDeySjwOVOW7sAL7CMCRt7Vdidf6JOG7QBGgH/weUeR7Wm77EKJceRudGIGP9SovSIhbWwLfTLgy/3wtsvj4iLlXG95VkZ9gBkZ5EkzBtbx8xeVK+m2tIEVDB20YZXr/x7+cSt1l8ELHLOqvnRp8LtkrV7xmPK3Uh5n6IEjzzX9XEtzraNFt53SwAfn0HAvjDzXOkieQc7IVt7T7pfPW7rrQDu42HEXNQKzv6XHt7BzdhHOML94zF8nPMHvI7twOuYZrAGilVwfwrSNzEq+ep4PYlYfKW+nw6uXrzYvX73c/PrXv94c7C/fCNYnFkyy2UO7BPKEPM13G1Gvl9wxq81BfET98lZOPPIn6kuYeli8Lxua6/XUIniTJpC//VJur20MrQ/Stv4peuJfLLAo5kATQbqgTGHIGgDvDr4+e7t5fyd46D/pZCEjH+/XC+fHwePdvU7qU+5uOoG7abPC2B289MwW1L9QfMnH26erDICvYqfh2WCy9qCPj8/zJOz129ebs7R1fZ9O7W5oO03Xtkh9hj6KrarzGVu0/iOTurUd26KObfB8a4p38Ul7rc0lqjfB4uGB3QXpBx3IQBeC+sD76EuQJn/ireiKLez6JJE87sErj0cwykhTZvSjzxLlufdbmwkcH0wm8CID4wPpgBXpDy14ktkA0uLBh8sMHFMOH9PX4QWeqfPBX10krScrkif38sC4xtfIbVvZyJSfa16nX+mJk8nzqRLpFjlMRqaO0B45h4ZYuRLgnjxjvHeXxl43bUXY1Y1fMsJZHEnTatGCF+wEsOUpsGOPYCyKwyWulrbqx2FHKRB7t2OHD1oLLfiAp+OuWC8KcGvgFsF6ymRgfEexC7bpky3UG1Ps2ggaw98un4JJP3nwCk4Y3ZTn4JHHfqQZp/jQuMVJ/Bnjmdx5b/vnn561v0VB2eqW/tIuhh94hNGjiMfB73rqCX73ytGjNHlg5UmHl00IY6vqhCzGwMqBl64M3wsHX0VPaIrywcEpTh3Cg4Zfck/Qb/dDy4EtL8nnX0bXxv3ai76AXWn30vEDfuRAiy74Kf6CbwOnTGUPvtFD+/zc7/3lX/55YFbD75aW1JvBBGbsWVYDgY+hcGkptPxkTW7CmAFiXSmMclUeApgrE/BzxlsE0uZX7IB5kCcktY3QE54qsJ35MihKxJ9OaCqVMfk1U48GqjS0CV9ed+i5/oBu7pVZIZ1W6KsMk7bOPMO/lcUOTHLtPRqrxHBOpZr8GRC22w3MLh0NT3r/kmygb0A6+QYzggF+j/bsBCODk/DvIITPHj2Ig48Tjd4NmNYKvqhS0YF36a6dk7KRoau0gX94en+VC11Psw4PjjZX0elvf/xxcxlYH+6MFMVlJZhB0ZXDMJRjhNRzGWNdjSSNW50ksoDnL553gla+Yyv2xkYJGdilY8NLdNPGlwlCv/4d3u3X77HMGk7u4eE0bXdEW1rf78pApDqPLORmGuyS1Iz7kHMI3zXq1L3BYnUXhmvc4IILH3Cgm4LLjpJfWwmUe7TIR5cm1nDcy0Dh3QeTvzUorM2l/jUJZdVnv+m1/Hz1rQ6TFR410tX52jdsAuqdAdtk1N2r12+6xcGw8ix6yb/aDZ3YttWOSUPtFqLUBwdZmgF0Klj0Z2JXZYQBE2Ly9oOl0ZGJMV5tcfmUen94dJAJWsqlvl+8MCh8FYeWwWM6Xk+pMK1Obb+zhc2LryFYnuCmY/V+eny4+f53v+3K45effR74882LZy83H00UdTiBuzKJ9ATM1tTYhcFmDG3z5uLj5uXbd5uX55ebh48fRieZiIQEu5gjlN/ZCx39nKfMl199HbhHGSCsr7AnuYOD6j6y+hXZy9S5yTYd6shEg87lRJePaNuNPVBcVxOVi+LarlJO++wiSxLZLZwmTHyL9sE5asval8ARd6U+DGmDXRHPvcowOOyAlg2WjzIdOfHDzrXdZf/L9630dtAukq4siq3LpiW1iMAtey9M0sTpnAwIQddetZnAsm/BAoF7R9MadJVf+LGdax9u7UphYK3Qrg8O00dsKri0J22EJHw9vbHXw6P1blZppb1/4EODf3VQ8ZdhSP3iGXzlCCy7qmTBVV6iEjBsQz2pWwcJsUFw8xRy5fJ9Sy486Z/AFTdcCeRwr4RfCzBwql9PQi6ibwNEE3jbe3zQUx9icvbFF1+szwkkT/rZ27PuNvC09Y7BSgdkqd/wpKxTqHw7zCE0bKH+Pbz2vVeQ2zrHnqiz5qPUm3z+kkxvL5xmt/MEiZ6CF1x3DyTdtUEKnVnEU5/k0j9YFW/fGKTRUOvElTZWe0xkt/kJnjUQ6cAhCcuuhkd9rEl6+qNw6FRZ9UnX2nX7+tiO98YMkPr9qchHx/yqRcTaSm2Hna++WxuDBw1M1B5z8+ZibXcjj3cnvNv68OGj2OPl5m/+7jeb/fsnm0v2kXw+4iB2dhr7NIlwup1+6OT4tAN5/fZBBsCfPXnco5nPXr/smOT8UwadbD88sl202Qw9d7AXHtmkfDx2PJDy7WO2fkLAb/vL/M7A3bWKVI/6m2kf5JZngFycdB9cfccrsOvp/GrL8oX6n5Qh2+49GOG27Sghxne8u1hbtIxDPLkig6dO+GgrSfVbIGWb7E3/6pqtqdvB7W/ZwBrfdPLeukFptStPW+FbtP0adPKR9zoBTlEtoovEcHXimnJ8AxsYm9YnapXsDw2w1Ut+R0b0Rt/KsaM35+tpFBg8+QdmvQeoDtekFc0OhKMPuzbYXe0ZT/weWULPokxlzLVfcqt/eHsdmzKQ7iEJKauN1XbL1U29GCc4+KY6ovcAFB95Asd++BivHPCjtYvAdlwR+NnKyW/wm8rGatLl0Lc6jbTR99BXd2RjY2yULsgNT0+fNIArXfxpd9Ff4N6+WQeD3Lq1ndSRHRycwY8H44aQbRvGJzu3cIGny3e2Lq4nePpYO7qUpavqMbSUpYDiSGUtvX7oRB99eoQPDvhFOBzsxaeeeCUg+PRfvovIhqrzIBTZOlnpDi6w0t0bS/p2YfstdZo85cF1LBia+jI8YY6+339a7Vd5we/RoUW69KmhY3LML1ns5dvaJqMs5t+FLXiiZ/rw+R24CL/3Z3/2z1ZToYlfBAxMFMAYUBpNzEBCHmSYHziKGGVI8zswrofWL3GLcGIUrGt4lAXnfspOZd6krQHE9T3cMQ6hJbZ0dsOcskOZyk1F6BCkG+BqCK7xY4RQZ5vrKjBhGtfwO/Q72Ul+37fYyRMYRvElDHyvPUFCIyXfp2P6zCC0DSflA3OVvG4xuoJfCXSXYRZDjJ6ceOa4Hhg89+COAOcfJ36R3+9//ikY02EbrMbQ7h5s3y+i08gPRz/qm0bfgV2Qm4AYMDqiFr+cmMmU0wbfk4Xuo4uuLp2f1ZGyEboDb3thhG296VzJX4eZtNZDDJm+Z9BAJtsZ8MRZuRc00tpS8A6eGnbwrGtOINJFQa2b4OWAWqdbR88Rcxh90pB7NHq6W+S0H1x6t6Gcv+nKuwa/6K6BGQek4Xb1M3y4D5E1yDjw0jMZLjfHJ6d9SvAmgzIT2DdvvbcQMuGLbh1RX92Gt5GPbcA5+9/F37MbFdVmvTpigy6TOk+n8BCOuhrrxWwvzd7PhOhO2uvTn3+OczjdnGTC/fT588SXfTE8Bp0S7CX6gyJ/qfrq0KEmtjd6QdTE5v3Z2zjXt5uvv/wik6vPNm9fv44T2t/8zQ9PN3snj2NnsRGypCP/kMHR6XY1+3kmdPtWoj7d2vzup583p48eZYBta5UTt1hiBvLR88tMOg3AL4Lj+OT+5nC77dPJPGTqVt7IPG2/tpR09Tz38l0b2HliNCtQIj3SocG0oN1P+4Vn2p/ynZTQcToqesWlAwBKJ7CCyey9dC7Ks6v+qqv8th7bSbqNYhPgeJdJt0E2OHHyhr9Fe/lNONidNjiOn4zy8a0NCAb/M2lgT+8u3vU0NbYD1p8BeW7KexdyQo/dU37+35yn0zep0v6kK4sHcH1SG/oGp/xfPVLgI3551s4NHsArJ9AnObU/bcvgS3m40SAHnuDqU4LYlw6NNnTu6Ohn/IEXdus5mYkGSnzj6jNWUBfqLrzs8OOd2cVr6jh5Fie8D/H8lW1G8G2u339BDx1t0PYlODzR4pcu42/JNNt0+ENt0Am3a1ErNFYDSv2L0WXqEC9sBJ/KLUEjQWxrFu/wZ2Jk0L1sLzSiVziT3Q5ejbe+o191btBqMQwfyneAHZo+JO5dUnaMkNNglWEPHaAF9zzpIQ+7eBs/Vb3jFY9sI7joxNOjWEPpq3ttQnrtPqm1XXWBXEInd/ktT2i4C16CrE91pJ+NXvS55SlpFpak0eXLZ0/T/z3enMaH/of/9Dd91+ZT8LxXt7GlW/vxe6FLI58/+bwLTt9+/8Pm+TNb1G9tHj1M35k0u3bvpA/Es3b/6jJ9QNLxjq66HRtxr80pz+8bRL3LhG+2iaortkF/XThNOfA+kaFO6IYOPLWrTiObflC98WMWYYbOXAv6ORNx9NBWDh3X1XF+lWGTrgvjCd/2+tLixVaP264+RG58C/s5c0ri5Tq4wATdIgzIHgYSHK5Vz9KF1pO2myv1Ir/08wcIraG98la8e2e/+mh7DRw9tf138pdJUdoDXyJ9TbLU91q8LK9ohH7bY0g5PGD5wLWdkP94fXbez58IU4cjO/1oo+5nbNHFsvzVz+dev4bOBOloKCfU1iliG+DQVpSYSbf8jn+DR5ua0MXWLa3Zzm78p011ohK5lK2syVsLDnzBan8G8oJs+NUT+uwujjL8L38MPw5nMctkpxOtLe6m4SQ4Vr6x0MJFTouVe2ZSlWrpwFjkYyYZ8Bo/ShPUB5soz8Ez9dGD1yIX/4RPQboo8J3s3jY/wU4A4dnTp8XBDumOHfoUiInX0+ThD6z6q4/rmGv5TLiH/rWc4Y1cyuDZ1lE6p0T5+a/2xgfRN3tYW41XWPa++hs44JYGl99lp+sQGtF1FwfjC0fe4QeP4Ke/2vvrv/6r7WmBq6IAjCCQSyuTgMsw49wayDYMjLTd9LmHZ/BRhDj58ytKR1vYZXjKEWzKDD5B0tCfMM6LXKsD2NLZ/uqUDaCnXHnKPQiVoZxK6AAg9wYIyo7Si3fLExzSij9R6IA7KHVqu3lg8T5h0vGIum8T6RB8If/Jo/sdwN1K45HfDguteFCnBuYyRqGzWg3d8dcd+CXdwsUXn38evtdpYnFz5Xfv8GDzIgZPr3i3CqsTZrSMxgosflcHYgVn8SyfAWpItgS+ePW6fAdpZE0nl0HI8elJD3Q4S8REcWwdIJzdp5/Q4zy3+KV3S0/44YgF9IQph2+/dL7wBjZlDUI6qNzKorTGWTlTFs/yakOtB0578WVwBY5e5CvXQV3SSltd5LdPc8MOeA4IbTpmeehpD/RipaRPED+sgdkVp1mI1eFxnOjQcYRtPSLlqaInJmsQtMI4eBE/08GSx8qkUJvexghWOxU5D05QehcXMrCw8quj6ntNcVRPnny2VmRsuaHzykzXkacdgAFkcIS+A1MiXjqW25sHp8ebByfHm+9/+5tMrF5u/uk//sedxDx792nzJkOdywzoHh3e25xE9PdvXvYba06u42Q/RebnGSA9e/Fy8zATs0Or0GlffVoWfR4en3SS/jz5qcw45/s9SVDHEA/eASoeIljbD12OfQhtr0mfDld9Osq6dR+Y0RU4DlAY21rX0fWe7QzbOk26fE4ZfIq2PuBQDzpq2zU/vfdB8Ju6UG7o4Mf9Kr/KBcVWBnyv+p1y8C8b10FLD29gw4+OlDmBI5uBGPw6MU7fccCz+npm8BHYteK49sezc9fV147O+IrUUuLqKHVMOodO3OBbAMtfBk8XFdRH+FllTD5Xm/L+3rLv1fHDsVbwg0PdpC7gMMilC3xrly2TgDd5fg/jp8gWVLUP+Lt9I7/qmP2quZvFj7Tv0OtT8PCvjGhgYsXYZAOvtZvgoAtwd1Ln3jWlU3ZqgmVAAK+AN/zQN30eHK2tyrWNtHF82fqk7c02YW2TZ6E7zcuigHR8o0vvJlQmY7bldQU4ZaR7QsZPefpoUAzehNDWtA7gyRja6NMFv3cvbRoM/0kHBkTsBs7Fq7502Rn90J0nC0L9RdLhAdtFlZSvP00Z9SR8ymDM1nc0u+gS2cB4SucD1eDehvdu2Y9c7ntojzqPD9Af0b30Lv6k8rQbfRe90n2c4ebli2f96DpY0cRD/3QQ//Dv/9Pfbp6/Oes3vrzbYl/IP/qDX20e3n+4efrseZ+c/PjTsx6A4TtJy36W7tm2Nn6ZwXxX9SM+fZNVQIv8cy3Pb1RT/gV8kg0c260ekz51S7/ajl+w0vlQehJMyKX1mny5R1+bYIO1qaQL8Lke/QvyF7/p//OHj66ip/7Zaes3Mq6+dNEC0xgbsBtD/bmHW74obQIconSvBwzMpO/mT3CvLvvObeoFj2y3IXDu9ZngtBcwaFZ3XlfAU/K7UJJr+hr+8EoX0tWvwwT6rvrWXsk/sg+vYEV5Fm7h047QRlMYeOPE0ol+5gmHRTn01aF7vkHddcGZbpWNDEOLj7nWhgaffDCVt5Os5fMCvGRRjmXCF7sER351DSe/NbhHdp9C0L75MPLA6RUT16Iy9QtJxzN+4BCFgwNHrh+Uxg8//Bjq+rdVN/Dj0/uO8CSx+rKgWv8T/OUr4wj2TR8fcu27chbUR5fVHZmjI2W0IeVNnqR5Go0WHrxXJWijYLQnMk2bVKcWNS7eve8hVxYf0IBHFPzCp1xlyD0deJq2nvhF/tRpy9FhVMFuXOABrS5c3VEXy9eTDz7842PouW890W9tvNZb3ODki/LhwM/ev/yX/+KKssRBNoinoDgK9O7RDIInbwSrcEEOTlBmfsERCCyDEXbhyswWXrr7SRMHv7wKuKUtgFurIMuRFG8Mxy8YiuXMwK2ZePLqoG4aGbgelxsYlimtDWpLc61C3ujE7/A2PJBveNXgdHQOsijdXE+FCu6lg/WrcRto3nViXHT8LoMB7+zcj4HpzNIUItui+SG/Bmer7NJdYwbSDvnQUHXcR+m4faUb3/I5jXeR43k6Qd/SMoCAgwQ1uoTyDDZ4pxP35MvjbE8UDIA5uXcpbxuGwpyETtRA1GBKA50T+KSxpwgco7MyEkNMWldsNM4rA4JVj1N/GhsbQbsNYCufIK2TpNAT8H7tGEODc2lDIPdWx+A7YFG1qdtOTFpyBU+rDqN3EwvtAH0DrLfnq5G452hbr9HfknlhkI+OiLdZeKget7Ywg6falT9MKJ1f9dc6UKayrbaGZvEl+MWXYAVq/W7thh3k1wpk30MMrEkLHNFaV8tco7smCjfv06gDdbwmiysf3tJKnRgU0lVXf2FgA+/ebh7fX5N+pwC+fv1qc+9hJvF3MzgKnn1T0ouzzZ6tU5Hv5HANnBzY8ePTp5u3F7G7TJzu7t/dHMb+TNJfv37Td6wccBFxUrcG6g602IudZbASvvCzLOAmLD1u62Ibr+/Vy7aeRqf0PPU0UaBHeTEdFRRYiyvrZg1Kb2iBrX0lPTUT/cTGoyDZbMzvspPlI0RlRGl+AbnGk/vhm62LAl8BzkAJl9qD+hHYOJvHY9tCAp7A+PWUWTsaf6uT5L8mbZ64ChaQTk9PMshetj4DHPZi8EiH7LcTleTphMm+fzcToqDQkfS9uIvpHOkAT3RK7ug//qMHPURO/pRCRze4wK/WBDfdOcrf9pPaegA8heOl+KCu5qofPjF8RnvlDR3v69BLkdJt6YNdvgE9E6365sjy0XsoaQ/8IJvXwRcn+QNrcIYf+dKU4Ss88SEnWaTR+zwNJSM9KN9+LrR8fsDii7rBH/11UJygnUuHp/YjkT3k39LnzaInHZn8mhDhx/deDE74vjU42dpPkBhI73vpOuhqL3hSf8FTPnLvGrx7weCCfaDnd21hv9ryuBbV2OpJ+iS+srwFp62B2jjf7wTX5bti93vLR5HNQF0/hrfuhgj9ZJV2t5sGximXGrl8k87qL3r4IX7jzdn55nUGWfeOTjbnF9sV7ZTznuf9+6fVgxPpnj19Vr48+ebf1sFT4UXbCe9OhxydjtxtE7lmy9Uz2wlzYtvFap5Nn7aqPJ3DNe2OToW7sRHXYD0lFsh3PZCXl+uhwya0MUG+vmbskV7xhEfllp1E5xZ28ut9QL61k9OEfU9/t34db8Kq59CIbxemjttH5d51mKkMcLZOU5dsGezYIr7YmjyweJ/Q68Cpe3Txr5+3/VCdP3+26sU4Ax62pm2w5eVDVr+Gl+o9sJVzqz/0yXFwdNz3ffEln9xo6q+nbqRXrynj4C8TGEH7IVO5ZofJK362mjzlnKg3Ozgacs3fyDe5qn7Co7Gh4B5MLKrXxk3FGTr4sYCvftsmYou2r+LhsP119B1cdDV1BbeId1EwoaIjHNFBAFpOAAu38V4lDP1lK/GpAe2iXIKdA1Nf2qZxg1cXhm7HKIGv7sKf+gA/Y0d0tbdOeuIP1dvPz591Sz8+0Zx6hYNM0y6UF+mDzuWTRxm8e2LkWhl0xgbU6R1PgUNXkD4BHJjRkevRnbHMyLGeGqZs7r1Xzhfiw+TYYv9V6k6/k1bVdPjwhi/y4H/XBuHVlmx7J9/w6pcMI2fjv/7X/+rq+fPndfYQYroNIwgBQCa6lucxbp1BkHSgGUEGmTBCXwuasnC55iwwbKsFRtyDV1Ylg3EvCkNbkDY8gSWoa7Q4Y9eFDw6G1ScOiQIj5uQMuKogEVxhFx55ayKyHE7lcBWYoemUkeHDL36VF1yDu05TJnpKDZdHUcAjXO5HLyOP7U930+jOHV+dAYUDKezXv8hEKyXj2JZ+0lfkWkdJphuDc4jCch6JYf04jicSdcUBb46xfxvdvE79+paYb+J0H7hG4zq8Gch42naV8nUy4c8X7g1qHPP+NnV2yRnFVuTp7D3278pTjE4aJ25S2VWW8Etm8uFddD86FHoyVH7phF2MTv1WHvoLvGsBDat+GkzpBY+cPsUKLMeo/skslM66TOeTAUT0oWHhwaTEdjZ4Ws8mnemgKNBgTt1I1zb84s/v1KNr+DU01mZlmOOy2jmnJ+EJ3AraBb5dB2/om/DAMXIvvtYLngZt2tuscsICV7do6URDy2Pz9dg/98HPoRrYwNMBV/jocdvhQ1BeNOBB0/XqLFI2xuUpE96w7BjwaDo2EtkygPYO1/FRHGh4c5jDY6dsxX4+pL5tYb2Kbe19CEzoeV8wY5l0KB82Pz17sXn+5nxzkEGPd6lM2NZk1lOFDExjj7Xr2JYJ/KNHTzZ3OGqKInvkMKFbk52bNqXe6EVw3Rgc/Qu8eps8gU5HflEYHKtdmshMR7Qcp7w1GN7r925mEqvcfG9DnpXBqUdp01nMwMEvPQ5e9PFjFY9dNSc4a68JYGx3CnRtAF48iuDYCPlGD4Ky/CHa4MGIs7VPvu2cfksz5XTIXRlNee2YvcLZNh0caCjr6Yx25enKndtJ45scYsPOwp+v+3eiYhU+cNorXwKf05XU3ehTW/Vksgt1+WfhRZoAprLvrcMkdLI6bXLj2S9+DKymbkxMrHQeH8WHZvIzg1V4LCqBcToWn4RHOoHn9fOXrYfRI/wifZKdbNLpE7ynp/yOPszBF7YL2l49EzR1CQ5fvo+krk0+HNriWz1jNyOH+7FDv2tyq9NePlOkNxMXPKpmT+xbdwnkCMb2Zba9FD//nDIWStbWuNhH0u2+GJp8NNnwAi97lTe8qJTlp5ZfVJ/rSZstMam/2C2Lq82EH/6I/m2NJoMyR/uOgF74un1dnfJRrpOu6vFSHQTm4F70mIl+WmMPt3l97oOd8evhwWE/3i26fedg8/PPz0PrZHPy4H78ys/1dz7G/ur50+C92vz6m28yAP9xc5j+tNt6Y0cosC9PDDuwT+hnQ1JndNixQeT3nt13331X2/Lyv4M6+i2y6FNd0ANma5+xBbhcs6/ah0lhdPE6foFc/SRJZKVfE6oJ0vrkMzjatgNL1yJ8o/fxHe5dy+tiRNyTds7v3767DmMgi4/Q26HgMAoLDp52htBqf2SMDHBN3bMjfI6dL3szQXAIyHqK3PrPLz3JxzNYYfh0f2ffBHzp4SA6YC/GFuhqx/pd8MprL2uyvfAKcOPHrwnc6EeaJxfu+w5O8kcv9O8eTWnwjzx+L6Jb4xj61rebFKgH7eI0g20jB+XT0dQGLdRcWByK7qbfLh+5ngN29C3Rlgbbe53Z2mWxdEUXdhaFmaCJTgO/3q9LO+abgi8VvuwleiIDvTkoanBMIJNoUUhUhk6k+Z1r5eQpSwfeZeMT2Qi63penE/DG7fq4ZEef5+2DyPLhUyYHyecvlAFr/KZ+2JbxdPWaXydpa6sW0b3DXR0mVD/kTvn6CnjDl3RpbGLuBbzTgTCfwpgFBX2rhRH0Rq+jG+XRHHmH5uRPGrjpz5wELqB5kkk6uYzxnr16kX5q+X040RaV2W0X13zHfrQneXSHDvgJ7oW9v/qrv8j16kh2lQB4mB/kArvYM2KKKcJBFsbCEZvRLUWtRmvw373KO4oQymDCCOB+GvkYijiK8ztx+BSUbQwvooEkgQemAm8FZeQMLUja+WgbcnCEloYXChmEpBHll1MymdKUTM6Gfo0r8Aa1rq0QFl/Cop0BQHA5FAA95VMsGHNNzyk7B1nwkGCtEIO4ClyfHkQm2wnuM4A4mQ8aiu4had1mpz7wTA+Jjp+szMGjMZBb3uN0/niawUc7huStU4DCr+vgbQ8WJruiK8N1OGI474LzMlWvY7oVJ+K4d3Jo6Gh6/Ipf9KzOMljOx4o73dPVPMq2CkhTBnrwrdXuZQtkwk9pK5P7gwyU7LXGB1p1FCmrY37nCOWksRsNVsc+uiTHejq2Fz450wwgoiP1d2346OC/dwlJ1xHgnTNtUA9GAAGqrIER2dxumHQD1NlWAz+4/BRfv7MQ/SnKXrQVsivnZXT2WDsO7Jz6qK7lV29lNBDsE0tJQMdNO9joF81I1jwFnBaHH7jYhGy01Z82vCZlq51zMvisDQfevZfCTdg9wQr2/p6kPT84PerRup6MWoH2BMrWQ9+dsRBgkuEdMDC+OWELD156+Mm2k3/y+ZNc38lA6afNyzjR4y64ZLCbDp2MD5981gGsTk6dxPNXP/7YQ9+pCo12EpF6ybeF7RampDm1MWn0RG7bBeh6nhCMnuiMbubDi12tgy9/ff+lYOtJzgxYDPit5NsG9auvfpVqiM+LDugaDw6P0c7h1ZmdRS+eKndrbfTczjo4P6TdfOo7E8tf0SWb076Ud8LZZdqnQZo6Jgv+8SzgFRH1SEZb5BxeA6+65E8re2BE/NEf+mOnovcu4cCrhYHaXybZOmnptUv+Kjqw1bjvauR+HV6zBmu+jyOgrXx9eWTsQkb6BVtS8Y6ehSd5nYAFvk/Jcj8DLYNRsrFN7ZSde2/EYODRg8elK09FVqf8ZvjkC9gX2fChLgyM4aVf9dCBQmigZ2FDmP4Hb4JfcHDIm34JTQtRjGL8UgcDadvKWOuyLZM/evzoSeoxk9zgMODWntUz2oLyw8fYgsh411M7h7zER0ZXTiiDvzaVP7agDHbpPgqvn1s8xkboJmHa9HqCmLbMxkwIgqO6Dbw2hK95MjXBIH6t9AY68rU+Qt8Kfus6vkFboHN9EFnqe1MP6OSyZcJY65m9aB3tF9PW9zPQDMetO0fDp2A/S/Ho8aPY40EGV2edNJ5HBz/9/HP1dZkJ1mdPnsT3HGz+/f/xf27O0w49eX386FH0lMFlmDi5f5KB2svAOwnsqO3D03w7LZYtrfZAH2y9PiQ6Zkd8oq3yAdocHzpBNf0OvgJLh8rRL17qMytn5EtZv+qnE4fIzYO0noKNDdEseDqyG4RNeariGGiTADpiK/rG9uPRl6AMf2qwCl9fNQiyLkakXbSPSmAP6nAmt8pVztZB8ETfy9esyQmZ8IKHbuMNXNtJ6sA7ivjWZ5G3k0N/wdcYmvqWlWY8gpfgYgsGseGFLPwAe3OQQZ+44is2iQ48nfTEx73/kDFRCOJZmWQ2jz9TZ9qFSaPxpfGMzyZYcHj06HHlURfKj02naHHQCV9ObxG2eMY3wW/CBLTtLYFfSUbiGheWx/CrbVWeLX9ta4l8TZ+Opiy9gUejdZC0LmLEvrUvepzxRMc3mfyzKZ8B8t4eX3uUMZ+ANr9qndPTG/c344HwGDrw1wYS4OvTcePFpL2Lr0STnELLR8Z1MIUUpVc5eNnbi5evihvs+E3y1Kfmt/rInwliZfIaSuqc/+vYbRv4zWIPbnYPp9/aUPBoH+qRLOrbtUVk1/PulHrUxzpfgG3SqVC9JArqAax78JMmuhfJZ2vx2FvbfNqogK7y/HXrPYGPUkdkh4df6I6ryOlecEDT9CloDG8LfvFW32xyJQGAX4nCIMLQKLZWkUFZbps2s+LJhwPROs/cS9d5dfa5g1u6UOHHWJM2cRQlDKwwPI3i4PRb55YIFg9mvJTmY5BoDi/Kzz1ZOITShDONrM4o133pMo2i39ECHxoe78qcFaY2TPpgbKHVbSqRHW7R/lUNx9MLpvrhg8e/6zSv1dEuh74mA8toVoPP4MegLWVPj083xzGMOqAYhJWkq/Cwf3CvjZzs+44Bxp+Gmzx4OP5ObI8Pw13KmmBo1AGYx6z4RRsOOvA+kQEQI7IarUOzUvEpjiW1WidCbpFuxzA1GkGDkqYDmNAOJbjb+AI7uldHU+fS3A8vjgg2OKdZ5auTwLbuA2sgVjtLvl+4NdZ2doEffAKagjIh3IYm4AHc4B2+JuBj6WU1UnzWNvIrCvgir1/l0dZRzZNEcINbFPzQ7wpqZvS5nFsKt/7RYitTloNpieDTEcFQfWwD+N0wtNf1GjD8UmYwwxd9SaMv1+8/RZZ0F2BMv/sv6d4P8/TiOAOWn374ofz71tjDB/d7AIsPjbJtDpw+dPT2WRtgaQPwlbf0GI8/+yIwHzfPX65jsH0U1MonfXb4GXvFU+su4SiOzBG55NDZrQmiegnPdJTecGRsemSJG8o1PYwe18DOJG5kV0Zc9RwsyVdmBh5rUlHQlNn0qY1T41wf+Mj34VpBZAsG/uqN/OxynmoNjbabDCI70Y72tHMdj61plTs8aHdv0tFcZLChjZvE0I2BhA7ICjD1eP+I3ds+ZeBim6VBjQ7cSWrDk9X5H1JXaOu4tE/RPZnpnl1F6PIoTzre5U0bgg+PYNgIGQT53XaYP0+uHE/uCQ08BkFweYJgXzudqRu65y/kwTd2UdvTjpIGGF7paLAF6ZPvXphrssKLJr7xOx3qqve1IorGmhif14ZYwfgNMHCJw5t07wzAQ/9wKosn+iCHp8LHJz6PkMlodKBODJRshbK4qM5tPRm99722LU26R881vovPu0pJQ989/tAXhj/wIpzylCWb6H7qC+zIB9/opX1bAljpwuirNrGl10lu+Ux7TNtwrHEXXJLXTzwEzODLu2jsvv2Ihazk2xVBJ/rZy/QpBt/8nF0knhrcPzmuTtHgJz6m3XlafW/fDo7YcnAcZILDJ/7ww/fBkUH1jz9u7t8/7gf601Ft/vCL9cHnpy9eddu6j+P/8PPTnirokxe+F+iD5u8T+a5YfRdQ6UZQz9FC9LJ0Sj/8A77XZNhCzLLNAFQPNZrqzSB2LT5YlODn1Ad7n/oR6b/lE0bX03f0iYSFgqBtnaUv0N9bqDKuMbYwQPBX3JHJe0TfP3++9VWrnuYXzt02MlGdzjUbhEs7wBde5M8AV54nMRZW6WD6TTSKI78GmBeXs8C1FgK6eJi6kjZRd4gXJzh2or/NR4OetSU6woOANzw40e5aR9EFeHmjU5MrvEgfnU6QP7+i/NHH7ljE/cCI6Ia1+lhHreuhZzLFDuRNOXyRw8D/Mm0JRWnydv0JmF1ehI6/UmbaFn4EdUFW91OuOgzOuZ50MNV7AnpDEyxb9M7u3Xs3T1aUG7nR0RfIk6YfkXZ5sei7xvvIPXLQoXvp6obdX1zy8esdrfEfnuYPnHt8oqO8/gg+aUNDOrrqBo65Ly/RE3nACvCOXYCbdNcTwLgn6+gEHyOHiB9R3lF8l8Oc0AOvLBi/cEmbAD41EZ+2eNql4X7oCnv/9J/+417tAogIDTPyXHOStgXOpEqUN4JxNhrMpC8FLxwEEYYwGGnDPPzShDEUUVnp8hnDGKRy0joLjqNdH+cNfzEMHdbwzvGj6Frjjl7KbzvCreFx+ByjqEFNxduuFoCme4kySOpYGNPs+QcLB56VEfFRerd3BgzhwQTOtacvnuxUltCzXxycF319v4lDevLwUR9drkGtyUQwRO9W2no0ulWIGKIjvQUHFuBNvaGPV7yMLMtRRL/RgSOIfUzWYM4glL7aZPOfwWwkTvHABodET1KanXtxjG4aDGOnAw2DTgYGL653HSDYqWc4yK0sWcDqZAW4klAd4V894Bceck5DHl4mjMNQprBbfgxiSUMf0uSJ8uZeqK6SJhgYwY2/XbnAzL08UXpX71JUunK7sENLmDLsShkdEhtNUuHbVq7Yzk3b6IA/DbrwW5yD55cBnYkYiiUEftEWho+pw8EzfPYpTOysT8zKd4DBkC+drkm/90isNqofq+qO4nY6pUG5bQLgK4eiiVaWdd7er/ri8y8y4U/H6sPdwS2f3Xna60OH5IxSOtAwmGEbtuw65KU8pw7nu3J+C55fbcnklUrI6Av1ZEKhOPPbe5ehuyZeAvnzf01gbHzV6a5+1dNaNAnN+IBwnbRMEDMQsOgyDn9egO/2zNAjA7vEO5oGKwbkd9OuDDT5L23c07gutoS3O/vpPDOBsbDz7vxN8PBLOrC1qKFWrSBqPwZJ2lWrKfgt5OBOR4amycHU79SJoKxoa8d6R3LJ65fNzQojfZRmfrVpAyLtSVmrr+q+K4LxiexBAG8SfpQBNHyeKvM//B9+BX4BHXjw6V4AgxbdDD/yhz/wZFFWnDS/orLqYniWtyvbwOS/tiWw5BofTmYdveB6+gl5Bn0zGCEruL40nUG7J/H6jK7oq8PAtw2nQtk2ftC6d7jeS4Kzk4vQxo98NLwfQV5Bums6d03u9iH5RVue+5FtYERpeJQOFm2yuD89vV/a9T2Bs8p93En89sj39FGewqDbk/dSN04ZM0nyXS/HpWuBfDEfYSBny2wI1w5a/+mTPEpCz0RrvTu86v2n77/rBAucp18mJJ9/+Xm/mff02YvY797m+ctXbQP8sNNOX71+uXn+80+b//yP/2Hf+zp7/vPmq/tH6/28lH8fo3/++mzz6t37zQtPvfbSN1t82Utfm4Gjscutjxebo/A/tqMfIb/6FOiNfY5+++Ru6x+0QekCvStnMUnbda8fbVrqD+6BE5SjB3U14drOw8O8F0SX10+aQ0/ozobgZTP0dRk//Eo7Sz46YKtjPORa2vAHfvph6a7Jqg52eZOm7sG4VocpFJjVR+FLHnxdjElQnp0Ye6DFJ3USzqb8pew8dTLgLkxwote2z496khb80wbRcHIc3wXePXuUPzziQT8zPAjgwAu7v/LpbfBc63DbDgT38qd+jA0FMPhFEy58r350+ZTRsXEJioNHOlj3u/UiWrAzYfC+ExhpAjyi8gL8eFEeDFy/lJV9wuF6N4Cvra496MU18g4fg3OuyWicMDzTr/pwjw4YOOAaPvWF+jow+MDvjAHBivQ9ZeEdOQU45A8M+aZ+4XJ/kbbNh7IXcHjSPuFCR5zgWln4f0lLkCaAQ2fhdNDX207+pdstgy/0BeXxMXiW/OE9Y5PRBd6HD2XdN/75n//plcJDWHAtApwKpTTXaTctKOg8pCGikxJGKQKCBhIMahQtuCacShtm4BiFKDfMCvLgHSGGV8oBP6fQzWozS5+VbS/fjaK6jzfOwCSwwscAlySrg+Ak8dgXDTt4ogsNYZX3WJ1saFbZYgLZ0VCxUzGVIzT8jn5MZM7O3630KNJ7U1YxR9d7MaJ1zO1Vj6F9cHJ/8z4dthVChgyXFy7NvgzwPE0TlefwOtBlnIl0otGTxcdjrdoZwHqfxRHqvh8EX1B3G5by8BgkUqAXQWkHr7NXVQAjKiviW51M3dABHYKZRqOh+p2OTJ4wONy3DgPTbxxE5+4NJqfTAVNj1vGk3uDufcqzJaGDhfAwNiJPaF37TQQrX97YnPzhA4/Dp4b3S1hhbFaY39LKNZ23neRa2cmjR/kLHL1lp53wJsDv8XPbzlXcHFuyShw7MdAniU5r1T08NxO44VEa3qTRj7ropCL4hvddvoTRHZvFg3y4lHV9fWRy0kyuklSeLbAQhWa3Wm7dRIvBH5sIr9O+qMYgK5RXuQx2DKiqigRbCyApb1u87FDHXr0KlQ/MsrXipo/gQk9meU/aKhHb9L8tzOUrf5Vhiy8BvHJzbRC8JmHILX0K1VeuDQ7H/gwqbK388P68aQaiJlNKaE/yBbY8vqSOP2XUs62tPlLKDuSrEe3SMcPdLhe7N4g/yYDVgovBKSBPOfkqPtSTQv6OH1SPVsEtbln1F/CtXvkFMORRx2STN/KRrSeM5XLy2NEEONgafsa2Dbq1a/ZePCm3G9ARPGHje+Yen9qpe/5fZwm/dKupY6e2QRqY4WVgxtco63r8jHvXwzMe6QcsnkdueAzyXMtTFjX32vz4hrH9GVyI8IGzEKZzR2vgTJTfnq1T/rZaDK473T7I5qmGTYxsPXU0+bbSmkyrH/Thc9Ldarur8/ceAtnpCn9kmzbhl87wMjKTTwCLNzTlwTn3LZ92Qh73+mj9k3Q8wwMnHOpX/p2kC31fNXXvxLOjfafLromoAfabs7ebl5kAaevefTuMnPweG+27vWk36tVW4lRu+zWSKP+rr79OX7W3+T6TrhcvX/eTEb/7/ofY8sHm13/wB31y9fNPP20eP3yw+eabr/pe8qlv5V1YVL1Kv3a1Oc+g9TwzrHfpV31Pz3b2Nxmc3Ts+bb9Lp5+60m4Lu0GcAdIawFokWL5p+Sgqsr12L7B30u74XGMH9kGP2i3/JB0e9d30yBPvWV3Rpzo1UaBrOhVX+Zt+kI48SbSgZYxiIosOU+JTtDWTOGmuzy4zCUl9aFvaEjudhRB03KMxvLKjsWF0pY8dsTt8KCfdLzhSHMaPdPCZMYixUXfchH9P6+TvyoK2dwUbct+QvAgHdOO9fnYwNuzXhFobYOPKw4NX34b09GjaHzr4ku9awPcsHEye69rsVha4/CojX5Q38KIgXxsThYVn7cDg4xaO9R70qnf97o2frI9POnzuh0e/YAa3cqXdPmaehq2JjTD36JNb2ZFFgB+MX3Di8hXL9gRlKxulx7sNLF52yw9O8K7hcJS+IB9P0ugY7/hgY3TK/1X3GRtoK+DgHb7H14w86hG84H7pd+Ef/viA4V364tcpyJ4Cr7Edu4QTP2CV2w3SBOlkmt+RddoHOPjRCVBqYuEa3H6n7vAj7NLqGMSYYxsmzy94+Cv7P/tn/6STqxFyEI5BuJ/KHwYExDE619Ip0fXgEdFdM9z/u0ETlsKGjoix3cpCe/CLrsEpoyyDV+Gu0VVGnuvhZWhPpbG7y49rgmcL4MhrpWV4WKcZLdn7lCs4vL/TideWhnLww8vw0GF40vDluyGuSyfRtadAXuDntPZjUF6y9h0kqzi3boV+9MVFW9U2ALNib/uExsKQO/nhd687a5WcErnuy9Why1Dpg0EK9IM2J2+gjVeymZjpFPH27tILzdunUZGLrsFUh8FRnSRdlC7Qweh4Vxfj3NWvMPWGTvWfQFfKC912kDoZenAt2VZaJ+7bNLgEA5ThCYx0OMWl54XLb+/xGHh6ASNM/sDANTYC5iyDV/f4vsaTX2lgR+bBYcDSlb7wIuJvN190P0FL4JjLW3DVSVfsLS/tzNnb1nHE2fj6PxS/Rxee0JPW+gvs6NnA3XtO1/fJU8Z9cSYoqy6krzq70ed6Edfq6s2AoY9WQ4uddGU3aHzbhZ4YS3mp1SwbkS7iD075sg3chOZngEIP8kW8DX8h1M4LzakfA9mLy7TrILqXThruymhyhcfmrN8JK/3GlifM9ehyN2/0LA3fM/lCqwOu4DfwEAyyAh449zcd2gR4PlytU5Hop0/VUz9iAKtPB8GQsQejhE9wZLUdqwfF9F6ep/SptwzIOukOXZ02H+FzADMBH5tA28AM7ZEff2rJOxx9cph7cXSszNjTtNUZ9GiTMzCbDlhQZulpPS2xEqg+wWh/6LqWp95dDw0TBREO7dT7NKPDsSHXZFJu6Ah4ATv2BcfwIowO/MLNV9K3E/cGB7kqW+BMoqyggzfAGnrkHPr8qjTvJn711ZfhL/pMdXe7jKdYybN90uEf7z8tHaiDqyjdQFV5BoNvdOEivydX5MAHfeMPLF6mDulBPrl7YmDKwi8Nf4NPGWXB6Q/IIt3kZWD9ojeyeZKqveFLPaGZ+UsXfHpiWuzOzgcH3MhH3ztmFhic6mfcsa/PzyRg+i7t++H9007GBAeDXJ47rMcAar+wd/bS9oPj5PRhTwkNY7HP1GFg8OcDnb79ePY2k/r0V/ejK6fedrAf2MNMoryj+NOLl5u3mVSdvcsYJm3r0WdPMrlyUFPsOBMvfmfslX60ATTogcx0IPjl9qKN1sHY4JRVV3TpXl2rU++Kvb+Mnafs1JGJhbrhW9EbOx6762A7JLvImXsTbk+x6x+TZpDpQKcu0gSgPnpvjYngQEPAh7oeOmhUb6m/uScf+tLFyh9e4Rm5C1M/kslefuG33Zlfc01Oi2PKDH2HQJ2/VWdbP5zAHsjidOFO+uVl8og/fJ4bH33a25zGLuBhs9V5bBVOaXgmF5zsTCA3WzaeUQdwadPSlfULD9nIiB6ZtSVlwBgD7eoPHffo5CdpN2NJfgAMXMqyebjBd2vju4z5Ai9NmeFFdC3Kw0fpxEYtCKA1Opc+9TD2obwgXZy0gRXhdY83PKKx9M+m1OnSo3J+d+kIygjSb28/LNzr4KDXgfUruBbRkXR2/vb3xrzKCvQLDr7RBRj6nHEpOeVPWfSUh48tlH7aP5Rg5ImuxcFLdrSGtmv8j34nDy36Wvq5GQc4tEuYMlNu8O2G0g8eY6pdncKt3G6ZvT/+R3/E90XoGEQAZ8V5fr1/A8DH/ARCm8VDBPkwLLiXLyA6Qnrx7RovZeaviskAgWOdSgHPefit8mKEGqiyaChbZhPk9yX6VJb0GWR0BSHOSsWZOGj0UwEedXNQYNYgyTXlwr/kwVsNM78GPx3U9R8H/7EdT8ADm8SC+Y9ilxEbIFK+BmUi5pcOGJunMN6fISt+31+GXnRilYTebLOKz1yTvNA3GKkOEQz9vueQS81iGcmtTU9QCr1puHQhjPFJcy2SxdHn9GOgZkJnUDX10lW8LY7d8vDPEwNBGuHBsQXpk+ZeHY0RwzF2cAO3wvV9/plI+qu+t3mCBsYO8Ebn0g3s+jLllj/B/+qWHmoP7DnlXINRTh277iCvpW7Ckv8Gp6i+8U0W5Q2e1juE23qJ/uUtW4rji249lVn17B2Km732ow9wySovXQlMZ6MOdF5WKcFw3vSIF3Hpgq7CZ81z8YdnAQ0w7L32Cb5wBs7riZi06iK8tmx4l1aeAjf1VLhEKBZN6asMnGxFGXh8yFJZ1+pu/+5+Bwj027DlQdlr35I0deO9DOkGJbv1eI07fOOF3jyZoq9la3jgB/gH9aUu8TcdhnrKIDCw9lFXZmwEf/+C4GD/sHY2dNm866rTcd7bdPTZ/dhQYUPDr86XPGoULel8kV95i4/VeaifVSYdjQMz0oLp8WPargMPesBA8izG0JmntxYP2AXeo3HGzUjXZCxpfeIZnMLia/FkMORkNmld7YsO8FHYlLd9enzS2IRgkDB8sms6p+tJAyt4j44e8Uf+PnUMT4D5c0/5u3gTHPyzdG17dDj6o2M8TLuQjy/t14CpdR8c82QB+91FEB27xmMHIeGJHagnmgIrwAcHeAEsWUwuZhDXLdFbGHT5GnCThje/7rVJuOmPXzfgkud9VnVWm9amO8FO32Hxx7vGtqLFHtlY+6vI022uodNJS/Qw/Al04OPjcMvDA9ru0Zh6ojP9Jlpk9W4e/RvEq3f24Ijykcn343qCWOsq+tvWe2/8v9WXXQ8NV2n7Kyth9QXeB7yfCYyDbMjisBqTSNvXbf9U3hZHbf3g7t7muO+tZAJ7cLgOZNEutO3owNZC/sK3sWwFt8PEIMcH6E14nRbKltQvmfDriRmZX7163neP+Fk2Ya3H9iGHVzDHZ89fbN6y05Q5z2TKNxjT80doh1V86ESLzYztk5N+6RTv8pz6V98ThLbm82ndRaFuoyMnRJpUs2X9N/nkmehFky2rTsjnyYw+i/2I6GjzfacrfQw11w+iHXn81idFeu3LbhVPs8CbaOmXLiIDPGsxwrYri81r4cQ2SvUuaD/0aFvqtDm2Tt41lvv9weTAqOM7YYyM+OHftXttHm6HfrQvwWP48Rsrri74X37NU1hjLk/Y0DLRgmvRC2/vV//Mntk4HvBFd+33wwueRDYgmmB5lx6O3/zmNy2rLYIV4aOD2nLwCHAasI9/kbf0dFg6bAoe+BfNSBtxpDmsS59Pj2TzoMChHfUTyasN5Z92oDy8cKw2uBZFBGnuwUecVPjS54SRE894dI2+MPL8fQHvdEG2KY+Ge0UeOegltNWXsTAYfZ/6oBP+AI/GIupnsQSPQ2o8yeL7l+/GDz7g1z+ja0wEvzx8CnRDBjSUAy/iTZwnuepFGWm7ZUX3dIg2XMaqszvE4WRg8Ap/bYv8+cPTOK7RWWXe0eH8ols8CXal4Alsq2fLl7aeAqWvz5YvlE4CXKJSdMm/yyv8X/7VnxV6GCxgELhGGKD79RtH44UAzOefNPCUBEYlYYqRlclEHQg8YzBghWFOmjB0CaiyCCaM0uVPUFHwTaVWmG0UBsdcw6XM0JcHn/Shz5Dcy6ML+fApDwY9afImrYOrwDBW966nMXVltO+n3QwgwAw/0yjIJx3u4dv94JsooE2OobE7MRrcg08ZdKYOpcM9+hw4ZdEeHML8Sve3JlfLiAZ+N4Kf6L4ngQW/azwoM/Ux9xOKI7+z9XKX9sDtwsuHe/jwO/qpjPLwEF2wQwFN9ed3oZ+B84pwsPfaBXxbnPLqAFJoPVlcThn82LzrkdXqro/LmWCsCcpNYxxa8A6/8uo4cu967AqceoMXX2iBWZOu5VRG7ikLBqwyysqHj42oD/nKsztwdDM87dJW7s7t6CTprsWBG9knbYJ0ZQXpu/ljz/BLm3rAg7RJVwbcXIuCX/IoI4BBD97WzZY2PQzN/oadDxc3voHzS0brtxOCWF3ffdzS1Vn4oKXj3gV8oWEgPbTZFlhxgmOaBXzgpza0lQEOwTUe4PEeJgc8OLTpkUO5aa/yXUublUG6gwvs0JM2uIZP6dJGRyI66nzZ0PJrfuGxgMbmh97ILoCRNjxJVyYG0nt2sgZ9q8/Aj6jM1LEyfuH3S4bVcS/80g0S8amc/DkG+l4G6CYUA6c/QWv8J3zuTSZ0xAae8AjgRWGe2Hj/DH4dN50oO/JJdw/OtTD8wkOe5RuSF5XT93rfxOB++RqwBsj4aEYAbZ+ZPLTIZVFgFmfIgqY8euBv8Db17Rqca/ypR/wL1YPtw1f0fdGJiXfg+nmDBDhNDNbT/0yOA5OUHg7h6YOwv3+06jB/BlXYtu3F0xKFoqHo9F3lpwcTZwsK3rtim+oEHbZlYu06Um4eHO1vTo4Pr489dhCG7W+eTtlyFm3UV3oK9d3vvmsd3LmnvWW8kIGsp2MWn0zOtE8HyagV+jDQ9RR/fz/tm04vM4B8fdYT/h4+fBSYD5v/+Jvfbp6lH3789Zc9JOdpJpgGzrdv31uHPcVe7ByZARG76ZH26pd/iL7VIxvQ56oDundPD+pnTZBWv9v6ZYfBYasonKMbuJWXJoAdHE4ljtH0ndWzDNK9R21Ckla+uYjcyvmsRPv74Dqmz5SbCYNf/NE93YzNgsUXmhZ12Af7QVda6ykRDu1DHhwmMN53vMWGozf4wC19rOuxBfVae47cjsvnI/FAbunsmV1cP/EOjvER88RRmgE3+oMPf/iQR3fS0KZ/eU+ePGkZTwXhGl3ibXQwco7McM2kZ9ocOcBOWLBsNdfgYmcmkb7XVZ0Zb8UmTa6dsIo3B3v0SXXgySoKePWOJprow42mRUKnXoLHkzx8ux+4iYI8cTfIA09mOh7bFOW5H92P3uAY/Ukf3Y4OuuAXnPCKAjzg0FGObsX6HW03bZlMAysqO/pX1rU018qxVfjohp1Mefili8LQwvfgFdyDFZUdXa2FuNTfnZsTptEEp8zUM1j3ovy5nvuBmSh99IAHeroXPzV2Cf8unpF17z//k38YG1odtQwKwQSkfdqSgioEjLyuFOtbU3iIEUQYBYwwrocgnIPXPVg04RAoUR7FUoqyqwKXAsG5RmvwjmKlC37dy9+lA8715A/+kW+UNPhEwa98OPCOx+EXvglg3IMB6x6ue5nVD9zQUJ6MIwMaZBq8cEh3P3F4YpTDr6gTt/oqyEcTPJi/L8A7utjFL8w1PBPcg62j2UkffuSPTNOQOCKD+XbAW97ADJwo4EMUhsaEgZM+evplCJnSJGtX0PAXOPfVYToFLx2iIQ8KuLqi4Cb/phw9hoPmW2lD2+BBpzt8QJ8SGUwuZ6Gjs/+8R5/mWvTY0SAGD8rBPbLDMfpwzQbwL4CfNjbXo0/313IG30yuxk6Ght9fxq6G5tf3yQwA4KjsCXC63sUhVN40cBNJ8O6FwTn1tltWACd9F8/wbeVW4NCHvt+p/+ELLr/0NO0IvtGvfHhHXtfi5Et3L8/10YEnKDeD0inD2Px2BS9tzxPjZG32QzPS1zbKQ8riUbv33gEayplwCezDatWdu/gweA3/yQdj4Gpbj0FQO61ceyJl9VuHov3iB86RfXwg2vgXpw5cwzG6cT3ywAWPdMGvwZL0gRfB8zXoqZuhQQZPYLQDdjkDHOXhF5UZ/4N/q+nwgZ2J0dOnT5smgkMTX3idDnWXT+mTBj+aaE3ePKna9Xsjy5QDRxa6a9vOH4tc7Wurp7Rz+LVZODSgypy2bqCjnSizfEPyyJAys2iGL7/VgyPJcz08m8zgxxNCcK7x2pi6NumxdQ18db3Fha+pb2H0hYYJm0GOMiMvWDIppw7lkcVA21Y729vlaV34ks9O4XX4iCOeyW+7u7y9u9F3YNeT49heYOAzOAmCTEIf9VMYr2NHntY5Nv3Bg/uZHEUO+gt/6HmiMn2yOGHJk8FYJg6HRwc9BKeLdNGpgarBu7ahjukuJJf97WcSe7G2USlvIfde6tHHgT0dGt94/tZWN0/6zvpOMPwO23C4xf3TB5mk7W+++/HHzYs3rzd7GQjZruhEXd/H0sBTw8VjAkkfrYXw0IOPwqfvD15cnG9ev87kK/qxiMDW1YE6mz7bBGDqRDr98yPuv/rqq+YZRLInfWJpphya8vQh+K8fyXUXfuIvvAPmg7PaWb/xmDJkl0a3PdE4v7bdSkePjah7v/TH36pT+b65Bh6PdO5aXauz2rUK2Ab3Joe+sTk+UD759QsWY/Rz4NCCHz3vbZqMSnc/Mgr8ET9hzCW97SDa4iPd4wessmDQE01M5M+997EsXIOHD/y3335bHtQNGDKKYMQJYHd5Hj79jj0LxlSuTfCPUw/vMnm17Z3ejo6P2qd6pcJ3njyhpgt9Ab+ILpzowusXLRNgefB6+v/h0tht9XvTdob3KSsK1VXShUkTBnZ0I7IDv3igj918k1Fp8oQZ/9Kv4Ehy21HBzKQMPWVnEYX9ysdTjDrXZL3pryaQc3gefYxc4FzLh4ttjA3BL6BNFnBsXBn842X6J+XdDy5lLMTZEeZBkCBfwA84YcqJu3qWLk4AP+Xxhb8Fq2/4/fHr4BToSZ+19w//+A+LTUFMr8pfRgJAJMgI6hCGPvoOEffS5e8SgEM+nK6HqOBaHIHkD8xEeOEUR0B0ROUmXcTrVArlygMzcRQmXRgexbkXdmkL4Ad2l1fXvywvjiEyFvdt7JlcCdJHDgEeYdKHpvtlIGslTVCGbGN0w4OgIXSCtcUhHd9g6EoZdUo/I4c8+Hd5GB2AV98jj1+TCZ3fBHR25R+8Anj0p/OFD/zQGz6G3uBx3/dOdoLy8maftWu4Rr5OMqZs6YprQNajy7EXMgHZ/rfudQ5DVzCQIquOzTVeg6C8CnAPvPzZTqIDXqjz/+BL7Ip1wjigkZsuduVHs7raRulTj8WVgI5yojKr8wxMBoHwgkPH9axigtUm4H/44GE6gcgWGLiksUvwg/tGfzft4yAOc66HF7+VO78TJ0w6HIMTLXTQY1NkHzld49U1GIHcAhjl3fsdmQav+plBBLqjh9Xx39yjcbW3OsRI2IMGUvV1igbQbNo2q65EBh6/BkD8m7IGjQwGPjTFDsgDV3kT+2HUdJDzLgL+hndweFZeHP77rmV4xePAz1OIgaeD0df4YvdoTFCebiaAGT5d0zl8+AAnja0Iu7pTP+S3ZWTaPv3KE1xLm3s48O/wAnhmdZn9CdIEvI8sgnJ406EL0pXDm209Alp0BxbNfrMnZQz81aPAH9lWJ3QnReBMbMnqiYHy4/OETpySPnzgr9++y7XtJWgaUKOpLB7pLICFEVJ84Qi9i/fhMXXe9+uSx37Qoj8+yDYwZT09MhGhl72r1S+gverRAHidxDfbvKiNDOD4T/TA2uIljy7owKAbDN1ZOabjTuQTyWrQ3adUsVW6Mziepxzwn2ZyYcvW5VXy8KQOwmfrPHKfZXJiEsDPmOC1DhNZ3mkGlqepK7q0hcjWUMwZWNYf5tpfp1/R2cF+BtPHtoSlHqPz09PjfrrBRL5PdoLTFqt3b72DnLHCp3USrjoQug0+tPRzfuGmMwM/tvrq5cu+f+VpWL9zGDlMsBzgxM6ePX/GsYSHk9qZQRqdeso4bfS5d9o6EIvthJcuVoZ52+ZtdzvPQM3ks3re8rXq8KbfnHYjX3padnXUCVny2hZTRv9hgEjXthvRl8mFiSZ+8GxbJb7cg1Nn5Kdfkwl0DEbl4wNfPmYN7qeffrpuX/iY9tX+IHDw0BFeuviZSSudskWBnfCVlTOied/b5MGCOlwmFvyFk1/h4QPYmCeAbEofij8w5MefX/WFP2F0h0btq83yqnVDH8oKrsnGbulDOTJLB6uN0w888pQTlWkd0G3K4QdtMNJaL8mHS1n3rodn21tj8cVjS6Bv/XlC63MZ3jXsdvVteZu41Ok98sWX4HXowYWee/TUmTS+Tp18+ijvUyfe0pUhDz7/vgDXBNdwThxayqI3dMk/MFNOuiiQcbesVwha9wlDg+3u9gtTF+R2GOGyj48tp0z1EpzSROWGL+nyRz/i8K8+pYMbHsZnqht0BTjhGB8onT5doyP/3fmakwzd4XkmjPAPb/CLu2HSxOF7YNHmdy0CDW7p6MMJdsLeX/zln14xCgTHCBUaJwYZBNdKy+Cje08DR9kEAy9APkRG2GGsZXcEmny/Avpg0BHQHDzXtHPPwYwhjnC7ZcBP5U0lDU1B/tCXPrztBmnzO+UE17txF27wwSVPBdjHibeBBcMoxmhE8FNucCkDRtoYDplc79aT63e2gsShTgMAQ08jOxruF083Rins0vUrDl8CeLDtLgILJ1xoawz0PUEZsH7tzR960sAP3l/S7soVvHHWcCozcdd+0EJfmv3B0dJaiU0efXB4Bhljj7v8iBN2rwWwArl2aaIHL5pjV/L82i6glOtdGqKyeBCUh1OYdPSkKSe4ljf43cMzcHM9erCdIFIU1r1Ib8rjdQbq2i6ZdGB9Dypwg588eBl+/Uovfjxut7PCq4wA18gKTjnBvTw4XQucIV7Y2gwIRAEOuMeOhGvZQpvOwEx9uN/NR0e6azBsn6zDk7TSi9XeueddJnLxW+okOvUiQSZFtTlPrDpoh98quFPE1qQEntEpXzh8ux+dwbt/uN/OHj+23YCT79c7F/akr3fv1svWDihRRx10B4e0GRiM/oSRAx78CDpoMNPWlXWPniiMXQwf8LZOkwZW+tiBa7HX2zYuDi7XM7iRNmVcG1ijL8CnrumJXx4fM/JNWbrzFBP82MXIPPrGK/2A9THoa/62+Abe/W6As+/HhBZc4OgNL4J2EIK9hk8++sLQxqdf+t2lBY4Olu3hZ9mnAxZ8Pwl8t6YF3NOZBc+u2GEGeUudlW1XDgMtvIBXTyN3j+beyuyXbGRRfoK0pVsHKfBL6/sy7LoHROTXpMX7SN7Z7cQiuOYJZaRZg8Tg8XFnPJA/88PwcZ66zIAm+hx+b2UUvJ/ynqo5lCAZLR8r7eTE05VOTMJHaqH4vEJgR4InOT46rD989fJVBucPNz4CbPJxGBnWe0G+decbTpeFP0i7pguTMnhNiLyj5RuIrQe0rzIxeK8tsvfbnVyIdMYvmER418S7XvhQ29o73sBIMUlgG/3Lb+s8uFNtlf3jp9hkv1G584QmMHhQ78KUAy8YgAtg2Z+6K67YDFhBXcIpr1ayzWe/XTxjP+ypfGagGTjyVK+JtqWNvcCBF/zthsqSwEbCLirhZ/kS7Vp7BTNwaMFdvvF1tXwwnkf2aVvouScDXbi+itxwTrsbPbvGpzj21Ce94UdfPrTRqQ62MgpwKzP5w8Pg5kf4f6GvYgQG/jkIBrxfwbU4PEx9yZ/xpG2p79No2KpJVaD7DVWLASZYnnxqa2Rh58YgmX9vbmewDQe84/PQGv7Vty2MFqMePHgYe171796vPGXhFVwLowdheCa3a3l0Sx/Kjd9iF+iDkzf6Gnldq6PRhaicp6TKyMc3HKJ76RPIZw7gtZdZ4Bq+haG3G4bG8OUeD9LYFnh50uW7Jpt8vEhrWwmcNPeDZ+rOPbLe5XM/PIARwI0+4BfkuR6cU04ENzDy6MvvWlC7kWdwTTvwK+796Z//kysV7+VDyDg8+4g1ZKsRWjhHVgE9xmw3vBrkMDXIIB7GpAsjSJnapmF2ogDetXzw0wjHAEbQoQGfRkz54NzLH/yCa3H4mSBtl7Yw5XbhJ00Y5f0Sbvd3Fyc+8XPY/fgrv4aUSrE6zvF3MvDeCsYyzsExcgq7fLiuw6qLXIYAx6zoWvHSqARwo3OO2rXynEIH28q3LlOHaRwjaT+UHP5sx7DCTtcydUjz0qoGbIWWzcDbwwPupJ7yq2OoToJLWddTlxPwMfosf4k6/bDWgQq7k2bSRReQ2bbl2sdnM04IjtjVVfR1+2a7XIhd6w8fArlcyV+62E6oJ08594l4Equf4Kre5bsO7HXIPX7Jh5YysxXQd8rKS4Lf6i+B84BvOaXf/8ijANY1HJPGRpQDqwy9o2eV0GBd2wRf/QTGiqiVRbDs4P7pWmHmUKrcBDwoU9kSFqtL/uo6oW0uLFQX6WDQI8fALL5vtjV2hTvpYw/D/8AK4CZPZN/48ItXsOQDN7DS0KWz6iGwfR8keWxjyYCn5YS7hSg1JV8NayXsCQzbvGd7i48jJ/YF74CzNfk+2EmHuUwdrk5x+MOvuqCrs7O1CGXwqi2/y2TMk7Cpf4NE8Oudj1V39EdfcLk2cM3FGuhGDvVDEu9Y0LEtWMpVR+SPbK7pA25Vxo6l0wkZOjDL9egYHQGeroTjI+ktFz0bOOFZGbqFw0SQDMrDo174WGnqwISCzrv9MSEtpm0Fz3yQLTQ6XFvt7mcgj/arV69bN6AN1pVlJ+oKnb5bEn4MkDrAsH0q+JShm7imrTzLz9ID3vDETvyWl+SpM0fWuxaWiSu37IM/Q9sE2H3fe8h99R9YvK0yi+aqr0UXSmn4Pkk92aZmQIemSQEdg+uhPNG9dqM/pYMQ4gyrbxMucOiQY+rLr/pFr7KFV5Mhdjd1ceNvl9z4g9917T2zB74eszTgo97q/eHpgwzgjsNnePQEYsvfu/exwwAqz6/yhT3wKWlskWz1M5GNnfg4spV7cvhgtadeBHFvq2QHmaGHdj+YHBn2017phgd1YEVPDaaT8HF8bOE2fXzoqCN9Yb+fxfkE3nZC/Oh31FW/q5eJkLZMV07TdWDFJ31CiPqMAZ7VrUmvd/YeZvLayWb4YGPom1hGEeF7TSAEtsZ/Ks8eyVWe4gs+pY95/eZ880Mmbdqs0HpNWO1h1d+ivZ7yeCKK5wXDF/LD+oBlQ8qQxWSg70EFzpNOcps8Ct6Zcyy+8YI68mTO7/sLbXod3Q/v6v89fZp3YdaT5eFLnN0U6OOrk+vUly12ZPrpp58j4+uWUVcsyISUnmfyAs/YHXskLzp+2bT8j6lD+OBXb5OHL/VCNnB2PtWutIXYLLhpa3gQ0RGmH1AvfpUbeiLY5Z9WvyZNWb/glHcIwjWPuVdmcOJLfSqjvMcxsbrA6M+j67P1ZP++7aSpKC6CrdKj77rZampruS2RcONDVKerf1E37zbPTJ5y551PfpK/fR892LIPP54ENsHvGhfqY5SvnW77kJF54PkFYeocDD/ABnsYSuyLremD8FwZowttLze1r/Xk9qafpqvlM+fJ/hp3e9qpf9XmPRG/fH9R3tEe/6SsMu6nTqe9tJ4zf4C3ytim4ZvO1nbTjJXTXvkSIGuXgnpb9S3AqYyywpSXDs47qK6HB3nK6uuk0dGUkT987kZhfsEOjJDL8q+t0B2b11fzwbY0g6tf/O//3/+vK3vlv/vuuzYiGRhgKJRGETXQrfF1m0UqxLW0MSiCKivuMkwo+QQDC26UMjgFFYseeKsqYNyrGNG9PGVc4xF+MJMnUsR0QHCjK0ifMDR3f+ES4JjfSZt8afBOGnmkS/MrooOf4WnKTf4uLr+DaypbgFe+9Ilgp5IF+SJYdaQsmn7pRp57ZYbW6GDoCpM3YXgZWPmHR/t1CmiJ6mAaol+NCa3dsuoMrHzx76MpwqUjW2KtRj3l5XEK4UrmdUDHiuKdOzfOHezfpzdhl97A7IaBQ5f+dmVXRj4ZpA8tNkru2c7AUbNFecPL1As80sDv8jV0/M718Inermx+4dGIdbxj/zo6dJ0KJMCN7ugPfbyAnfwJOs5OXAILn198OClKJ63M0Jn6FcHgZfS4nPZNnYMfPfodG8GPML+TD6cyIhzSxKFRm+igYNXF6FVQBm7lRKF85tc4rSeVho7VbbyV924NnKd/6ti2hINuK5stsHgGM7/4UHbkI4MnXd7rE+RJF9SHazyCH926NgjlZ8vHVjZwYATldK7qhRThLgPhdOZBrTx4g26dmvIGlkJlzjVnf/k+7TR54HejwE7RhkcZ6fRgsiZtYPHhl5xjh+iRY9nEwgcXGHoaW8Hf3JNDWg8gSB26nqAsGJEOhqZQebYyThnwonQ8uQYPRnnpu/gHh7yRAa/KTH3AIcgn//Aw+oFbmdKIQVmd946dwcunDDoMCIT729N0DdQ9jaFPg+CnzxwL/q4TlsEp+IXX7y5f7j3dNAnWPnf5mDKuBb/KWnSg3yX7ap8vnv+8eZuB2uNM9PENt0EAf6q9fPQNp+CDXxTUw+A0KYHHQqv0jFmCeuneRH3xGd0Fn6dWXTiku215tus7bmZrM1E3KTs6OepkjWzaycXl2rLG999PG/yYwaD00klUd2wIj+xq6m3qGw9iLjsuWRPIDPiiD3DVz5ZfE8irwNntMXKaCMx7RVMf8Mmzjc43s65SHx0swbHVvTBw0sYe4XjxyimKN1vpwWh3fvEPD3nQfO1pdGA8wfBUcd5lNDk5iB/Gs0mW7Zh9ch1YtgEPHcBBP3hAQxoeBHrEF16mbt0LygjuweHdwH7kHx2jg59JBy8OHXjAJrtbBD2p1/ZHL8q5F8GJros7MtqGytboA140lMGvX3DSXcMpVlehzabcT98Clixw3bRv9YbXTJTCK1j54PDBFyuLnlD66VrQhLt66wDaBD9tJnYOrzzl4eqHkE2GtvySW0QDHybu6kZEHx/ouIfD9UR44VDX2o18/Glzo4fdIA2t3Xpa9MPjtnOAF055IpwTBh8Y9QAPelMGfjxLH7gpI39+yYq+4JqO6E4efOTpwUle50iYsnANTnDo0al8fMbl5Freel0JHL0Jq35vxiKuhYje8vjBNz4Glg+RB5d0NEoneMEPLtfKiIIy4uSPDiZcbW/rg7jFO9H3v/l//rdXHkn++OOP10xPYUpyjcEaUa57nGyYoggBw6NUAYwgffIwNdci3NLgpUy/KnDgRHjEUbagnDQ4DGrBcQiMFe+7ihhl4XPuhcHrfuIE8PKESf9l/tzDOZUylafs8D+wfifu4hJGFvDyptyESROkozF40KcbxjLGr76kMZzBNTQmDA+Ttktb2cGhXF9uTqdnMEHWoUGneFFmZKd/ZZQdXeBRREvZKTNp7ocfP9Kn3OABN3gGFl/nccoBLQx+5Ckj3sCtgRHa6IpjD+RwD784OMg5/EoTBjc7lD/lRh/o0IN8cEMX3PAnDA35Q8s1OOV2A9zqVb4gn813RX+bDx/608G5VgZu1+Qc/Q1d5aQNb+4F+QIZIt2WV7Yh1SLG8g2zCjYdA5xWuP3+fh0tHeBt0obuLpy0SReFsSkyi/DoiO9kwDR08QkGLHyu4Rk5RQNIq/Ty8QzGip0O1cp2VyDjBLuCHpwUa8XQypkVZrokG77Qgx899+h0FbzDnWWH2p1g4AimOBMGnp81yMaPsMurNPjhGT2UfurHts4AdcAlzyAZrDI6LAterj2Z6ruHLXszWR7crslOBvWCLn1awfbUxVMGeXSuTHW4lQuvI79fkytwcBoE+FVPwq5tiMI5PsObPLjhHftmq/SLBp7RGD1MlLcb3E+6OHTw5nrkxaN8+Py6HxrVWSI48APjftn/DQ3BpHwWgnSiVqbJacta9RZcfYK31UtL5ddhCrZKOw2O/OjjURlww4N7Orl7b23vkYZfEZ3hWR5epVWe6ir9kevg9mSAyfQdGnUVO61OwGWgAsfI16eX6qGDwzXIN1nTNti+9oEPRgWHxQETqK5e311tky3xS8Pzsg8fgj7aHKZ/wqNFi7OzN1sZgi8AbPHBw9P+0uHx4UG/f0UWOEfu3RfZ0buu6/xqE7tp2sJsyXRcOz5br0khyz0TtMDCRybHO7u2Or8X3XjCibc+xfsYf2JwHt+BhkA+8EOPLsmLT3nq72//9jfplw87MZ0n6cqI5BfYgXttx4Tw3nbQ6ekOfOrRqr0njcvHe492Tfq969T3aCMPPtDFhzLzbs/wM/ToYGxp7BxecOhNwL8g3QLi2NyUt5V1PXFbfgINecLBQXgKv9IEeLsTJH9rkTT6Cy7tRHm8WjDTr5ELbWXYg1/3cKO/S4s/As/PlkbSJg+seK0Xthw79pTcvYnq69Alg0l4FNE0ZeTfvbcG9K4F+OHarT95rkfPbRuxFTYjHW/ywOJpVwZ59K4dmcyYPOODfRV34NCEl8aun4pv+RMG51zLh3t4kpbL2I+0G98mEU50LNKOTivjFifeRGnjp0Z2wb085fCsDDz4VY58wiyogAcLxo6Pt2/X++DDN7zytYdJ8yvC5Z3N2crKHuCb8nSi/C4uC72+K2hyCXaC67lHb+RWduSTL01wj+ehsRuUoZvdPHZuEu4poy27Fkn2/vl/+Vf9iLCOHzDkkI4AwwTBIOp3PHLPOKTLH6YpeFcA+CaOAiaAQ0OQDvfEgRslTNiFke4XXsYioC9dmigM7ZENrHJgh448aXhyLbiWBsY1HH53eRoYE5xpSO6H1sANHWFoSQPv1/3w7Xcap6AS4Z6GIB3v7oc+nFN+yk3+8DS8jHzS4BGGV1G6MuDgKI+bG6fFDsBxiNN4hKHlVxw6oxe4RgbR9cDIJ+fS082+464yBNY+/8FTG0tn5D0GnY00+OAaPQ8N9+LwNnDuB2Zo+9XA8UUuco49oa2zl+8bGwIcgrLDr7LDJ8cPRh6a8AijG7Y/OIcH9KSh7UnhyCMfvHJeuv5lnYsD61eegJcph67IASqHnk5seJ9ABqd5nfRbO6tjtaVL5z7b4QSDGpOLXV7QRm+XB9fy3E8+ft373bVDcoOZgQd+pw5MrsTBh08wonu/wsjZzqLbGdJW7mpzQ3vVFxgDZZMoNIY/A1R82erRb/PEWdOjl/YNRMFwpAYIBo7Shr684YksUzejn9INjHs0wcNNFvai3DwR5QNEg9auZsfmLWpdlw0Pri12BVGvLVTiMxrqqjs86I5+RzdTR/AbLLEJ7Uw6+vh0LYJRfreu/Ab8Gm5kFidc14OYskYs0U75FHS+yuIPL3QguBYFaeDx5xr82DS86OHvl2Xl+V183gyERPyzL/QNsEYeEa2BH91Vr7kXircf5sx9ohZdOmF38HfrXMr5jpHDG/pR6NCQ5uV1v2jyMa7JM/L6ZVt372RSlHt0RgfC2BM4OBbvnpbFv3UAG9zg8xuOCosf7wdIt/ptBd+gzuD8PdsJAvgMRth6twQGjiz1g4Fd2x1vdFiZc48e/tDpOzTJ845Ut6DCb8KWiRTtLR2F90SfO3AogkHIh/gVA1/1ARec6pttkZuPah3AmUjmqW94DUyHF3bRiV5+neLY93nC69vgL3+5vood9ph5OnWfiH/l8a9s6zehcrY1hfctrDh5wpQbn4JHk0R6nXqbAHbq1LUtwM9fPE89oB8ZAeU/A2Lv+Gj7ogHb6B9ePngvOJzmiAaZx47gBst+8YQO+cCMzbgnp7YzunM9cgyP8E1bc+13dCVIGz3Ikw5eMEmd0zqnvuB2rwy+Bz96MzCXTxZpw6ty8qZPlUYe18qBhWf6jaHJps7O3tUWZiImX0SDr1NOOt79+nO4yuCb/tn9wAijO5PzTx+S5t82zy94YeQU4apMaG75hMN2OwtPykgT0bI4orx7svgVBp8wNjZ1NPKZzOrb+vpH7uU3L3+7W9nosbaR677LHhz0TX90S0+igBa58QYfuAl4ly9v+IRD2sCKaRXFQQ8D2/Qt3xMqY3TiQ8idtKQM/cE1vhl+5Xf1BoePIQtghlcw4OF1L4CVL0gTW36r05EDbUH+pIEbeHjjiG70n/KdpP/5X/zZFWSzOkSRI/Qwq5BrSFRKPX+C9AmuR9nKj6KHiSE86cOotIETpE+YNGWH1uCaOPhE9/IpchfvKGsCOJU7OAZO2V36U07aKFXaL/kaWgMvTajSEwa/AI97OOl6dDCwruGRDs/QNpnpCl8MS0Pb5duv8EtelJXmWprrkWMcxwQww/9uo1kre4vWTKbA4QOuoUMWtKdjFJQRh6e5Hj6UW/cBvlpyqzs41I9GL98AELx7OJT7kIY3eP1OgHtX5l2a4lxf49k6BQMtYepBAIMPccoJ7slLTmWV2ZVHughu9COgBY7eOXt5A+tFf3KrY7/gxomAHzreiwMvTwCPJtz4Q0v+8IMH+huY4dEvGZSB268yrg/uZZK53SoDBj9rImLAb9K+ygxO78RZjZbmXoBP2eGdHIMPf+7BgCcLXOPE5I0TH55tKbNfwwANrDxBHjy79xO9lyEYuOhsgOQyOJWBZ3zKTcc2vA5Oabv4TWpSsGlN37YNYWAFep+6xa+8sd/Z4oEWPv0qB046GL8WEUysRIPkk+0AoR3tVi+ehjiOG//nb8+60rl/sFbNp37od/ToF46pC3VL1yZuwtAHI5KjdrctLyprkirgXb4gb+wSbeWnTAe0BpBJ382HSz6ag1u6/ElHY+j4xa88PI2tKzN4wSg3QZ40Qbm5HpnmHp5JQ2NwCvDC6T0GB1f0fptt4tv3Y3KtXuhMNDiwQGFm4R4d5dCgJ/Hvo+Fdn/GB8of/XVi8ggX3SZntPb4dYHH5/l3fJfT+hfeYRibtlB3evrOvYZQH5dY7P9FP8Ozq1jW+5ntu5DMBDDOdMGXkUxjtQs2CheOCjLm3JdE7EGqjk6ukw/XF55+vgV58Bx9hknQRua3+23JJVJMKea2Tyk4XYTuw9EHOWlPS8OQTIL1NImg60n9pE3A0LzBtOyZ+W33Prydx8C556Jw+LUattKaHgd16EJQXV0i5/B/r7uKTRSihJzAuboMvV6EHjwVCC4Xv6THX5SWw8vCEb4eAWL1/8PBhJ28mozgY36odq1Oww5+yE0em3eu5HxuDY/G2bGWiPME1ewA3eEWBnkUHo8An3f0ujYHbxUm/UUXTJ5BfvrZOPmHsEO9Tj/M7afIF5bUJkS2991215EmfvhV+UZqnZ3QnjDyxyl6P38OftjP5yg7P1WeP6l/6kK4M3KIwOlBOnokVPjpJzvU1P7WPNY5mz/JGn9oaGZVXB36HjnwRLwJc8MSIr+8HF5nwCEI7EPT1JmGpmeLcDcoqpzz6o2f04JI+PliUX37/HnhpniqNvBMGFh0yDD74TdCj7eTfjIVX+tLn0Byc4ocecrP60qk36bu2u1vWvd+5Hrnc0wc496JrEX1xcPXbprmW1w+qR469f/Ev/+XVmwwsX7/RgG1xUnhVnKCAAAGiakUDxzTiFDGV3PwtrCB/guthUPz7YIRhtgxv4XajNDDKEcT1wO1eC67B4WvSXA9N5Sf8sow4tFT44PYrCgMjKi/Sh/uhM415dMRhSJcGr7SpMGGMC/zQHdxwgnM9/GiPbdjFtfRn/33rwkAgYnHmygi2rbRxpo49iUADTmn4Kn11j8Y2L5Imj1HHSYZGO57rznZ1YPDrVFEhMxvBn04EfwL8OnPOrLqwDST8aDjwjLw6DyuNZv/yhMIH76101j4maevM7kSEzuBXHh4RTxqAgC64pZ+VZrLY7QF4TFQ39Eb38LkenuCS5rq6TXAPr7bgSZNysxoOZjo898qLYNGhbytnFGb7h+04Vqpex9mXH51xfntyVHRva0NXnFIHOiVbdka+3bqba3S8BL22860nz7aKsZFlX2sLwOxBlg+fk4x6ol14MynD4/Nnz/tOF1o6BKtcrbPwNbp5+/ZV5YUTjx1sBdbpopE8Rujfardsw0u+DeGnP2wlfyYFqx5XW6O/5fzvxC5vBtGCMmQRwLoXQOSu711M2lo1Xw46Ki3vdLs6OIXy3211VPDqpCHJ+CJDaRMltNhSj7pOOyDr6shXux0Z6YNPhYtd9NCX4LAa7SmBQVsPDclfbSb5wpQ3oOzTQdc7NslO1JcX9312YLVvOgvPKZOW23Zl5AIXpvvCrbzAfdhuGWSzeHM9WzvZDXnaXrZ8KEfe1QatyhvczMAbx0s/7rvFhW5SV0Obvuy1x4M0+NCFE52pO3nSdmGmHuhVcC9v4Vx5ytKf9izPtbzBA6egjABeuvxpy65FeeIsYMGzC+OwhnaklMAc6mPjmwPHnpTpBDyhk+jACtLplp0Y1MCrDao7/NG/IN1WqdG3MrtyCviY9moi4ptMJDTJY0N2lwRDdXbWg6o+9LjuFEjZ9a2eO6kPR9JXpp42uH0iCn9o461tZisPG1HHtu1pj+Ul6d41sd0QnMImRLWB6CXMV9b6LjqRlmgrq6PjPRk+PT4uX2yth2REXTfvjy1fRcchWB3xfWjXPoO77S0+xuTQQSpOsZTWrY2R24QLpmsdXn3cvHn5OhOud/V9+hC6rj0lgsU/emuiufS+6nI7DgCXDFt2O1Gr7NrWsqm7BqpbnKUJX4L7kQuce1v77tzNuCtp2nqgm44nspNFW+r3+HKPR08YYK5OE9yj4JCjLsikP+5CRtL0B/D1ncf8muyGwpKJjKGJf3bGD0mbtgZevjDby9Dk8xxPzwdM25J+49dubH7yBfeji9LPr/dplkroD02pyxcAJYe6W7xGt8YEkZEu9Ify+oQjZSyYgemhBrETJ/vRzXn0QYfseya5cE+71d7Oz9YWSAsSy+5vFprQ1ue5VwYN9e+a/aD/7nyNaYyZ2M/IPvp/mP7TCZnq0a4C7QM+beoqujR7qv9OmK242nMXMoK/fDR36XFi9QBmG8Atnuk45a745oTAVsf5v/1eAPiiLlSED3UXqYpLHtyrHS3fN3iHlmsou3iU307Owice54kx/cCzQn7zz8LmLwN6wsDu+tu166ToilsbkU5X5QE/ARiZ0ZAE1/AKv+vB7/eX1yNf6zC/ZHc9vCmvPvFWH127NiZf/TYc9WHJP7l/mry9zf8FF3fOSd1Y014AAAAASUVORK5CYII="/>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data:image/png;base64,%20iVBORw0KGgoAAAANSUhEUgAAA1cAAAHdCAYAAAGGcbPxAAAAAXNSR0IArs4c6QAAAARnQU1BAACxjwv8YQUAAAAJcEhZcwAADsMAAA7DAcdvqGQAAP+lSURBVHhebP0HmGRZdpgHnsjIjIiMSG8qy1d3dVd7Mw6DgRlYwpKCCGIlUuByJVK7oqiVxOW3u5Ko/SS1KEr0ICjQSaQcKdCCAknQACTMDGYGM5iemZ7pad9d3qb34TNj//+8fNVFfLpZUfHivWvOPf7ce9+9lf/wj/6xUaU2FePjlahUKmE6Ps6vGFXHYux4lNfj42MxOuYzKn5XeFaksRgMBjEcDbP8sYUr1ahWq3F0dJS/y3r7o6OoxETeG6tyn78q1R1RlXn6g1GMjRX5K0fVqIwXeY+PBjEqquCaD9eDo2GM0Y5JmAbAmeVOYBgbK2Adq4wnfFzw27ppy3rII4zC6rWwWsaPKcuQrO/RvuS9GOa1z4ajMXsRwyH9H6MzwDGsjMBV5WFdlcpYlh8G94HJ+sbHx7k3yvtH4O54CG6ob5z8czPTtN+PdrsdtdpETNbGY+PBvaj80f/uz4+GlRqVHGVFFpAA+U3DR3QwGwVb2fkTAESev/vks0SAPMt4TwSUdfldduy4ygfKZN0V8pvVNooqY/x4gg4XcBwDdv+oaJtSMYRKlhMxJdKOHqlfNijbLNsTESGD8XfMx3uCf+x9kkgbDIu6yrJ+vC5/SwSTdQpLrVaLHnBZtwStnhAm8x71xVyM1Sdi0D96SGSqgjlpS04jmbf4PnleoW57aT+AtyJiZOyEB4DB7ZBKxoa9HvcBCKSNj1WzUAUCJQvTRQG00TEQPT7BU7iHn+SNmIBbJ2m3DiImKDlBxX6P02iN7zF+j/uhXj8IU9QoD09FDUBlxDHa8r7lJFSV/H7GkbDJ8VE0eFiF8yaQkHHrhD9FUCKOzkwAJWBAQmDgwm9ksvgAaHWCb7RGDSkdT8KTX4rZO+BUQcgM4meiagsnDHfyvOy/kqA26fZ7PIDRwFdjopb5qtwX/7aRwAwLqSqYppRW4JuYiDptiCfvSRQ/oxO1kfDSb/EelQkEJa/AFs9A+Fi92UTMRI7A0nmJAmAJHBDUaXzchqyPxu2wrDLGszGe2blELgCLxCoUmAA5KINE8pj3JAifceoWKZZRtY2LXOqr8e3H50ejAXwDMpRUmYUCSWzqk9ASZILvGpJpV6qUqQF8A3hrWddY1PlNlxLmmsihvHlsz+uHBJAxgLQG7DIiMp6fhJO6/ZaYFEtcWE68JFGByzwSoJqwF3VOjNeTeNZdh3g17o3MS54jBOOIfqU6RqIeMgP1pzrk429xq6pN/PAsaSH9/vif/suj4xoi2keEycjjpKhpBFLk+kwUHCH+Al2qiFQXJx0ZDB6xT9Sj2vG5dSq1JWCl+swPIp/U42aW85rktfnNY7LcMUB5v0O9pkfziBjthEm5tT3TkDJ91SewK5NlmSM+qrM+ff4wAQspn1OLiFfNFTDQV/BQwp19Kcxl/q6MaX9KtfWhVAnGsf+Bae8PBwUOVK3aXas2X8Ilfq3rpI5CfRZtacckX+Uv/OX/bXSAaPf4pKoSCjgiM2PkqnCOtVJ3IvqoJBiVcIEtUZoAzpatVBHne5BcUgBw9PBZIYVy18A6UYVF2QKwIk9hjJMJilv5DLIX3GkvSdlBJDCL8cmvzIcChB29D2rS5tph8JQc64MR3xLM+mwj28seFmnIM/NajoaSUaw/75k3+1UwinCMgTPry0z8Lu9LqKJkQZSsy29Stn9i200y1cPEM5klGcQ/nmWdf+6n/vvRqApx0LOZAWRV0Jt24JjKTEkcO8mn5JoyVdDf3jMN0bOlF1VKlqksXyZ/y1p554QoPh8Oke6SY+EnW8m8fp8Q6fiESxM+OyNctC8Chas6NlF4ZrapAj9p96ii12UdwApeksMhtijKOviUDGeewpYUDDW0LWrTxmY+wU9kF/0qr9VKj/bb7/K5yWfCbV7b1zHxdwFLQfwyr3k0Kz4PJDfv/bmf/ktFzSBaYvlQg2dmq7ewlQm0QFqhQNsZO2e2sbEaiCjUYAnoQ8DAfumWei+BJI/IVYpUUA/LgdDRiXc2BoC6uqbKaDwWK/uxf4QnBoxl/jTASPpIClOXqWzfbyXLdjOvKhdboqQlLFkHwJ9cp2yd5C2eZTX528uizIf1mz+f8bFPidSTlHmp+xiJ8GOyzsQhzJ31n8CbCfe/VJVl+14nEUvG437lL/7MXxl1QKaG0KTKGhsviKYhLYGreD0spEbk6G7XsfG2M0RdjtXqcYSusWI/fVWADWih1dskGzdlnUksWRREck+up8vog27gesBVxG4wgaoKvUTeEmEilU7wrTuv8e33ASQZyk4VdtFkp4cnP0Q0Lct+mc/+VdEoA1Uc8CSChNVclPFeEkHEck+3O+0PSadCe1cwnnkLhu71ug8ZHvbMdkzWNTxBevnpY+P9TlyQvLaOPjgeB9dleFHAVmivyj/8ub8/uru6QWZsjVwL9SsU6NK5cQDJysl4jJemu2qq4vEcE1OYygb9NlC10xPjjVQx3h9VQbhELYGCJ8xjEgCv+7T78uh2vN9rxvSon6HETpfv2jRMUItOdQoFcwL4CdH4P5EisYx7EtnCoj0ZnnA9vz+UJEvYH5CKFjBZvoThmPv212vLpEmgjn6q36Kc6rDsr5KV/aA961D95zNuZdsnH5MELdoopLlst3gGIWEY2yvKg8OTciaZYjzpAhR/83/8SyNFtkaU3Ol0kCZ0NBjtYcPGxWwmkUGn1Dbw/2DY438obQP8megLDkk3O2V9FYgkUHKyUiAgfgSsNKx+vKcDfTSGa66dgEiPtQZxax9O7PW5D3dPL4JAy6jY+E2T9kdJEAmWt57kaLEFAQvjTh7aGyOf+QcQ1eDS5HNdbMsLByRNx8J6lKWH91HHQviwvuwDxD6pxzymvI/0DC1/UvbDZ8IH4glX+HXyQWGQX6IBYf4+4re4tlRZ1pRhEj+rP/kDn3xlkriov3kvxnuHxCsQDqmo1RpUBAdgR8aMpnE6xinx0UuzsbO7GxenBojyEMQSD+zcjpk4iJn+LhKJZGkYAcJutwKE0zDdpR6Ic9wn/jBWGYvlegcVCkeS1/hIZA+q9dgf1ZCqOh4jSJlZTgdEgGuUkyv0IO3MOPeqfIyH5Fp7lME7yBEFxijptvOB1NRBTEW8NYGaV+PphYpF81hnBtWUEc7qiQnwXsaK1F004T1VLkW5Fs88KaQF5jUO9SODUEFKhaNDGThLJPBjTCZ5ktmpiCaKj21RVljyPt/CkFKIoFT/re956ZW5ei3GoGpzeiYazRr6mTgEqOd66zE83Ism147lvTi9H/319ah2tqK/343o7sWwcyC0qEU4C8Jq8CuTcwB8HMvVg2hjQ6oT4/F4E8R0d+go2est6ucnZSYcBQDIgreL4FtCCmR1ogFCkE06a7DuEIymvQyUa1TmtchXTyT3iRI7msgA+UiEyLWz3p+A4Eqo+qpRm0hkmlfcisskAv/pQHnP+kSusBUP+cb18bnVyhQyTQawVqD081vk1+m3Kl0myzZgtAwXsikZxP9tRyYprnOUxcLZjtJpTIjz5xjkv/gfXhnNzy3HbrsfXfKcGe/H6nY7dXCKPpWkMSX26g4KajeriC+IOx4Rg2GQJqamolKfxjFwVOAo9o8FMqJWrydY3V5hW9COSQSTTpK6Oe/RCe/LgUPUrW3oPAxxLDLuo44yZlNJoLe5BXNELRpjfWUWte0t8xUS4XXpsWkPynJVpE6JVVWZzFfk575qm/uq7bKO4p51FO5z8ZyaqVM1ZsrxzcSvLpLEKrw4B5El5wB7b/81AdbrR1NRtpF1Al/GcPlMDUFd9N9niTu+K7/yv/0U9OABCKqjsgb0+mBnF27CI0Pijgc9kN0Do3hAqMcpcEebAHgUjUYjHYgmUtTGu9G7svIuYUAF9XUMV9AuHI5DQn49pGOICXwn3hT2QLefLtk5Ac3Oi0A66ah02aEjEKGaMQ1PuJWKT+oaFGqIPvTyWy9SadAOFGqkrDu9NeCyPa8LL0/jXxDX6zp9GpCnD8NWQXgy1ckz6ymC/JM6fXZCHOtNolGXsxUPmTGdlIJR6XU+t64yJSNlnUWeAd75mB5hmUfJo+7Kb/ztn0JS8Uj67ag0pqlINCkN3WiSr4+KqeORHXV60UCt9CtIy1EvDqhwHGL6dwSx5PIeHVcSsmGA18VN17c2mZI6BsJLZ0NAkij0w9DKzvo7OwpyRUgfOESojHIE04ATMUFdFAChElsimcryx5S17fw9Mck9CVOEHEko8vfREMJm/i5hh5yrMrRNYVde1ELCOERziDy8lqzDew7BDeF8JU5Yfe59kQ6Fso50fvhOh4d+e8/PEQxdwmrKe+YhCZPPsj0F6IQBHfjNsdLP/I//7Wh0uJ+S1ZhsZEePaNBCy6dPwSGoo4YiT2EcCue4DKBLVWSyk0fkS63NPac28O8LQGwQAG1UT8wiQ4CR8x26cqgmvUceKD2lhyfnAl4i2Od+K42ibQAcVdSyXC+c5u8bWlDHMV5jiRwNeCKcPP5WPTm+qUo3ZZvAlwQgryq4JL7DYUkIVCaXCaf9TKLwsb78nCDVlM+B2fsm6/dadZawUU6tlHXwPO0Unxy/PMmbZblOVZsMAhxV6jCG/Y3/5ZVRawLPC86fbE5G+2A3h41qeGMibnmmFnu7OBP1SVRMAYQAJWHwFqFyVPAgtRsiVZWkfXGiER8vczscpOMh46V9EgQAijElT6AK1XDkJCMP+yBcNpAf5HqvNbBap0QIn0oyTNFxvI/oERiL3AIhhXTL6XJrDoFZ5wlCipGFUTTq49HuIL/CYqL8dH0stvcPwEETLaEtlAmEeYQUohYhaoHUE0JTLBF88i1uhCMZ+IQRymcZb1mT194GT0k4mn8IAylDA5ICpFDkjAdlK6//rT81cgTaZMFUXWS2QYnRRwkLaKVS5MlyEsOYSgdAnT5JmR6t6zrbQWmoqiL5m8JFhyC+X14fjZzVsl4kkFqLTnE/iYZ9476j6aYajW4fHMYbt27Ei08+iRfYJD/cWMVb5FkPVQbHULrog3zhgzGY8BgEG78IhtI4gJmwCuSD/8aPooZKH6fs3uFBHO5tRa+xSMaFuPXgVnzL5VPRpo97lRkgLCRAJyCHuGhX7TCin45kmRLxfJLxyGC/hMMxz2QUyhnAZ16fps0tpKvoP/eTqHmZ44Um8a8NrP7Hv+cHXtHzdT4HpiEjBED6anCdSBuH+9XftQllR8MOAWAFbZNcPzYO5SGCUmhAzRX5VSvENHC8IFMiXWRhV7B1ha00JxG5V8Y/9JycZoPaQFzFXkzi449wSrpI3cZeJ77w2nvx0WcfB/nUJ/Hp9jhqNip93HIIRMfryQYyigQxrsJ5op4xJw2Rz2p04+Cdr8V+ezdm0BiHg3acWlyJS+dWYgkPanJyEE8snUq1WD/aioXWZLx//W586vGJ2B5h13OkpsAozQFq4TTZdikhE35DXPuXcZcQ8W+cvhq+GMgXc4AQin47L5f+Ah+dOwltfTmXR1ehXFS++bf/+GhychIClQZUIHRVC2OsFKSUqQpE4Ika0ItKjkANes/xqyOkb3hi85LzbIy8rqUw+JVTIKN0yGBzoNqDfA72pqrCGZAlTCM9RfLbVtZDzPKPvno9Pvnxj+ORAhMO0fFJOTm0XI9hUCxRDCOsy8C1cIPxw/Bmb7z7Tvz+n/zuWL15PzrYwHavHTOT08B3QPPUAed3wWa934jukEC8shfdsdnYaHdgmGG8256DgMPop7Tab3CESjZxKcUSXvuqKhSb4k+8SBTjUZ/nQHZpy8BtKZWJd76dsCykzRrgS/IRkOO1QScjdEcriL/4pptcy6nq9brTrnBPRvFp4g0E5Q2e5ywz6hMk1aqDaEwcxST1+Wn5DIVbOR5oVvIeiohv6gfh+90+5ZFauL1Ow3VYyKn8JvlUkgaLeR/kHWM7Nne24jO//EuxMNqNeSTg2ceW4tR8I6ZQZ8TyURsbRsMZYepBMeunUo/tjfigDSDo933fczHobMdP/8I347Xbo/j7X1yNyZXH4q/8y1tRmT8d/5//9XMxHGvFX/vc12Pu2eX4G19BNc7Mx9/7wrvxpXc2o3nUT8Sb1EIi1GA8da9DHOApcSWO+B4n/6iHxwnhasSfDpjnKIgMC5xFwC2+EQTQ7HWVetJVpw7lNMcGZbr1tfspgk7t1+mQU+bNyVoWbNQdlpGIGuNCnXhdhwCOHkhInzvcI/c4EFpHIlSVk6pVh61obRJK+buJKpocH0KMUcwhyRcuPQ4oVQLbiWgB5AD7oUq1vhp5VbMN7KaIfvxMI073V+P3/MTvid3mpfjae6vxztvfjPfu3c+Yrj45E2++80YszBP/AZcMKCNUAaAKchv055nHq7HYAh08n5qdhmH249uevYh97cTv+o6XUt2eXqjHl371V+O7LyzGaL8f3/+R80hAJ5rgAg6Nw37hOEiwbreb/R7w/NgB6BOPVG2Q6oN/1XFiPqVHOyfy0TqlLZbQ1lVJgvsMYqvN+LaOHBkpJIrbqPDbv/BTI4eSGo3CDValpC06EV2pZsGH4st1qj0hIXlPFxxGyDLZeN4rOuVKH7kqZQriHR1PxGvvvxfTk634wrsb8YmPPx3dwx5eJOpobjm6B/sxNT0Fcw5AzFFMw4JHBOrn5rA0xz3syaQYiH04to7a1eir4SdhEr0o58MGMRuHPG9WBjE9NRWf/+ZNpLINcSL+vd/1cRhiFH/277wTz19ZjF979Zsx6Pbixz/1ciwsz8ZXP/OZeO36Wjy+PB07hAjf/72/HfXei6+8v5ohyez8WbA8jHEkXmKJq9L7PEFI9r9QYYYcrtIqPFXxUSafW8a8+ZuvxDP3xW+aBdKHeajrj/6BH3ql7tggIukIgUQr7dIE7KnHI0COTphUMbrmFhcAU45x8dE25Eg2lFPt+Vh1MDZRi1ffeT9WzuEYHLfjM7/5bjz1xPk4e7YW3/mR5+O1L70WZ06txPW33owLp5fj5rWreHF4eAftmJ6fjX/2+W9A61r8jX/yarx5sxO/8c2r8fXrvXjty+/FG1cP4wtfvx5jSNDf/ZW3YwZCnz1/Karb9+LdO6tI2Uzs3L8dz5ybjWrvEASPx2epb6p+FOfOLcfhwVEs4zxhvyFsM2ZmZ/B096LZasXFsyuxutuOx+ebcff+Whz0elGfmgN547G+vUWoMxd97o0Tgxr7jcCTSeWlJIkH7c+QZy4N0BxLQolmyEJF+e2nCEcKYSgJaXgjC/gsx1xX/+WfHjXqs3q+mRxGMqULT+U53kXlOhAjDLAEyop+y0cOKqXN/GXANzzqxv3378bu7g6qth6H1Xr8y2/cjh/49EewKO146rkXYnLvWowmGunkHBkqjGPce53U3Z996yD+7j/5tXj68tNxZ2sNW7UQZ6bHYn1QjT/w6cvxP/3T34xJ8n3rd70Q//zX3ohve+5ifPUb1+KHvuVyHIzqMYv6Xlqcj/OtNi7+KB2Do247VuNM/I2/+8+Q1rE4PTURmwNjy4g27dfrU8R6zh4QbMPyyFFMcO94sBNVCHS0u5WInmrNxxgS3CbI12xUW9Nx/uKTiQ8ooPEv3HsuJcAxJiOf/ZZUSKFVFlJmnlzrgmAU2k6mRxgaDYhCY1/5xrvxmc+9E5/76t340tfXYu3QtgovT35Q2ia0UdoiPhNIo5/6ZCM/uvsSyI+OiYMExmlOtchwDe6Phl08qW48MX0U29du024v/qe//StRqbdgDjxJpMlRB/V0C84e1ufi0sJYrOQo/kHMAMkkDDHYuQfC+3Fre9uVAPG93/fpmKEPtUEvDg560WxMxuVnL8Vzzz0dpy9fip/9J5+JrcNh7BALfn014kanEX/95381alOzqLiJWKPWIxC7J8fWpvH6QJQMCuGcfYDeKPEudg+v+bCdRFRttHv7sY+9G8dIj8HcVfpzBNXaeouU62ObHDPtUJdTR1zmAIFS7Ari8uPIzqMfxcXgo/B0CzOj91394ZcuvrK+ie6tzUSt0Yr7W5txbbcfX3lnLV5/60588qnFXEnr34RAcV1FxznQqJ2soP9dRFnEGEChJ+PwUt0xvEa888HtDFrvbewC4Vgcjuh25wARH8b08mJ8z0efjnb7MDrYpU4PlQmC2p1hbG7tRos2mq16fO61q6i36QyYHVy+ePZU3FvfjguPPx1Xb1+PXYj2S6++C0s14oUnL8bG5hrqdIX2R9E77sft1U6s4FDcXF2Paxt7MQWM61v70aNNBaAOw/Yg9oRjjSBrQhHTo1SNob5U43p2StAYnOeI+wTcSFbUOmjVJqHqOt1O3GiPYmN/GGu7qFz6srqPFG/vx27vKHba7djudMHfZI5KuEYSWYOIqkDdd/HnUJNhjU+c5sf5oH16HpV/+mf/8KhDPNGFnIfdUewO8di62/HgeDrwzaKJO/4Hf/zFmG/g+UCE0ViTYoqqHevkuowq6g0aYsSPkdA3YvewCWdwn85vo65WYjd6nTauPGoIeA53dtKjPH92CXGsxuE+sczxVMwicc0ciZARjmK93Y2XPvmJ+Ku/8Hp8y3NPxkFnH4SCHL3HqVbsYTdGcPb2Xi/OXzgPwwxjeRpmuPVebBzgraGijo8bsThDh4/q8U9fu5mSdOHMAt7dZHzjvZtx2MHTnZmCeFuxuLSSnOxi0lTlwGb4dohz0mg1owNBHO2ZxJb3UNOm1mQdVS+CQSC4GM6dj2v3t6I1Nw+j4eh09BKJ+2DY2bm5tG2mXPgpYVBzk1W870o7ztO+Nk7NkmOt2n9/yyCKy5/8T/8DPEVc2qk6HcdjQkp2Dwax3zmO+72JpOhSHXedhse6D+LTzz8eg76GGm8LT2trtxttvKFhe5c8ixlITuApVVCVbbylC61erK9uxKv3j2MaVXYF13gffdDd24tPvXAuYwjkMt66uR0v4HDs4VccYdd6/UHMnz2T6uAXPvMN6gVrcNgUDsAMQdV3PH+emG4i9rbW44igdhxHAiGM/c3NON64FQdIcY18RwO8MTzK7fWNuHavS32V6CEB3cpcrOHA6C4DcsziOLi25ODwQKECCBe/oLKg1thRlb4aXBTueqpHFwipKkc4GOOT1CPye7Q5G8PGbOwf9GH+DviEmIjgIUF1FTxNz0/lGGO9gQ2kbQfHZQp9gTFiDYVLLZVxlaovCXUck6j26g9/7ydfuXFvOzY7Lu0lQIMbXZ17iBg6Pd9AzQ0x+Bub6zEYn4oPtvrx/kY3tvtUjn4fAoC257jSwNXuQaQG+hU3GyM+PdyJ7v5m3OrWY2tnj+f9OD07Ed+8uwNyG/HEuVPRPzjIGOj99f2Ym8GGAPRmuxe9sVrMgIiVyWa8+NTF+MYHd+Mnf/wHYvy4Gx9/4Uk6iPuOiqkAmx2amp6MnZ1ONOYWYgYurcHxdWzd8XiLfnVRc3hweHbNZjPde1c9dZBoJzgJ+2DQvTh2NAOKX1g5E4uTs3h8a7kEoYPHN+h1iR8d6TekQWsgXarvyTpEA6nORhvGtoH9/PJ8zOC01AiJlhdmYwZmcYm2XveIWLKONO1tbzhi6wRG2j/UVnqWA4jahyF6qExYIYaOZcIwdYn1XS8/88ocDgKaBS5oxs3tw7i52YkeyNf2HCBBfSxijwbkuC08MugHl0/G/bUddPAg1lElq0jYHjZiEwQO6MzTo+047h/HB+s7sd6fjI+cqsQVjP3xQSc2+pXYxuB//fZePH+6GWjfePfBYcw3CROadRhnEDvo+X/69Xvx1fdvx0eefyJ+860b8eILzyCDqNXlpfiXn/9c3LmzEe3DTqxhh6bn52MLSfnlX/5KzJ2qoVJn4721XmxpC7ceYAOGqOejuHETFxzVZPjRAFkLDaRq/CheoMzSJI7N2HHsb92Jyelq7O51UJvYF9SUb4js7++nNFSQjAYUdtnBOPZPYtZAzvbeLhIwER9cv4dN3UQFdsDXZqytrWMGDuO7PvliVIgvmxCyeawdrce3vvh0XL99Lc6vLMbl8yvxwRtfiQnsrKM/XWyxSyqOcGRG1FX5U//x7x0tLuKOIknXr1+PO4cNjP7l2N5YjWNc0/ahq/hGsd5DWUGMyqAb5x9bjLev3oqnzs4j3r2YmZmOtZ39HHloYOMmWlPx3EQ7VhbmkMLduH7/MO7sV+LHProUv/jObtyn7hkkpo/0fOfjE7HYHI+rdwZxc4fgtoazgYMh8zhy7ZTLHG7gGGqwh81anl2Ii1eejrm5WVQR+ov2D4DptbeuIlm7Gc+0Jol7VKOz81HFHn3hN74eZ86cjfv31vK7i7Owu34QUzMzMX/hDNKJFIPAIU7BHDFXE4mew/bhp8eDrY00BQNs6ZvXQDrS9fhj56Oztx8HaJc+Huja+oP0Xmfo9wDnQLt2d2M7WjhFbRhWM+VM9FOnJnW/0Q7U6LBUHcLevAveYK7T59M2DXp9YkM81BvXUJfDaK2cj/m5ZgzRfJW/9d//8VFjcjz++W9+EHMEpHPRiavv3YlPXGzF7/i+j6FiplAteEM4BG/fP4qrr34+Tp1ainsA8b0f/1Zsz1ps37kVVTjqH736Ftzz7XF3dTMeG63G3/r6NvCgs/vq7mr8vu//WPzVz74bLa6PO9vx4vlGvHlXG3KA2mrFxx/DxuA9v/XaO7jqDWIceinyUV00l4O57f0D1AlOBAa+Vm1EZ4gTgSqW+009uLx0DnJuDe3Qx2HY2TnEnkzizBzEHM6Cqu64txvjS3OxdftmLD/1Qly/sx91gvZevxuTGkDKP/3EmZjC1RqgXaqNmbj/4EE8/eQT8flXv4Fn24htp4ZQcdqcARKh11zHni3ATCNNBPD7HsGphdOpZt+8cQuVCbwwq6GKMRVuAn04RhJ3wMVhNLB5vujRIsDvoTkaEL9GPyr/zr/9+0ZDvKqnHj8TN96/RewxGXvo8Rms7swsPl2lFp9+ciXWMbJztV5ML5yL//3X34n//Pf9UPyJv/a/xMc/9p0xG9vx1TfejW+5tBhbezgSizgcMM7tHbjuYJqgk7rqvfix3/WvxV/6uVejunc/XlhuxK994/2YXLwULz53KQb770Sn2opzy7PxwTevxjH2RRt2sItqgVht7N0ESNjDzozD3caAzqmJqCM8PoQ+k7PJEqwY3sEewSybB7sQDX1H3j2INT05lQjrjw1jdmUlvvOJ03Edj3IT6d+8exWXfRQd1PUIBrTeJe0S9ruLSnWwYLxKufGx6FWn4xq22JEG1WMNtXic3izOgbaeey64kcmevPAEtqgdt+/ewjceooIHsdiaQTMdxAGMkC+B4Ok63KfzZojUQ93OTs8gPkexh0NW/cM/+dte2T5EpLcHsOV2fOTlKzG4+yC2J0/hGe1nRL8xrMXG9l68+c79pHDv8EH8/GffQGW14qWLp2J/F/W0iIjXmrGJK/3OrQEuOsBCsanGKK6gi/d2d4jhUJX1wziGeAags6ihfTp7dgHnAM+zBaC73V4crm3i2YFcOjvChogAQ4MuBj3X+IF045HBSNcW4TOI5Z6G35kjiZu2xTyU0xnp9gbpICit1uV82gS2Gq0Th4c9bG4nNjfWsRdyOrjABAwnmmn8GycjEd3jQRr9hjEWKmuLeGcAYziA7ehILkJFwLdwHtp4ghW8177LwUF+jPbi5t27lMMu0/zTj1+JpbnFuHT+sViBKXfbe8mMDpe1qfPxC4+Dt8fi2p3b5JuNKk5b9Sd/7PteeWZ5Kq6cm4rfvLUbLzxzJZbnx+PFS/OxM7EQn/zoY3Hn6mt4cuPxh3704/EcQefZpcVAjcZsE9cZAncQ/yF6amx8Ni5OIQ2Vbnzlazfjd//wt8chDe/CwQeoUUX9GD1sAOng7PUb94hfZuOta/fQdhMgbCcOdg5QkYQDnWK22pnaX716Ny7TptG+SwveQ83ebytZxTJvV085STeJusshK+wIpYmljP+cSUDKFDudLgkIIQ1+oW4S7Bjj7bSkdm6ISnZypY80VFHf0xDG8SIZooo6cjCg8K9hREdxkI4WKnMGl3wapO7jZNQo6/RHY3ISBiNM6OylGkUsYwr1p1qfaoxHHa9vgNTv7/IcIrYINbbo2yRO1vrmdtzBAz+1MJNBuoPIlV/+M//paKu7H//sqx/Eva3D1NOHKNE5uKlHx0foUIc9UvxB1ABVVUUNHIDESQLfVms6Kv1dCDZBH7pwF7xNBw/2exBiIr79W16MPk6AwZ+zx/sHx7G53Y5xOtJH8oqpGaS1fxBLLeMNGADjPOoXBthxvy9CrO++cjHVm8b+Ju5+h867jO2Aa4PYBYjuNEbNoQE4Xa2oLahBjBocvnmA49Ifxv3NLdTNBP0Zj83eYZxHuvEpUG0jJH067qG6G81GzM3Oxd0H91LFGSc1+daD3KGOCRwS15I4A2D8M4VTFagzY85dWjZg37m/EbUW2qYO89SI9QbH0YNJ+sZ21PXcY2djFpe/Ruix3+7HjT0CaZwUx1f3UdVdGHYaKZsCh6tru0mDyvd++jtGbR60iFPah8QnGOaDPj4+unYWb6Zc+OgajN3dbYzfJAHkFLp/n8oRL7CCRoH58FxArgazjeute3oAh08fAXDzKBYR+QGBdrVBh7eJ/iHCCqK+v/MAJkCdoLNRFonocQ08CB5Q8SEdevvegzgL9/bGJmGCvbiCh4czS7u1JOA03OoEqOsYe0jJ9BQqFIQInHZDQ/3BrQd4iiAYYg7h0hyJkLsnXf51lMM6BroSOdWuq4GPCegJC2ZnhqlyW/U5mIhrwoDxmus/kFpsonXtQKwpiLm3vk3+WtRhiGkcmtX79+IqOFkgOF4BPxONOjapFyMktD7diAk0EpEMzN+Oe3vdODxA2rC7I+BqAc8ksGzs7EBUtMTM0sIrrv87gnISxVm7er2FuhgHGLclUAUUdsHtFZSww8PDVFGOZfki9wDN4PqLbUR+vNmK86dPpT2q44IPMKroIbwcAj3yI0eoB8qOHA3ox1Gnne366eA1qWGO+R7i2ioRhKGxT+eOiPtWD3bA/zic20R6iQNRfRrzngOnOER7eE59EOZA6haSNAA2xxy7eFZK9sVz54ilCHoXpmJ+spZe1u0tnA8Qrh1zeYFqst6cijrwVZrTsYlqnprHSTq9wnU/vTRV8QyI9H3l/v5ODA5R3cNe7MPsi6cXo95aim001DZ1iK9buP+7MO4OeHO5nS8vVmHC3bUNiNRDilDa5N077Ock7QISexo71kJtN2U26piFIcf6NNTSruB1zeH+tte3Yh6i7O6sRW0IggH2Amphd3M15tHTu6vrcZbCB8QZp8i3vbMRj6OO7t2+E+fQ06Pdzbh5490Ybm6AwHbMEMM14MIqrvjU5HSOiLig5fylJ2Nx4gj7OJ+i7wSd6pCuBDE2sVAl1lEH17ZRLLrfEHBldpGnSDqScIw9cWWuIxJNOqeENND1DrS2sCNN1Ng2TlEXxLp8oAPynKGu0b75nRBdyLwuBB0hTcWc3pBg/wgXu43mqOMsnVpowWvES91BLjuYaNRiCkINNBW1fjy+MhVPnoJBV5ppp+rjx9E9XMsAGp6MDzbXUGWzEKMap5bP4kGisWaqtNmNe6jE5sJ8TBGvrkIorH60Fpej32jFBk6bNrE+v5SzA0Pqrp47d+aV3R5qp9GEG8mA3l5dXYtZAkpfWIbXcwRY3e8rQbUaET0FfXluH++sNY96U+GAaIdT5MI6eYaoxWO8w9X7q7EMVzYa04kMGJ2GaevBLVQLv4+Q6D56Hgbowv2+V+QKYb2vC2fOxAYEayOx+3hXGucONkovagRMGnDV9emzK3Hj7r0cZWmhZpzsO728AqF0GHBokDDzXzg1Fy2I5aoqpdNVtTs9pAT3WKdghHvvtQp0O133yXj5/GKq13eu3UT9YxdhlturD6IOQi8Rfzq1szPqoKoOcohuF+naPcSswOD3HqxFY7qZg7m63mcWGnjda6jYaQLdyZhfRJ0fDmMKR20AXM9cnosHq3u0fpSOzXt4xWtbWzBhC6eI2LE1NflKBRXXx2Y4xH8IMrQ/uzvbIMwXRQ5ShbWxFWTPgc42LvJB74Cov4WYDmIHaXKplwOUd9bWUnXe2z6Mu2vrUYHIF4jCtWWuBmqgpx0LbOM1ofsQbcQfj2gWO3OErm7ITRPVmKfuEUjfhUE26egsAPuqkRNyrvG7sHI29ni2fO5CbEOoDm07jTIPQSexpeMO2eB67+EgLc8vxPLcdHRwdBZcmHHUx+3GVYYh7uHsyAyu6Zuso0KRwmPc6IYyTOhyYWkmZhfrtN2PdfoD7wILHqT+TxU7h63cxBbrVcrEDs+tOg5KqDB76lSsoam2trYRhkas4NkNiPorBPSra46VduPKU+cQjs14HPXZx3c44NMAVw7dGWpcQvImMQkTaJrqqYXFV/pU7EIVByVPLSN2GMYrF4jcW1NxhLjPLsCReCodbEedPG06S19iwmCxqwqDQ0Fs2w91OdVwiNRJ7ZnGFNxewc4Rs3V24ZRNkH2I/u6g7ipx9d5d1CWxyT6h3/EYcdBx1rFFULwDEveMbbATrgdX2lxncfHsOZwvvECkYYx47AB1N4EtMiAewFgvv/hMvHv1Xqyuo4Lqk3GP7wMCKtXhVnsQD2DeQ5C9sd/N+GzkLAGI7oNE56aOMOZtpHsMJ2OpBXFgsFkcMIQAdVbMoOObQRCYa2oSqhnzBdJziDkpplNcZaVHt4G90mM+f3op2qu3Yw6166yzA6yHB4Q8VLZ3sI3kVJHAw5icns9dexzleRy8N/Rad/ZjC5tXbU23XnF21owXL17AcFbhPFxwdLhzLzoQLoy/RqDsghdtCzDDRXUINhanUBWb6HilyrXkuYEJtkCVqTpZRE0eorfrtOGE3TH20SE9d6EZR5Ife+Lx2NlrF2v4+O3bIbrjrg+XW1Vljpe5ItV3nBcXFiDODozTTQLOLyzF/sYWHH2Yxly79/3f9tH4zW98IyUpPS84NaccKO9S78FRJz7+1HkkfwfE1JCUSjpYjpsfYRsnxjrxBHHnE6fn4tlnHosH29tolTFiwH587NueR0Lm48LphXjq0nIG9ZOo8fNPPo3qnY+nL5yLJ69cgNkvxa3rH+SyANuVEb71hWfwVg/01jLAr6OKG41qLMIMq3CQo/cD13NgH9ccAIf4q7vgAqdJL7xy/vxZ+uJowxA7NRt7uOc1uFFb0MeIn145nZ7aOghRD3sfjZErdnVZL2Lrbh7swSGIKdzg8+Xl5djB3XR8bv7UQhwSN4Gx3Aqno33E1vTgzTN4YdOosdMXLsT7778PMVtwah1iIZXDTlyYJUbCufhHX3g15measYQLfqTkLi6hqgkRUMcjuLQ6GsRCfSyevXCW9jdRVTof03F2eQGGGaW7vnOwFmcw3k3aPDhEdQ/H40yzHwfAWEMSmi4aRdKx/Omd9YDXwda+eDiqxv39QdzEbj3/xDLEOySm0+nBTHC9xve3f/vHkjn/4ZffjtbxXnzLRz8VH7x/HY0T2FikHkltkuPevRtx4cJ0vPb+PQLpxbh9dyNW5rFVW0j5sW476nNuPjXYJs6V9tJ3AFwkW11eXnpFYlUxlBdWFmIT/dpEDarnplB9586cRhLoHIazQcfQAHhOLpoJ4g5iFe8RJHawebk4hAfTjja328QZEzGPZ9aGQKobRxx8wc4xL9/1bYHEsbE6On0HV5n4CqntYwuN18a4XgBop9vdf+kTH/1obK1vxFl0u8HiLBJVwctsAoNu7ThOzU7XwSDimNE8agY7DMdPE0tVQLrOQfeQEAFpbOJEHRxsRX1hhWD8KLbvbMQEqqpL2dVN2ifs6PJ8Gm7Wlk00a/H6jXtxgAo9g2299sFOnEPqXPK9sDgTz1ycj7euXY3ZiYirN+/Ev/4D3xdjWzfi1Mx4nGsZ8kzGF7/2tZysPfv4lfjgvRvYpmFsrhI4E5L4qtRE3TivSow4g1rEBOBNzsy0YhIBUdt04Yzq4uLCK0qV8cosutvZzYXFBTwlmbsbl8+fjwEiu7VHDIX+nAYpbQjjjPISnUb3xT4c7lYBSpLE0sB3UYPonKgSvR/r5XFfu2DwW8djIzRNt9sgeYLYogIHpZFPb26ABAIcbYyBzAMcDBeK7h8ah42Id/ZiCSYaw0A7AOpISA3JcqnBpEtdQeLBxmY8dsbZ31EsElOpWudnJnHbq7G224krzzwJ8VdjBCMt4J5vOHwF0oZ7q7Q/ImZELWIv7cetnRHS1EGF9fA6H+T43ureAC10GJvY3imYZnrKd9uq8d6t1djrHcWvvXk7NlCz37hKME68pqd65+4d6mjHtXsbORpyiCOGbocJ+qjUc7Fx+y64xTvGxLh20nHNbfp6CPGMaR8SS1W3JEfJ3fyeBtEvv3DF9YwATYCI1LhH0VZ7P4PRGvbBlaO+l+tClkPcVUXXcbkGqnHIt2VcZK9n6XS4QyZDbMIyduc00ucqKSeucKiS2AszzvVgtLk/Q3zRhKOML5wq70GIUW0qmvMrsby0jBqN2HeOB1XskjUqypVDd9a3McgEzzy7eu39uI297OJN3No6gGPp/cxcxmf//LOv0pedmHnsI9Hs7RKn1WMOW6WjZSjjyuPr9zdxww9iDklfAKaVmXpcPrNMSDGPpsAGIpl376zn+OBnvnkbItZi97ieQ1Q7mI33H6xHF8Tfuns/J1inUMGAGNt42NJpBtidQtlFinb3cU4IU85j63Yhjp55l9/OGisAOk/VhYX5V0SiUqFLOo5KUYUtzk/hsuPCOuSBGvqA2Mu9+VwzYVApcfUGm0iOQasc76ypk2+OiLi13WlsywtPXYoz2I4lXOfzBMBXHseJIXh1Gn6K8i3XHeCgNPluQJi9YySxquS5TOsI9xwHgw72tT0wxt3bNzDqxG5zc4HVIMrHY8Owb929StyH7RrS4YtL6XUdQqDxShO7VosPbt6Os5cuxiLezfpXvhrPffJTaIxhfPU3vxgf+9hT8c8+dytWVmpxdYPwZb8HYXv0oxl3d1GTBod4gb4rfZvn76zvx4ODIV7mfSS6FfhwuOFDiHI3RzXurK5mKJFjh/RxBryegkEdeLgPEX370bBlCtyt7+2j/ibA9TDmnAQGx5vEVq7NyFkD6snXgcFvdWZm+hURb1qYn8lpihmMfING9PiUhHVc3K3dHbgpqBSVAxc6vT6TXI9NcAEJXpgSOASFE0Tp3/mRZwGwGTsYSQHLiQENHgY7l+IDTH/QRidPxjRqcxvOahNoujgEliBAxngjnRr83B8CFemaB0fKhxjrfdz6Pl7TFMjf6DtQ6hAVHE3kP47hrh330t1+8ZlL8ea778fCy98ZH3zpC7E6aoL0StwlvhoSu509czZuIB1fffcDvMRBrPeruVRhtz8W9/HVu7jUO/zOFWCU0/E45ntWQkxi+4BhAlU2kOEmfXt0Jurg4fRsLean8ZiHfbTOQS5Hq0G0MVR2E3PSJnzRYVtHqpwZONamow4N6tv0EUFMz1oiSR8dt+rLTz32Sg29f3ZpiQB4G6MKgYjefWksB3/g7ia0dFByFj1qELiICmwiz+emajk8o0PiMP4M3uTF06fi8tmVHG5Zd2obAviWer3u6lI6hh1SalyeNY5DvEtbnXHqnV2MKl6YS7EkroPD9Auua8AWhDK0ZwixVO/CzY1cdLK/vxs1nIA6qnONwHiKeKdW60VnYiH2b9yJD3Y6sYKDcYuAtj7WjAeoFeEdLJyOJpLZRvKcwoEWcVybRjpgKeKe/UPiH/TUDLCr8kFBVJEyNDXatVgs43MX22hnB4Q9Li6aQl2CdxwK7BCVjlXAE/A1HYGAYBsE1b6mdIjmanF/aX4a1dfLERZXRxnuuERi1yUS1KF2134rOF3UYuV7P/3tI8VTBGYsQmstjHVOU2NoXa2rbdKmOIKt7lyZRYWhfxeJg9pwhwtkZjCwQuqwygxej7pfjkjxpfbV7U0QS0R+5lwx9Q7wVTyrzT4tQxidjQ52z7CgWSMAR+rq1LdPp48x6L7PlSPlQwJNkX7Ui1MtuLB/DEJdu9BNPT916kwO+qrWKzgbvrFh3LcPgqoyDQI+qcpdfT86l1+KiQH5Dtejjz08IKbRfttHw8hJVOwQ273vjDRA6vSoCdwuaUC8pI2+c+dBtDAdtudvmdnRC5e5uYRAd973sOew4/vtA6SqERWIqgZpQOB1HBSnlUyqvBx0wHGaxn8Y4IzMTrZyMHlCpl1ewsEgU3LEiTfnQo0jqD2uC81vnQn6iVEntqGi80vF0IhSuAf52wR8BrS+jaE67OAqu0uaNifVHRIEynHPMapImIHhAfW2iXUa6G09Pd9QfOP112KeEGLoMm05GqTpYU2i6mQUN7LKqRnXM1PfyukzcXdjnziohzs+FXXjJYz9CAZDJyTSXcuqA+Moeo1i48Rk64QAB/PEjzu7sQ3czviubq4TQmArKCfCjRM3sSerMPIOnqUuf994kvw9tME+pmGfYN7tUNuo4DGkrS8OUKVH3HNFsYMAJssKsUzcgdAd8jhLYUjhSEgPJpBJFBCHoGbmZhEajAU46qHu57B3DlBXV1aWXnGANd/k49u1BuMgTGlQtbmevU9lHXRyA2lSm07ROI54Bsb3Nxxj47pSQ30gLdTxgLjJISJHDxxL1v2s4fWdXSbWqdbiEG4dz9ldYi3yg0LDurg4twSyICoGVXXj2oQKhBTp6vdJAG66Yqkxhf10sQyaAPXUaE5BICcDZ1AltEkH3TLBhZUGtZPEi5tIjaPrvnjhKEcTZAzxMI8JDUYEonL1JIZfe6qW0X3XfvQIF+bQGqo7gRSJqaq5JlYO37xRFRtDuhB0SL+PUY85o4wAGB/NIB3Ge/tImwIgEaZbDjlFrOFwNLmWoIsIgdtY7GHnDf5lBGfAbaOr5/vJT35ipK508yzVjKrL71zaS0OmGoabfoZv4NupU3BxD8laAoFbuJbOjN7Z3Ia78M+UUjhEDlVKm3g6bTqsmnPiTVuoKjFucDRhojmDqoURDjfiNOpkEwz08LByyTBMYB0DVGWrCVIMEzS0IGILzld6nXnFBwDeGp1uxu7GRtpQR967SJF7Zexsb+fclSt4VZcNPEVXIDlALfLbqBvV5ZmVFZwlNMeZpbi/vhcbBMhOoDqbkMNDqKhxyOlS6e3draj6eivOhCrQNt3A8ggtIw51gMSDtslNkJ1EdFrF7YgcLHcJwCamwfHBqWk8VvBs3/S0B3iWfRioBr4cZHeIrI9HWl1aWswRDHdFKwnldxsCOi6YLE8BA8ZJJGl1azumxrFTqjbtGsDfM64hxpBDpoiffKdYNebUuMbTictTp06l1PnWyggjXoGLVVYifnsPTxOk3sZjOuzRFs06A5vvGqPS5GTXCN69czvufHAD6YYVUCe3bt/JtX9K0ACEOLDbxftSEkWQYcc2hHJERXvcd6B0diZH1pW4TdSgWzI4zNS035UBocaVWO8MY/7oMN5f28VBKNzsI9pr1CdxLmAaiDbCyXHxjkzFfxmY5w7R2a9iNlqGVH0pNao/Z907eI/7aacc72uAL1x/1KpSLyFNqkXx4grdxCdl3dSsOjPbeqVNJxyU3cXt7dGRbdSYL29pp/ZwqffgPDnlEGmSu/bgngMQMlTHUiFQx5QeD6pUiXQL7RGApWTS0YYSBbFda6BNUUU04Uo50g44nDKOqhjDCB9xT0JlZ3EeRhjWQwLxfDsfVeqK3clUIeOppjc2N3NRipsqOoWig+NbIZ1uO1c0+VviuTu1QbNutCMoMqHqsYd6n0CNrm5txtIMxHCYaxJV3T2I/fXdOAAJuuuuW+yjiow/nGZPQtBvNdIi9Wm/xZtLJLQ92jxxpSAMIf4iUru5tZFS44CzeJqZRrpQg87LOQsv4YVX2JqtBrAVs/cuO/A3cdbUK1JTBesDG7IRRbI0ekqJIxG5Yodn2pRFXP2cDc14YzJjIZGXHhtcdwRiYUNsDoino656dawxbQP5VVM9kJhvSwBcem90wHZTBQJLH6kcdtfTQdjcXotZAmsXk+i9KvkuTba9A+4J0xzuuMml105gOvIk46iKHIvMHXJwp8dx9XRc2iB31hhvGw9WZnPdBAh0hW838A6B79zKImqzFVvYEd/CdIrH0RilSyZw/JGmsJH49RDG2QDxOD8/n4MLUzgV/RFmAI+wTj1Kp96wOJag9tVXXsWt/XIw3T45yu56FNsSJ/BFVC89/tgrB4ftHO0tiWQScaXtkhNMzoqmOGKgRVoNQsw5Qoy68YWycm3GOITRa1P/5u7SSg91SHyJIvcYq8hprjKam5mnbIfnxeYefpydrtJ5VSe6BJvVAqm7SNxRekcu2DdoN+KfxNZJXMfxDJhFgH0Zz9nsdqqoEe04P6fEqaaVLldY1XEe8l3klPxOro3oIkaqngns0L31rVRL09jlPDAAp8FZ9RkYQ1yhCZMB/XSRGpeQ+66VBFGynTpyLYlb1e4ZP0EYt13SbiEe5JXGtE9fM6HhcisIYeKWuLA/+LRR+X//139uNICCedYIT31IvwneCqRVsw6ABMm/9SwS9a7E6cKJclOWB7FFHersQlL9rXNSdM4NsuBG3NcGkkcV6Yy4BNqqRyNinCOCTp0G3SXKWY8rilwCpvpxD3cJn8EkdZtcU1i2ZxIWf9t52/C3j8wvYYvfLtwpyptX5hRG686yJO95XX7ccsI8ItAQpzpWMLhrQ6wz6wYH3pPJi3pwz4G/hNVv23bxjUdb+Dtf/aG87c3hwPmtvXXTllxOUcGu/Wf/3X8/MqYqXkctKlJF6MImgICRVLWTVFY2aB8toRyOqcq4n4BR1lT+Lss4u2oHkFPuQTQFBumxHpwobEVBZHcO8N1ll2mKaHgikWc+iVfW57fb1ZW/VUV+m7znJ+GhDicpCyIWBOBhfiU8ILZMZb3elzlNSkxZn/eOkBqv875bCRFCJJ6I4/y2HdW+3+Y3n86CIY/lTAkXybd0PDTGdiWWsxQyo2sYi7qAIc1ExLkFbL3o1p2VOH6MJ4qdXUAoT23UddfqzPIcEhGIIEJtbAJAGJ0ogX77eoAjD0CP2iCvTXGdzyCkQ0wT3HLJsYPucpPPouLIPoBRBlRQB1zGPffScAuKCcvavi8Rk+ygcVcu3rE+PpAyVZVuuM8L2IW1muNsqmQ69pCoPoelsk1hzO+TVKo2pUOkmzcZRrxQxgFbwwLHhMSNs9i2I0PVsdmpiajPdfklkUxOwPrMT77Wa9/5FKoO3FCl7QQaqFwrb4+3CFGIt3BF9f8hiAtVHFEoKio65BkhiVwQUZ5D4iOHpWwmgYR6Pis2OJGbUVl5DXLJ5Gi6134SPlUbarDYWRPbaBtQX8SpTsr2zF8wj7/hdspJlDpEnRiTIy0PUSn78BwSYM/9mshnuxIuz1cBDhFsQGz/RGy+zUHbEtS5M5mxhFPbI0zCWkqJSSglfOajc+LJ0QiTqiuJ6zVtuWA2GYR/yq+wuflIqjvuS0S3ay23PZJgpqJ+8okHiUgbiYc/+dN/beRwSd5QH5Hcw31w7AIzpQcO4XZyB8g1lYQUtQXXFAaxuHeSV3Y/SfQrU3k/1UYuA/BlAvW+HFpkEillXSbz2p6OhC8DqE7KZL5yt5Y8s0oS04ZVaYssq/oVqALO4tur8nf2m7z+TrgAu7hXqMPsK6o0n/ExSbw83OYED+Ax83q/RLi/vW+SCcStkmps5cx50X7RjuWMY/02le3ms5M2k3mltEbRIRBfyXQ1jSA0QdoM4ix3efRRci7PcusfM6RnBMJVMdxQuvT4JiF0E+51CUCDZ3WQ6XPLmEe/Uq5zdlhplCtdA2+9SmGeuwG2i41/+T75jAEHfc4lWbmIh+8GBYqNhKmTZzXVLRjKfaSQKj+2VyJVbZDftOubKL714R1h8+O9QmMoPb5n5cQm93iYu1oLEzDm56Su1EzpehMS0N+HSLZvtJ8buliffXfgAUkVj943vjQQlkSJCz7Swede13GorN+6HAGq/Pm/8JdGblSc26YBhY3l7l2POAoFF3x4Xf62EVWXnGAPjolTjD2yDhFMI4+WLaUEHGUHzONvJVYbWWT0YaHnfdOjbNMtW3M7cFIJg95Uhc5m3VRTHjpmKg4NK657OAKmYq9emIy6chSEOnzpQDjtg6McRa+EV0nLS/IUF3kIAUi3DjWCKu+hFNB2wmV3eO619xM3JO97z98SwGv4MlPmh3jlc+ER8sSQmo37qvXKT/2Fv4xgQSxjgZPMqgV1RyKBivQOBUygNaHmy+dwm+eEOPhaljV5LSEchfA6mwYYU3ZAjgYg19OXHSN3Ph+j7VItObUANDmVMN49iO6EL5wX+U16XTKYSfkrk3XiS2U+1VJxPCEEUj+eJNvIfOSxjeLeh9/F9nSFd+d4Z0HQDwkgcn1+UgDmKPCVOEv8ebsIO0x+Wa8rldJIksxbmh5tZoH7D2HM5/z225AhJctXdHLnrZMHIlaDZsbkghOEuJ+Sewd6n2gphuSrOjvMc0ciXM9dNuaiR2FOdXbSJztsynkzCKFECeAQiUSjR50eGbsYPx0j6fpBqj6TKova8ro4rcfvgpGsQ9h9XSiRpVQIP3kMrmk58xvTPESGWoQ/CV4yWfabukskSYAkFn20lCDk/ROk6noX9RUfCWNZ0HpyP1LTWEf5O9uyfydENL+fZAYa8Ls8aKdoy+kr+tQnzvqLf+GnR9Vai2KoM+XGBzZ6ItYOz7s1m9fJmEiDBCzPIjFlA5RxJxlnR30uonEdiuc4E6asm/smy5gEcNyl2KPtGIw18vWfPdc80PmZqUasVU8VcPCRRknoE87U1roJSgnzCZMm7PmyHMn6xYt5rCDX22On8xlted8YTXjcrFGCWVeBPPpxwhDmc+zzIdKBz9F380mQ0rGQoJZPfFHG75xRPuE6YSmf5e8TxivgO5FErksYfP0nBYYWK//7X/sr2Xxup00GH7iSSACLREHwm5XQUYM4IZIo1p+xhlXBfW7C6C7VObwD52qYVSFU+rBxN0gpwBbpqhYdlYKEuv3Lx+3Y3D/McUEdm4H7NoEIXwNNN9iS/HaFkglXITtq/TnOSB78tPwtcot4SM7Gdp1Isn0q2zcf5Mg6jGnEXSnFSrBmCtTmc79LKcyN98VD9qGQNPMIlQxlvSVcBrqYSWvJ+kzmz8+JurYenuYwFQWLTCSvfIa1jcr/9lOvjFx/pxdUn0DCWr4oPRkdjTCdpSY6gEeiN0NDp+chDgRaX32QL0CfPnqAoa9EF4lzE8W9ylwMa3VcZsLlMTiuMyCfS7AK+yQcSk8flTU1Ooz9san0uBxOSuDIG8e4toj9xORMvsQmwI48+zK3Sa7OurjO93iRtCGdcYzPtQtOcBnDeZpPenMWoh+iWcRoM8qXBK1FtZv3+Yhor914OO+RHFozObJS5nMZuXAkwSHqw7x00BnyJC73JGTCSptlHlM+o+1H75nv0W/xbz0KkJu1VH/f97z0ipv6Oh1fn8Z2gaDj9nYsTsK967dQYYNoTU3GEQb+xbl+HO1txeHGas6u1to7dBbOcvEIn1q9Gh2cAEfaq+5+SR+PUbFNXPNWdx0ut3EkoTGNawqwECy3cgUZGeAiibrHgu8q33JGVkOdGx7TPdWvgbiE8pgNTZLPhn2DZgN4XSDqILvucE3blOypYkDK+OFvXXPXiSitZdignjcPDYIgnoNgviCIBOW51QCv8PgcMiW85snDahLxENDfSgqMZPiA7GS9tqksSQCrM5+ueoYv/PCpefKhOZMRtWfCzOc3fvbP4UuMR4fGZseHsb6+BvLTQyV4MzMItxoq7aHiqgTLLYhip7tU1sSLHJuaQW3RSZyD4YRv2aMuAE5cy3mOhOs9eW09FCMVHJhcJ4JoJbnQWJ+82gG3KlCiTMYpugzmV1Zcreo6eDcqNrmluYyQ+t02qKPkULWCEpOixX0/Piufl06KwzsSP6UlrwvJ4M5JPlVloQHKTfptSwkovTph9J550dd5bwSzqu5SU5EelcSElY/F81u4TupwbtE2HBkZtPeKs0j0vFxIgh5JndnZO4Bt6zFV9Z3dNlLjXu1IEo06xd/DtkxSyfhYLabmWnHg1DqNODXiplsZpY97OIYdB3kQ0pev5ZDRWIF8k0ySxACZAidi0jkBhwUiCyQlUpBCu6yXl/jmXpkvEStSsWVZDzGWUy+uzNLeavOK+kgg0ZlbkWle1Zm7v5gMC3ROkihyFNfmoctZ3vslASXww3uo3LShXOs3Ok5quZIAinnCRbljcGQq4SnrLpLE0nEpfklcp5IS1v5+VD7/v/85mFCvynii2KKNEkT+aOTuIPr1iZhGrR32ujFVd5EKFYD4AbbNRZUtPi6Asb1HuS3nokC8DWqfDGp9ltPf3E8AJR75ei4y4bf3C4RIDBdVatKLzjnemBvv89wg3m9tmOX8lMTKeuV0bJ9qxPWJZbKMj1FK2a5J6VZCE5l8ytyOglMrCJf4J94nz53EVHX6DpVteS9ntWUln0ubEyJJrOyPmsXfwklbfpd4slxB/KJP2Y8T++5z10qahp2dqHzmZ/5zbDGIRO+raiogzkX0vjvrrOUYobO7N1mJS9aw+oi8jZXeYtHhTNRTTlXkvg1802LRONeqTqVDNCUHwULJ9fTOF6NdCpd12VvydiGsrx9l1dTj+2I5mgBXmzwgIKcqeNYfuS1QEVbkUekE8SaZxed+dFX8dkfoEhl5mgJlMg8erhOl2koZT1taEAF4SLSc9ZVJpirrLp/R63wmHN4XvuzPSbKM6tZn2jWjGmFJXJG8lsh6yR7ziyuReY86h1H55t/7s6NBp5g8pBoKQbjaZE4++kZHA+7quOKo28t18B7FlwnkZqwl5dPm0BBAWY9AF8HzCSASK7lcBEB4CCXCJWACybUvMhSeGAg7kbjy7XlTOjE0RQ7qRG2jHlzy5UBtItA6RBbtjdeaIOVDBBSc/SFivT/C9iq9uZmI4IA4h8ualcPY6Z3MmAsfBDMEkGjCnWWpQ0YT6aWE2FLCDz7KGK/AaQGfatN81pPnHnOdL5wDp3WYzO+nKI0Q8PFFdfPGUY/8VO4KmvmFhZhszsT0zHwO6PruVB3Pp+eoBDzpkmVHgJs04HtEZ5Znok5DzWYN1YBq5NptdPIcexdp8ruOm+Trmg1o6T4VuR883w4Wg+p8VoOQRVnagxvHx0Wy4HKPj0dcKCTj9bH4pV/75WzT13qqx/18j9kxMxeJ5tQJiHWXTfewzf3hIYYDyk6p1Mfcp8PYzekV327sx3S1Gyvj7Xju4mzceO1XYu3667G6txk3rn4tnrm4EOcmDylHvWhixxNzGkcCgTwHoqcwGc7dcTsdMr8ddxEmR8ld/pYeafZT5Yu6A373dcrDCcjjAHmaDD7iwI+qz3kv604vEXzImJV3/8GfIcbEVshZMIKGMl/noVLTUPtAZ1VXyW1wfoFKU8EDA6WLZEyj0MhJyTUnltI9Xx1wTY+M4NuX8ZJLaVNRV5pdgq1T4PQ8Wiw5OJEAsvUM/8FnPht7vSYhRcTv+IEfUExQVeTTCSHvEZzncu/SHgJBwqwjL5wpDTyfre3Fe3e7cbh9nxBiPB5fOhUTrXostKahCv1c34kd4s5qqxkbPdfzgqi9HgzWxbbV4v3+NFIpjIWNTWnQvo9shySC+XhflWfyGluQ+MtZDmy80mTJtInUlb9Ta9HeyUC2ybM2vT7c20Xj1YrhoeJhYTwL/17Ew91wsdciz0UoeOogFc6tiRi4AATX4ValsMxXel9yZQuud5+i6jHcjF2xLWd+GwAxAUoblPO7JfeSp5b3jnLPCvP4vpbHXXz8hedzjTkoys0TfY21zvMYglh+u5q2PFJj1t1Z4Py6EkZ9zjgrXZ96ah5ETcWPf7QV/+YPfSxearbjkxfpz4Ovx2PjG7Hxtc/FXO0wuhtX48pSPaa7a/HUbCXO1TbiiaVmrB4iIRDGdnGm81NX8iFUDclrQATHTOVhl6mV+MhvJBuHANwQXtA3ly+4YbL5nUrKlVjihusSXiwy9fLNx75V/8hP/sArecIPbSjmip3XfOV3EjNFUWbWa+GmFKfyYkod8T1ROVUAQFRSInJOqYbbWdZFJ912G56LSTzMW6ubsTjbKqSHOrRNqgzz5Yk3IMA5pJzl5fOVd6/H6v4w/uCPfop7bvzRyjcZj7suJqHTtOW7UMLhGJsv+XkEoqpvHFXbyJ3OJuIjFyfj6v3t+LP/6HOxvHgq/vE3NlCxk/EPX70b9elm/OyvvxfHOFG/+tZarLeHsXz+UvxN7j15+Vys9ibRFjgyMKJOiRrEJNTOwTnkJjFyfhCK+eakpsNdrfW8qmoR4IM/wQX3EBD/tJ1S2DLiGXHJZznYTfKpQjGm7s1pfTmcDyCgBumgMRXPykNkcpo5EQtnaXssxyf3cEeS/DgpCM5AZqGffYXUxTSuo/AcEvX2xMi39Xux7pIw9ISM0sI7m6jj0GD/crKTe26IrK53krxZO4ofeOFi/M5vfynazUtxcw91OdaKmw/uxYN2P46wsz1Ubr93Ny5BDPszhhQ3fRsGJEqosWjHhRmkprMVs80pBHMxVne249PPXZDr4ie+/5Mx6A3iky89HePUdXkK9TU8jGefmQNJ9ZiLw+h1dlOVqZZLQvn7w3NITlxw7qfHrJsO05lHoug6SCjzSHC/R9bD8xz94NtPMsPJM22kH085HzPGMIZxttbzEV3ebGddi+GaDIeQjL2KDxyKS597ONWQpBNxHleiAFhRn+AeTA1h+W4i3g0JC7cg5y7Kn5+rxee/9OWYbs7GuztH8fq93Xj74DDutMfjzdWD2Ko0Ywfbcm+vHQ9A5l04+c5hP04tNuNTV5pR2/lSXKrdic76N2OpMcQJ2In65rsRnXdihFd79/1bGNHDmBjuRW24EU+en4/Pv/5ufPGbd+J/+Fu/htrxbZdNYOrSh9n4hS+/FzfvbMWtOzfjzEItTk3sxxffvx/nZsbj4PAodjaKd6BlKhexugY9A32QWxJskLMK2nTCjV4vxyj9iGDtURF4Q3w+kq0kuG59Eoy6vK9nmGT1t4QjFfZOIcEA/Kf/zg+iBuFfPgURitF0K8lpbsQ9x/P4re4txqlAPtcpqqouPuMQtlj7rWq0ej1ECEYdDezb3/j16zE9fgSRWnHu/Ep87CPPxOXHFuPu29fiqDuM9du3Yoq2bnzwXi6xXr9zI84vz8W9W3fi489fjr/3y2/EhQuX4q/93Jfj8rn5+Ae/fDW+9I0bcXtzP37961fj6oOID26v5R5Is/29aC4sxzvv3cjXc6qdzTjVqsSF5dPx9vsbvm4caz0QuX0jzpy9HNsP7sYPftfHct/egx5SO9iLc0vz8cG91Tg7PRMfOzsbbQq9u3ly7n0Fkvfd+wMEQsBjtAZdRQL4Bi0ukRZfuvaKmRrElyi853CVMSbYT6KkxEmkE6J4L0fpufZehjz85StA25/5mZx8TNnVBRf5qDRnVdPbyRilEE2UZVYmgVK0bUwoszAJKhWNabd0UFQPo/jg9ffjoHscb9/dI0Roxfmp4/jk939vHNQa8d7nfx1VcyFqk5O5VHhUNQgeC7cj3do9jr/2Tz6PJzQiVJiL/+fv/53xUz/zs/Fj334pTl94PEbk+bufez3W97WVvpk5il0I/4f/jY/GN97bisODvXiwthW/93uv5IApAVjs7+1FF4z+3K/fi3vbB3Fxyb3pO9HmuWpsdFwnH/3mL3vlK0o7azE5s5BvdWj2a93D6EMUB5slgM5MmxjtzOmLqPNiG6OcqhHR1kt/fIFXPJU4E4fi6dFr6yokSXs9lltQ5BCdZYaoSugRX/va1Xjv+p34xvvb8etfuh5/9Z+8jsHULZVIjumduMGqAmIot1UQ8PI8ElXlBF5YjmT7jHzp7eSUBjaJ+3W49bA2FbOjNraincutb9zpgBiAhVnc3Nc3EusGVbQ37eua7W78yLe/QDyGXYI7/+Rf//vRIf96vxXX7tyLbz7AjvT6cP1BjLX0Mn1ldA8kjRdLqVFZ9zvVuL5znNsAvbF5FGs0eWd1L3YODnBIKkjkdgzAgdLQIdjuiTC4OJd+aWBgSvcJzvE/HI7jw12QiFSR3+0aRO4Bantw0EcFdnN9fBtGb4O7DrbPXdnyHJJjiQdRqHsIFzx6Dok7izpA4JstfqsuJZRJNSrxvFf94Zcff6U6MRVvvX87h2nWD7uxXlmMX/vyO/HR5y9Fa0x3GUJAVRHsu0LFWST0ED06jgpAeOlY4hjcQ0wI50kBE0jJGzc2Y+vW7eii0+9iwCcHnZxeufDU87E81ScAXY2p2Sk43j0Fa9HziI3dfXT6cSzMT8Vjl5+IX/3SGzE376YjHby/bnz5zkFs7h/F3FwLVbVOzcCBY7OkvYWbl2Y9/OUolubn4/rdWzF57Oumw9hDKvZ29wB0Km6u7qTLvUM7E1W4HmwcOWJiRXYGJDqL4DYJ6BEeYx7oM+5SblOkJvPNFM93ppqo99ow0VE8OBzFAyTVl8bdzufu9l5sHYBTJLpDW/eIlxam59NTHDreSe3WZXMpQRCmh3ot7ksh4XEIDfv283/iPxp1eHgw9K30Ycy0JvOl5INqK476nZjF1//Dv+flfMvPXfvBReztdXILOANR+2UUPhyfjus37se779yJLmVd5btPnRO+NX94M7l2tV+PBVAm0S+dmovtnZ2YWZiL6bFO7HoWSaUP9+/FM8t4d3Di0pOPx9kzl+OVn/k78dGPvwChip3Z3nnn3fjW7/hUDN28a3sz9ivTcfHMbJyabyHF/dj84FrcAWFNXw8iSDvcasdn3tsEVrQFCLlyZibefkB8NmzHRnsUrel67B3gfeI9+oalxyyJLHCUIUSn4wYqOf5AX7Xl2ijCA+Itj+Lw1afjw3ZUmviM49hbmK3WmkuPsE95VxJLDM/mOiSfe264ft1UpxFX7Z47NUXPYHLywTk5OKEqLX0Fd02o/PE/8h+MHPqYB9Be7zCOfPkad/j2Zjv2BmOxQIfn53B1IczHLy3HbLWrssZId2O6hfu8NYyVqQny71FxPTwjqobX58sOGcJv3kiPz9dlfIntU4/Px+vXbscPvvhYjE8i+nDaMvFWB2L1tVMY/mbD3V7wSE8tRqXbi3/4hfexEeMxMwPrIDH/t5/4gdi49RaqqpLbQax2J3BS2hmAzzYi7r77bhzCVO7Sovq4s7kbr7+7ccKI+6i0Stze7cdEax7PkOAau4RbHPVaEyZBk/Q6OWTlnvEEXTE15ct4GvtijE877tuSM1NG8hPR3enE+NRkxouNWeocn4rNnUMIpLvteOpRvu7q2zYDPObm9Gwyju+w+Tqv8iQTTUy1IBiSRfCPDOSwk898298wpPrxjzz3igtU7q7vxpyvd/YPoo3I+caG4p9DQXiRBzS21h2DIw9ig+BwCx2tWI/RUY8ocmJyABcEBNvH+irazf3buUn97rAemIz49qeW4p2bD6KNy/zcpdNwLUEkAHtWlYfUyBAbqA8nFg9ghosEqTUk5Tfe34nv/46PoZYf53M55l1Is75DfpojRqpPNLChTtmMxe7hXswQl1VqM4nYEYFyZ7+d7+46pSK3+5Kf+yl1djZz6wPn6lQZE8Az18LOoqY21+7H6dm52PAUBpA3BW60Y0cQ0w2RpwjK3VfKhabqYHfwdMroiccfI250nGWI5zsOkqv8Hkt7VnXUhnisiinoI1nuxlMFPqUo3RBgc89FB9YlpAcNuP+gJsfFoNUf/JYXXhmibz/xyU/lpovfuNWLWxv7OAzN3J5mv+sLqRg8xHCK2KOD/lVMO5BybfswdsHsjQcbeTiae+S6vakvyb2/dTWmjvvx3oMeHRrGNrbmfOsYD20Qa3vd+PqNrXj9+kZcmMPbgcs2+jUcioNo0ME72914++pGfPbNO/HSM0/E2QsX4tTKMkyDse4cxltvvB3jDQiJFrh78358+bW3YnphJnZQab6KGjgaH9zeTMPd7hLzoM7dYgc0xQ7ORgUnpnt4GI8vwmi9o3jpwlxcnB2PxQmQjGo8P0tgTdy5fkjcWNE+DfPdM1XX3MxMjOM8tIE114XokusgwZzy6j5S/I1rd5DYdu6B9d6Ne3iTxHVY7Y9+7GNok/GYbzUBcRDf+dFnKDOI3e0NGBBGOtzCUdmOUwvTsXaLUIewYBJVvDTTjPs3rkflZ/6zP4i9PwyP+GtDIN82nyDY6x7sRqc6i/6GALjdezghNb2W4UGejrMwM4erOhtHeGMH2CPd5NOL09Hn+bnWRMygHtb3tmJm6SzcXo3Xrt+PTz6xEF+8uRF11MsmiJgDmE8/hbFFot5Y78TNB+34+Lc8H++++oXYJRaanpmKyclWfOpjV/JFtH03lbz/AG47xE5UYwqvU2+pvnAqXn7hJTU9qpxgVwEHeddRtzfu3o8d4D888G3ISiwtLcUhEjA66MWVFy7HffSltqGNM+AA9kfmVE19VN9EdI7qSF4FT/lu9HBjNjoVQoOjePrSIu7/RNy9u4bHS4yK03UEkzpwMELT+FL7+tq9uPz0c/HaWzdyNMi9gc8sL+XwV56OgEZ4sLkVG1vYNxyWc49dgQE6+dbo/ZvX47nnnoj3bt3PjWB8U9Qh5cr/8Vf+i9Hd3Vrc3Mf1PFiNZnsPienGn/iPfgzThO1wrmtyIv76L7wZY92t+MGPPxl/55uH8Qd+6BMxV9mM977yWswsno75s5PxN//+l+PcpcfiCeIdX+b2pICv4rkRZcYPfWQ5/vFrW/HCY7Px1q2NuLTSijlUl+p3r1eLxaVaPHVpBudlDTO3n26xJxNgnRMJusESoO+8GtRwfs3tF3w99WjMNQqoGT1UtUDP4y1cj4FhhvFubuzGPJ3ehMmWUW2nuMYsxsLZM/HkCg5FZTz+5Qeb0d1zI2Pf++1jC6fj8ukFvNAaQTUuOSbgAPu2uDAf72ITj2Du99ePsc8ExbQ5cFkEybci3Q01N8gCxXrK+zDCYxjTd9cP0qvzb2bqDM+6aQIc9VhYmomrV9/Od60bfMZRj+JeHKyvr6ear/zff/InRwsEqffubMDV3xHvvvWVnGoYH0N9EdEDaxz2K/F9L1+Ilccvxz9+cyf+ry9ORuOx8/FXf+6DePksLrFbXUcjTh9goybd/51YBE64s0p8s9uOxTPT8cNXzsTff2sTu3U63n3z3XhsZTr2Kgvx6tXr8dL5ZrTmsDF1z8IbxZ2vXEvnYByb6Nv3jozoVenaqvtFbrq5OAFHuKm+4a8jAS1z5ldud1hIojmD4AaNriA6hKPz3WF3rcEZmcBx+Pj5FowyFx9sjsU6nD7Y3cy1jjm0hFfY6RAKTBNnVSbx5MFJfZScXu0fxptbtn+cW/apkXwPWLs1wAPWw3OzLdNsaybmwKUnBnXQIj2kHEhxhpp44cZ4YAuTMUdsuY4tXl5Ziq0dD90hIE8bifOHGq/8yf/yj4xm6kexdX8tVu/fj6eeejq2127Ftf3CA5SbCX9iGinr7g7jY88384TTQ4zfdzxzKVbmF6JfaUPRzdxV8yYB56CLyOI19lCvCwtLcWp6Jno4Aa2pcbh8PbfOpkeonuMc1jnq7fDZi34OfB7H/tXb6HK8QbxK3CkQQUwCkcBDDsEYRLs5ibZujOeOsyFucYAjISIP2p6UgwOBjXEkYJ1QxAMD3NquVWtQzwg1hN0ab8RlOHrYxp7VZ4G3H8ODnTTornXMlbQ4A5N4uDljDGw12pzH8/P4iW28ZeH0DEefyUD7EDHfIp3ApsIQjv+dwmPVYVjFQxzDyXC//E9euULIMBc7G25M2Yird27kITkGDe7G/eJTzyB/o9jYXoMhjuLa1ZtR/X2//TteWUIOLjzxNIZ1PDxfpDmFyjgc4JrPxe/4wRfi02dn4vaDzfjhb3sunnviifjyO3fjR15ewdProbshHLZkCruxemcNlYUfBMePRnXUx17MXjwfx02CXaJ+V+v6gtuhWyCgJh+s7eVmi1vYjY29StzfWouttc0YIqlDnAHfyfrCTe7tbcesG4SAxH2Y9f0N4iPgcxB6gEvvSQjuUeirMk0DVmUM3aQNcgOsYwjppF9OsPJMZ8AldC4SOiLQJuyMHsh2E5P5lZXYIYB1ar4GV88QE+VrpiCseCcAPsPjarkFOOI8NzUTdZwi3+ifJLh3l25fFp/ivlLuZpC27dIA13Uo2Y7SnAUnfQkBPGsbmzhmqNotAnW88Bpm575bRnQPkVBXgKElaLTyyz/z/xuNwW1/7G/+Il6O7mM3ho3xmMSDckeUAVTOI5Do6BFqyXWohVqCeeh6LuulwtER0lWdIh8ekdsA4SB8+jtfQjn2aUiJ6Eb70E2LPQGB0Baiua/6JOIvR9ar2IlpuP64Ftv31vLeDNLgmJtv3K8g3SLQ/dY3kKROz3iO2kHwEkiS4+ljcrpDU26Y7/UUXHsT1SIRV3cPCQmIq0CIB87ME5y71y0dI4bDXrof+/xy7OnpoUZdy76J43QG7eAkYJc22uQZb0yB/H7M4u25mV/j6BCbCeMiUNt4gXXwKVFrxI961FtOrSCpaoAKGgWkxo99Cw4RfdCDXofpN3a3k5G0u279Yxx38fwKmmUitohhPTOsenNv+Mrn3rqOnsZeAPyx3EvGAQTyPA7qI+7CFBoIGg8Qu+ieO1czifivQhhidK5ncpuf9a3NaE3SuRbl8O7evLdBR3HXV3tI4BFxyyYInMsYaxd1NYW35bpxt42775jheD26OAsygCP5X1q9H3dXt+PJU6fjF/Hunjh3LjdPcRseh7in3OiE8uaF+fFGIRSBvNbCTf0P4cr1vX0kt6M/FfPACCfAGM2Ywr5WG0gdCHEUwjZdNu2uNUPqFCdLUwtx9sxyfICJmIEITh05VJSTouBGBwGdC5pRX/w5IP34dD1m6gTxcOwErvk6NvIlkP2MO5jS5uOeWER7G/fuxSxuujFZrwIzdIa5P6P7Z/kCfLM2CYGHuc9i31GU+ZViQ2MDxS4dc3/0OvrWcUJEBWcBrwwAct87nmE20h544SZY041W7pE3gmMeYDiPxxrx/GNn4CBX8HqkEcEcetoRhfFGDdU6C0I9OaiDmprMje6tTI9KJ+HAIBRCOAdE6BhVXGTPGBnIRETW24c7Wa4KDPp+6nXfCvHFBQdPXQ/iYKp7wnvtOBsiRs6xOIPTcunUQszWKrGA6hqMarEG52sb5Wg5v9GiL+DDRTzX11bT1t24vxPnVrCto3HggkKo3hVCl4FnoyBhPaTPANmNVFYWzsS9g8Ps74B2DoFtC1tam2rGNRgv3wtD7HqEIotzc3EfRnR7oCU8SAefH7t4LhaR/Em0zjy4a/GRFZzyry5PT71yujkdq9iFU3DOffTnMm6jm0DNocxXd7biEp18sLYes3DLxvZOXFlajtW1tZiFuzz7qQmqN2j82bnpOIM+vvvgLkHfMBZnZ5KDXLwy1fQU73FU5yA9n/H6dJwlv6PLDl1pRF2rrh41mM11ewSk11bXUx2pTjTY83Rw0rkgkOQefK7zc22InlAeNUunWtiLDtKZE39IyDGB+3HvMM6sLOY5lM7KjuHsuJnIIUj21R7uoBpdryH+kVyIvbSIPYJ4S0uT8e57V2MOl9+pnyZaBRmM09PjBLBTMddEBaMq97DFzkhroybQSscTw7gKoZ3mcEzQ9ZmHmIMXzs7R7jD2Ybfb+9tYj3qcmqnGMRpnH3WqfVpAA4wjsfyXsLm3exU38ZVddKb7CLmrmSt3nN42flCfNglKD6C827PtYngbIMJjkXL/CPKMI1lj2IOjLkhp8MHBcOu5Jo7K6iaSBgHmFhYzvx7VxMwpIvZNpHOCeG4nqiDUtzic+/EFCYew8oUACOC4mCfqeDSEXN8y9iAInwQRnn3SRAVSNLa2t/J1HmOp1oR5VM3YXyRK9TaP8fcEoTMzzYjOAcRxmMid0dwbsXiv1zWSVTRKAyR5/NEdmPbSpUtxelyTgNu9thunCS9yhziYRW/yPMzoiMv2ALU9ORP3YKx9VPShWojnTeC+h730tIgO93/bt1yJu/c3cOXxjOem0pFx1wHH8tttZ48PYnvrIE+qqwHz+3fu5V6GLm71pNbq5GT9FYcL9/jhxJz7DR0c7kXufoxYDrFJeQgzMYbDPfu59h3PBg6ZQrl4Xn7H+aQx3H+4/8E6Li2qbIfY7ACuffLyYyAFNYoEuNRqYhxOBvA+DOA6PyP/cRwZ1wxOQnT3Yzq95IbEHqqG6qOM7nrHbX2Q4H3sz8qpFdqrxulzF+L+g3vpXbkp1dLUVLrIS0sEszAVVgiHph3LBLKPnz2HjXEqBaeIQFsvq01f7qwRqILcUW8IYw2Aaz9d+SkcpdWde/HiC8/h1bkrWT8OCZonW3i2eL86V82jA4hUhxGOQPx2EZtBzDyhHA3wzvWbSahZAvHL5xfi3dtb8fJjZ+P9e+txf22LsKaJtLZibVMHqBXL01U0lHY7IPw2sVkjTkHwBt61jFldWVx6hetcbTNDpcuoiUU/00bR4zGHLq0iLSvLZ3I/JjeRxKikitnDSTg+JsLGDd9C7agylCSlwYWjDgK7KeIAtbKNm+pJoRswRZuyB3hV0/OLcf32A34j6HRQQnsWiS8+3rq3int+mBtO7qNe3BPesxy1ncWrNSCTyP7SY5dj9cF6rpPw1KEXn7kY77x3K2Mqh6emmlPpBm8B+x7B88b+UdzeascOrtsOSHYiUKfAaRuPoBgimdXxyXAENPh+Zm4UH718Lq6v41xVyY/W0CsllMRxGUQdBA+QdHfpcUNi92XvYcs2t7eTANon7XALb4T4m5i0GWNIi/Nme7udPMJddb63s4EqJe6SIWC6M2iyRWzp9PRk3N6AoSBStYXNcqtQd3o+t7wQY0iQqtCX39xQaxrV5NF767iPfTgvYxhUi8u35okZ9uBcZ2txj1BPxZZtcqpvkrjTygFAqOpcxAkl4Ui+UFNQLs4jOXfpoGplG4Joq5RyB0g9qGZjz71hayntuZEk7U7DYTo07sj22GOPoZ5WczTcgWbTD/+278WeVOLm3fvUgwYAFsfhXGdyD+KOKsP41o8+kyMlm3inExOEJ11cdfI5f9dq4DRN9uL5J07HY4syQBdbPRHvrbbjW59/Mi4/8Vgszk/H6YWVeBxH6vq7V2MP1fXxF56O0+fP5Rklz16+HPM4IOsP7uRbNTOo1tm5hXjy9CwmYDeP6tigzPzyTFxYqhFHaoaWsMvEdwNc94N+vv25j3N07T6xKzGkIwKVs2dPj9K3J15pItKOALhdmxN3iXjUlAv57bgTcx7/6sCOe/rN4eE82FyHXbSDcMJisW2bzkLuRS7yUTkV1Kazqi42cTrCY/OWIe4zp6bjNu4J2DT0yOThNI7buT3QJfT6m6tbcWUFTwlk3rl5L4dknEo34DyCc31ttg5jPbk0A7NNx1F7PaqV8egcj+VZJA7ZdPt7dJh4EHrOzyKdwNQfNGAuYj/ywuvU0yNWAz4YqY/EuWoWFkPlDQJrEa+9txnPLaGCpqZjY/M+TLOEBA3i6p0HsXz2bKzhaH3kIy/FP/7lz8ZHn3sqnr7yfNx97+0YQag1vMGt9Tuxt91BHbfwbHHCHFWZnIqbhCOHxFXnL6xE/2CYE5QP1jcISSbjABPkIEMunIEhc193p65hz3j5+edywSTGAo7DPT11KnYAYgoVkwtOIIIL710BJTejJfHA3GyKADTLcJ98Est16NPoXI+Sdbdl1xZ4pqRSya0MppeJOfbgJF8H0uepUbZeuGM58Taf517N5iohvP+cxm9RptWaCk9ZPYXtmkZ6J2Em325ZQ42O3Cd30Mz3jnVKZmE6A2QFe9hBI8AJYxXiF+yl3uYq9kNGqONw3EU9+saMjIaRBC6kbtTH0PdRqcexOHUct28fwgD1WHQDZWC9eNZDbPDwzs/GF9+8maHCv44jsbt6KxYmh+m5Ptg+iIXF06kl3nzvZiwsz8f163cIWwi86a6LaGfmW7G5tokGEscID7A7mp+LVdUcdKA6OzvzijbANYEr6E8Pah5RqXuzyr3ajGlEGlzhJbkGw+EPuBlKLUBEl2jlAkQ8KNWTh2q647T7ari3njGQC2lcgjWJJLqDjHGNiz/nZ5fR/bisVdQuea3fkfLrd+7ER1/+GLbKFUoHubIHLogDvNM2zHGdAPU8wfEYRPVgtVzujbRUcWSqwHV2EYm99l5cOnc2xgfEOEjM1NQknioBcGWKUKIfC62J2EWFrpyZCSIJBGYuNne382CxD27fzzUcMtTa+n68vyvMgX1dz/Pv37u7g1OwhwmAiL2jeAz155sqD/a6xYb9MNe1zUGsbvfjgFjuFmGP82AfXL0GU+Fl77rYtBu7lHf5m9si9Q66ceXMmbixtZWeprPLNezWwR4xKbTYw7FKydLNdfHLglMH2ISdLTyRVh0pw/sjcj4zP5NeWx7dir7Sa9NOzYAAT9TWWCpxszgMPaTHDf0dlvI94wG2UHvgoKruqwvsH1s5FZ5n2FWi4QLsZrjGXcXjS+SnTl/IIN1l1O6RkcYbzh8jVpuoEfF7XC7OzDjOQ4XYyKGYXIlFsH3u7Pn4xutvxIO79wg0l3Gh6/HWzfVowUh/9zeuxrOnUWNQ5wzB8ed2WlE/WI8nLq7EAaqt397Ps00MU27eWY0ekuWilguoziXavHxumb5X49QscRZ97R8Rp2EWPvvuKqoKVSoj05+93WG88f67qL8OhL2HdGKTQfqEA8VokAPK6Fm7Pl+HLYmhw9UqNqM0hPJEhX3okAMW5MlAfX5+7hX1kkZ+RSRjknTdtVl9jOuZ82dQPZO5/bcel4h3TyMLN5GUQyjunJLvXZ2Zb8Cd7dzK1Cnqi2cW4tLpxSTq0xfOx2mY4fFLZ2MGW7SAbm4Rb7QJCgnsCDAn4gDPclSH02CSHOPDVuzTQR0PRzkcVXiwdjcWm7U43ndTfzy9e3divHIUl07Nx4Nbt+Lq9dvx8ScuxBFe6A7cv0nn7+6so4pn4iySdvubX0blzOXY4nBzLZZmWvFzv/KbcW2/EQtLrbhBmX3cZ3eEvr3ej50jj3h33/apuIVX9taD7bi+PYi7G+5oXYn1Nk4Tdvh94qezc5M5aXoDmFxc5Ii/sZYnKRgONNFQTjhqcw0dEMfcTXQf7SFe03eAkO7l7m+drAwrwLWpOp3e4BDkTUNpnAAQoofkG/EGiE4gqmsfrG3kAO4+XpwAuMDjHBJnvLOF53JuES7Gnqj/n754LprjPTilmTEWuIefHKXBrmGzfKPeNfaqLzc79pjye92xnP3VA3W9hmORh7j6GdhSp4Fuz7f/YKytPaQZ49yCweZm8aLQkh5eduPa1dxdemqGoHN/LbpIY+WY+GyvHw8as3HjjW/EluOHMMGtrV7OLjyA2QYYjk1U2LbcTFC+26tS30RsoeI8uKaPTTzk+lA7DYO0DzoxT2gS461YRZXKSgOk8tTiKcxEDVXaieWZOg5YC9jbsX3QzrWDFdRdCzXowhljQ+fmfG03CYfdnoHAe2gmTYJTRfZdgml7JXD1408//opn7s5gszxTo0tM1EI826g3pxFaEGoIoubhQF9cOI9dq0t1gDrVwljjcs6jj1vTLSofi8dXFrF/LsV2NFvmcR3DEOQ7auBgqxwUMYNUOfUwwInedoUM3pcbRmpsdV504V3xqj11Z2vfAFxFujt7W7GMRE/SGYeqkP949823CNDdKLlC3ul44qnH4p3bq3hVu/Gj3//9cXWTIB116GkHU6cuxvTsVLz11W9EY2Yp58D2ibn0/mLM4atqjtg4YZjeLBLt66+5WguV7MkQxlmOuqiqmjg4EzC7w2CVSRQ5IYTvo+k0a5+nqUdHa4ewYXfHxUj9NCkSwrdwXCfvUJTSo+fXQTgkjjuseay7M+LJsNiwykvPPT3Si7Og8c3du7fjqcsXoWQVu9RNqchAF9vgIkvnlC43XSCC2lvElW/OgyR0L89oN52EcVitWPwJDWhIQPYAYGnaKQ3Iw28XtbTh8G61GZ5E18U2kjGJlgei1UEuNm4fmFQPnkA3NtaPmw/WIAwSCRPNggTX9OVGyyBxHE1QnVoE9gpe3xj1DAn2RUAPBB/jort7dsTZYTs2xxsEwLMgxlEb1/B5yLSbcoEUCO9JPK7Y6tKWdHKoTamfJM82ToCHP6/jfbrkwP3jtSsZrhz1imV5qECXldl3NcMkZQ+O+jAsTIxGsE9wBvbLAXO8Y/rrepY2TtMSNt1xRt+sdNZaqfLd6urZ06dy1F1E2aCEA9NUiONCz5wnUgKcJPOoWcXzLMYa5ieumorbOzvpQTrYqrvdPkaHUV0fw2zjcqceouvgjtHbs9ivEU3so7Yc6YDu2Bz0Ph2Yxk500d+qElWDEtbAsB8h7W6WvwUnV32VB8Y6Q4fu4epWIaIj9EunllPlOmgMlYjbUB30p0ld7ijdEnkgq9/GJuV5V07oHSDVxwSo64H2w+PSLiPT7cO4hSe6gXrf2tggfNlB9R3g+3fjCGbT23V7cR2t1tRUzpHZv92d3RirY2ed8wKPuWEWal/cuoq3iTQeoFkgYdE/PE9jLK+Ldf5jMYU9TW1Eec9kdh4xCYn6r66cXn7FQ090s3Fo0rMzblKlOaRkZg/qdN/yAepQjp7meYX8viWyfdgn/mhi244w2h0ksIK62kIinaA8jg6I3N1xI/weccdE3MRY55Y/gNx0qgDpcR8o47sBRluG6OJSGav1gEGv0LUgThnMzS3m7HVzegHX2jE4PLccgPYlOqQWO9dFpTgw66i974u9f+N6nMJD7LZ9wRy1mVpEr81Vr/QTYqUtAonOPLd7B3HrAUGpCz+BUi0xdGEOREfAUh0569tA7XvYmzMGbkmec1Ag3O3LjZUcTJCJ1CzNCSRalUcNajD9AWexsSuUJ9aiTlf8eqrE4f5+dGCS4r2BYpc3kx57hah7pHut86C4SUU/IpfwJwGcwPjlyIRMgsgtIngGanM4JU7WqYd3IaZnPCneSqhvYrh1zpTjZnRbW1Vr4CrrGdEZdX2dMMGVt+dalTzDqnPnOmp1JuoQQM5SmitYJeusTdAhpNyO6e66jbZTEfNw9navjV2YLZZ40ekOkiG3t+mD+1boxTZAkEdiOIWSq4kpl9IH/Kr58ysL6vu0gTosq8RaLRwGcdJtH/DIk/HEC5KNLdlALXqqkGtBdJY8fNMDuD2YxpcPxJew6BA5i+CONx7EqQ32dAclT6nzzOYzS6didWMdFV3s6+FcokLim5wdBCVVJjTIMx9hQJJTyuOJpDwSAlF2kjG9MJBAf7IRpUtOcxWu0xQPEP0DOux5Tw4EO8PqTKsqwIPOusZjM7N5lISOxxB15gihCyOhaHLgNh6Z8ZdbEoHZJIrbHAikY4o91OD+7iYE2on12/diE7U15VJoyuUh1EjT9uZmeHyhB0krlRLB0xJuE2DP0v72poO9nqGCl2lAiopxb8PGpFPvIF51izpfgLtvExtNA8r9rb1YnJ+lL9jZE5tehdmmKDPQEZKAqDdXMIt4l885NKfb7vkoMoaaSqlzkM60S7ylSnevQvvWBEeeYEsIlXhXULS11u3pC3N4t/bFQfFqa6rxisuoHIVwr6ADRFDvxLXYrn1wBZEHrHjskPNLh9otADiGqNsHhzmMpOdihXK93pO7szhJpxfjWNuUaynwuOTg5tQ0UoK7Tqc8NsmBYdfEefRsjY+vwdRQey7CcbmzjoHRvEuh6zgQeDAxt7iUQeX+wX6qUY+30GY6uGtnPbtE+H3xwbFOD4yenp7BluynihfBecQs3m+eGQYh3LDk8tnl2Fq9G0+cPhPTwL+NOnYy9ginx9P1nBqqcb3rEjVw5OkLLmZZpn+O863luZg4YiC51DA6L80qWgTvN9f/IZ2qNiVHj7KPxmmeMPLCwkJKpHUWr1vpR6giJyA8Wu7yExdHearMmF6Yc0uFdNmgyUYVTSufn5vJe6oBZ5KLhZQ8V4posA4S3B1MjnHrOcvIIWjTtHXWb1k37ZBBXBag6mzJnQApYlUz1ikMQwxwD6Pv6MdozGMsMOYwSA46U49lXKsuYfW+TLZBP2PWGBFkaawdmXEfp0OIbv90Ctrdg5gaASsS0tmFuHOtnEU4vUz8VmvEnbXd6B/sxjR9vnZnLZnAoTBdd1coqYr72Dvh9b1ldz8TbofDSlPi4Wn1ZoMQpxU7OjQwrl5vaYfMr69gHY7NqhFMlrV/6zhQJWFzb5GZudk8OCbVBhxuEsEFcAXSLOC3xMlTbFCXuCLo2MlYXj6F2kNfA0gC2+7GJJ0RUSJGAI1BRKxIV9RdFNnLcT1ddA15we22Y9tFlIW1AgFKXYsANJeDUaeI9tAaB3Y9PMz7So3T+67HaxNCuES6hxToADiU42xxF2QtLy/GLp6dZerEYzPzhc0djeMMoVGcpvENEQdjtWlO+W/t7OcIjsbezVZca5J2Dgx4uLWenczSRwrVALmlEQwj4mfmF2IH58qjgQcEXkqSalHi+HzBN2uQbmNL77mzmn1xEF0toRQaGohH26v8J//Nn0XRgBzH4KjA8TgRZiqRV6SCc03eK7mj/H70XkqUtZO87+8yqdbKpFqkUEqeoxnFjs/F87Iuk46/v31mfR/CVKSHElx+xovfWQfxoKkoo9KVqMWUv86HSal0WUHZpptAljC7YUtRlnaGqDbqKByfD/MoFWXbtlDCqlNQ5tFBUVV7X6ZGw2Uq6zb5DOjyuqzvUdyV8JU48nkF7ZDvHZufx+Yp8olL6VloRu/4XeKqrMPlFv7O65Oyfrwnk5R5FZSy7KOfMq/Pi3aL5LX5rSN9iJO2vTa/DK2LkvsMw6Tlc7+lkfn8DUtk//JsHCNX6i1hsW9em6iygMc6TvBQ3C9waH1+vF/0q3ie99JnK8oYLpbJmSbLZv+El3tFfdLeJY9HKUxGSjqMhqnV406cXZqNyh9FsPQhFCyBTIkjQ5lKAL3ndTZO5WUqN6YukeK3qZSfzF9UkeX8iBCBkj31ck0ygUUFTiY0lXWZSjhQ3ikEIi9nTk7SGMz9EAkg6iG8aKfyvp/yOrEE1QwlqSnnK8s2TGVe/SXvW9+ASMRkLoXPC+/bF5P5Jay5LA9r5f1sj6RDV17be8uavJf5acfY13pKJjAV3wV+TZY1PSxzklcGFbdFG9SZurNI5ikZ0fq9lrnN67Wp3N/SvPJB1ilsJ/30U8Lkfesxmb+8Nk/CXzIAqYCnSLZR5vdNKpMwVQmZvWde928TJutK3kFBWYUi5/5qlk+4uCc8Zbkylfu0Wd7o05R4KkAv7p/gKfuEVbSOxA1tmNf7Zd4sS3/8xh/gLhW5V8BJm6OTcDqvgXIG61v5I//Vnxz5voVHbPpuRu7OTiN+TnLmf6Arf5apBE4hUBis2OioLG/KxgSK0moeGnhoJRJwheoEKebVbAuz8Bo6nsCaGkstYTuWyT2meUiO/BbR2dYJK3usmT6gCfLTVoksEVC0L4rcf8yyxY0CVvsLHbNvOs0JgreBx5E+/7y2T3lPAskswpR5hcBclDlpK+Gznzwr4OQeXbGf/uectvgoCGVdBT5BV6asBQ6zjXJYwEcSO48xSPyc4JE/f1s+DwrJnFn8YRsGIfq1JqeAC5iAg7otn4sI/M2fqqVgsSL5XmZuGZ3J/GWiPerRz8/S8gBwiJ8cJrBO+1qaatKRioo8Ko28FG7+zFtausTZSSvZR779JW0KXNMv/vQG7KNWRiuefJjPC/qmUpMeJxXIhtafhoQyvqeTPEkq+SlxKMx8LFOuTCryFXlLvPtdlm9wXfmv/9RftKmsxA0ZEiGkssKichAFAR9NPhMAR3lNSZySE0jOIdiQ94sai2QEXeZy8PDDX0WyjB93rH8U4PJb1JedUbv7bRL9phLmMiWZKZcElkm49nky32/pq3kyndRbtlMmmc3kfY9QeKhIosBNxhZqL66zDfI/Co/lTE4eDo+LNwSzbxWtiFbcdX2PwO52NZTPLW1cknSShm43SjmfufG8Jbx+FFbbLD/SSREr++4Mrt8yVQaiJSMRm1hHwkRV3jedgF3Af6Ldi9hkkNeWkXGd2jDe8xk3H+IzXX6/T9q3jN8G52UyS4kf233YlxM/rWij6EsBO8KIciitrtrQ7/xgpszjNeR5WK/t+zHgduFLWafJeoW37Jup/G2ynCnbIpW/H03Zr+NBnsVS+WN/8i+OnL09JrYaguSyMaXdsmXFOdZBMo8sQ4/zn6PHZWOpLSjrxxHtsnMCbT1el3n9nRr3pP7idqGtyvSw3oRHYVCYinr9mMzvtffLNh69by7vp7bkT2GCfzO5PV6Zz3IfwlLUYSrr/K2ILPOU5Xye5eEQryWKWtF2y2Ref5UW/uFvUXnSn/K+3+jtrMuPoxwmr8swIJ+dCEyWgUZZ50n58ttUQmFe4ZSODnKUtCnSh4rHsmW+Utbtk79Nj9ZtGWkHOfN+mcrrsr7ix79K3xKGdFbIZ122U8JR3hOWso4UruTHD+v1p/cznQhZXvItzJa3H/7O60csp/fK9nQjTWW7pvJZiSuvy/pN+RbRSfJZrgT8k3/2L4wcK3XerWisaDgrAJIEJIN7CfavIsU8NqbmK3+bBKRsuERKmX4rUCInEcX9IhUEKw/xMT3stPVy+7fW4X2J8WibZbLtEjZvm+NhW4/U4VVZTnfRHPmU/xSOnFUXPzzICYGHeT8kQMKVJWkXxVT65T4vcVAypukhXFZ7AlPJxJYxWDdlvSew+o0Ny+f22QNqi76Jc/Kd5D2p5mEqrLtwALuK0fasi2pLOMpkXSqqMuUeLSe/H7rSCW/ZLvXw89EyWryyjH0q+/doP8o2H73O+ihQ9unRWK28Zyrx+n+WyjKP5i1x6Mf7utC/9V7WWYD58LfPTGUdec2fr1OYx8fumvsQf9w4clbuz/30XyLPidYCgRLnYaaTZH3/iotCZTZivvLkXa8fSi4ZRrUPR+Msr3+anaCvIt0VCLm+VyYmg/6vLlV2hPwOh1pnAfyHFqMEg5pwaYrnltfVeYiEVBAKgO7Ch64ENfF3kmzmhGHKcmXynm0nHnD5/M7yJxahVAR+zOuGsEdHuFGUHa9i9Wk/Legjwu73ww/lBh8quUylYhiKi5MyY9STuDn5XbZHzfnbVOLIVJzyXLThKxyPMuWj8KYAntT5qDCI2/K+glK2fSJLmTLWPWnjYbtZJ5lO2ijuFeWL64JGfsrR17K88ItPm/B+4uGk3qzzkSSHmIr2zPPh87Kuwo0rRiOL+x9aWM2a+cpU8n05aGMeKJf30k2mLmHyt8n8ZSrvlfWV7Tv8UXHRxk//zF/JwQtdJBnNjhVBHx0HFmfAPFzEJmUYtbf7shauGZUm8S1LkbHaQ9N+rL8lcfizHmpNYUIHxeRoyMfNKfT9G9EZwy8XoaWPQ3JD2DIVwNsA7dsuv/0YD9quljaPU6WdXJdguyIpv7nNd0n40jVLQp8wWN6i3LhNkPKgFO7lFpwD+qrFHqhAFB4HECYiDykhf1ov7jpX4xtx5X7pHmRsrxHBxJtN2FbiQ9h5Luw5EFF1J0xTAWNWzPVIlyYvi/t50AmpjFnsg30XPut157CHicsj3S7yJmr0S70HjrWEBSzU5X/igq8cfKBfPistjoMcxsvCbyp6UDCZ9+QDFYh4Heo2GtRkIqblWZHsi7mp/9GaAMyaxWGuO5QxrYN7D5k+yxV9zT3noVPSLm8WcMizCQ95S17JUOZE+IpBL+jAfRWJpct2zV+O1iaE8jb3uZFlivr8yW8+tu11xufcEvfOy5kv4TXmVrD+4l/4aeiupBkQTmSgXFYkQstrV9n4nQ0lQxe/TaX0Ijf5PIE9Ib6ddkl2iYAcsaGYwX+eK0U2N1ZM4sCwllU4u/2iEybbKdvQf/Y6EakQ2ZawFFkzb1nu0ZT3+RaZZfrQVbOuYhRquXoQ7WNcreEoLjQHcbhxL/dn6vDxRdI6cB9W6zHWWsg6JdoQxWMSLpu2TuuSwCV8PlAgSpyV8Pqcknlt+WLpwof5Hr0u+22ZEh/pnp4k2Cn/z/yWK26ngijbKxJwl/WDz8SBuEgM5dM4Ah8m20oQT5LegJ6A7bimRIF62Kd/5Tq/kgE9V0Z4i7qKygr4C4bO/lRRuSgOB4AetSCJO1KWRQD8nbR/2E7RZlm/ye+yXJmyPEgo85X48/rRuuTRMpVKIGkgnk/aKtszCUvpHptcm3PUaUflf/2ruILc0AdHP52sgXcQgwKPNCgCPbLYBTkOWFhhGVuVnzIJ7KMAOgHrbLUAqlvLzlmmWCVQMEyZfGaQ67MsB1zm0bIaxD/Me1KP9VrEPI/C4+9iaLnQnmWb5XX5TUdz+T2lwuPDBse1XDpS3HE5H3np8+SwE5X+QURvP2qNmRjzPfX6PPCoqQuiavWzXTSv9ZdwOBLo209lvhKO4rlvOBVa14/3TM67eF3msawfLYt1mmzHVPSxYPiiTzJg0V/z/la3MOs5qdvfpjKuffSe3w5ll9ePJld8W8S6itUWhQCZHhW4sr1MJ/dM9s/7ljFvUU/BNyX+Sr1RPivr8ftReHRvE1bKPTqirJUrYSpT2Wb5XTpKli/7nt9IhNfpEp7AWKYSjkwnbZnXz1EPPvlbf/UvANNYHGyvRQNtPO4K7MwL4qk6X+oBOBdQj2qTcVx38WMt37D6EGCZdxwrRANUbOfGMEVV4o4qjOlRZS4zaTVruaLOt6w8487S9SoCDMO6C58Lpw+hodpyRm+1s4eL2MoNCiZnZmO/2yUGaQG8JdGq9E3llm4LTlfRWTt3Qlx/0+n8O3ZSFKG0XwjP6KgPTG4Oi5XkuRPMhTtMecrYBwV7abwbreFOeA7D/a7WthatCZe60P/GFNaqWbyXL5FQIDSabVuPMas4kiAZyzxiYb1WiHLIHQ7zfj6jjsR90lAGUWgc3i/KWZdrg2ky3VGVZcLsh3zCnfWDh9I1LNb5FkPppjKGMbk/TxmPuENWMpTtULSEFVHP5z7TmuS9Urk9mk7cNJM7Oj68PimffTy5LvFSJhWgyTLmM9mGsJVt2Z2HfTiBs7wuv603FeEjz8q8fsq8UDu/y7ZM5bNH06P9FJYSv+a1bFnGe9knDII7fVX+9p/6/458LXGEi+a5CbnxkfMyZHRzCl2kxuIZgk7ih67rpmu51moq3GypHru7bSpDfOjM2MzSSYOFoFX6u7FQH0Sj1oqWr1ys3wUwt1Y5iubkZHh6ikt7BVZt5GpNraJaakL3jKBnb4iVnJjJtw7yzCYYxN2zztYPotHvxB5u2xaMOV6fgtFq+LdD4PZtCD9j+crmSGTA866bS2WBcsgDLNWwuVE7cNBrEVMirfTRKwhk2Scqz2vzyLgP8/MpkZwnDpxclyN0Jr+q1Q8tFhARkwG3FrLayLp8Zqzotx/rLvOXK1wktC6YKds7cSNNCoOW1zy2Vw40WEcJS/kxef+Iev1tW2Xfi/49ylQFTKYiP7DxR015P5f38Kwsa9acKrAd8npIWFn+0dHCsr2so1KsfbTeIXj2Xj4vQMl8nvNV9O3DPpTX5i0tGtR7WL48KrHI8yGuHh20+T9LZZ0P2+Ma0PK6TLaRsJ/wgdculqUHUfnnf/G/GHkC6sz0XHjaQK3ViPrkFEw5ETViiXp3M9qYts4YHUcSuzBynYoM0Nxv3X3PfXW04sCFwTJJYNybyZ0ytFYOfjhSMum7EzA7/3NPQQZQdZid0AWQ4RGasZrb/4CkXg810SQ/neH5EC3oy3hu0N+OekxNFFv9jB8jlDngUI3aEIEBjDHcriPdE57l+nAUgwqgZFBXCKRwpG+vm1q8blsyeJkGZCs1ei6bRkjNI37NZxlzZ9wBchWshwwpnqzPemm3OPBNhqzke9ON6MXuyC3uCutofQPwqz/vtn5lSmKWsaEERLBsw7rd46qEQ6HS5fR+kbVwgc1rvFwSv7yX5WHCcllXBu1ekdfF7KaMkU6GMBOO8j51OLjysG3y5cAA9016Bnov3jO2sdf2HSoUShQvROVbwFPWXfKOCuhEGLM6/wMm855YxcSrzymmgFu+gAlYUGAuGjZp5bhpNr8epvKyqJlPtlVAmRmFHcUrbHmLb+lWLGUvhMkwxW8/aVm5Lz0GfWKsf/zX/1tgGYvJRgsUw3gUdJc5QQH0cDu9xoRvs3Ry9bMd9/xMTEd4BIeLdgvkfMhU/na1r0eK+Mqs99Rc2kKFyXhFc+0JEr42ZUf6POj3jN8QRCyl7yvounkcCOYKribacdiuNl3URxqjHQVUy+OWFeV9ieeaMpHsiI2rlMVYjj7xnQThRvYykQiSyPeQKRCgkngOkCSxuAZzJ8/p4wkTWpf+vUlYdOtkHPMkMayfpJa3X+5SoaWvjw7zBcaDtsJVvN1jXldbSDAJNQJPtlvAW7QlXCcG62HdpmQq2/PDbx8pzEV8wE3aFi7zDR+6i0VfvC7q/lCYywl+n6uDsn4q/TAv9fAtfEUdCnPB9Naf+DpJxmi2LU85KGTfMnYmb9k/oZExVcbG1CbvSyNT2fbDBM/Sw+J+zt9I+5M+oWDLVMaHJslX0sZU1lnC4G+ols+ybT7CmkpA2vLcPPmhLvvpc+soYct+9A6j8uW//5dHCo3J172gRhawcMJLSuIUl/lMyh75KjJ3bVxgfZdjghgsg2TqqBE3+V6/jD1wMg7gc+8Z6vQtLN83PMKt8/UHz5zTJXQhsG3ZAZEgozpSSbey88LeRQUV2sydloqBDDvlDuo5ckNSMB6mpDcF+efzcjhZeJybU0v7nkuuss52QTrFE1Flp/ktU6SqIY99KkcRC2YtCJn1nhBOePO3sPGda9uoUEIkzrDiJTFNjxK7JLSvMPg7PyBE3DfqjcJd5rn5hMyyvr5gcuCpxFXZgRzESEQUqWzDcqWrJFxFftuEuU/gL2hRWJmEgxzSyPIer1CUgxHzWYmwgjELOAqmsy0/eg3lb59bZ+bnyzJ5LbQ887f1msyX0J2UJQO55IOiTCmMprJOvz22u/xt8jrrKhBU5LG//Ba/9rNM3svnwm3rKI+yPdNv7aO/c0JmgMV67ef+8mhn9W769u5sn2uwyGxlunC+e6mAuPl4B4vl6/e+F+PoYb4U1dFdAxhglwCmRApw+Kqhy+3Hjt1KBSuVDCFCi059uKBRxIqmosN5LzVSoWGOT2bJ7bhNSHR6nO241k0zXvEVfd9u01I9wkSJFPJaZ5bTAnE/3RQEsCRgyRS2p8dWukdkSJjNky4t5axPt1Otm/CdWC8FXc3tKKF5nGcTJ6moKI/R+LC9E2H02nvWW8D6iAaFWcr2yjrN4/5A3jf5249lTA/r42M//a0iqqC0LG+5Mq/JsmUZU/aNVL514PMyJYxYHPGS/QMEobR8DpMXRQs4T36U8JdtlNeJN3CeeYUBuhSwcvekHpOuu/fymryPwln+zvj3pEzWgfdTtoOm+xA/5PN+phMeFD55Nds9gdXk7xJek/xReCbWKx5PaIRQGkOa/E2AQ8SEYH3ur/znIzfD0Ir4emmxUgFmINNhr5t+pgLk/hImG6tNNBCTUTRrWBo+buQ4jsWoEohruZIA5BF5Cdg40ZWWyIbpa75AJvODwTEtyLGTxbRJrWUb6ZdTj8knOUGbQqG7qrvl6GWBcJOMUCC5II5JhGoZTD7LFdD+QCgEy+oTOXyP5dbdxTEYRyfwKCi2laOYIDO3+eO+n1KLy8Au/dIS6mq6u9oQQbKBEn7hyLVtwFgSz4Ebv00e0SgcaW3Ao0l4rd+y5lPYLWvdjv753FS+EZD9ADe5KJd8xnwZoFvW9rmnlyBTeORw5ueZ8ZNWp2RuEaQQk5O+NHKA5fi4my6uLyd6AoRl/dBc1uHHnup62o4WQPw8Sg/vF6lg1uwX9x6Wf/icOh8yLc+4X5aXfjnyal4Q4j3zZBuptAu6VxzHP0nDaoG/4lPg0E85SOS1XJG8csKv3ivrMnktpbxvMjxI/UKSHp7MLq5VnirfQXcvKl/7e38aVMH7dFgtbv5EsldYFDGdRBwWrwvounluc9/hVOIgmV4MO7KYluskaYEslx3J3wWRHd62K0RoUfVoxAHPdCG5684LdkLt53vfwmEdOUdhpdQ1dI9+B01UAnTQPCZXZJhETFGmKJ/7JgtD9s17Ig62IY8ILYlfrsJITTrCCmhlqI+W6CF5+VG6MdnGSeAtTI6m3r9/H/xMZEw5Vq/Fu7euxVOPPRFVChYCqNKazPLZHr8limmojFBnPgNPxXPa5HkpHGPjrWw3Y5nkrRPLw7c7Qnjte/ZUkHWW7Tzs38nvdN1GrmgXz7hz5PeZ9910QR4wIWrEgpVodjZiolGLDnHgpoeWjIrtjdXUZSxjeZlIze+1AqBgeW2yXWE3PRrH6TZbl/0rnyeD58yqt+EPR3zBK78+VKO2xVfh5ciaxPJqPe/R1uARpZW8cwKHtwocKhhFbV7LB+V1mbz+sI6inRKPJi4fXjvnq8KSH5PNjzpReePv/JncqUmL4ndJiBKA0ofOOIvfKdVEPSbzuhpBZJhfJqTaLJ8MevJtrObaNXd7moAYKd3ApGYqXCcAsxMJpx1SrItXzB8Kjj0hqZEfrb+EM4dDKZVIOIaR+eV9BdZ/RXkELhFAm7p33J8YbySTlWvYsk57UuLB/lJnUV4kFu2VDJjXanosuwLyj3/1cwn7leeej9e+8jWErho/9oPfh1YD9keEvLQs9vsY3IoT5wwdhbQNkzB4bQzsFsf+zpEo8CJdHEzKQ95PUlptPgW89C9jxzQrUR91YnIC+kGDI4q4qdFXvvoqbtMC7v5MXHziMnkGMT8zHTPTrfjN19/LM/CWpxtx9tyluPXeRpxajNg52I6F5VOxO2rFQa8fG3evxY98xydpZyLu77Vj11PJFCq8lAoK0+MSqidTFvbXwQmT1zJBeb+cQjCV/c9EXWWSXx66mGBZLi7ySouiLpN5St6QbNafz2T8kzxUfPIN6TS9JPMlXCTLJ0+SivIFXCVNBLeoXyVY5PFZbqThXn3v/R9/hlCgkPYkwkmGZPaTThXAFKM5JiszTwH8h5pCYK3DRhRE54tMThYq8zK1ZtS6Cj+16ITfqalTmxXAawVtN4EvwHjoBpWdUEN7rQlOpPNt+yViTX6VsAq/Aw+6lGrKYmGxyKQMlzKjXTXOzACeOvm/gIPyw5NYL/vPk6Je4D3ph25KrTeKw3oj/tkXvxoPtjwAgX7ic//kT/x4jJ0wusuW3IpHHGUCDgeOsn9ooVw8jEUrrKtw4YZiFe1jvoUAzm1bWFxiJHqSFqiRHBQSVgTdUciZiaO4ffWDOHXppVi/9X60OrdjZzgZS9X9eHv86bjQ+yC266fj+Zl23KicidqDt6I392Qs99bi9uS5OD3civdal+PMtS/E+vKz8fTgTtxa+Vi83Lse19qVmGlNxd3tTpxv1uPw9HgcrPXjI/OPxZd3H8RR4xSQbcawXQw+idNjlIv91FqW/GUfEydcF7z2Yf+UmfK+728V9Zz0mc+jyfslfUqFXP7ObxUreXL9Y8bQRUK+s17L+J33bINPmfRY5Ify3qPPfRO6LKdKd3e2yns/hytoB0h5hv5Jh9SGfltARGg9/JY5vZ+AngDsJxMQiizzVWrFcLfljaPKVM6V2AldPud2LF90thhtEmsDzKvX1pGCyXcyz3ixdY6f7Bz3RL7ay+dJiPRJCqQ6cV3mLeIynxfwfIg2rm1HJWEQDmxZF2kcFyP7Q33FCgthB1cErMVEcy8J5kYrGSPx6zNvXY+7Ox2swn6cXWjFIlr/Yy+/FNPjhUBTS8Jn7KbwFIKiIkExgF8F1Ta1QAqieBCekllgn/ydjHniNiV9fAY+pyeO49zKUnz1zWuxtDwVL16ei+vvvUV78/G3f+k3Efx6zHaH8fSTZ+Irb9+J6uxyxO7N+NgTZ+LdbZVPNe4/uBrPnF+KG3tVXMFmTHbuxszUfGzuDKMz1o/vevKJePvu1ehX5mJ3ayNefOZcHovs0R3PnF/OxQSNU5eAdIp+EaOd4LNcC+mKE/vjdfbPHdtISWdwkwqS5/8Ks588t0wukOZbJUL25PxSqet9KHoFfgoqe99PWd5vP9btK1GPJmEt85V5bb3sg0msl3Sx3YIeRTl3DKz+zm9/4pWV00vyE0LjEfi6bjAItk6/daKGS0awK+M7Z6U2d57L3UCtvubgBT0by8nhY/JXM9TSCTNIdo9HGVrNmhYP5vRPrZyIAGA3FyuYyl1uihEvBwRck+g26slc3Mv5LXBsYO3hcmMKje4lz4TGo0s8eBwez/k3SEPneULbHu+vq+4url/84P24dOEi18U8XKXiLneUqUokrQp9OnK/SdHpFkzASnvCKjLTRU0kuk8lcecE94FJfLky5NrtTRhwPZ46NRU/+MmPx7d/4uNx48F6fO7Lb8aVZ16IxYWFGKzfiMnZWU/jjLdu3sx+PffUqagBte7dGCa0Nu7wLXgBTl9NEZcOGkGi4kMZV5lMNRsFrsFFkzKj4WE8deVcdHfvxUefWyFvN5bOLsT+/jDeWGvH/mHEd330fBzipn3yoy/Hy5fPxE/89u+Jb167Fb/tpSfimacvx499//PxYPsw3l/djf5gM/6Dn/juuHp/Pb7z2eXoHxzHv/mT34JQrsYPf8fL8a/92CdittWKz72zFuNHvfg3vv1yvLnai7k5BAw6qKjEWzLrCTOaSsYsLbc8l1YtYxZHQfUKCs/FvKbkDfPmL7wQaZ8KqFhvKY/lCo0+dORbvinKIMDSlXrKdstvaezuS+bNNqnZNl14bmPyt6JVCppl8lvFYJ8EhW+PEM3tE4TlD/7O73jFTdKsSKEah7k0bcWu6DboPRgboCZ8jhBUIV66LGhtX6WwkaJTWjvvKURFvOanUnGexU7aCSVcpIos6+A6fytzAlzUnYykMPAZUV4hNp8WxG/PMM1D9Mhn3X48S6Coq5gJT7jR3i6fqozcl7Sem7xOzjXj+PAwXn3tm/HOu1fj8pXHwxP0d/e2QdYgTi3Nx+vvvR9vfHAjLi7N5CEcriUU6fbNbwXBE0oUzkrFTe+AA1x87e334rGlqTg75269cyB6PN785pvobfriwqleO65efT8P07h+/UYc7u7lGazV44N447V3o9M7ijfeeIdv4peNu7G3vxPrG6uxuDxP32QBFBaUREemMFElV6PYPNiNvf4o3r+5Gh/cuBFPPH42VqahIUIW4MrRql2Y/b37e8RBx/HYudl4++ZGPFi/H29cu4eimc24a2rubOys3smtnyt4CkftvZhtzsb7b78f27tHcbBJLL5Yibe/ci/axG1PnF6O+dPTsbtxEF9970Eeg+1x3G89aIMXHWG8koHbpxXbjJUM6nUpYKYUKH7rjmf8m9fi2/CjsChZHj714zO+Hvld3EsPwrI+/C3JO2W9pvI7BYOU85PUY30qfr2G8pmYt05hkNfNI599CMvJNwW8X/1j//7/5RV3INTCyKSFIBTmTw2vZZKgvk6ixtZqCGENQhV7r8nQCpAI4zec7aewcN4vzH5aHTK5FtFP+cwoMIXV/JYTKCtLNCikRcdzr3ARfoSV4Tph5UGjrmtKh7Ea48e9GKvNxBde+3rMLy3y3C05HcVsx+e/cTvOLjejiyV67tmn4ua99+N7f9u3xTyu2t2bD2J/5yAP4drf34tOB2bHsVqcbcTW4Q5lerHfPaD9Qextr0V9fAjS96Oz9wDrdCPmZyfjlz771fjoi/NRJb76wuvvxBe/+mZ8+lMvxgj4/sUXvhB319+Lf+u3f398/cYH8dqr34jrd+/GJkL1xOUn4vELy/ELv/QbWJK9+NEf/v64eGUl/uE//DkUTDe+71Mfi6X5xTwU+b3XX4s68He21hH0XhwcrMWovxNjh/ejs70a7f21aFQPY75VjRs3bsbN22ux+mAz7t3biNc/uBfr67cpM4xnPvJSXHvzN+PS2dP0ZTKmGzPx6pdeja3OcVxYORX1sUFM8nnx0nQc7R3Exxba8aB9HP2xWry4MorncC/74PrewVHM1WfytID1qzfj7NKZ2Lh/Jy4/thLv3NmNVnMq42Z3kFaLq+yK6ZxCuOSHktGxPdx0lFCayyvk5VN4BsWUgflSIGVi2MM4ksv8KLKZF57gf7hbhcx96yZDchPfDv5YR1ocn/Ex+SyFgzKZ18/JtdMH5vN5KRvlp6ynTPm6lMr23i/+iZGrvGu1JsBY0YcFajD7o4X9NpXLfPzY+fJah6wEtsxrerS8+cpUlvMjkgsRKiRe5FjG61K7KZwSyXtFOXMX8BmH7W/ez6Mm1nfasQxzXdsbi49faOQRhP/w1Rvxn/27Px4f8PzFZ87HZ7/8anzqky/lCpLf+JXPxKl5rB6xRG4jezIU7XrCceKm3EUJ2Fyh737qKoT+WB3N34vtAUzW6cX/8vO/mjuPXjq/Eh65++aNtfgv/t0fjb/888Q0u/vRw5r+vk8/Fv/kmzvx+7/vhRRMO/C3/8WXYrq1GGuHbqce8SOfPB1f+PJW9I42Y3qyFh9//mL8s19/C1drIv79H/t4HO1vx/2t7ZhpjMcMVrYHbrDl6armiCEwDuivO4C7PlK31V1OPT+l1pyL1vK5+IXPvh4/8QPfEWtbO7E37EdjeBC/8NUbuJXNGOvtRwMLM4GbOgEOdne24v7+UQ5SeEaKJ5MfDTzBCY2ONZEOuqruXnruzKnYdq0jSqReX4jHn30pzl+4FF//xpdjujmTLvBuZxehvxEfeelTsbp+K25dvRGXrjwR43Mzsfnee9E6czZmUI5u2V7B0xhm7FVYOByZpHXSn7sO65d85sr85C9z6+UUzJFJ3jF5L+uhfFnuUb589H75ewi/eV3kKe7n5DvZynrlwYflTyxn5f4v/umRqyhyxj9dOYJgZ/nR9jV8VEX4eLwZ3/jaN+Lljz2PUkH7UNAjfN0T3wPrSuD8CLiN0Ez+9pkCUSbb8fmjKYE9+SvTo+846d5Zr/UovA87r56yLT73r30Q/V3PWSG4RljcIPvX1ibiu86NFcdNHvaiNTVJ7NWM3/F7vje+hBs4debF+Ee/8C/i+59vxgvPPplM6KfX6+R3TjFM1KJHoF+rNaJ33I829Uw2psnTjr/9jz4X/cnF6OAuvX9tK6Zao1g+dQbAXPW/F1NYw2oP5uxuxO/61qdjAG5/8fXV+J2fOAXMxYE9v/HmHYSmjkCeiV/E6v2BH/u2+Lkv343x9nZMz7Xi3OlT8cXX3oxzS6fiJ3/gaZhtNn75q+/Ha998A0UwFT/xQ98Wv/gbH8TKZMQnnlqMl8814uCwjSBPRfdgB+tez02w+9VaHB1042/8yntRnYAGg+JshG23YkdImtMIDpp5p92JxuxcVBCefFN5VM0hckcbTb7ZIAPlIBZPXEDgyfhOdxx22rmzbW627UCRPMEf7B8Dty9GUYx0rybGo4Pw1k4mw5N3sGi5wgdXzsMj+ngIK489GZNTM0lfeaEcqEh+IY+DPl6bThY/ZCr5w4S6Kb7JpyclX/k86zj5dl7U5O+TMZSHPF2msh350PviwDx+m7IePnpf9qH6R//t73vFd7C+8uqbsbp5EK+/eTfe+eB+dNF6V2/vxBe+/gEuUj/eu7sVr791L379/eNYXmyFZ8XWh100FQ2lZSuCthIgdwa1UUe5XMCoUKT7x7fPiuvCHfS6XEhpjOW3KsH73OCbe+SznCsB1M6+U+WbyYhuaua1TXeA7+RxoPQdF7EZ7+/14gxxULfnC5JujwzCgPOZ56/EtVs3cxR0497NeOL8AvFlJbq4jO02Fm+NIBy4d/Z2KWFQPB5dNHJ7zy2GndNr42JOxcsvPhvf8sJj8alvfTFe/doN+hmxMN1Ca+myHuWu954mvN/eiWfRyr/82nvR6+vKjMdb1zZiYv5s3FvfjLurd+MKz9+7cTs+8twTce3OvTyqp9mImJuZjE1in7HYj4+8fAW8DGIHC/RjP/S9cWZmPC6ePx9ff/3t6B1ixbBqHi68hbDoTm+OLcT79ztRa+/H3e1DMDUWN1Eyk8Ck4hjDJffkYw9r1D2v5OJrXDYstatDU3HyGVXrKFsFpEoIYPwBGP0OeJfWMBi0ktGNpVzL6FkPIiNXVvDcUVhjYGP3Y+7nW9y+qgT/eEKLE8KysLQ86rjrPRxA3Z4eGnUUhAuwcQ9V1oCW/cj3t6SFjI5ByLgM3tBlRNzJ42oV34TApXRj+cEoOpTJSW3q8rUiu661T3dR3qCM/FuIENBk/7wqBMwmc6kdPx15NmdO2FsOocqyVKQMVv7Bf/X/GLWmZzJY9rToWnOSYHmnWG2Ae9WmUwcgZOAp+vjjm/jV40TPniJmsP7RZybjBz7yWDE/RWMyZAoX2E8Lk8hNuIprndiT6yM6LuCZH0YQ7tQA/HanG4UutUOD4PnqbeDaJy6hgzJ5F3ibNZCnS3Acp+IgejLgbD3GAdU1IV9uR7wwh4DsbGYbHjbiyE/NlzYRYNc5Vid1g4nDDg9ibm42PJm6OTMbe5vb4dF1Y+NHcW2jHc9cXE6EbW5uplWcWpyNFz/xsTwkuYkr9+f/xi/HYKwHs9hv11NCNfcLhHG0/JPgRYb/Q7/nt2HBYF/fQh4n2IZQn/nNt+J3fN8nY0h/++TZWb0d51fOoWuJB4D7mWeejte+/k4snzmNAIAe3LEuluWoTxw4Px03HmzDJCgbLG21Nh6/+Ctfivn5M/HyS8/GV37zSzFVlzQyz0R8cHc3KrWpYuNNOHgfK+PKlyY0HQOe3cOjmEWi2x4cRT/cwcsBHWmZmlicwMSTKMsBYUC+xsFztXUfS+kZ9h4s5l7sSVfwnat1RsX+71Sa0xRD4y7+gCyVMlXmUGfVE1DhN+f5DoNyMyt5RiR+D/ccotdKoJxlI8p5qIuS7gEuuZp/iBLl2aSLlaGTS496Km3KTWohVcjUptuu6yy/LqG8Hlogg7eTpHeVlpk+ZIxHH0sL5T3z229jQvGT/bUv8vXf+e/+CCHFcRzi7ujeefpZa7KJoHVi+fSZ2N+4FzPT03kE0bDiaQEwqX42xJlu1hM1MmyM0DTDTrx0eSWePjMJCcdi1ZMFjglEeayku97Mmekxeu4I4wjXSs3ucUuOWm3jPo2iCeOhUY47qSV9dWLkgWIIeZ/6ZyjXhnk72GxfU5mqHtDWXrxx9U48dvF8vHPjQTy1PJ3HOd3aHcQzy7PUu5Nv206gNJogbmmqiouh6BXIceOaCVfZD/fi1k6dGGkSvX2IUEAoiLSDtvM1vCEaVkvVQdV1gGEB981J6hnikf/pF7+O29fFoo7HleefiOWlmWillh5hsXpx/95q7OOqerD0M88+HafnJ+PAs5axuo+fW4l/8dkvxJUXPoYwjxFbTeJu1vIQuatvvxHnVohN7t50VVkewrOxvU+bHkxQzDmhi9Mr2DtAV+OWful6G5wMc0WFrss+lhbigUeEfGYebwTG85gQrMPOvkfUw3S4gnUYbw9rqHXXonmAgANPLj1y+qIO7sskw8li+9Sh9ldIPMwmFSF0SWtNsp4+rrn5YUdg/fDa0Vb5eBwh2AM3Dlc7p5RD8j3wPzEVU8srebjq3fWdVIRO/nvgq6cWDkCIb1QY99YRKg8n0PJQYXpDMv1E3UGQQmhcPF4KioKQfeDZv/LmNRX4nQdFYMEdzidHLBI3e2Yclaay05Kbr4zZLJ+DdPB0s06Y9Of/yz84OuqDFF8uHDvKGEKG9bxlj3xyqNyjLvowl8f/7hCwH3SLisEACHTkcDwmJQTaXkbyCBCnuRw61TaOH7dhjsW4cmE5Boe70TnAjweZuxBlVGkiQMOYnZtKBkDvJvATPHf5oafuHUPUCkR3vw2Htd0J1knnlfpuTI41sKI78catLeCrxZUz03H1wS7kG8X8xFE8eWYqbtxex01AWKYQio078cOfeh53Us0HIrvAQJw4TXBeOerH567vx8uXlvNwOc+FEVm7biMAHo6qaEhcCVdBnJ5tJc70XDvEGRO4LP/rL7+BNWyk9dbldD/45566HC8+exEhResSl4lXieYci4ck6eJ6COv2AXhqzoM0TwCp5TEsjSrav30YrfFhHN6+mgMEUzNzsQeBPZRIpXSA0vDU4C4aYAdXeL/TjdsPdlBItdTaamVPD8kt4aArqgG3EAUgvbjvAMXs7AxC1AauwjLJhKeXVmAaXDeYcX5xAUXViK3KIJpYlFt3b1GeuAzcUCB2id1c16jVcMG2jObrKDKdVq6JBXQfvy6WzIEF8+zs7CRjj9N/lUsH0+L8XR1LdTzq5rSDp5DMenwm98W70zM9GK7Nx9d2dBFzqRcwOBfanJ6Lra1tcBtFn2H8OvV7kJTb9B1S3zi8qQ8pOnIqiY/TOQphxvHwdQohcE/gwXntMTgmXcIUWK6LV5NoiH9u3ecIpfykcXSOtfrScy+8sgOj97EKQ6xKr+OEnQIC0gkyJTz8H+tYkwFMrKZ2svXs3Hwc9tFoINNzt7/3ez4dt2/fj8kKmXl+jIb0tTVHGzcR9OurO/Hmza14cDiKNVy0e7vDuLs3jO22J/cfxRBGuLFJHIB5060ZVolNYBKPO+seT8R+vxK7fFYq/fjajVvx4tSQIHk77q1txJ29iD0E3zeLZ0DCPZTD8f56fNfz53MVAhiONpp9aw+3h/68+8E1NP50zM2vxMTBJv2i3NQ0Qf9BvLmGpgTmCsTFx8tzUmseW+NoGwLepZ3t3R792YynrjwVc7iSjt5ttYfxwnPPxJXHccGw2s8//Xg8cflMLM83YKg9iEvsBa66viSKJfyVz381lk8t43Y14+tvfjMO6bNwNMnTQ0j+j3/8S3H2wvlotFp5aK9acERM6AFRV+/uxeffvB2N6aV4n1htEevYx+XsD2GwejXur+Pu4Qyra2tYEY8UVetv7uzFFH2pDoi7jrrRxFWdn8BCDA5jnjhlcQq3CGvdwNoNsM4OG+tADlCYvi93DEP3jg7jYL+LfZI5oQ33Gh7er8aH0eEpmNJjRHupmOdn53IkdxxO1mU8RghkzSEekcmYWeb3SDxjNGNt+UEFLf958vUIXnqwvhX7KBaFzYnbfnc/zizMoLCXMVC4lygsz//2IMpBfz8unl2Ob3v5WWLP1VRUvUEX+A9iDHiPPPfJPh5sRAt++tgzT1JXMWDjWcDG8N1+O4gu8QBwuYFV1xktk16G/VLpjINDl6sd018PaK5yz+PAVZqV3/+7f3zkwVNVrIBHmc7Oz+S55LpeV55ciWtXr+PKVmIKDbZFfLG0iMY8SO8/KodUDOEmhofx+PmV+M5v+2j8qf/h78f80hmAoMx0PWMG4xhnwkVSBs3w+ulTp4mdGrGANhyjvKNLdwmglrUEWiXcPgPSBw9WY2F+OX3i6nEvZjt3o9ecjSdncTV7uC6H/XjnQTvmKt146anzWKfr8dbmUXzXk/O4Tt3Y6NVjG01+BDP3YQdh6HX2QaA7QA3iB1+cjQmE0dhrgPZ/9VY3lhfmozHai6NxhaEe791ew7oO4vkrF+L+1XejMnuOWAsiYckP3M6gORXf8/JF6juKew/WY6k1EVeeuJDD8zRM3aPYoG5j2UG7G7OTLVxZtC542EFhzSzOp2bcR8E51O/czxRadnNnK15/7Ua8+NQi1g0mXVrMhcxt3Kbl0xcjDjfjACW2v3GIAhqlx3AA01TrM3HnzmbUEUQ3vcnRNpjSYNyBqt7BQcwjaC89gyWqE0fUZ6M63IaOYzEH/r98fSdefOmZ+MIXX0UhzOTZvZ5NTGlEYRQXLy5yNRa3bq3HNjFaf2IyHux4LqKnh9ewhAiuIxBKGfkVkDHK675VcPEPocVw5MKCEVa1htWIWN3eTa8BRGScf4hLasyPlOAZTEKLely9dz9HJ1vQrgEf/fYf/b74p//8F2MVxepSN91nvYCF8UH87h/9tvj1L3+dB03cX4SmMRUfuTAdjaO92Dsew71vxV1o9c4HN+DpeXh6P06fuxgTLTylTj/rd0mZnlO6icBRhy+vXX0/PY4NaDC1sIhHhZroHkYHD8PY+oiyOfL4r//Ij4weu3w+1tZW49y5y/He1Q/SHWhg8r7rUx+Jf/5LX46Ll2CIzjCee+Jc3KFzfbTrOJX/8Hc+F+cXpuLnfuPdWMc9HKEpfvePfnesEw889+Lj8df/1j+Lf+PHvzfa3cX4+V/4pfjtv/1HCOQH8bN/5x/Fj/7gd8e3feLF+KV/+etYGuKVpWXiym48d/lsTKApf/03X8M1asQ2sd3G+iExy1Kcn+jFk+dm4nNffTMWL1yJaYT7g9sP4rEL5+It4rkba8ZolTi3WI+n5tE69WW0zjHxYCs+/8XXcT+248LjF0AiWgaheubSZKxvjcd6ezNmYL6ZuSUYkRhQe44r9+yzT+LnbUUPF3Dn/n7cvHk/zb0ui6+QiHAFFR6DeQqf+xDlVMc1diMeI48hWs2A+xgtzG2YHqaBGZu4kXk4AnXUIV6FOKF7jI40uMaVUtBytIoY1WVlDl9rBUzFSKvvwBFddnZhWtfobQNTETOqvKxXOpb+f3NmCsvSivYWngfWZ3JyJp565vGYa2FhDlUiWCrK1xaW4ur1B/EAq+TRh9XuThyipVvQQovz+PlT4TH6VJoDAwOsqyOFFeDeg1bGWTUs+D6u5Y1bD+L8pSdyukOFrSDdg0ZLc3Xc1f04xEsSPt1Vww2vdcd0W+1DuqsoCr8zHgLH91G0LuSdQJjRqSg+l4ARMzaaeNEO6ddRgrhE9EVaKbQu3k18IPhjWH7ML24g8R7C78SyQlEDn1Xa9ZRdB2RU9HWUVjGiiafBbzdqzfPEIOQMyqJDTJej1Mh/R68AfPticAUhr/zPf+w/HD312Dl80k6s7aLdWrMxRAtXBwfEUr3U2G7u8qvfuI8bgDafQ4K31uIZNPK99b34xLd8PC6eWYjXv/bF2DmejT/w47iEb72Rfmet3kTbDWKuWUFAejE1v5Cv1r/9zvX4nh/8HmKtTQLYWg55/o2f/VnikWdjc2MnOv2JePK5x6LS9kzn/dhfJ7B1PZ5mtrEYG/suy9GEPx4/94V3c6ISmuTR95XuXvyhH/t0zJ+/EH/xH3wB12MivvvZ0/H51z7IlzmffWw5VqacBhiLr79zL+7tDGAQYiys4hSa8PLjyxB3C0YnjoH5+sQP3T6WpF2Jg82NJNCUp9hCxCpWoLA8x3l25ubWZs67GERPERv46noZ3Bqr6WIbaDsU7sm+nryrk+4qe+OnHKYmyWiOnFnG6zLuUXA9ZbGFZrdeXyeZm1+iX+24v72Dhp0oBpJIPYSnIjPC/Jb17FK9Bl0m3c2Z6clYQEM7FXB51vmdMfo/Hu8T68EKcef+ZswiQOv3blLGKYdi4MIlZg4xGycVuw3D5MQZM7iD2/u4STmdUMU9RrlgoTwqtNPeTXzZp7dvbsfiNC79mcfjgzvricscUQQv4smPAxEmmXtikv5QvwnUo0wKXOTgV1pE76O0UJ5t7q9cxHPoIkg9XFZCBePhrf3dPKDdM1Zz6gTl98KLH8nzUmeIL2/ihZRCfO782VhfXyWfnh/eDTTpEw44oEP19Hsy50kdC1icm8s4rQ6PNRGotdVVYBhiUVFCf+0v/fTonffejTOnz4D4TnzjzVsxPzWIM5Pz0RnBUAk4/uSojyvUis++uU+sg3nld75wqLogOaQ67B+gLTSjrdSelbFBXLm4FAd3PiBwrERj4Wxcu36TAH8iFokdPvbck7hk/dimIy+99In4n//BZ3BRqvGvfeJcMloPq6FwbxHAL62cjfb2BkJYj/dv3sH1GYsnnrycQ+mHB2h7XKXxYTueu3Qe7E/Ghaeeid949Wu4DpMgYDrOLE3HBzdvwYAge1SJi+cei9/45jfjpRc/FnfvbsZisxdXTk3Fq2/fihdeuoJbdRB7O1hLiNIAy+Nd+uvADswqg2txdnDVnBDMHaZIEtwg3TwGv56bLkPKVOLDE5lz3w+vFUyufTHywHiUst73jV5xaXnfyvaewmWsq8DKAI7oOQkrEw5hQueB3A3rgHhVd8t6PcH4wHiO8i0HmuSKk+Qb3O7YOqhipahvBde12ZzGvevH7lgdWiPc4PcQZuwSFmA/oVMVwenm5j5NlEeHWEer78G8s8A7aRyPPDipLvxaZb+11hgjrJ8jyMYuxO/Aujccj03oZr9NWhbn0/KgZHDq/RQgFZCDLMC5vb2ep127N4oFJrGi4sT+KmMyugNnzdpUuugHxLbyhQMlTlzvoySfvvJ0HqHaAYYWOOgf7uCcHMXhPvjUYhF72VZOLYB/XcR9+G+WuqdQJofEqTloJZzTzbi/+iBHnKWRfbeOHDj5f/3B3zu6dwhg+2vxE59+Impov6X5U7GLBpsmbvnZL1yP777cjKdwocbnL8ZP/fxXcjJ1nkq30TjPP/8Y7l0vaggKnhVMiEtIEP4AgNzga9TW5BNXwRj//LXb0ar14/d++wvECWtxe+swrt+6HUsXzhKkT4JI35h1hCbiuaXzcZeg+r1r16OJcHSMu/rHCCRI68HsMRmfunI+3nznvfBI8GOI0Qe7zYVZLN4BfvNKbGxs4iY5xFswsq6Ir6k4WNnvHSOQ/by/vLyMVtWNmIx5gtiV2Q6x2hpBtEO0tOtoHkw0yl2pCiFq0Z8R7l4Xq6MbkrsB4RtNE/w7unkMY6ppqzBWHhdEMZcVDR0kguCzuGVqrS4addgfg8HrfPcQFN8qgAWH/UBOUsvLYLlBKNamjbaFW9Oa+dlruw9JYP2wNMDoGkoJ7K67eVAyBM+5Fv1/yqUwwzi6O51qHSvVjCbBuUukfO1+A63uiK1KY4p848DUOIWnAUNpBUczS8WSJt1b6jCObRl66XIjI/mmNCLk0Lbu4STfnrBpnOfIYVpv3GFxdGfvIEcBfU3elzwThzwfQCPnYR1674B7Gd0+6GWYZQCck1iOPeJTLechvJbuKckRPBlb182BuyewYAqWOOxgTR8/dzqWUCyH+8X00DFum0P4R1ilbUcCp3Fj8YgW4IPNjS1g8CVYFELnMBq1BrxyJm7fvZO4P3/mVNy5fQt9oAvvqovx2N1vx+7ublT+vT/0745O19Ayx4O4eW8ft24uNtCGX7/bj//4R54LeC/OLLTim2+/HXvEUd/97IX4+c+/HR/gGl05uxyXLy3GEkQZocFGaJwKVq8PaltYu8OxRlz94O2oISQLzfF4b53OwGEoq1icwEUixjiAGZogOle7H/djCu06A7KOcB+ubW7jUi2SB595qoHr2Iu3Xr8djalmfN93v0AACrM5KOF+HGMQVoaCML3Dbo5YUX2OIqk1c6U7mq4HAqWaO9u2ZqZT83vY9ThWIJMEHO2hvY/TUuVbzthJAggeFQMeugNTCHIHpnN5zuu37sedDsKB6/Dpyxdj6MoMNLwb7xwT/+wORrEPgVY3t9C0uhRYLtdmtgnMqWsw6OA+TObQ/RyujyOAA5hd4nVh3KnWdCodTw7P6Qf6qYC4FE1hGSdurdan4vY6jMDvtBT0w0GEZEjy+l5aDm8D7yFwOwc0Nr0Qc9BiAm/CKYIx8HAEPHW8ka2OE7vjaPmdWFwhLl3bgL7QDiB9VWUMIUFpp/UTlxNIt4MjThPkQmv6onsZ01MxwKU3bwo4F77hrdWyrCd3LszOR3XYy/0rC8FyRQjWjDJ7/cMUHst69L1CV6tN4nLjjuMKKzDOLy0Qw6kkdY/FizPpiLYmND2utEDA99xTT+CNTUYXHnH3ZTegbcP7Q4RudW+X+Ak+U4gatbhz5160gL9JW5tbGzHddErIyWosG0pmgbhVhWI8aZupxPBYdNcrf/k/+QMjPYbPvvrVGFDwMLVkDVN+AKIc+0P/oIWaELaOhtsnTnCJiJvL6MZYmRpFLaF29VtEjLewILg+IrJacQi0n0RvtYjZYFYRYKD78FQ/89GWZvloAg2GNXBxZ4/YzFGiXUeJYH5f6dgmGF5emoq7DzZA8lh867d9PK59cBVtspSINsjuoMn30IoKZq93wpQwhcPPwuRi1bpWEiTubbvgdRKNaPwwymVEYwifp6cfqWHR9ptr69B8PAVRhtf3mOb+BELw6p27cWdnN+abE/Edj1+JyepR3EMJPKD9S8srCEIXZkZQgF8mXEfAxKVJLe5eg450aUncsHTSgDytFjHGibYeIrReJ2OeDJykNYNGM7h/Heq4vb6T/ZPBBljb1MTwlqsTmjBMKWSOgDbxzxq1iVQOTjX0YA4th3lsBx+6UDLkJ7DNqQgYIaZ96ZF44gD3CEmLQwRJyyXdVEY16paJ91Em0zOEBPBNo9HCYsIjHWhJHQo4VcNbhSL0vbt6bhuAt4LLbczmwAi2PjZ2iZuR0tkprDO80IX/VCZ0intNlMCQdqbi1vZ+LC4uobDJh1U/BN4a18dNB80LazKJ8uqgxM7g1rkqZoShAPuxSXjgVMEAPr+9s510UVA6CKxxV7p24Cbf8KB/XYWVfs0RR9dRsCoD98Q0HnNOV96ufOQjLxF7Fwtlp0CY78UoLP7O18WpxHTkhCcVi3iRIWGT0ORztEqr4KiJgKgxO91D2hvL4VqFR2T4maNTIl53xf3gnRNoIag1mDY3SZPwmuXufqycWom79+6med+lczMIVQNi+qauKw2mZoj1IGCD53Un+boHEGQCi1ssohXGcToqMoTJ5Ti++buPP33l+Zdzdcm96x8g+KgPBQmY7Lebdx4QI7RBbLNOkI52mp+COcCD8yvO3SErUalX4q21VRjMeR9V9FisTI/F5YXluAtOH9zfjnOnT0cLIozEKYqoDSManzhsIXx+yp2x/v90/QewZFmamIf9+WxmvnzeVL1yXe2nu6d7zM6sd1wuFgtDQoQggGRQDEkhBhUUJZKKoBEVQXaECJEEiQUILiVKBAWSwYAQoAgsFlwAa7jLdbOzszPTMz09bct0+XrepXmZz+n7/pvn1dsBdF7dujfPPeY///ntcde6XQVSDYs78ufENBqK3y6O1plPoQBxlmfXO4pX+/AUohNXCoCZmYUsQ7PN471HaIvts6wNmCi/N8z7WUxXR8WcbFZg2L/22xHMYnv9PTGOqQucOVEK4zuZ3IRpPvj4Q/yO2ZiGbj771vPx937pt+NHfuxzWCkPY26W+iFG57D0L8sniPRNpS8np4+hA/HpAIaT2WMOr1NvHy2fE84KMCwfjwp331sdrWZ+YZHQNZ/Xu/ux3tmPA0z+w8PjuLo4F/P2BdAXpq0r8CH2gXNk0FslkBA2+FBtaED3QJNPQXTt0lJsw9ybO/txAvP6EY7Z2VkEezuFx/LcQvqrbUzUXTTxeAO4z6oBHQel3BFhv9R+9Ae/fLYLxzqxZqVTSIEBnJe2Ks56miWYIy45cmjS2egxAHTV9E46cnQ6ADoPNjICoaDi0axJ0Ln0A8k3BuNB6iD4JBanZ7J8iUZiSkdVyQwSuw5dg5NDkD6Oeag/0cBnWx6vx+YEhIRdenlxOnafbMTZbD2u1qfjaecgDpFuvewIfIap2RyNTM1lA6FZNzDWaYflqmUnG1OxtHo9dlHZRwe7ceRwM0iVsCUk164ZzA/OkhDEjWo+40jDA20eS7t8Ew10eXUV55p6YGAZRdOqjfnoEQOeQ39tYTHNC4lCAvdIbsuSiEsoMCeDWY8MRGcqbdPMQWjduHqN/NWxCTJED79P4hSmPK0JfNeB68ricppk0/SXk8J9YBih08W1u6z3wauLmh+trVVMad1oFefeJDzX60lMU625nCx1OiFXqoBDfTc1o0zgIUE92qNg3dxai6tXrsbduw/jyqUr2TbhEj4ndY+xYJYW5uMMnLl2sjk7nXOjjqDuY+3nSgeqOMWErY0e5eieZ/YLE7KN/kUYwTBqhBGElcPcmoqPnm6D70pTiKvrl1djnz6xrEPgWoLJp6DTFkLV/j/GDN7DDHcHNayXo7Ovvnwj7jx6HOOkf+EzN+Lr37wbz796A8vnKAVxi/YbDnAF3DkxRdvqjcnY3dlFCFeC3H4DIZWAXl5deVtTZHG8BVCT2Naq2zQAMVdGc0RuQCEt1PkEEnkNLt3rHcY0du4Y6u8pnenM/kJrFilTi3ubG0iY01iAIpWKj7BbUaRxHRPCYaNv4+xpCjahzQPePdjbwHfqxOo4khN7/jHlH3aP4zKMeYm27GhKoJlG6PTW/Dx5dqMx24wudrjSahRGHYOZplszsbB4iY4ciQ5SqIkqd0HqCWUvom2aE5hPtNt5hgbtOlh7BMK2UvIcYibWJ7GRHTrX+UeCwcbY5ycpPf1gBM4U2gTtQsflan6i6nT4iJOV+EAylcuZdmB0Bcoh9S4DmxSxuriSktZ9Uc6XeLTbBDB4uChYQsgkW9ExeHMQyCEaTQHVd/afNkC1OQjihOmxvigMsoe/kefs0Sf6PgoGnrL9Hk933fWSmFCTp0hobIH6WT/vo/w+5hol/xSm7y5SWc2gFobVc4kTlnhu85ABG8B4/cWXczOjVoUDPh7+2ZjGnEK4ziPNV+Yddh6L1dXLOdy+tbUPQ7byvD2/ID8BTC5l8giFPoLT4wyW6yfRHD+K5y7NxAw+fhNN7wr+8VHslmMsj+MeQnICiNG0+KSPn95HSCGQ0Hz7ey6qPs4pgwOY9BC60wqyHQoIVz/MzM/mHOOPfe75PEnq5SVcEPCzd3AAU/VhBqySficmp+vx0s2VeLKxFnNLS3EIzV6eRZhEO55udZKxZqA/3Ygx2rGMD+w3CKbB07HLzegfB8bHETYY25im9AmKaHSm1Xxb6bcPMTrxpfknx/VJ2HFJPxW518XDOz1f/Yz4JhJwFwLKzoWDNena+ABt/JUGBO0S1h3MsiP8EO1kD6fsnVSLNbV7NTJ6pHft3gTdPQlhPkGK9GRmnXvI+oB6d4DlCnWdOLoE0p4+eRIb+DJO4nawLJ6s78ceKvvm5Utpo7tMxnTjiDIXxzqE6kH6pwtX43gC5GCeHtGzy5hqLlgNNNsUxLrkOkHqbUIEV5Fux0h6O+j6pdUc3ZqfXwDB3bi0fCW11hz5rzYhJrTQ441tJGtli0PVtKdaA6gkd3uH82ju6XJVxeuvvYEWHsQ82q3H/dpzN5PJHM3bbXdjDwGlhlLSe91YvYF0P4tFYOoQr3lVr2E+w4YyUGsUX7Y5iVk2HXO05blLl9N3bEAI7j7w4xWutnYC2ikIZDxMNRLzSyv8RPAgCJ6ChwZC0UGVcfpjBD+whrWwtXsQCyuXMZ9Jc/9OLggYgS4cWj9DWPT1TcHva5f8OMVRLF9/MW7fvZP+4yGEu4ypOAXFnUAjkwjVB0+f4LviFiBUPVJgoTEKY4/jn2G1tOponXUEXQefDAsBTdgDJ54k7PHkBx1HRHEHwOsBQhDWjn1guff0Meaj80c7uddOTavW0FKYmW7RD70czQusA5ntyY5mtj7maVy7Mh/zc41YWVmMR5sHsbu9Gau4GmdjJ/F0fTNevNaIywv19OOoPl2IRcp0Teb6QTe26HMVxol+HGVqtekX9rDEBrSx9vKLz4EnR+bqSCIaQsskKlU4yZNgFlDfi3SeDqH+zSwq3AZonrjfRfPGZ0vWUdaESVOQ5yOYYBwNsETnaUo83tuJV649h1mDnV93e8VRrO1vY2Gglk9GqyVO1DsDUzlo8eDhw6hjKkxT//r6RozBxEom63POwjMw3nrxxZz30h9J2c9N+DTLTrtPsK8h/H4NwsUxJu4AZKs1/dvbdnsIdnRrMkfipsQDdeuwTqNxPFvPsiT0POFV0wwVo8hwLuSQurZhLv0e8eCx2poFwicujFNbOYGs1mlAwEirGFDuS2++ES+88mrc+e778ejWHbTwAEFQDUqYT4d61P1PdOoUUrSzj/WACdMEB9Zh38hUztVolqUZC67dwNhqTmFluGMA2GC+WfyRUbRPDxOvhcZxZEuDdwcNI9bcimGdzsO4W/igs0vdmOe87x91Y2FmFh/DqYOx9Mc0I8eap/E5rIjGQpP6RuJwvw+BHsfDXZe6NeLuowcQKtYJWl2rSB/EQRr9apntDGvB1fwSbfdsLBbnWzDgZly9eT3WwakrZNSAZM1V+PqoqQScJIcmbH+ZrG/S3u3t7WzDpeX52N07iBZ4/NJLy7G5fxLrT7eo94Cyr9C+BhaG53ssoLXQbo0W9SDc9lUoXRhqgT6AwSnLbVJrMO7rL70QDx49itmZ+agB05S4dQoCwfDi4jwabwdeGKVfYGwshtHV1dW3RZamhxJlGo3j8v0jpIPIW6DjVHcndFydhmkqtIdM5Jq3GRqkyejq9ikAPqBQR7ZcUGlnJaHDqDuDyjybB+FOvGxhG3dU96ixXZhsAXNOrUimJDA1xQBCUeMYNwkTOSyuBm3R8a4lm56eRT0jFY86mAT4WhDA7sEOjLMPQ+znSUk73Vpso97a+GtHOciAvEM4eHbGDTpnRIYChn0YuwPCelTn+eRKIA/VdJBkDwmon9CDqCeB35XNrsvTJ3RUDIMwnW0Jz1UYTlo6MtrHdnf1tCseZDjnySgSvI7h59Xj1ie3YwNh0Ub7u73fI+PSt6IurYaBW3kQb//iv/IvxswcZuZOG2msBIYxrY+0PeDW/yFL5WDzzr1gZ9SxjQbo41M5Graxtxs//dM/FjeuLMZ3bt+PMyTvaf8kR7hUE/pUDRjWYWQnV0cwjV14TLG5ltL1cbJin37UPfYw0JNTzPPJo5g660BU43FjaSG2sFKe7mDAnSCQ0C0KIf06fR9HhRVG+2hrD9XpQojzS9OxhUnl8PcmTdPCcYh/Hxw6t9SgbX5LeR5hDgmiZeZjb68dHXAvLvcg7oX5RXC+jyuxj2+3GNdnJ+ML1xbireeX6Lex2Hj8KOagzRYuwRP8sfXNLqbsVAoJF92659DRyrkmgh6cSyMzmoPQSKfdx82Yyr7s7bejQX+6P80hfo8nqPPbCWRpnkbC2FoKCJJr167Qj9VIhgxQRpjmkUSuu/LoZCV/bgqEgUw7QQsdjnSAw6Uyj+BkJahpzGs618vlAAiSP7d4E5T6ahjrSo1CD10eb8a76w/QGEhkpMzIRJ0OOE1HX+LMkSzKdHTRTYZ2kBpLOJtObtax111sCjKcJpDA5pp1pFjl4LsXS/PWd46WjSO51/ADZXpXWmyOL8Ic2NJoVv0k4QLS1M7W1SSf9Utgk3TEEQiexM5ewhy0Wa4Ouf/gAUx/Gl9449VY39uPR/duxc3rN+PmjZvRRdK6cNRRsS4CSaZyK4ajRw3w6sfTu/hyG0/XMLnx7zSN0BRHwO+K7Dff+Ez88HMrMTs9GRu90fjbX/suTIrfhWbTzHPwp0UfjKPZ9rf3clXA/EwLXkGwYfy5Mnt+bjb6EMhrry0gIOcQeu1YnpvDvJuEOfy+GbqLvlCTT006tzOWqxI2Nzeznw+RNq6iaboXjT7OkV9Mbyd1/UDDHprFJT9zmvRoh9+/9QSTvoEGasYEJqlHOciw47QLyxgG0eUYj8v06Uff/laMXP1M1BrT8e1v/F586fOvxCLqoj2g30br9CvMjx+5vDCDtt6j7x1Y0dbAnBw7jF/8/bup4afxqfwk0nvvfwBOu/EnvvTZOJmgTVs7sd09xd8ci0eYeCuXF+PKtdV4uLOHhXSCK+NxC12cSuhndp4ysDK0ylAYbdqqUHUkuxqFRSvDVA5YuLnRYN1OYssXPusKiLPajRvXcJswASB6PHQaAgIgrumpegLvccY3r1VbyDXFNOfk4G2IUGZy7qWF5mjonIL4j2/fxvnVFEE6U6Lq342BjqxJ6OZ3y72O+xx28TQ2//ubT9FYM9kIN715RLHMIzOp3mVQl6Q8xCy0Afp4iAEInPj5pdhb24h+zSFYhz2pQ+6CVuz4riNo1Ckxu2kSTKI1MWPI/9ziVDw6bsLMMAxELUK2NrfQPA67j2F/L4Nk58P28zeFwOz4KpRRHbmGSYW0dzDhOx99HD/4pS/j1p6FO1Xu338Qy/goThIftGkXzF+b5BktMtWayc7MjYEwhwyWZ1DA7DQcEPu5ixf5iTk3kgNDA/zMHgTiWj1BaUA0M1zuk9M6mJ1qguNKCHmaVaNJvzQgZPCP2ERoHMbcfCNuPdmI62itFhrZOaHRE0xT+uKQNtVGMSNJLaNJ0C6vUnu7+kTem53GTz3rJ0HK0D2sAIWLuHD93G5/JNZ2d2JjEz/xeDf+Zz/+ZiwuLsfXvvIdNO1JrNx0ottpF4UvuOjh14MrRy/H88N/rryRgbHD6MJvoFl743OxsfY0fvL7Px8ri2iRXCfai8e7mGn7vXi4tYvpNhWvvfKZePjgU/pcM9cVMVgpnb1k7ujtJr1tHeO+dN2B8CQ++8pzcfvOPdIpNFzviL8E4+ziW37+redjZ6MdBwNMZdrjkdujCHytFXnC6SVx16fN8/NzmOzDkV7KUJOmcllaWnw7OwNitPPzPEBAm6OwlZUVNNbTdEBbqGC3XWvPSuQbGxuxtLgYr33mM/HBhx/RaHygzR2kfzcHO1Tbmke55AR/wkqtwysHRGA6jxObhRk3u220zHQOfnj2n+pUbeElwMlMlJN+HGF2tkUZjsRYD5IaiaGplvNB1KMJaQLjclUFbdJ/tDM9p0FNCQ5pI5p4FK2HmaDEgkKxt+vRpKOb4KKDtvOQTE91ncNxvXPrXq41W1pYofzqvMKjttsykPxQgkwkg7rYt4up2D8ZYHs/5X4UV1YvYxIexuXLq9khjg5q0iJDYhQCTq0Bg7uCJc0mXjgvczripPxxzJP2GlrLDK1xpCPE4NzW+AgCBsJWIjcbNZgVhofxKACCn0zNqyDrjwAP2mPeIX/wPoWAONKcwVn3+AF39oLoNG/OgN2FwfpGkzCvR+DNTLli/zjWHj2MPuaX+5JqmHuuLjjg9wkm161Pt6kLwXw8AUzCGJheu/HNT+5Fc34mZieckMWUsn/EF66EloNTLYdHo/hCnXiyuQcYDix5dDU0dIr100RjHGzGZG8nvvmdj+PFN74Q7e0n8fL1S7EyW49lGP6kd5BmsEuZHDxSIL7w3M14+Ggj3vvkPq7CWDy594jfa1FH6GzvUdfadiwuXY41NH27j6uAgPzhL78edzf2YmF2Bjz0SLcXfrkU7j9fN6gPdQK9LC4uxDaM16Z/jqG7ngwFbfm5q9Hl5aW3JdwMSCIddEdNljT10B59Jbwz24+f5J4oJ3Ad7elRicw335qOh0iU55aX0pxyCDrPQIezNcGcI5BRKm1FpyO13QW8sjCHtMTspDz9pVH8gLxDDGpO9/DomLrSoYmGdKLPvUxyrOvROqj9cSSbAw1urMuZf8qSmQ2elag2kYA0w3o9zBU67ObqpTSPZudmkM7jSCIIEJ4ag4gc0ZrABJiG0VwFriaZoY4WDOT2gMuri7R7L1f/uyqCXk/ppH3TQKJ5BNeEw+HULxNPIwwWZmdzQOQ4/bZGNYcHV7sNQzxJ9CfgRKJwC4TOvO1rNltROz1EWG3FpaXleOfdDzEz9+LDB4/iOw8wifQ5ETodcbHnruGN+Ojex/i487F5NBGfrj+M955049J8C1zM5AihW9pdZH0dYnSt3uNHg/idu3tI6Bdi5BCpDjyD8dmcxO4g7fW5NJUOYU7h8HiGra2DPMHXrfyuoXN1uCtWmqjp+SmYHDxMz4zG1TnqhcgwDmIV80shNoAGnPtrooH3MU0POj3uHczE09hAGL0DQa93jmJpeQWfBsFyhG+Omdnp78XM4uV4OBiJT2C8r339WzDKEfD0EJxOiUS8c+dh3Hn8NFf5P8H8cxrlzqd3YgYa2sU3OoB2PMjGzaZ+ctdjDWSkWRTGEbThwt7VSzIKvvkWjIal9KKnJdOHjkRqYThApZWia+SxBi5l0uVwItw5Rufq3D5yDB+Mzs7OvK0pKIE4DK434Wz5ysJizipvAugM/s8O5lDbEb0Xn8dc2gBZ8+m0TyF19vAjFiE+F2nu6PgOR538Jq5BKagGUx3ryFqfw6k6kG49qDfwpehUPTHhUKK6AU5J1sOxH0Eyj9FDozINTG+Hu6XbwQW16ws3rsViC98CybU8Px2XMRkWMGVnMIXmZqZzyPQSjvVl2qTvN4XPMYVA0KbyKOsW+dxT5E7o9v5eSnXNxyNg9XOuDhHnUqOxOlq7hQnqGR20Bx/Pj84hn0gzmku9TvELzsYxoyGwGvAvLmDC3rsfr774Qly6cg1thvOPaTJCHTI+aiM219bj6spSfPCtb8RLrzwfRwdbSNcHsYuG01l2aPvGlSURGfc2NqMGjnswGSwZZ0jejfZW/MAX3oj9tc341nd+L167sRBHmF7fergXNxbwRzs78dyl5+Ib+MLH/bN44c3X49ffX4/9V348ro+tx80ptdNEfPPObnzlnY/j6dOn8fz1FYi+ncwrEztnNgksDmTsYIpphrlCfrcziPc+ehzbAwQTTHGA9nUX+CbM+HSvF3sonw4m/g6EvQUz97s1CBdVRGff2dgn/zGaqheD04nY2dzPdZC37j6K2w8R1tcuxX7X7S+T8fGn9+L27XvQD1YP2trFx3sdyoTZH8H02qTOpbnutOXcohodM3kfXHlkm/N8bk1Jq4m/ZWjPFTtOkCPd0oRcwwfb3ummqefqGL+t7c7rzQ18b81V+nMXvDsRPY0AdmRbQV4m8YtF5u/a888/h7AfLonh8sXLLzyX68gMSl99rnISjxNxLkr1ufIxMPEgULgoJc93bn2CJK9he8LpjmBBdGdI8VnnMA4H8fLzNyCOtfSb5vExXA70wa07sXgJlby2FVdWLqUpeXLST2n4ACk2gdaQIZYh6P3hyuObL1yPzvYWOEHvOJSMFvR5Dcmdk6p0nBrSo8iUMMI7hpTSAT066WEOSCzVQIt7dboQi2cFriwv46PV4imSaPx4PI4AcXTEleRO/2FqYI5Wo3CVXyo+ClINbi3PepFenop6587dHAg6hYGmmxNx9erV+OSTT2IX2F99+TOZbxEfwQnLzcePYGpMpOXnkJxbMdZvY1LW4rU3XuDd07iMLzsxeRarSlm07m06/MWr89HZ7catR0/z1N6zPuJOv3elhdO9EutPHsd0HMZrOOBbLUy72VW06jgCp06/nsYujsTpaS+eX5qP3/36x9GtKTymMNu6OSnsgMUTGMQRXwlyoESmXR3wo7/slMop5qkDV0p95FQSrOZYTjxDR21wWw0KIRugE+0ZBan0Nk2fHqJR6vMr6V6YrosJPYov99rVl+MumsOR6C4WkjPXbg7V1M6RO+B0c+LebkUjLS6njpz3kvk9d3DaeSjaIa2eaOpDhw6ozU83MAF3YXg/b1QNlNm38GJOj3gcwTKW2gTxTxUEaF/7OmkeuPMrL6XP6WtpwH6X6YwfvXb9ytvahWqLNL8A1qFo0qaJ5eY8F2C6PUJfwbkZv8rhhKoI7vHOzA5OOIBxTJrZHLg4TVNOBLt8ZQbp7hxJ2z1FpHkNreJC/w7mFFZ+qmvNJL8uaThGEmiKraysxhJMeomOX8DHW760BFEgLbCpW45SufyFBgmn+4cclnfQVjNUDZw6WM3A0xj+wu7eRszho3Uw6artGUhE3jdnF+IQzdirQRQQ1+kRuhBmVf1TAOXDSGglkSauzo7wJSnbwQfPdc9ROq4T2nCCAHEO0NHAxRZMSN7p6Wm0LlqdZ+dg5ucXwQkmJD4SRirw1uPBp5/GGfB7zkeL+MdomD/9sz+BeQODtRbi1c9ew0fYjIXJXvz2u7cwhzFtW2ex8Pxz8a1P11IIDhaej9Gbb0QPxnXOqza7Et1JmOpsKnbpr1sPMOnQEBvbg9jcpY/pqaft43i8dxYPN7e592ML5hmZmAp0VbQxa+zrNpplbQNfVpxg2rqL1wNrxvGNRyfR+PWZnKIYUVOT3g/CQ38Q8dFwh4FW/DhuRHUopwzWnJyJIwhtAF673V1MKaQ95voshD0x4oqQSrj7pVAXMvtBOedFHZDRR3Vqoyc9wuCTk1P0vVMnMB6CXVfDneh0UNKoPpFLkazb6Yc8ORi4nFJwkEsekWE9u10fWAZ1KZiaeg/a9KwSR/2c/3QqKr8wqvDkr4xcy8AZjP+zP/1j8MBZbK9vxDSScIC0cFRKQr2CFtG2vPfkYdyAwF3/ps+k1Lp8+VIu0XF+xAlFR7SU6DuYUlNwuozh8PXq6mrOSejYgysQZ80j8epV/JXjXrTpAE/acQGp56y7WNJW6qP0YFbXj03TIBlXSapTKnF76Qu6jszniREZ6jC++eEnceK2AjTHq9ev5CTvo0ePc4LWwzhNu4QjrclXx9bf6jq34sgZuekUzTn4L6aQvtWIYiWRzOcomUhUA7pNQv8oh85BqpJWze+5ielLIqQOjw/jcqsWv4159eIKeuPwJFZgKE2N42M6SpMTonLnsJPbavFe75C6gOmwE2Pga4w6Xcp0H/hmqG9yZDL6+r9oZ9cGLjcgSjr5CHy5k3oSZ3/7uBs3pufjBCWRH3IARuzTuB678fTJRuxgqs6vXE6iVvNKwArRAwjIYwx6Bzjv+KAKDYftxusKsl5Keugx2+8ksX3ixKxTBhLT2LCfDOJAXFmuk8K5cFohBSGq6XKASkuIfLkIAWG5cbCb7gXWXkyN62NhnjvXSCeoTXRW3ArjKK2T/pp/jjAqwI2zPHFIo9J8l3Gq07gqC8K5uOIjjZyqKCI2dittJr1KXzKez/blpaW5HKF+ur4VK1dX48n6Wmo8t/goPA2mrdrp6cv1ZPpkuC99/s0kdYNqvYzkWbBBFeeBLpfQFAYZzlE2C0itMCS2ivjUWDiTSm4AEsk6dPih8fxCK+q81273O7vXFmZifKYRH2JXuyi23z1AGuKzQdhnwOFwsXXbaCdeXbGghDr/hpaBeNN4Ca8+nibGIZJnAqKYhlE9oETbWqnkanaXX+V6OjrhENNVbaf9PUkZBteXTUCcjjC6LMqV7hKsgyT0WNYtMmVSV4fT/BxllFBkJmfwZTThDoTUBEyzcbgfLyyvIrnRruBjaWk53r91OxZnp+hgiHKilTg0KJ7Kp093EFwuPWrAJOMjR9lOGXj0rFqZYR22WTy7s1bcCL/xbtkBAPJUmpMOiwW3UwjDNEKG/CmcYLK9zn40UcMHB5ukrVbH69dILFoQTvpPwZunOPbHmGMjzXq4t9zNnE4AC6sC0WkFpbrlehyZ1ontVfAWc0xYs1zNONri4JQE6Y5jf5t3Ms37iti16jEaUwtu7XYwmauNjw4A2S7Ly77SKrEPEPC8zHIcVJCK7X9NOddnCp/9gzwKxGjuB/Qzv8JkOGfCYX+4H0vT1Tqd+PcdhWc/uVrJ+UbXnyochBeiyHy1L33ujdw2YrDQbBiVW7D2rPay0ikH4Skzj/6lQaXyPFEJ4KbQOj2IxFNLPUYtzT5H4iDkUzTBS4uzOZKmPa5my0MxJ0djzRURMIgjM25ekzj9HNApjbUxNthVBEqs1BQimbpzMo54F7yqtp0jOlLyU5aLWJenJnI1iCePD8Zb6Tg33TBI+2yjF2BAb3QKZRRmsOw6jL+Nc9w46uSo4McPkFSrV9NMMI1pleAGf4s3Q3U/zaHw3NoBkhU0Bk/99W0b4hOf0xCnmxadL3JSV6lr57hSQxgUFN69ijbULHGJkCZzwqpgQb16Brz51ahqUJCX5q34yc8PAa+TzsJnHbmSgLaIJ1qQuBS/7gJwJ64rLGqnlRmWy8f6BzGL1vrgrsdoV0uahEftbt+rxYQx50B577EArVzpgFCD8MV1Eh0hmQrfWdqqHBDABT7xUAS6aFSY9qElGdu8MuIjrCo1VNIridwy47vMAwwTMH0d834CoYDMxA88xPUfahBxSntTqwDr4aBjK2NzazeXV0nL1iEeTGvINgF/LkgAn0v43+4OlqlP8fGmyNdDMLgmRZ4wnSONWgCjiyuX3lbFeuWX8DT3aPwoL3NrNxXq5LtTNh1OKtQ8S0TROX4VwoELtYScr+BQMpzQUgFzz80kNngD0SMBu0TJ2lyf547ctb0dpAyNp9E6sl3MzF3qdIGnQ9Au03FZvqsWnITU3vUkJOfGNF36+BF9mOAE00oN5tC6H2o4HqnH/R3M2P2juI8z4VkcW+3DnK+Q+dzK0YD49/Zd7e0gDPnw266jRXb3OrGImXrn4VaO+rkyYvHSarZZc0JzRnx4jLIrDzRZnX9zi7a+1YSjg9oBMhj5FSYOZIiP6nQl8IdEN73E9Xh3J55urMfy8grl9+hEmAETxh3ZatNjtI9D2jm5Sl1T5idO7fQY597lWK25uXj/zq2cC5yb8eBPiJNL3pGENWvHJVzAOoXqXD52gNYdGz3DjNpB03bxjxSiWCwQnxLesxBdLqZZtbq0FB8/fpJE4xmUlxZmIUaIjj6T6CZgyDrCwnPUN7Y30l9xi4YM4nELEqiE2yDdDv3mFhWFu4zqlM44AuIEDZ/7AaGjxJnEBtGKNzWbuJaZ5GTIFI0ETsGjjAuIeKrgmx5w5Y4J9Iua9IUDEW5W9Wh0J6BFjmeFyJ8uYRrHVKXhNJk4cJ/TRfICd9vrBLy7h7tYEKkceOe8lZsb5Q3P3phCWNkWha/w1r785e87E2g5zkItsIEJpUBXMhQtplTQfvXush4lo6sunMs4lashIpFoOSLxhIbK+cnxaIrFOroD5sgDVWj0Ip2WTAmHS4OuaN6HcXr8GJFnQbpD3q5KdsW60k9YjnqORtEJELiH+kvBakfngGxQSkfI58RRo2l3gToq2MylRGfUpcaq42grRPSsnFNTog8w7Bs4yU16c5ROHu924iGOvKsNnmzvxY1XXklb/9xkUNCoKbNzpYDK/IBUqlEqOsSOyZXv+Cau+nfYV+ZMQoAw9GHbSMCz4YRvCwHkqng1gsO69cY0fsBxXq4Y94g690Etzk6nSZvE060krMuPmrxzFX7F5FgFS/ixQ9/IIwbUTPZPSmVw4Tybws7glnrxMwljrCwvYI5N5vYOB2TqmKOn9bH48O6jeLJ7ECsN560wFU9q+VUVRz37WBx52KXClHZLO2oIjytXO9lm6/dkJacuFK+HpEkBLT6gF+lQTcyrWPaTP9u7uU/QBdr2/84OOKEO2+TKB4X+0hR9ST36ky4Js6wBdEzH6oIhrKfyNKa0IHgn7bhmsN3eT7rAM0Qw7SfjOSDi4ayWLxwOvBVtri/puSiGNBMpS0vDTxM93VnPc0Kq+Mq3rH3uc2+eaR5YoR0k4fisJHDPi1LGiuwQ31UOdu+8k3RIXant8hz9kUSoqpmyJOJun99Iw8uz8xCFi3mjGsnjvV8q8aRXuxb5QEdUO3htlAi0HInCyVelc0oC6rN+Qw6IAKvpPbnIur3cL6Q0tQ6lYrvdRYv4qSKcWdplHnvPsySSEelc0+LdJCRjI/owbrOujhqwfJ3vPHBSLeRwO+lkADKCTC6CCHVk1A43j2fUnyBIDiCYacwfJZ8HoCgw+hCy+DOdJxfZXnF95+7djPfZVeA65TrMTnmIc9unySHcLvdSigujo472o77vLISzAlM9WVvLuUgJFi7MPOJQIpVYbLeHzohnfTTbMYCh3crxwo1VTB2Y1wEc/LIujrLHIox09vLU3/cebKTv6YCBsGMT5sIB92Fp6TgZLewGcetne9T2rooxfeJ7+CwsLjFzwMpnp0/ktI3tTfq4MmHFiWnFcRIu+cWFQeHtGkbX9NkmhYp5NNtcl2g9hqQN8uUABwLUtLa9BXMW3O44zUFd7hoWv/aP+BY3mqHSnvkK/buMzENsrcu0Tj9l+9747KtnMoxA7bo0Jf2gSvOUAryb2A7ynb+1h63EeONsrI0xvYB0O56cU42yGG/nX7p0KWf1zV8Rq8RbbbNQbaUWIq0NLwfV23BX1YscYXLDo8/Gl8uRJ9fw+Qwr5aiSBVq/iJSYhDMHV2CQ0jmptajP8pwg9bl0mB3svcBnu1ITU0fCj9k0CgF6NogGvWnEz/FJpdHsBHFqOeLJ95YvPqyj1KMPpuQrJwldvrKKZkLCktbLIAyWoTWhxpqbns201pdtHpbnQmQZOGGlnmPM3mQ22w9+xIcHsOgvz0/PpEZpH3XzA3QKjEuYe8dIewXDCtp00bLECSZEe+8g2jDK7iYm69xi+juuZJhfXMx1hp2O5y8enftVi3OzaJhdoK8Oi3EntavxDQWmPfzNXMsI/ueAzeAaRI+ttr2Wpckv7myvl7ThYmzb7XPiEAUw35pxlVnuKdSdEQfW8eldx1Mr5rYeyzJenNqP0sXG1mZcueJ5ghu5IsZ404p/0/lsPQ5eqJ2F7cjtLMBQyjaIX01N04/+wA/+4Nvpz0CQSmWlpAUWIpIwTCghWriASeC+s9JCAAJb4q3IJfkOd6a9q8JFMmoGOrnqbydqXQLkKu+6ixspY3Z+NglNe9V6LD+ZD5+OLKnO4fssJ7UhDXREyA8E6DArLd3hK5PJ+AbbYdmWo62vmZIHa5LGTnck1OFfyJx2VrqzGuGrRrBss+1RIrnSowVBOuR7hPN75MEXmJ36lOZrtZrUj7bFLEhHnLza3ZYlr4sbRyd19p1QdSpASehqDn0xJXa3087BCCFyR7fzMpogMipYzcsheSWlGxjFhchxFDY/UO0vR2ohzrowUKdtX1hYTnyLd0cCB+ChN+jFPubV/MxsLkK1r7U0XInut8AePHwAkaLRqd+6bM/C0gpWRov2TeXiWectHX52Haka3hUMDo6sbW5nm3NFPzhRUysg1c5Ow4jTbCNt1q1w9Y5zkAfuwSJP0gd941SNDCQzyiypDcjrliEFqn3lMqoxBGMPuEEnXYFb4Vc0D6sR0hQolGle6TTp2WklYHffIN5A4l3/UqaS7kznF1A6wCOu3Q/oVhHpoaL7apDJUMq0LuuUl0avXHnube3z/X38gkIEJErtAEGa2Yzl2U4qhSRyhoVboekEXoKUsMpvL6Wrdx3dBu9kAu+5cNayuZIJQajnmYsw18zJ9Ek8vHcflB0sDEozQ5pDlOFvkaJmVKIU83Z3B9MLe9DVCM59VB9vVjKiVUk7OzuXBDE9uwgTqG1dwR3ZyY5UOSrqhr9pTAPNHtthfbPTc8CC74Yvov/kiKPpRHoyAbB3YB5omXbr4FcLgmUCB2XGKV9J60JV90/JVNr5ICSFkILJemyTfZFafNgXMovxBefG2xYJOI/IBg7ZUBxarnX63jw+e6Ta1s52mrQzaJYTCLZGO/TvHCHT71W4KWglUP2QA/pgDwbb3D+gDI9s6MYBROREsUPhfl8tB6foGwWeUwYu0vYTRyP4rLlPDIbvY1oqFB1k8hizHMwBjmo+kqKpzYGNgzbCBdglYBnItkkfHmRDF5JM3xYhCkPvA5MM4ICHk/hqFs1OaUKBKx0ofMWjtJvKAlglXQWJwXjp03lI262IkpELH+SYAgx8TBuEyT4wyAdF4Xhphq5gmdX+T2//R246zUYodQsDWZGheq7MlnxWupPG9y49upjOo8PMb/CU3D9cxvAZrVPKkuC92+Eo1ow3nXEGgffDZ96NK2X723ReF+N8thYXI1dEJOLUkAbKrFVCweBgQYHDQzIN5j8hs/E+5wfEyjvnvsClZ2IY/G5zqcONbyXoK57DSp4Cq75lCWrpEkpbMw0wlrYayt3ge5lIoWLZ1m1HOhJrOmGmsRfSVO0xXnOrlFtwlnno14tx5jP47FWeLcP83gtuyjvzFOYuMHoXPuNGR6o+LeWYXrgdmocYaNiQcId1eFXH0A1pDlQ5GJECGKIvwXoMlm3fWl+2Pa2OEl8Fy/d3wkOaasi++m08NZ/X51rW0j6/41zaBoT57LvEO/X57OnRBtvlhyAmRhHuxNX+9f/rz8E3VJZwPPM5LMxQPTuQUXVgFjbspItpSj7vGUf7/G0QoPKsxiplWa8hf2NymMbrD9WN9HKQwDjTlfiSrtRnEK5Es0uVeJ+BjrN+EeHghHkyHw22vHx3gbFO4YACX36Z3/70N/GaWyeZFtgBRWlmuMhYErdwWBYlZJT5c1sIIeFCK5dQ4Mw2DSVhiROGi8F44zJtSUMdlu9l3QbhUigYl1Ka+8U+Mz7LQricwzqsq9yNM434kWhKvqxnGHw2XeJtGF/upi/xPhfY7QcJ27FbBbSC72KZ+vie5nWel2YWxhobqQjaIFwG4RcLpXyPhTBcLLOEAkcVngk9B5l8Zx5Htq3b36WX/O3orqHU63vx4nSMZqvzr/RE1Pp7cWll2TwVYuwAM5mhXOWdobx3AtMtHE6SGRIw0givoEhw5Wy1kv+80cO0luVdKe7aMyc9fW8wvtSfccM8PntPGMifanfYyBKM0/ktZZVgZxj3ve0r+ctv4fOMOLXZBEyvRtYhNs7WFrj1ybwbzFPK8dm6TGd5Jc6gmeeqAK9Sjmku3g2+K230Xi5DSXsxvc8FryXe3z6bz2cJppRhvGV7GS7Gm64Qm8/f+9tgevOWcnxnmotpDb7PoAkHZUiALnD1OvEdv81jerOYV9x5HHeBpQRHUS/ix0s4TFfq8X1JYyj4KFfBhc9DEP9QW3y2zpLOa3BS4xrJpVWjmIUkTthPKdv7KG6JH81DBCgRwu8kH58hKI5wk/6Nf+8vnuUnYrAHS6EXg5WWRhbA/Z0ADpnL5xLKs9VVgwGmy6jMJwKtx+DKBENVXoVkQ7lbn8+lXuSChhZ6h/T8dlTL+qghHdCSz+3tJcgUBf5SVqYbpkm7PNnmD7fDQNdU5XM5qpWWCHmVtPodluVayux4cGE9zm+ZPuug7gJTYoT0iQNbQRpxcTFUAz0VnAWWctccL2WZ/1m5VXoDXZ13g4ZlCdaZsA3xaDBPgaeCVwRWaQ0SXMmjleG9aK5S38XyjofCK8OQES4ymmGotKu6AdXyqt8QOdqoIm7MweNn6w3Vbe5i1id2IMVQlZuPmcZ6jcs6AUFYkvmeVZ3lVC2r6i+wZh8IzDBAHXkveDjHTybHFKxJg0dZR9Ix8Jqmgp27teBHjmh/G1EQYEXltwV6FQRmBcRbSL4jzneJqGEDS/r0GMwGw7i8BpZN7q5PKLlreU3wzmsShPkFEFz23Abgx7C9nHc1zrvXiD1zgiMLkcNVuVg25z8ou8Dg5XCypp5ax1BgE9klTZ5eqjChvhIK/KXtJV+WTXrLpYTUYn7hww2Tbkz0g2QTVOWz73ErcgKWbj6/LMPOMHiKkhcseI7Di+Ecv8O6vQwJD/cCX7lKm3zOziZ877NXeS7lGcz3vb9LXCEWQxLg8F7KKnRS0ha4zV/y+WwoMJjWuwLN/qgu4IQOjlw9Q18al3mG+RwQ8lfJX2AsZVtXyVOeTUvic1gKrCUUuH1fYMo8w3elPMPFd6VdJX8Jxpe6jK79m3/+5840oRzRcURE6WvgSXLNzBedXCssSM5KrNCCyJefiOSnoz5VfJVfhz9HX4RDDTFEiKNv58BxMz47TvkyLMLhWCWb71w+omYQLvkh44aSEjSnVMnhYt5ndSSiyymrSOWKsC3b4eVzJAF75WaRZkjj2s36JgZLkaRdUCxBGE6HfllVj/+Zyt9DU8JnyrIO67ZVVXrKGOLTtibbITBsS6IiC7xQdj5Zh+VVMJ/jjKDfJ07Uoiaudm+T1pf8l/CSr/TZ8dBMt2wFnhtNM7HAGpmB9EpiKxXWIYNZr0KsykA5lUgb/pY5qA+t63K2qiTy4uuZImH2H2VmDmHKdlS4FZ3Wl7gD5mRS3gIhcaQHNt9VaaQLJ+k1UVN/JOiJ6zMZvOpEh89L3+c7463Hl8O2Vv1TMZfTOfrzhQ6NK3kNudgXotW6MviuBJ/dHiNUfnxhxCFkF7FKNPoOEpPE6XOuYPcijZV5vxhM56rwCSROzuXYCOKzs7x8tiyJwouoArQMoWYfhxC9u05LGBIO79RvGa6AEBYxIlNXHWm5vq7irMPf1mvKKrkIMI72mH74zvj8mh93BYrwuAradroiu7SZFJnfTMNb5qn8K+CjvRVirVvCFkfG2cYh/ISCN/zjvPwoeQm+k+XU5LiZuWZShs81cL6nqennJX6IE/ZhO8olUxl8FkeWmfijTgnU5xR0BN/VaaMfHbAezefSz4VIvMuc5tOXFicFdo8Iq2hBHFAvneqoaRJaTU0GrgHWtkjDtk2cVTgXTtNW9SVsxOTHtW1TxlMXdVYaCqLP+Eoz+d54h+WFLeui7mrr0LN+45GyEaBaNcP6ZIyEG4hM4yqWiqFKmys8XBwkSzxeuFKDAU9+Fed73hXGc0OmysVlcrV/99//K/hYVeO0bE2UBMzvEvJ8vSEwJfheU6YgxUuNUQAr67ISyGEeQ86+m4ZGuKO35C8hJQXAl7p8bzneEbb5XNXBby6RZ5BpE4YL5WUZIn+YH3I4L0+/wXAxvfH0Zj6X9vreYCcr0fxdwVgRlwKi8g80HWB73p/nGcLmb8szmL465NQ1jJPgwQlsYTXfM7j14SzGvB7d5ooO4XREzaVE1p2T3/jHlnnRkjBkW4bBrSWlPSmaKNOyUgKTJ/GkUCBPKUOmTjgSNxWuki5IZ3Cu0J3apvHSPTRttt2LkHkRnP8ouMrom3kTHnBb8Jnvicv4kWe0WO4ZZGZCljEs3nqcMxMvSdPD4XnTlPJM41C/00sXy63aWYVzHJDPeMsSrvP2EUp5xtkG0+qqqK3cEVH79/7C/z1FTH5tgQJNmAUAVAFIpCfQ/D4emlP+9py9NM2GFUgXPpvO+QDjDOV9CVmm92dRvK+GdavnC40saS0D5JdGeDdd1ss7O6o8+760xTpKeVW9doRMUqXNNFUfZXDYn/+rH8NQ5avKKeVbv6HAU8q62ChPyTU8e0c5wzLM5z33Dw2DRlzJfooXbg2WbVBwmN4ABOdlOLJa4unafC5wluBkaRLahbiLocpTweGz18U2ClfCT/BdiS8h4UgT6QLNEKpyK8LLMp819bw836npQfyzPhvmN1jexbpLmj/EyEMmy3TONwoP6YowM40LgUmQz1W+Kr7gt6R3Hsz3FVzVO59LXNZBMK+XFkQJaVLi++tzj5SKzFRCZhgC5TufNZuMT4cb6ar5JFNZeV6kc5W5ZkuuNh8CUN4bzF+A8/L3xfiStrw3CEUOVQNDlq+WBKveU7V7t84LeQ3e/V2GuE1jO7xKWp+zLsDzyiMKRA7wFBi8Sp5/VCjx3kt6g3cHXsqgjHdNYgc+fPaahJhNV/AgTh0gyYs6NZMdBHHVdoG3wFLqynaRj9hzPBb4SzD9RTjLc0lzjgfL452/Df7+3rIMpQyvkkdtlubShVDyGX+xDq/S377zd2EY4y+mNZQ2GUxvvoKHi8+GUkYpt+TLOTOuEl/y+t4r20x1F8sxZDxB+C6+M4+/fS5prddgjbU//x//Z2c6p55IU1Zrpw1LZxYAPBVHZ9aaKx9hKNXIVxVKURB9Zc7wTJQNKUjSb6M4yq8qNofvj6zP5yyjAOglkDaE8ofAGk8p+VfSWK+M4No2YXnmqFbITESQv8TpRrs0RqnmQIZx2T7+jlOqVzBXK0Ke1WObNAVtQ2po0+SbKmSbianaXiE780js+aYKxokPPyIn3MLvYELxPwyVX0F+LIYqpiKUdLz9lfAKp/hGl1C45Qq//eSz+e3DrI/07jqQoIQ7ByQIvrOC0k/CaJS/Cy4yCf+l+Z7vhKtiiNz3Bp7yPWU69eLkrgWBgaoO0hZtV+HkQt3DYFledpnxtgnoea7eZ53DH6Uc4TV9VQuBB9cVilvjhbWiV58rGil4KqGaXrA+2k79wmqQRhIeGX14N2nVR1WNNgNIKFfyema6Fo3liHXtP/5LP3/mudsSeeFOA7LxnEudzRYpFeM8kx7ezZNpeK4Kr6RPiTMYZ/C38YZETmLhWcgGJbE8g8N052GI5FKuwffCUBBuKNKvXIbMZ5cPf/u/z8ZLzM/qqQRIphtW402T1GqtK+vP31V7Dd6zjGQY0Q5s/mdan/NdRZgXgygoONFvO4fD3ixw+PNCOWk3WBZxOclOXNafBFmlK4xlsI4qzbBYA/dqUe4/jCfTOkpc4igt4yo4K/hMV0ZAfTd0Z6p6qNC8vittukgPhov1lfpNl7+hvZLWRdMl7ffmybqGcYXmxI7xhlJGMlwpm/Qyrr6qwTzmLaG04xjhUvrFUOrJOPKWOkp6g8w6gsB28Kb2c3/pP4XeRsOjit0Hc84Ucl8BBBumAKYRptT7R1VaGmIoectzeWecz+Z3KLbElcYZfwyjG0xnvecNp5MMpayEc/hsEIEl7cX6LMN7rYylE+wAQxWfj5lHTWUZmQ8klXbyhv+fMbBo9fliML46Yq1qj4MwlmkZvjP42w7wd8IIzIZMQ3EFVv1AtWuW871lwFgXg+/0T8+ww02TaUljXp9TVhAcAfbDEAbL9Av1FTyVgLyIu9TQXJn/AsOKn/JsvME61UwlpJtKMN1FxvLuZfvUoOX3s/KqUBgr8UC5z+p+hjefDf9Q/iGNlHp8dzF/Bn7yOtMYSjqDfXD+fKFs09gGf3vCk8H3tGyII/Mly+K6QFN/4S/+lbOSISBoCzgHgFAV/My80TyTmxMxviepFWTRAmp6TaphAw0+mTcbQoZqKJp0Fi2Q9ISeRSGEsq7OOkvjs5FkM0sGxTD/CqyFKNMkPHKkjjYRf65hCBc7nx7PePMXgvLZ+m2f+fKUIkLGWRd30xYiLOVWm+lsMyaXpEC0K68vprnYDko/b1uB3+BSGVObJ4lzmLeEhNeH0QpXBvMLr/fCcInD7J0q+DvxZ/6hNZDwkKeUU3BrmuqvCuZNXJ+HC/AO4TePGs5Q/a7adpFZM37IZBeD8Tloxb30ldq2pPOeMBCkkhJfvrppME+JL1q0yuOIZ/WuWmQ+bDfBNCWk2T387eCVMAl3wVua0bw3zndeBn8Lc5ZP3LFfI6R3x6m69hf/Mj5WaQiMlQQ1/G1h1XOWk0Gb0govAmYaf8p0RRJJxCUNJeZzla8ib08CihrS89S3EKHPBNMlLMPnc9gIDpFXdVVlJ28N08if3g0SScl3EVZr9nemBypDKauEU88NJ2QnYyqV8qskww6QYIbMb3moCsQCGn8M3HQO4nhkIk78UkZFD+fEVYLTBoacwAZnhoT3GRjnocBW4EhcgLuCE+GUsQwyVsJDKAuLTVcItrqGOOJZrVQCLc1+KcRT8lwMbqtwL1iBw/cFv0XoGIagZShpfFfMJuMKUZbf9ogQWG6F76ru8uwd7jhvd2GsAq+hylP1r/GiQqbN37y6iIeSJ8PQkrFsv4bjXZi9l/Ivpi/vSrsKDvLC1/OzvCPF4ffsipxMzToE0Mt3IsbCjKESOTq52nf8VjLSyHEMy0QU9YsgBznKxKJxnt7jJO0YZuXM2WFMDdZjqrcXdbdyVOKZq0KkE6ReeciMjcUs9dnJRDWREs0yZeLq8mQeJ6qrKyc1gSUXC6M9zWfjhcG8eQmj7RuatdrFqnDnZvKsB955NDZRmRZMDtMSgY0tmoTFeuQNm67j2m3OxmBikgZD0NSTI3akq64KDs+6g0QSF/6mlQmTdTkRXE2Wa2JUbZDoUhMnfrKDMp+4kjnEu2mNK4FXeVXGAUygr8I94aAMo7NPSJTtH8LpPZ8p10nknLC2XH57atI5/rjMW9omc0tkDiJUfVkxVBV8HubhFzfwVo0UOhhULex2IvoZHKUM01t3sh19UD3brmf1e/eqggQubZpUc7pqo3WY11BSWkUFURUnPkwj3Aq9jD8vtyovf1WvEh7rd1wgy+bupLWT8LW/9Jf/0zMngOXojKCg5LxhgXLm+YiU7yCqksZQOthfbs4z3jyeMFsQq1ROYC2Xq346En2IyukHt7fb6cdDKVzVUTWi5ClBVlDrZDrLHrbZ0UaRcjGt5VwM5qHV2ZmZTm3B3d+OcLkg2PLjrA8B0sHkOTs6TLx44m+OULp0RjMsDT53VNNx46QcLmCWsHJUi7orHFV12w6PxarigH/YhgqWoRYiVP8P8Zx5LafCoXkk3nIqUcaRz1OJDRKoE+bmrdpapTGtcYZKupq/ggmwM22Byzh/60MnfodBGEsZwmC6zE95BvM6iGLBlk128lfpfVeuUk9VlnBWq1+Ei5QZX8FY3Uv+7CMZt3Q4oZRTpR/iCNiNL+EizGo7Q4kr7fb63jwljRPJpV/LCpGSttSfFliJk4Io12MGan/5P/6LZ7XxydxSLoEWDneUsGRQmhisQIdXaVHelUZVqKpUfP6mM/JuetVBCZh+mimu+6uTJHn2ZBA9stkIw1l+K6lqROnILGe4UsNg5xdCNFhdSVdgKOEcViAsw8gyWUknu/ZH6jHZ34nm2Fn4Oez6oB2Xxrux6/bss/HoYu7lOjC3yzfnwENls+tbnI6VzZTi6NmAhxixDtuljiuwySTCZDqyVyl556PvfS5xBomgSlsl9lm8ZHlV0zLQuvO2kug8fbVarwpK81LWxcEc81meQqZSwReE5LAvDepPpblp/cb0eX2EUp+Q+JxwUnfWRXp/2z7vCgx36law0JYcIJOJqHdYTCmjlFv2q+Uz9V6suzyXeOvznjCAqxSaBOPL/bzcYR5p33sJ9pP58z28kXFDmErwkNRSplugpIoJftb+n//Zz5+5ZWRkdDLty0xAZsihIggrd9mNW0vSBAIp1F0AyEosGPXjoscSTHPeuNHqDIG0d9U5xg2BK4Ca1rtI0JcyTTbefQAE350OZ9gNid4hcZtiFMK/iKjS2DyfbwirwfjyzmCeI8p24vaNVj+21u/GVszkzuUJNFaeo9f33PCIQ7dlIyROqOvq6qXY2tmIXnMF5qoGKmyjHz8XVn/rrJegpjBYn/B4T/zqNygkhrALm++Tlodw5ruh4PE5z3k8b1+Vp6q/2iae7b9ASH518mLI8k1Tysj6LKgiImOdmDZkeVWyDBfzOAjzrJxn9bnS42K6cv9DPpZmE+0pvw0FBwZxaLxMdrGM8mz55dm6S7sLjfi7DGR4XUxv2Ybz+obpSpDBclkUyZ6leZa/lGnIuV9CRZ8kgxn94mntr/78f3Lm10I8lbWsrrAD9ZHIDqFL+DiBvK8+m/MMYQV5BQlFmpTfJViS74zXvjf43suFlQUpJV4mTcL0GSL2rh+VK/BJI3w2VALjZXaQw9Omu4i0qqxn5q33gijTWUe2oXacG/E87llGPkEQOPmpvEWI5qE4tePDaJwhYPoHaHB0w8R0DCanol1rxNiZhGSbn3XmedklAGPBQYGnuqrFpcJ1DEF6t320Ps2xsszLdAWvtqC05WKZDgiV38Jd2lph7RnOy3MJWZYkQVQp17uX5RXGKnEG0xw5Esq9gqtqk89lhPBiHfl84bdE6K9Sl++9xEVOHQzT2g6Dv033vemr5womn4/yQM4q2BelH0oeyzcu2zUsA6jzvcE+kLEyH1jJ9pg231ZBGEowV8mb/UB5DsfX/uv//OfTJ/R8unRuCHkEVacTfg8oZ57H7fh0JZLgKjFJVdbG4wmSnNL5pwQiElYXIefAovHSBIFgavhXfjfLBvEfwCixuQ/Tpo8CoXoWZ7/PfayeEtCJQs1VK8wGWC9l2glJiFlcJRQMFYLGqVsGq8o2X0FKQZjp/TLiyVEPuClD+PSlNHOOz2KqNojmWQc/ayS2O0ix/FwmUKCdc3icOk+mFs47XP8LTNCmatDFeoQFqZVSWrRJ6ObzHaIm4TFYhvD4zvw2Mp95V0y+7HDy+S7TE1/hwzZW8Ijr6qTXShOWfvDdPypkHmD2rc+mV2j5nKu+iS8mtPV7Jf4UIpavZgY/mZ56y/pOYcy256NpKJtXdodwlfjSFxUcBNMNYT5nE+LKRL7vvDJ9pq3oLsuo5GoGadX0llnSl3rEc74z/3DFiiHLH94rNA+FS779h4OH5sisCRO/c9DOfP/Nz//FMw+kr5/iWWBa2UiJ1UW5eTIo2swKRprTcYwkP8Jk7A+UrEqCqhUJhIBSuCGZiEblmsEYxOHpRMy0GnHUPcCXsQOkYLn7JCZOB5DicUyPn+UnY47HGzFBK1qn7ej6RYfGdOx3DuNMKTLmqU7VKUi5asPOpj7NOHLyJPJEfIW0KiDVHVwYwUPKTq8Y1zPNPV0oRhQoQxMW2PL7xQTzT5z24koDJoPptg4jdgaOXk3gh1Wf5AxHAPEZrcl6qbgaQcvflAMc5x0KpD4nrhAs3vM3xVQTwdSTnf1s7kWiTqHBs6O2VcHJ/0m8KS9Ia58ZJKFSh+3K8yMSQ/b0sG98RzDdkctvCJWEJn5YhaEixwoPxaRNmKldQvveMJRdGS6eY5EQDGEvOwqs+xwXwJ79SRLjDCVvuRt8Z1nWXdprKGWX8qQ44/ztvbwvd/Nal6avcTJ+JVyHeBsGf18UCqbNvhi23d+FSS3Ty7rHa4pWXJ6//nP/zpnbEEYhLr/YJ1OppUZBzpjn+U0i9TGFJqdmo+PZ7Dn/RKNBhlLMkSEBkjgkjFKxC0fPDnfj8tJkbB1A+BBZvb8dU9Nzsb4HlU769ZFBLI7AQL3DHMSampnNL/SNapbWerF71qC+qZTWR5Tdhxn95E8iCW4aORoEhhiMexKDob9lqMyy6tk+8LOYEteZZwGOT8VKayQGu5txeDZOuY1EdOksu+a8Y8ln3e52HoVx86wGR4pO0G5jk5iMDd7zLvNLFHQOFZdOuLhBVOIsZl01nFwFGamqm3TcirRPIuE5d9dSji99U+KF0GjEU9ZhcCmRfSPzeNyYaX1nG4qETvOZkO8QmqW/EmfkL+lyrRx5febh/Bn2PyfuLHuYDm4alkM7BxVheyUuSHs+gkgy4/3OmiHTGO8LQsJFXAmlDENhUtMkIfPse/Fa+k/izvswT0lTgr99o4goaf5RIdtNMG+BqcSVcL49hXLyTpx8FMe9GP0z/9j3v33qAYn8rp30ycxrkOxhjBMjMM9EK04bUxCXyIYT8SteuboQ472tGPfAysO2ayZotSTpPARS24bgk0yN9OLqwjQMdAoDHcYEhO1hjI3R47jehFS7nv5KeiSmJlsfCXuMj5Pb2iUMOh6PJs4mJnkez239fuy6cdqN5yf7MXbYiQ6a52wCpnZP1ITaDhOQ6s9oKK2NBs/VvBEkAfNDSmnSem742GQTDEIc9Inodr+V/SISNW/Q1TmPo92s1pAEJMDaOMytMDKNfZb5JXiHZfnNvTKrgc2TUbk0gdwIJ3uIYm6JXwXVmGY49bia3Uuh5D3ndciRfinp/c6y9Ov558KSc17Eq2W9/Jxnamzic36I9id4EqFEYTryCaJtMthVluml+Zvzljx7QpXvbJNl5XxRZuAir3N8kmc1P0WUAHJlHgUZkZqsNaQOGCcOfGeZMnp0wMAAAP/0SURBVEa1nq6atxN+BZc+LXfx7TwpZSm4RZzN957tNN40tnd410owSeJXWIn3tzAJT7abNIbsWx+G+UFMwu/bclmmc6HexbmwmCnLGpZZLtufwk+46K1qAI8++IX/6F8jtwdrNlB9p2gEz7BGQ6CtoOM4Hff7QACKOeR8jsv7GtELP/150HNugeIm61EjXw1fzDPWPcP78uh+NNAOuzt7ucfFz1a2nbWHMRymHYO6NMvkdAdNTtGKLr5t9wYxMolDT5oj4OpOzsMwEnIlSSXmkf5+fq5lMNrML5r7NQz+h+EOY7V5Fuv7h8RjAhJ/GpP4iC2w7kGU1am+RYqVuycHGZS+Mnk1DGwHVHXaKUrcMjdTSbCh+qeMi1rAD0UUyaa5UZ7H8BWtyzocCRzHzHRo2e/1Wo5nzTsyqxQ03TFmiPfETeKqIg6JJR1/fhtkQtNZDwZ6PntdHEwQjqIt/W1a32kal7wZn0RW+TsV1BKP75/VVxbF5m/qKEGYMhCvFs9VHcCdSaxLghQWn31HKPUahJdiTQpxcifOrGqpJGr+FN3WXcLxEEclTrg1v0sbc0CZAn2uSvNnVbeVnbeb+8VyDSXdOay8tvwCv5e/i4a3n2p+Vw0NddTvRO0f/Gf/zlm/r0SFi8aPo+knYKisezwdKxP9ODzYjJ0ahDk4AGEQ02g9Rv1MjnYxiPMAEA/At/1UkQBTK6BAHHSS3Hnax5SkQgwvOgb9RpoGRHXmJx5JqlN/oujC53F3rX7V6MAv+FWLgwONlHWrMWnIYKSRJ9TGcYc4UX4Wfcocw0xrjhxFx4Nzm43Me1aDcGm420ROIOJEk4gBCSf6d4j89PkIpZNlIgdTBrRPZspO5Zl/GUToRf8y28xVpHrVkZQHk5bOc1DEQZh8Rvs2j7Zz2ZNt9NTZPA+cNBWBUR/4LYxs2dYt00uwnq9usHPVaAWHZM84O5vas25Xe7j20nhDlk18EhKWwbPfFZMZ8nNNPJbBAssyd9W2qg0GrY2q3Ao3JT+UwTvKzjemNZ1lWk5FlF7VZHWFK39XdRHomyqeEsye3OlARsF7lbcQegn5PBTAyTAJAAzA7wvJMuRPImV2018sx3Kzny7EVeMHlU9mO32X/cmzaXNEHdlVc4QZa63263/13ztr4fd4dK4O+Yl2N+bJxOggmoddzLPjaHerM60NWpI2uTewAsyN4QhfDrGKOJ+PSQMRl06boDLYKM2HNAVkmDQdYWSYyY/GjdSnE/EipkdRfv3R8xP6EP2hncTlEc4530KoNEaF3HS8yVcRPISZ9VTpLiKnWmxZdZiSsHRAOcatChJFhWjNSwVIpjE9ccZXy12qtqrZLmqHYZdlkB6Mt7xR4PO3muco8F8htDM6wDa4msIgY5nWkD7rEJ8G76VNwl7iS5yh7LDOtEOi972H+Xi3DysYq3CxbHFifYWo1MI+m0dfzPxexpVQNHWVv8K5V7Z3KMnLnKSXOcviZIPvTZ8jwuA0T7FVmFSkVrWFn8Jz3i7T+g77vdRXDVxVgsf9bSWUeg2SSCmnhPOyhnAIl7g1JA6G+LIMas/4LA+gMi1X+lbEWbeSrVbD4oDDan/3r/77Z24XcXV2nfup/gDFW//k2ElMQlyeB+5XMtJMQZodg4TeoJprKAgURO14K/P7WnKf53g7FMkLCAuA0rYGYAEjh9JUx9/9Xn7czSF2M+aXIvg75v3pRDNGYFTV+jG+DWSe9bl20Po8gdSDXA5Nk8zKH4QkwWpeWYfAJZwUImNlOuEh+Gy3FATa1lTrIPriN7BMXtqYKxlkFBHObxnL/F6ajyU+iYTgM02sji8m62UMAL877OdueuOzpKiYAIWbwQ71o3QUmPFeF4OwXIxL+CQMXpzHApPBeE3EEjLdBYIwVHdheCatL5q39rfpE64L+fJzPbaZMgE276YvdXh30Ma3+Q6iN+/FejONv7lc9eEH/Y6zLysYC2MaTHsetLC8WYYfVMtAXZjTpc+SGnjvZXNkauHLvhkGn0vfGwpjld++z+cLfSluqzKrvF6GM+hrxLWvp/2o/dp//XMks2MoFBMlRzVgHsEWQEeH+p1eMkmqvWZdFEI+IA8/yy+B+GmYE8yunA8AAE2pdFThXM/fc/jVY4KpMmaRxAIkh2veNWaaMQaT9gHUr5WLzNSE+haU00NjVR8IoLMn9fcqJJQO8Z4mhSN4pLfzZdrqqyZIQRppmdbp+4KwkdHqIwPGqeYLIRgsw+fy27vMw8N5On8XxBoSwcS7GsHnJBL+rE1mrJ4qBq/MoyqPdRWYLNu4rCOJquq81FyKGt4l6/CvgsFOrgjd31XaCmaD8fkO3JVng3WYNvuK+g2kSl70XRImWtQ0XuMIV4PPCrhSzslRpZn8LRGbNwdJEjbqM/8QngpvlWY22LemK/BqBJgndyYP+8ugECtpnL5J7caluVraTEPyveFiG6E+yq3KMf48/feE/3/Ma1zpDwe8vjeIO6dOst3ml29GTisf69f+y//wzFOADPoE1fA50kJED5Hkt5bMbNCU80NzSSyUJSBWoE3tMiC1hYtqF5vjsbu7B+KREvhgmjsulD1R+zkyiI90TPoG/lO3sx+jdb8+0siPQOfSKYjJUboaTr/EZP1+JNwhbJ9LgxMmGBo0U2+SXc5bCVPOstcsi3cm5D9TOL+TZ8LbBupR46WZR3mZjuC7RBjPtlVG1yy0Ts1RHrPtItSlRKVjyJR1VwLi2VCwqFSYZJ4L0t18FRxVWd4LY5WjC3I+ijTpw6UQqcqu8lVwZMtsX8JjR1fE7G/n/gp8pV2G4ntV+QuRUy6ElsKRPkuiQtOIS/Nq8huX+Oe5BCC5UFZVTxFophUPZWf4xXQ+SzuJ5wLjeS/wTFyJz1YO86YPSNlZvn758F0JCSv9UmD18n25LKOkh6TOBYyhwG0oaXKh+rAsQ3lfyjaMgk9SokwQTP/Tf1UxlibRBHaZvlOMN0CEzKS2IJOETmZNQb8QL3pOMGVOYQrtYgFpoiHcVjDA3GvUJ8MDUVwG5QjYaA1mRSt58mwHfyqdcABzYGEawh7gg3WPRY6NgFErnFdm3IXgFxHLagYbbL0G52wcQZQgEtFDCWaaYnKLyIJM813c8i3SRKzvCiKtQ5NQgkhEG0/diVx+O+pYyhupVR/GM6izKmaS+DMq8XY2Us2/WZa+ouVbVuJhmLfcDRJX7uLmvXU7AGN96TDTPz6b16075rKqUpZlF9iyjrNK4xhvMF0G+lZYbScVVgJoCMP5fJrSXMFDHvNrzlb1Uv9oxWRZLz1e6vRe2ueJw8mAxDuYVfxAQ6nLWzXAUOX9QxqE2/lzCozqOVvts3XmKMWFdhFM17dNhUaG+cS/cBVYDUJ/3r7h3XflMqixzON1MY3rbEpbdZOc2jk97kbtH/z8v302SYSToVYwCVMo+f08TH16Kr9hddw/jF6nm2raAQYZQ42jiXZE4TKAlZHtvELbqj/hp03s/A7MfIxzp6o0mE7TINOad0gejm6NDiWQaVxKlA2gziMlN885bEue1CIQhkSgT2I5BjWCwd+lk2UcV5MUJknTzrJE8BA5/DxnRBFFZD6TJNumaWd6Py4m7D4TRW9VhGtIOIEpO4C2W451O+gp7FnPMG/WQTBOhhmjHNNm52dTqs63HZp92XbyqTHNY0jcDdttecZnGzOminNuULh8Z1rfW5Z1lXJsu5jL+nyUqXkudRosK4+OI08+V1mHaZ4xn5q21JXwVoWf58tA+bysyrHO7I4qnSvJz5+HcJRQYCkh39GX3r0Q98M39pl5KxiyAwmZ3iKIMz5Xg3xPmQbhEl7TJI7PhbXlVW3NgFIwZNsR7tL3cb8dtV/+y//W2RTm2ynaw2FciVbE50QhEKiZiEhiEQFOQvpBLz8s50ruGnmPx7ikyGHlmhF5RBmOqDY5KjAZwaDpBXT/UGPKuYY2RkSlCUke/NgMNtAOS7ONeBFkXHaWjcIczLwEl/8kcZqeNF6mrxhKQqwYy3KyreQ1+JuY83IrZq/igSDBNl7HvowkZjrKsi4HXQxqKMOQhCoNBtMkwZPX7RrFPJW4DcJ34pTAsE5Xi5S2mpbiq+eEq6o3cWK/JHxVGYZknKGVYfnW7bPBz9HqxCc+yJfvLZNnmS/TCAsdZzkl+D7T81za4WCJd+EAokxnWcU3NFhPqaPAZ1A4+NO4En/eTzxn+fbfkA6qOqryDRfzyRt5H8aV9EVIljJLeh4qs3pYplZXeVdgKKH8tl+8e9VGqoXCwjLiejpCwmq/wkPJWN/8b/48ZEHhXfwmnFmRm4Vxbx8cpK3v8HkWSLxfPHR3iV8inGhNxiEd6Po5Z7GPhh/hoktz2D47hsKPMUUKAWkinsFwzhHJuGd5wusRZmMl9bOxSISkLx5PPCoMuAScByLNpdlh6mfIpVnnHZ6/SZ+dQFnG+1vkKG2cHPeVaRNZw6kB05yewhSUnUiDuGVsIc3JU5+IN19qMJ4VGBP4kFkOf13urjzJeShMF8v03ZirNfgznA2qES9DfpuXu+Wf5G7BCq5CQN49NZfSMk9qQ+4T6fPBiMPyDUenVVtFTcYN21SIw749cyKaMsWfo28lKJwUbgbNmbMz2i7uHHIiPhcq8/rIdpHZesrhrTnlABVbh+8csPC5wFWei6TPK99Ubc0+J2RefkOtCbfBdCW/GrKkHRo+w7Lsn6quGgKhlHmMNpG4q/z5umo79yJ4Eq6hL3kxlDJK3fwYvokcaCthfPic5STd0icDGOtbf+M/PKtj88tErmZ3ojK/33vazw61I49AsqN/2uLlMzVqnssL09iTx7G9s0NaAE5zzIkzuHli8rwRR6khKqRXo1hoQZA07iQtUk91LHJysIEG2uEJL8lzLR11pf9EHvu+LMT1HG0J2KR+cjOJjLpkROPN74p444XFvqg2S0JU1KtpJ4HIODJ+IhIfMSeISW8BFqOfaB4JzPQi3dziI6Uxz/qi1QccQCww+4nOMTSY8UksUa2AFg+2x3z57AS6d+rzo9aGYr6I4+xw82HNyxjZFgihCCrzlWcthkrTV8yWo4mUJezCkCNqiJfsF54HbjIzGwlM50hqwdXAduNnL01RPjjbOUDgjPkxbQeqhvkoIz9py912Wo5hcF5XFSzTNHa6acxvCQUfBu/Wm/UP431z0RSstFz1nH3Ac7aLfN5LHQW+NPOG4cJjxYQkNb2XAsUyLoZSXqmjqrUKLnBIMChj7AI81k3XxP7OWtTe/Vs/d+baPM+KEBA7yUW3Momeo8RXO9EMPI3WVCtGkXhdvwk72Yrxxnh+eFozTOI8oyIBSUQOO8/gTV8oEUDaMSTJ7NR47D/djxOH35HmHvlcvrCvsyy41ULQipD14wbD88v9RlEptyCxDOsaCjLyGbhSivPe9slYJ8c8jz+TbOimfE7kDs2b/M1fmkUQbO5FA0el3BydG9Yz6Hdjf38/bt++HV/80pdju3sQ79/+JH70s1/MunOUruaAg51HeWpr6hJPCgvrcMRUgVSFSrCIA0dQx3NtYvVRdUO2Q1xSt4LPICyuLzTOZzs9Cxi+K4Fc2TcSb1+pgRBK7UO/5xpNnp1v9LNEc6Mw1kQ/dgYjsTsYjb0uQnMMoUsQdjd8ij9NS4kzBzqoK9l8WGfBkSEl+jAYY7z5C3yWKSwx/D6W72H3StOSJhll2K4yDC/cali1pvE5YFZwcKFfh1VUsJBPVik41L+zrBLKs2UU2IRX68R3FnEuYLE4DNWItLR5Gv3eboz+y3/6j7wNLaWEd7FnYxIiJ7OjUI54NNQi7pz1TwlKdr80PjmppBUZ2uxQh43OGuBiO47HshgyJRAPrZnZ6EN0dZipvduhQSNRb03xDgDp1ESq6fntgl/nwpRYec46QE6M48NQjUSYZQKjyPFZm9n6vGTwQtBexJAWJkXT2TN5TgHE45cr3HlcEJidrMZLBCGpiatGlbyrvUSkWqtanJtfAKGuJpprfnY2DtHEyzPz0Tnsx4ef3IrPvPJKboJ0C4dne1AC5dMu6uUBhqnMNgnZ030q3wt4aaPaz35xFNRgPcIsqmUMAOE3ZQDHBL89dKeqgzgSTSAYPTzGeqxXX0C+PDqBURFspyftaEU/pscxZQfdaPJuaa4Rn3z7qzF6uBud49N48nQ9PjioR2tlNc6ah/Htdz+KhfnFuLEwGZNnfXRwGzAgzvEG9fSq6ZSkM2gEHGVnQVd5tIMEmoJa/wbc0UliVrjlCfPksXjCa/toV94po2pupbmzHNOCn6RT4/htdGp+LnGVOW3/sOxcEMCVtMRfoRsZ0rT/qCsZibuXVCRtefZF5Zo4yKTy4N0QhjzAiDoGzsf+S3/mj7xdJIKmjVwogWXF2bBCpNVEmFGWk8Q4/JFcz1WtLhZoc9nRVkq53F0t7YZH11Qo3WoTmJUwrWiSkG00si1bYT2ahcIhc1XGGu+4O6jiZfk5wELZIn0MEWv+PD1Kk4i8CopiPgifo5SiVYZAPA+fS76qYxUWhcHHgEFYkulIxdM5M+WZg1y2zxXuk5jIfdr3G1/7Bnd+N1rx4YcfR6d3FKvzLXA1lvjNAEz8i8GgD24omU7KE6HsKOrINgKTZedqaeoxfS5A5q6W0uRQOuosT8CgppvA9BRnKSD0TSnDo7j8Lu5iczQWYKLpieNojBzHw7sfxr0Ha9GcWYjNzmE0W6349I7C4CXMvk482uvHmy/fiAcPHsYssE+PdGNlYgZffDOmF1bibO5arG1uxeRxJ754bSbNylH90+M2AhlNjCYBqzAQgCqsxH22j8CzRFuhwhbnQ+K6xJ3TnoKGexIvcaV9njibp2aR2+ViZZV7xYzSRBVvbmOK4BWOivHMW/W72D4vl3RJ21xEVH3PnR/57Hv9OwWeZdkf3q1by8O6Mu79v/kf5Gd8slMvFJrmHYBXv6sRI9Wud4m0CnYoeOO3+SVWK65+V5rAcHoyNMWkWmpNIiddCmPS6C852FEaoNRSg0qIDrGLeaWPX4woRF/5D/lYjULSnWkOkF8zIWFQupz7G9r+VfpEnthIbSUWzFcFtzdYX5qzwFTmV3Lkj/jsANIlQ30PTvSvPnn6JN67dS9O+mcxuXAVOtuKP/UzP0lHVKaD5eZRCOSrOjErzWYrFJSEpqMGyh0yNnGmV8OfOEhA3LmgG8Lks8xVnPgzrAwXNk+PHcfNS5Pxt377dvQe3orpmWZuWJ1u1KI52kzBM9FqRHN6CvN8Pur6yWi1Q65Gg/bvHkWbfhs526IvlqPRPOFej25vL6bm5pOJDo7AyX4v3nm4FWed9fj+t17FyjmI3ZPF2D5RswCPYNHuYrqKc/FoO7JvMYOr/h+mHQbbY3zSDL9JSlvVwaYrRF/1lyziJ5VM61WZaTIEz0Bqsdl/0uB5JYpVFWtFW9nX0N65b5x9Q9oRl/tVtGBIeMS56zuGboE2sP13cnoYo//KP/NH35YpspO4DA4bO2T8jIgvcm5FmCUuG4PIFngbXOIN5q/ymN4YylCAAZS/lUKmzXp5tgOUJqbP1Fk+gTgRN46Wy5+kVe0mdNl4YKAN8rYEX52h53xYld+6Mo/vhZffppEohzVZUCJF7WDvWU4OyfLOPMKadZiZvGoPy9DMyfpIozZbnZqLrU4vjkYm4tHDhzDUWeztbsdL16/RCJjJtlBb5qcelwWplW1Dak3KEyY1tmW79VuYtAYkxXHM8LxDpHmmIaBbd9W5ttmiIABgb42exMvXL8d7H2zG6tJKXJ7sA/toPFeHWTDFZ04PYmrpWvR2NmNjYzOOtp9Ed3stdvZPYvPJZty+vx1n6/ei396JrcPVGB3ci7u7E3FjYhCPevW4fLQfD3cjGlv34v7sUvxAZzsOXnoplgZH8c19TfzKZBZftkmfOWmNZzWMcJ/AaNWeJ9GujrM9Vf9qFhuR9Ea82svnc7ogVPRlm+2jis6y/UmPVe+aprp8ri772Pp9FCZQX5XvS+nJZ97620uaTYuBPPZhlZc+T3qoyvLuyDititpHf+svwJM0BKmrxipADECOhVUjddWImSElDPE2pHCtoYxgFeldmNJg3hwm5p6LMr2bf7hCuULWs9XCbjApQSV3Xp+NKvXxu4ZkAQv+ihrazTkaJVFBu5oMezOfDZqk1qEWEjuyDACda2rfQZ/n9TmR690gGkVfqb/C51BqDdML+wHt/P1PHsXazlGsPbobSwuLcdzvxz/zx3+qahswnqhJE19qJ/uxyktfn+PtFHwU3CTmIc5cAUFvlTk08/nkvdKegwqHPDfwfxpYHZ3aTCw1nsRCox6HnT7pkOZTaNKNe9FGus9M0O7BScy25mK/u1vBcsQ12YjNjY2Ymm5G76QW9TrMXr8U/f2NGBufjYPeQbSmmrGzs4UZORe37t6Pa8tLsQc8VzArv/GkE+1jdyxUuDGUD28ogB09Fm8VLdA8DX4ejFPrGPIddzWaz6mThmWVwary22BerSaDeNAiOe8jkltGBvI4UFN+53aWYTkFBkP2yTDeCY8SyntDBaEw0geUMzjqR++wE7UPMQVlHjsmtR6VuQqgDAxY8DkAwzjTSyAllPcuLbFByQDDYXnzAF7GqwlFqPH+1vE1ZG5NMIKNKWvY8sqjxaq6PBXIwYQktiy7Mj0NJ5gS6awaklkqmFyZ/awNIlqEgwyQ4Fo426Ht7SlVrpSgELsv86iJhd9nZaprBS07iWNIMF4jmGy8yPpOMKX+/h98EGuP0QC08c/+iX88fud3fid+9kd/MCWd8KJsonsovGjBsXoKgEqAVczklasXSGhdxts/CgQlfDn806CWNljuIe2fgCmW5iJu31qPpRvX4wuvLMcnH/xuvHLzzfi5v/a349O9Zkw16/Fv/Qs/En/1v3sndtGmLnT+d/+XPxH/+S98JbrdQexh2v1Lf+6n4r/9xd/AXxyN7v56/OPf/9n4xrdvxz4w1A8H8caLi/HB0/3Y3TuKl28upkZ979MNTMmIH/7MzdikjMbsNdpcTRAnDsWV7adNhTirvtSMrdpjfFkAfP572Fbbf/7MZZkSdPl+WNVPVT+UIO58V4LlFZwapCcn/C33Yp0G0xmqfnkWb87SBq9St3fT7u/vxEi97tZwO9PMJlK9uehyJEf+JictXODUXhKjALikRwBx2vhNn+MP8Y5yJkg/4TN5HCGZoDyBTsKgUgEpjS35J6hHQJO5AdDge/Mp3fS1fF8XJusClnFgHKfsM7+07kgb6ctH5nzncPEYMGqKTThKhooZHaWDIYAezDGebbYN1E9cAzz4Bf/xMU06y082zDocILAsUZHl0HnCJ7zCNW4+6vGiAfH40eNsR22iEaft3fizP/nlaIyfRmNyJGZnp2L10kK88NyVaLUmo4EGqY/4UWhwenaU9XpNAnOWaX9QvkPQjjD6Lr/OL+zgWJhcv1kHj030l+fHv/PND2Ll+WvxA993JW598I1445WXYrJxgk80B1wnWCO97C81YKs1Ec2RXkxiYo5MjtOHEUv1QVydBe+Uuf30XvzsD38+PvfKakzOzsTC/FL8H/+1PxdTVxdi5fKNuLK6EC8/txD7dMPJ5HS8em05zqYXojFzJU1j+7Awg3fxVfpYWtCSKURe0hZGTKFH+oJr6aCUhV2UFx7VeT7TObDg5bpUg/lLHsssZZi2gqVKV8owlDqzD4krtGsoaUrIOoeXaQptj7gDWBNC6ewnHiVEHulQ/nOHLb9Vdxbn5WiU5wHIPI5GOcSrD+DwuMPBKuz8AHLm45m7xoz+gkSvL1ANBVMWz95d2AmIIFpA9Z34c11hzXPUIV4ETp7lBxx+mFo3dEQt5h4upJ1fTITfYpIGecF/9DKECsMl8iw4845Ec6oVv/HVr+bWfoeH/ZRQzQ3QNUy0Wp9ucpSNAsCLKyjSt5K5KWcsz94AG14SB9pPnKGcyUM624yG1Zdq1vvxs29ci5uXr8TI7Er88u/fiW/e2sI8moqv/crfj7sffRRLV67Gg/4gvv7x3ZicnojF2Wa00OrNsQbtrxhqjI7Pb9uCU/FgHZOJe8wzpEcedENcTh/UjmDUWrz04nI8t1CL/SeP47Ov36RNtA1hY1eNTsLgdbSjB76cdOMn33wpWrVBHKF1a929+NNffC4HbTDc4xDMRhOY5jCz6ZfZqdH4sZduxuz4WRy2a/G5lz8DMw9ioTWL1D+JRms6Po+2apx24nDQh8iOkjlkoEKQEp7MJP4ShxknI+n0D+glrRMtFgd3KmYwb9EOlpI+D1rKgRe1uoRskAH8rnNOVpMwv9NVLvuRPvRumaU8dw44RO8opndpPUvLuqq8+oAlbzLNMD2A8x7LxWfTU6f+2sRE3TRWWnFezkfRDdVBIhAigEqQY8R7CX9VuPfqMmRldjBMZ36anXEljIzIbMSNWraNGuCEWx/v7HAvknspQag+n73bORKUv52fsXwv03lyb+ajXuv27qWJN4lpZQfUR45iCincIL4BuSgEnNgcgbnb7UHUYbSxI3ySs4loRT0JWAt1HJ8EPkym8lJwuOVa7aY52UC6y5xEojBPo9WciNmZsbi5eBLftzoVz0OEzUvP50m5u7XZePPzb9Le0fjaN74ab/zAD0R9fjp+4e/+Quw8fgIjvBz9sdnYOxyPQW0ivv3xe3HvyccxPYuV0OjFpdVWdpibOj2Z9wRBCOkknvswn/7mJKZsOuHELy7MxMrSSEzVj6PTPgBGmXEyfdJRRwJpYA9iPjnuxjE+gUKjBYIGxDvHppfboK7GWS8+99xSDNY24rd/9bdjBZo4bK/Hwe5+nBwexNHhYZ7xcTSASOkPCXVuZiYXaMucKZQoWxorEl+mMl1hrkLojsqJ1zTVaUN1VWUeUo8MKrkVpjCfi5b5mXGW5wIDV7yY9nuDwtV85boY/F1gpYlZT9YFvhImYC95bEfygJfER7D+BITgO9OM/tv/2z/1tj8sdBQGkKnyLG2H7whZGQVUHYsa9ZwKJIqM5lB1xVQVY1kO//JKzUNe31mm76n9PI3PyRyqQJFoHK1yAs+yzeMEag6DWpfMajlD+Mxj3pxkJZ95qnqtv2qwEkwN0zuUcVvIVs2Lo3j+xuXcK/bV3/9mrK2vx9Xnl2G5QcwsTcfBwTapRuN3vvaNGLTbcf3KCmDRZjEObsVD9TlMYEdYeEbhxATmzHEtvvbVb+GfYDYMDuPSzStx8GAn2rsbsfH+d9LUO9haj5X5hfj4ziexv9eJ+emZ6O+30Ur78cm3vpGa/YPvvo/mmYyDvYPodPpx/95TGHYeYeBSK9f5DT9eAe7qMFmDtG4i3T3qxoPNTnzy6UMYtBOfubIaR/0e0rQHfBP4zfhdn+7Go91dcNaIRw8+io/vb8WnDx5Fm6b95Jdeia9+93E8N1ePiaUr8T/8wt+JHm25ttjCzxqLg5OJePToSawd7MStT57E3PIyMmU8Hty/BTNNxeOddh4n9/rlqWh3e/H0QPNZnq4YQWJLf2jIaF6FMKWJQriZlqswi3vdpDvjS768SGuZPhe/vYQ/lI7LUOa3Sj2mL+9K8F15X955z7TD5+/NczGdWjKZSl76P/zPf+rtCaRTNfxbcaPBW0pA7k5eyhfVcCNMKNNRnivbk9iFOcs3fcWkMpJXxTxqPome9yUPV2pICVZShhmyfPJbp3n7/cOMo5CEIZeNcDnP4CJU7KDUKsnU1KMMz+RoRpccebrvuGYq2vErf/D78cpnXozf+9aH0R2djd3jVrTwdU4wgR5v96M/MhWPtg/QHPOxcXAUzfmVGJ9djK3+aWwPkLQjk7GL2QaZxsHxSLQHg2gjHftjTRjgFK00Fp99/grm0kgsL7diDt/l2mXMuha+TeM0rlxvwSARq8/NxNwcftb8FDiAya/OkH42Fvk9Pz8RV2ZOYcoWBD4Xkwuj8aLnOYLuCXj7eGhuT2ounXVhmg4a9Diee+GF+Ae//Y3o7e8jOE4QDoP47W++G2+89plo1TEEPbcRDfLuhw/i6R7Eg+n35/7Ez8R3Hq6n2bM7mIi/83d/KS7Pz8eVhem4BbP9kZ/4XOzcvRMvXpuKradr8VvfeRgvPL8SL85MxNlRO/qjU1FvjMfO1uNcsfG4C/5HGvH6lXrsHXRjs4dJlExU+R7Sn19meUZfFWFXRKvu1dBXgBaBbVp0J3lLSCaVgHk2TSVAdTiGcSZK4qkYIZ+5pIzC4IVBCwMJm0HazHfDvBfrsjzhNK3pzuH2PZfB3/nHzz6CbfTf+Od/9m3NJ21aGcIEKUl0jhE5fi9K2yiZgncGn5NZhhVmvPlAhO9KOVZquj/0G+TagJLP9Fn2kClLupLG/AX4SpPC4MmQDiYouWFKf6f2OINwjmNmYTHX7+n/HJ9A/Cczcf/T9Xj5lWvxMRrhn/jZL8dbn7mENIYw7t+LFubf/tr9qJ/2otZbi/HBTtTPDmLs5CAmzjoxftKO0cFBHLc3ogVBT9V60TzZjWVMv5N+O7a3tuNHv3A17tz+ODaOavE3/t5XYnr6chyiHf/bv/M78a1bD+K151YhxOX4+b/638V7370X7358Pz7+5HG8/ML16BxNxX/3d/7HeP/jO/Ezf+SPxwYa9m/8rV+ML7z8Spw263G6j4nTRZMedmME32V/eysOXZ/Y2Y/D3Z04WP80Jk8cgOhHa2IQ042TWMDEvX/7Vjx5vBW37j2O7959hIZsxZ1HW/EcAuCtl1bjm998P968fi1OD49ylUXvZDKeW2rGwtJCXJ4bxXyux+5BO24gKK6+9YMx3d+LK9O1mEJT9iHs3Q7CBQ124/JyzKBZdje20db7ycQb3YiF2dkc3bQv1ToejSct2J+FniRWCbhs+ynvvAxlKsS0arBCH7zJ+7FmH3Hey7tyld/lLhyFObJs4stzYbAUzxfyGXz2fUlfaNN4r5LGZVb6iw65j/gFQ4lXhytP49E2xs72gBkHGTTpimlmPQ5MqMkEgdKyIpFVPiRWKjFUgBQg803auk68WkJuhRdInkmWF6mTUTTxPDTUZ+9ek45aqemAIeUQWko4zO+gRWOqEfew/x/vDeLRxoG10QZMm+akxz6BvX50Pa6NsnrHwE4bd/e7MAAm1dyV+PRpL3bajTgduxzdo7l474OnsdtGgIyuxIOtk7i3fhL7pzOx1anHtz9cj9mrr8evfvVW/NJXPoy/8td+OWbmLsXf+we/R9mN+Fu/8Pfj9775MT7QIvln4/aT7fhrf++rrs6L0QlMT9IMRpeiMbMY//1vfDuOx2aid9qK3//OJ/H/+pu/Ggcj1yDe6fjrv/w78dUP72LGPYnBwX48ffwguiMTwLuK6TET6zsn0e43YhJfbtxlRWjYS62FuLGyCpGPxN7+Wcwv3Ijl6euxtb4bNzCDtzfWIjBXT2DUu+s7EO9xfP7NN2Nr7V48QDvVMDlPgHO33UUz41dNLMTUyVZsow27o604mmjmuQ69Q5iZfp9Em792YzEWm5h/p6PRHegvHWOSHiYzSUt9TOXR8WbcvncPQQezeJIwGqdPP+QhP/Shu8/rAQNikUAF0AyEygs3sTptAoVwSU8wJDRV7Yvj+VgfaZRyiIMmXKxLkmphMCU5fZMLzLnyuwG8kzYccPFK0xPiy/Q8y0RehXEqetZclcEsE1IizsvyyyVzm3+6NROj/5d/4Y+/rR3rJWXLKBaqQ1tUrYllGt/lGeLJAQ6TVxv7DDJRdfmrYr5n0ql6529f+5ypeFcYreS1Dueg8sp0VcMyf6Yp5fhsHcAISO3dg7j9ya3Y29mN3uNbsba1H7//7Y/i5uxYzsf4nauXX3o+vvXBh/GFL3yBfKcxwP+oo/lao0+iOdaON1+7HJcXR2Ku2Y+l2dN4+XIjLk2fRXOkG9eWJmJ1biRWkNizjaNYvjwf0wtLcd+5HAj+/cftuHt/Hcd9Et/kNBoTtVjBRNo9rHzFS/ON2DwciX/6J96C2ffin/ixl2MJ7bC6OBe///5D2q2/2CTPRDyE2EePR+PNV5cwyzZj5+AwfvQH34q5sQNMzGbMTuJ7dB7G4sh+zLZOoznRQ5NuQuSDqI/2MX/Rqic7sVA/isvAf3y4G4N9fLX5FlprOtYfPqJtczE+NxufvToeq6uL8T/87rdzZHVlbj52t3bil3/r9yD+iZiZX4pf++p78fDBRkzW6vF7H6Bp7zlHNx5r2+3YQ2vdfbIZdzZ6+HkRM8srMPcxcE3FnY8+jub4Sbz83JX41ld/h/L7tOm52Hz0KUzdjpmxs1jwbJTDrZgeO42jnTUEyiAaEi8WyBEmr8ylppImc90gV9JNElJ1SZKFpnI9Is+ygnRrqBijup/Hcfmc77KMSkmc0xf3i8xVQpbN5V1NezHkogXiZbDRf/N/9UffdiuFHes+olJ4rozOhlSZLDzNMiIc3Up7Oe3hqnCyAaxOvoAD5NAsNFiewJbg73Iv8RZT0ifCvA3TnZfDZfpEAtkcTdQvdHLy9ge3ooakxDrDnEOSNudiB4f6gw8+iPGl5+Mzl2dienI094594c1XgdDvRk3E3GQjWmMDzJb5aLWmY2pKX2ceDT6OBkKjED85i7/T5B2mzehkPeaXFuNgv4N078RXvvNdnAe8Hsyp2ak5UAZ8lHnY3o7JeguJPRLX5yfji88vJ/O9vDwSG5vdeH11IZ7i2y0szsbHH92JxUYt2hDp9UuteLyzH6OnY/Gl16/HR3cex+ngFDiP4rC7G3uD2dg5GouHUPFabyy1Yrc2G6+/+BJEfBzLi0txeXk5JmGgmfmFGG80EARN2gOYrUvx8PEe2vZh3Lm/GU/WDuK3v/JuXF2+Emv3H8Qh9TyEWT5d28J/nYhHW+34BMY+85BVfm+0O7lJ1cXJXTTePj5noI1s7+ONrZgkzadPd+M+Qmxnfxu/dSK2u4P45Pbd9A13O33qvRf77T6a8Cg2yLO1s4fQ68bG2ma0pmfi0eON1HTr6xuxMLcArVVHLkgL9r8jdNLDRaKu3lQhtVVeFeOY7yJzFHrL8rgKoxW6N11huBJ3MWQ5CP3CdOW9eaRS4TJuxOUjCSgNlyFUy2oBT1YiO4w0GY8e7lFYMw5tFEpPDeOBnMlkmmZDM1E7WsAdFh4dh+lkMk1Hh8Xx17zcrq869j4G8Xr3cuTKvDKvACb3ewGDl+ZfvqNu07qFpBoxQmtSeateQ+ucxgRmzWljDmLEsYfQXn/hubgxupcjdbcwqVoIi2Pa2Ww24j/4T/772Okex9TcSkyivj1e28EShYrDyI7ROEXgvBig0mlHMIo2/Vis3nglbj/cqPwDzJ86pqarMUbRWCcQzlh9IQc6xtFc3//lt2JxcSqmEATfursVy8sL8cHDrbjzeI08fTRNPd58/YUYaYyhcUZi0lUZtMMV8m7yPTk+jHH6Y3lpJX7t9347fvX3vxH1Ky/Gr7zzSayfTsaHjw/iv/i178RIHRPkDKLFNOrh3+21IfC9w9jgeXswGU/Wu/Gb736MHBiLrd296HR7cTLWiF/52rvAimbAlDqAqEdgxm5fk7yOlsAco/22U2I6GuATuZt4pB51+5B+P4HB7H/PBMRad0wdHxBawh88PULY4j/1MKNyAIp6Rusurj7Og1i7lClpn4D7W0/WMclG4nBvPye9+6cIv6ND4BpgsqG/aifkGUCH/Rigsrw8MEYz0UuzMTe40R+e8afeSpdB3zzvuh7Qh1MnOd0wyDgBOAVnbl3SIhMGPa4jmMXfPpMzL03GwlRVkLFkSNLwCMh54WdWHHaM0/0PfvWb0aGyd959iCR7L37v3Y349d99P7Y39+Ov/d0/iP/6F34nahNTaDaA1g7HSSt2Zbkk/MLJMkJhBn+XOBnDOC+ZKZ8hOj+XScEZd85kwzSVFEACjejsDrieOas27PR4JLpI/EEfDQYXqH0dITPkcDOdLeP7LGJKvLumxYqwu3vauizTORH9Rs9EHIXwMeiiNTWPNoN4ERTf+PY78dnnF+Of+tFXY7CzFWMnY8BAHTCX4z0//sM/CIziYzQeP3kcX/3WnagBT2OyGVMt8IE2cxrA+bLGNH4LvXsC8dj+uflp5BHmBHGaZ2OuiqGc1sJ0/Mk/8kPxxvVLUT/YiH/nf/fPxR/5qZ8gzUn85I/+MB06GjuDcYjxJO6iOf721+7GSWMhNjfbaBhN36Ooq+ohwlHanUKN9uZxcAg7uCh9piM0/zG/+7S6h5jrQ3QeskqGHBAagTiduC79YxB/4tU73aTzHmeUM37qhzP283NNHYSbJn4eTAQDn7g4AcY57LbDb1Yf4bP5fSlDp9PJsmQejx0/Ao4jnj2eO4U6fVRob2BfQ/R97kfcvSRyv99lPtN7HWcZwIuQcgI8y6E8d5MrPOwDyyvXM+ahW6A1w0VNJe5sf/ld0hhGjiCgLVTyg3tPUip88+s4x4d9pPRYPFhby1GdO92I5eZIDGI5/su/+Vv5jSz33vjxtaxcDgVhViRAErC/K9+K/lBDDc3HXI4vwXF3YAIFQjpBUW3bEJmLf8RVgxOVvBjLgQsYFbhcKuMgiiOZ1YHZx3QaTIUp0jnC2fYjcmc4wYh71wAqHZVYR/1DiIHfvQ5myHosNQbR72zFQXsPpmrH4WEnugcHmHl7wHiSvlOPtN3eAe06i82nT/A/NqO7txuff+2luHFtCb/s1RjBjziB4GSSSfwpZCh5IAw60TNBmpiXj9u9aNOcdcykr3x7M751ezdOYa4/+PYnsQdheQLvKTAodT/7xusx32rF5AyCiDJefnkFwvdLMBQNQpevraJpTmCYxzmkjYqNJ0/uYbrtYcrtxyZ1tKYasbB0LbYercc2WuuwdxRdj48D2a5OyPlD+ta+yiPJFFTg1Z3efp+MFDCHjIZVUJ8izQTvJ2Aw+sMpDJeSwZCuvpcEvHK1jp0HHvzs0mnd2TuEaH0aRq3ncQ1+QKNaLUHbYACZNJkVgeQeshOEm7Rx0kebYi251Uib5fjMoXcYnDqrbUJSBUwkLNzzaDR/g3s/tgFr0O+kB2cOdhxDF54SRkriHbCoNJ3lC7v9W65cE6ovx18JVEk8McbTJ678OEKAnQ9+kIbWZB9Zxugf+9zzb3e6p9E5PI2ZmTkyH+Est2MaZJppF+niBOStTh3iPYp9iPTdD9aQ6Mdx4/JszqnkGQxAl7uQQWhyr0yVDMAFA1XMUmmYvPPn51rKfFYVX2kx1XUOSkAwyEiQ7sicSISZIdyjY+2NCWz1QXz9vU/jeHQ6jja3o42Z5kLg7kkXM2QqepTZnKycSQlmcmI0ujy/+PoXIMhuXFloxYNbD2ICQpjAjOr69RT8iR5mzPEZDGxn4iOdAYMmkMdCC9EYZpB+hp13AmG98937UGIjpidaaIIxGJtyaHB3/wBicaPjdLyP8987RTsioZsQ/ec++2Lcf3AXjdmIu4+exgz+3+OtTsytXosH+BmD/V586fOv4js+jMuXZmLkeCyXZHk+YfegGzUIZXpqOg4x/Z5u7cfqpRvRUPOApxNMoTZ4eOfj27FwCd/Rr8HQJ92jUfy6fbQ6DAYRuKSsA3G4z605DqEk57pcajS1gDsG3LemeayrkIsChIF+Vri5wlwiytOQMV9nGuPg0G0uMhn9xzu3cuR2FvrZ3zkoJqUSxtUWmmO8lzg9N3J6DO1Cfteu3u4BB23awAd7snUQO/hoa7sdfOOx2OR+QJ+sg4sNnh+ub+PzncYmON/a72Zf9uCGhzvbaCNMVLSrZ3rk/rxkSdqnIOdyXLliDOtVymvuFf+sEhpqbBlOxhRLwuiV5qdWgH4DacynQqj9g7/wr2pM69WRQW49ywm+s/FmdPaRpJhVR3Riu9vBDJyPDsCfnnZjGjt8cqQd/9I//VMxNtjOA0dQjNQiIFQPY6SJJ4LphKImy+GKBqWkwXe58pm7zHWKZqkCzR+ZjMdr27G904n1LaQuPpGSIomAzjriNoXPsNzZxqk/yLV2XcyP2mAh7mw+iRvLE2nW2f46bXTVPTWnWdScmY2NnZ14/tKlivEgQIllY309VnCcz046sdkfQWv148VryzByN2HsoI1+/I/+dAqcQacXf/X/8xvRmWjC+/oOh7lMqofgwaCJKYh0BJz+yI/9eFxaQhCdogUhkJHjDvlPY32zGzde/Sy+3070jlxxQd2zMnkXU3EQgESbIV7KvLx6Cabo8Rv8UOYkhNmDMNd3/D2I2SmEHwj5td/8dsxPw8RomNPuLpoUEwjCPx6fjgdbaHMJHiJQgLUxER2IuLTYin0sFU3eJjB3IFqnIzykB0TYGfS7FIIPCPH5UYcBQkFj6yTXBUa0EFyHwOU5+pre9TpmLnSiiSsDyYRlVK/up5mkTDUMmf12WZ6QjDZAbOQq+fXGzVxkrZ/p+zPaY1ovYfTYMhlSDefOiVypAXk1HK0GDufG9gYIWWrxo4puNh3BwgGC9LH3sUyuX7mKEICeyJtCQno9D88GL5KZrGv43jZUvytzOJnQFTnSLH1R+9t//l8+0+nUcT0EmRpNXYgCbsvtA23Mnh945So+wXz87rc/ytEh5Z0LQP1wWkNHvtWLP/PHvg/zEB8Fk61Wc50dyAIRiL30EVzC08QZV6JrwvUHvRyccL+OQ6o2dgwNdoxE7mEzKcl/96u/DzQQW4eOwhTxvIZcuEvqPTcTjnrWwnHMjR3FdG8dJFId0ncKLbVbm4m19Y24Mv1MQkLhcXV+HmLsRgtYRhAafZ3Yg+1o4udMYHM/wp90ke3zq0sxAQN/ChF7dNkccPZhRudeDqj7iz/yw7GL6bYwPRtv//zfjMXLN2J55Uq89sJqPIahZ8YbMBdEjSbbwwzc2+aZ+m6+cDO1nGanjv+NlYUYb87G177zcczBUA6tGN9p78aXv/gWRIxUfvBpHDx6mJ8nOtD8hgCmZ6bA6WEsLs7Tofu6ZtHZ60d7bDre+eQhQqc6VjqJDVny4upi4v/b97ZyIMcFvqe1JubuQcrvafddYZEcdI5idmYBAXuYhOMZku5Q0Nl3aZdHxelbKaxGXe/J32EbMxV683SvXNcHxt0oqw87CvF7tw9cnpbdACG6Mj/9XRjc/hwAa988UHAerzCJLz85k/d7j9dQbwgumO0UK6LemJKyU4NA2pZ8PvksgWsRTWJ2kiRxkIQvxxHEhxZMuifQkgvAtQRyVJw2rjjIlHDbE2pm3sEbp+l6yDRaBUOFwe9UWDz7TqHjR0VOESK1v/7n/9WzQwhIdbgFghzxc/V6j8LmUe1uyYCyUL3tOOBxb3cfK2wmkbc8N21LkyFqNWzu3k782Z/BaW+vgWAkvc45JuXgqIOkV3MMIDSHT2UsGA2J5rYUR+Aeb+2iBafRILwDsdq/h0hfF4UOMIOcDJyrgwgQu4u/UINwJ2uYVbUDyj6KO3c+jZ3TRqzOTkbzCH9pbCYOO3v4Udj7tM7tIiLl1UtLNB+NBpG7S7XdbscyREojEBdj8a0PH8VzV2ZiabYV2zBDD0fX70A1HFihDFwhupG003Mx2ZpKZ////Yu/GZNNCByiG8HU+/yX38RHmkj/Jy0AzOk/+L2v5+rvuaWleOvV63GMlB+lKy7NItVn5uO3/uBb8eZnP0s8Wgpp3ERAba49iSUIfsSRsK0NcIPfhn/kxyPUAjXM4XrDgZleCiJPLL671o77a2hD2urUgYR+NJhEc2LKIkm7mNFqkkP6wg1+rkLvkG92egZ8jMduu1MtooVAu10EEIx1BKG4gl54k3C5ij+93+1lu7UGLFcC3W/vJ/MlwdF+TSOFSh6HzbPBnQ4uS0NhpmbOJW2WTT7MB/LXYmb5GqbuSHz6+CkCu5Um7Cha1OP0phuTKVz9PQKzyDBZH5pQuGTaAdrOezKEGhre0qf0t/C7yFx/TUZJhqH+AbBMT09DnwgkVIjW4mwLgXeq1SNjATBaymB9Mqn5ZDDIM3mhibod/b4vfuFt99K42c29PTOoyCOc9YYEP3aWdmx+Rofy8iPZOaLiZsRaHGCWCcAESJlyaHi0Fd/5dDc+fIrZttOLhYWlOM1vbCHpQYaffenS0RoUkzLcoBaPt4/j023E7eFJzqM4N+I3bKF8EDRKXpgRJIzQKflZH6SmI1onR93AWI3e9mOU1kSaqlunczBKN9rA+5hGKUGmxk4hSKQyyHPT3vXLaIgaDvNMM2ZaEi3t059AyiG84s6DzfjMjcVo+0Fx6tX86DmYg3nRAz7NEhE8h6Y5huCPaN9nXnop7j14FP3OAZqvEfcfrcXa2l48gjHvPnwaa1t78U/9sZ/Myd9rs660r2E20Qnkd5Gs5uf88uXowoB+2XICovKj6pqkSsAziL+7twdhVL4s6gPtUE/zVTp1VMtBgo4fTwdnHmCjgNYKoFngjHLJ4yrDR1vbCKZDCNa1mJjVNNqVDQ5PO7ReRxAdurYQZnFARRx6clcfGM7of/GfWglC3EHb1WHo/Ci86gQ68COG0zOtJFQvfRJ3NOuj1rJPMUsR0ArKPg+QRdKW5+2rx9qao7THvPsHbZi9Fgtzi8kMB1hPamunc44xiW1jA2bWNB9ghllbA03dI1+O0KIgNHcpGDzAyAhpcSZDuTLf7wkACBqcu74RuHCezJ3onkSm8lCoekzc3qE+G1YBBCDeHCntI/g159P3htn8foDXgDyjf+pnfuhtpUerToNpbBcJ5Dl2IkJC88w2R2Kcv/Ecdb9j5V4Ut02oxAVESd6h4h2I2srG634IvBb38B8+3sBPOejFypXr2PIgzfRohkMYqYtPcgABz0xNIvkgUgBKqQCyJ0GYKWWqHDpNoNEpEOM+jFQfrMXB04fAhnmEZHp0ANNhmi1O9mNjUEczjseMJSAcOqRvLVyKT59sxKvPY9ZSvsPsudeG9tRzxT6MBXF+597TeGF5KnZPkDp0ZofyjyQYt1yTcR+iu3btUtTwgabpsGM03lRtEO/dfpKEc8zVw0zqYurO1lvxkz/0pfj8a9diAbP/YHcb0205NfUhktHRqinaXm9OgwedfqcKHC2lMyGw1twyWq5Jx+NvQcSNqWZlAikdG830E/x4nX7GAOtgAOLUqJqqOuppgsG0fgIXaoH4R+PpLvVCaeJAbCt1J8aQ7mja3f1d0iIoSddAsk85egjuV9GoI2jwOsJweWEx9mBy98m10A5qPBkkR1yhA7f2HPKs5vIUKrcM5UiuxAzx+wEOQIoe/e3Z+7lhERikPbXZgsfh0W9qIgdE3Ou0t7+fdLk80yAtzA1uPWhHmlRgODbWwgy1zZ2D3ZjDkhKWowPMemA4gYnq+OH57QEFETg0bZkOGSIjB9LyU1S89wgzB2mc53ILktpUrer2+zHMewWGgsSyFPQOsngepxrNYy1Gv/jWZ96eaC3HJ/cf587adh/m6lPxmR1vY5U8cifMpVqHMaphdNQmEnIKU0Q/wjmgFh3hl0Z6mBB+N/jp+lZMYA8fIOk39o5iuzsajzEpY9yJT+x07eKxZhKhozaq2BFsam1t5yxyJIbLE3I8JDYPbOSaQVpfHrPz8PHwjW49pKObON+9YxxqNCGdMX68H5+/OhMTqPEedT3c2QIVE/hOC3QmbQCZSjU1hL81PdVOH2wexfIUTMqze8f2YRKdeJHveEQPxlrFnKsR30SSzzS193vx4ZNOHIC3+dZI/C/+yZ+O12+u0Al2Dpp7DtOSPPtopEOQXq83c2uFdc4szFM29YHbMayEht+Cpq30Z0rMfRjKw03HIUql6Dj4HRnFH8L3k7l6Zw3KVCNh/gBPD4G4vYt5DMEUU8XTozyQ1TkbiRoZikBBUyqt6YOmo3owgwMVMoArWTwZCv5KDaUV83BrJ6Zb8zFBeU93NmIGjeZQdwuzKduERpcgNcnK2ZQSZBIzbXPQQkYyjbQjfK5u0R+ppmAU0xgu0JF16j95IpUj0y8+fyOuroAn+n5xcSFmqHPQP4iV5XkYOWIaYbSAOW8/yhj9w14cYsHUEVr0Mj4irs3BXs6RaWE00WSHMJ1K1n613eJPuPIkY2jcZwUvIghmbUeffvc64X2ns89zl3QDLKROxnm4j4JsCgbP3SI/9KXve3t7eytWVi7FOGqzTmc0x7qZaFwtNnCk5zSebO5FAwm6BUALEKtfbTwDIHgdphhNwjmiMYP+PnyAkbazCwIgPHyRrX18LCTE9v5B2rZ+wHsXM3LtoJ/+h2r6vcdb1AfD0dlH/HbbuB2GDIdhjtLW3gHh1wd78e4nm7E6vxdTCISNA9Q02nETs3J+UjUN8eO//ejnXsX23kd6oEU1Z0dkuCOYfT0lzSy+Sx3tEqR1rkj1fQrc3/3kXizPu7GQLnH4HELTFISl0xY/ro3Hw/XdmL9yNbfPjyKAoj6XEuv7v/+LaMRrOLvASxsW5+ajOeVRYfg9n96FUZC2vT7vWvHkyZO4dmk5eu2dHA5+tIPvihmnJK9PzSPBEWTAe9hpQzgTsYOWwOLPM/V/8Xc/yJUiv/yNWzFG+y5f8uhNNDoCTOm55SghJKFUd2JZs1ahuLm5iWPexGrog9WIuXHMvAk0Bv7D8ytz8dzlpWiOOsE7QIjhk0Hk2pJ9CG0KJnbApYfpetIHV2jpUwSWq2/UMGdYLJpTjQkX3AI3WsKROgWxPrQr4g8cCAKHmqf7aG/9+VZThqTPyQu/5/sOnegE//jEaGq7jz66g++4k0Pra2tbsbmxlqOvS7OLKWjOEM5P1zdVOeCO8oH9h77vrbg0PRY1rJkpNJhMoE83MTqJ8qZ9tHHizKPhFuKtl55H+yLUEQJ1hEwegU7/jyB0HKHWNHe9p0c85NYqhAo/c2Cp6dwcGDjDolEoyNRt6fxnvvz62+M0YgwE9Om6Tx88QIo+B1EfxmbnKO5tQdyYht0T5AH26xSa4f7TNRA7htQ9jD3MvwOI5T4O5ggmzi7M0oUYPN12cmoiDng/SqOc8FuYnUYTIEkRFakuHWlBMxxC4Pp3lrON7dVF6u22D7G3j/LoZqWtu3dfHD/AlNlKYqX5MT41G49x6F3oqpR8a3UyNrfX0hS7Ngt8aRItxL2N/ThQ8ykBa414sHsS72HyPXm8FjdXW7leyfm6Lvj84P5WXF+dz88ZtTs7tBOyAZG7EE4SKP7fRw924t1bj+MbHz2MxzD2ay9fgxFG4sNH5L35IpKQDoB5JTQlj/7bxoP1qAHj7fsPYwVz0Lj3P/g4rmAi64/1ER5baNUWRLDvxDSd/7f/zq/GpZVrMMtRtAdO+gIrgqd3Oom31I/VSysIPPAB/BKTmyNVSU6XjNcn4t69R0hULQ18AlT+1PRMToY7hLdI32BTRbMxm6OUrTqmXe0Qk1X/byyWG6MBXYbbQ2cRWF4HTx+k9jx1Ah7WPIYxHNsaB6fbB1vAiUZ04AsCq6S/AwoOCEBZSPvpxngSuFaII4hqU824tbU1jJVqx7ca0zlCNZsaznM/5mGgXWmKOHgNBkS7jDfQ/GPx4e17cYQG6aKRDva2saK6MUcbpmYR6AjZUQSCtOZUysRZH9+sHasIkNefvxIv37yG4J+iL2/H7Xt30uzugp+rl1cwO6dj++n9HAA7drc0GkotP+D9cXs/td4Z5bpQod9t5+jnLJr9EDg8kn309TfeehsZCUGjRWCiAVzcBaB9fIfLqyswRD8erm3Eyy+/HBv4NJisEIhSENMPM+yYhvzkD74Zr6zOpYo8AsnOVYm8I9ebjcKUqMqNXRqP/6VDuotTf4gzMDpLA5YWY7aBqXYwiJm5hZjDzHOb+DRAzmHXO9rlSukWhDI6sklj6nGtDhFCFDtbXfy3QTLEl1+6HI9vfSvO5i7HHIx3dVYN2Yt7+BQBDEEa15XZKUddbG/NitYEzD6eE4kDTF3Po7/zaAezYjwePV2P8enL8eGnG/Hup1vxGC313LVVNA2Ss41kxsTdhJAf77XjyX4/ZmbqaN9+fPzdb2MZ7la+A1LsrLcfuxtP6LRGHq+9Qrvq+H0jMM7ywhzarIegOYs9zKspOv8EIuzD5JrZ7Z1eTEM8aw8/Rh81cs7pLsKggbncgOD1f0bGjiEozGyE0E5bwaR/NxYbm/s5wKA5BNrxU2tpATguP34GPo734nOvzMbN61dyFPTq9GhcmZ6I2cWl+PbtB/G5L7wR9x89wF9ppdR3+NmBjdY4ptnqVMyC0B946zV8ny0E4G5MYN46B+koqKaUAwSaV2lWwYbudtaXdfOqS5Ry/gmYPD8iv8mGhnepk6aX6/Fy6Jx3+jYy6gHE6xC/vr0m/Az08Cf/6I/Gd979AMGM9YSwRtfmGvDve3EJk/Ugth89jFGYd3VlNWYwy3/opaV447n5aM3MQN/9+OjOp7G1vRe9/Z1YWVqOuelZ2ogGol5HGldvPh/zxN98/oWYGa/FpYXZ6JLWVTr63KP0ZQ2B76DKLAy6hRVy6jwjvuro/+ZP/ujbDvkuTPXjOZjjpatz8fwSzv70fDxae0rnjcUXn5tBYiHlkFrd/c14/UoLq2UiLi1NxwwE3j7CRNhVc8GpIN/TnTywZAYAT2kQrBWtsT6Sehrt1Y+rc+P4MQOc/2P690mabKMYSt3dNZjuSY5Ktuj7kZOD6GD6tTc+QTqNxHMjfbQXziFSx0NM5uaapN2MpRmQQad2arPxcLsfP/yaZlrEBsi7td3JScLlhQWoC0mK6j4ZqyPFT+PSDOYgIlCiG6Ojn2z0ojdySL56PNkdiduPb8frL78Ra3s70ULF31p7gslzGsdjMCHmwnQdTQHReQjMzubjOMAc+exnX493vvlOfO6NN+IXf+lX47WXXonf/v1345UXX4rf++o3YnbpSnzz2+/EGox7ffVa/Oqv/Ua89sqL8Ru/89W4euPF+OrX/oAy3opf//X/MV5/7ZV49AStg7Sfm1+M7773QXz2tc/Gu9/4erz5uS/HV77yB/Hqm5+Pb0Fcj7b248GDp+DPJVk7mCrj+BldiLWTkn4ck8tzBbHr0MAQMdfY8kvxaXskPt2vxf3jqfikfRx7YzNxf73N++nYxWe9iuBxkbDzXhNwyBX6fBQLo4FvuY4L8cKVBYTqUiw2MaUOd6KJiej4npOlY5hVDjjVwdMXPv+Z2MTnbszMxvTsfOziKjj35AE9jkw6BaM/dsz9FA3a0CSDKfW1J7CEWhD8bruXpprasA/8Z6NT8WBd36li5lxkgMuhGbpLWybQWgqXY/yqQ8p8iGWwhhCqYYF957vfjd3dXQRbJzq4Kk4Wb21vYG00gGk8FynvA+MhVlmOklLnJ999P/38t15/A3gDy2kaIj2LGzdvZD0rly/F1FQDK2Mxan/mT/0TZ1NTYzEzuxQdpN4hBLS4sBivri7HHThwH4aZQtou1M9ieXE+3r23Fm9eXUiJ/303luPuk4/ine1VJNoT1OtzmA6H8SM/9gPx9/+nb8QX31qJb76/F++993G88OIr8dJzV+LrX38HE7IfP/2jn43f+a0/iHprGoK6GXU01QSE39tZi9XrNzEt2nH34UPMuKN4bn4qVmCMpcGDWL56I77+4T2YdCXe/da34uVXX6eD+vGVW49ywngUufWTry/FONJff8gvU75/93G099BKZ524dOVaPFnfiJvzk7F6ZTm+8s6dmJ9C0um4g/A2qt5J6OfxlSYnT2MGajpqNOLWV96Px2i6hZHJ6CG9ziBQJa0d6mSjnZnOOU7sGdrIQ2cGaOwzCC1OMW8QCn4xZIQ0ORpJz+RnTyGsmlL8xElSfAxsI00kUqCN6kh+NDWM7BCvZqVHMTui6Xo1V7y3u3s45424t7lBPY5yVZOXagt9HMuSaGeW8ecwETUZ3QbiQMgrL16OmQam2pGWxTiKvQEO63Hn0yf4tLQD6TuB0HR+yjFTdcLqynz6HI6uOMDjFEzvYLMawIKRp6aa0Ts6xB+tBpzWEGy524E861gPMw2XQDXi0402TFQbwggT4rQIc2oq8CPz+DvXMvLs3c8DrW/sJM5GsYwGxDUQjM6PutG1Bt49VtuBEr+b7dIsxwoynKCxgdmgT2SfHWiakTbXnKJpHYhq02Y1r0MpuicG4dDqGpeeYNxLaPEOPq9Tm/zMPnEawMUR4xNoBJRO7W/8lX/3bHRkEIORhfj6d27FWWseAiDH2WGcdTBdUB2f3sbWRO/M1g7in/0nfySev4KJqHRABeeBLzWkwNRMnO3cjv/y1+/Fw/sbsThfj+977dVYGKxTUS2+tjcTe0jA7395DnNuIj7/QgvCwSyikR99+5sxuXglaq5+bhzFg7WjWHjh9TjEUd1po9K7mEv7a/Hi7FkcjU/Hb7z/FLu9G1ev3YjbT9F2Z8CPCSVCYvwo/uwXn4+D1otx+8lGfPzRe3H96tV4tH0Yp0jUxgSatzUan7k0Fb/5/n5uTPQD4Ht7A4iiFfceP4yf/PxVCPyIToGgJhwhnYhPvnMHFEuEA+qpJhcdCu5BqFOkczDHrRX6iWqInEDF3NUJd/GwO7WTYXinA+36vBz2pZw+nTYCU7t64ojyDfoaprVTJSyfvWRkO1Em1jRydK0G0d5HY9VlatI4wfkEbSJ5zEw5iT3CvYV/NIVP5GQs5iP4mlq9HG/dXIr33vlWzKJJLl99Id7rDmL9k0c5hzcKwfmBQZc8CYOc3Uf7z2AGz2M2XV5xQKgPXrexQJZgO90IcAR8fmL34OAAJjmJQ+B8Aw3+TbTxXs0F3EdxdxdzD4YDYPKBWWAUdn3PXr9L+x1eiZhG8E7jcrgOVWaW4HO0mnKEyP/EawfXBBsyXsSMz3NM8PUP0DSGXF2BgNzZb4OHZfLYP5WZ6gGojuLNzs6mL+aBPc5Pbm1t0DdnxDmvhY+J4gEJ4UDf5WtXMdWdeEdQgFenH4Th8vJK7Hc7+LKtGP1z//iX354CeR4GOYMauznfjOfqg1idPIlZiGoKQryzTcfDzQOQ/egpTioO7//wG1+Lj9cg1AUKQ0X/j7/zdZz5J/FP/chr8Y998dV46/lVTIO9WMZMWsDkeu1SPX7ktWvR2V6P/e21uPrClajjTP76b/5G/OjP/HT80q/8ci7TuftgJ64uLcXS/AQabBe/ZC8Odx7E0vQ4voIOMxKMxnt60Kf37sfJxAz4RhvR6AEd9pbn3k0cx+5YC7MBP2hrPS6jaZ88xuSkw9+8gSO8/jCml67Gp493Y6vdiS5SdwbEzs3V48vffw2Ed5DGI2gZzAKk+N4upi6+lEt6XIfW5HI+zvWEOyDaUdE0W/SXkICeNadQd4mMC1hdgDqJeWFHOKGpIJQR1U5HaCLXm7lVQ/9DRjLImDr/ZWmQd7WixOd8lOmU9j6rsfcwwzWHfW/a3IYuQ5KuTacfUpYjsB3USI96GpiWp/UpNPJorrVsOH/kIA1apL2+DwC2HziBm8qy3ccQ3hT4cPpla2cn1tb28cO2gb0WD9cPYu2gF7uHapCjWN/cjb2Dw+g5zwV+b9+9HwcD/NmYiDmIfBtB5giic6hYU9k3DZjJ5UPTpGmiV8adtIaZHGEe0Vw8RKhA6DqNOV1AOxzJ0zyXEdVWB2dTcTLuahn8XpdCuHAbjd+BWTc3NqOD1TEzOxPXbzyHYMclWcHquvtJDhjtH+whOkjb2U9B6ESxbTlECDmYp9xWu27R5x4b59SSazfBegpInOdYh94UFaPLN19/+5vfxcmbxlbG/Pl7v/rb8e57t+LdOzvx4NEWCXdiG4lTH/SiCYJ2drZzotMFi7v7vfjo3XejBrArEMpX3nsQN2dG0A6DeLz2OBYuXYuxxZvx7//y7fihz76Ejf046jiDn/2ht+L/9l98Nb77EHUK8d/9+P04m34hPvr0bsxeeiEWR7GRnz6Kzib2LdLksI+9iyboYLfvIREOQPajTRDVh7BoUHP0OFpTE3Q65unNZSTlbpwsXEXTjMfDp4/jxspS9HE4X700F9eXWtE+GY+Pbj8FhaOxeP25ONh8Em+8eCWWp0Fkh+vUPUj9WFqehcFcYjROmp0cXIBSYeTjmKJTPJM955YgYJ1q8J7S2cGWUwgZ2kwp6/HXh/oH+ndqJ+fE6BC1U35mFk3jJLxM4hIiHXs71VC0lOadWiOlLISthPQ5fQieHRjS0ddkkinbvW5qA+eXXAPpIlxNlwP60DV7+zDJtsyIzzuLD9SYmQYmNDfV9nfaMYFJ51zW+tMn4K4aQj7KVTFoOzSBQ/CufNfX9htjTng7+tg9xE9r836AqQuTHmIWavqP0vYWZqWHEymIbq/hY8FRO/g2PfBwggDqQqyHlOFg0hHCqEP8IQZoF17yjJIuGrGNUN3CktpASOhndcDVoz1M0WYjR6xz6Rk96wof50PX8KP26Qv3d01Bo4id2N16Sqn0ycF23L93i/7GKqC+Ljjbx59210W9PkG7tT6UK1oI+HrAPj09lUzmZklHOHdo0wn8u92hHcf0KXTj1qPa/+Ov/NzZDowCjrLj333/w7iOdhjRqacD7bwahf6xH3wtnqA9/r+//hgJ0c6ZecREqm4l6r27t0EsmuTGC5ArzEAlZyftWEIa+knVWmM+bj9cj5mZFsz6NJ7HR/rcmzdyaLuJr/Dz/80vQqTz8eOvzMX4ALueBtx5eD/qsx5qMsBUwRyAKLr4Nk+3qglht7W7vfuwhyZBCr5x81qM0OgufsIAc2CqPpNrCC+j3SZhvns49hLvwkQzfuvd9/H7XkDIzMV2ez0+v4qDjHD53W++g+8UMb+IaVMbjY2trfjMc9fj9jvvIV1F7DQabDem0eDa5i6/cSBEEyXNJcwReg8ixTR1soMgU2DUI5R2KsIfMonxnWMNGldHVNKxrNL2QBI71ODKgzQpwbfr//b29jOvZR1ADE0I5unQl7EvLGu33Q4kQtRpg9rV+iy75+jnCEyBQDubbMX1uUYOHQMezIw/OTcXa+9/EnOXr8Te5nqcoBUc4nZeq3OECdycgIBk6rNoob2co5sCflc2WId1o09SQORCXZ49tddd2Q5SKITGZxbiu7cRsjj/+TUVcqTfqOamjx38ku6ONM2gbNu8vb1N+zATEUxOGxxhndh+NbdtdrLewyIm8bOnHSqHafYRsMLj0L4DQE009OrSajLdJD69VlqDtq8/XaOBwAcstk+Nb1v6CJEu7Xchg0ceHCNYXBZlPTWYrInm++4nH6VVoIA7AzatCmEf/d//c3/ibVcAPL/SBKjRuPXtd2J5ZiJuXrscn37yQeyj2pqno/EDn/s+pMd0/P7vQXiYcI5f084YoDaBCEnci/mpetxYmIn21iM0HAiCUH70rRfirc+9Er/861+J3c5pbKw9SZPCDp9BSmw+bcfTpxswXytmWhBXz4lQV9YDZG0stg6OYrc3Fps7J2kjtzW3ICp3nm5C9DP4BuPjaNIna+kLrO/uRQ27fBTJtTvYijGExD4lbiBhJNYzELILgfdpM6Z0LEzjjM40IIJB3HryND7/metJYAjOdEbn5tBaSup2N4WPGiS344N4pdwZ0u3oWGPApUgTaZaqcRx8UOjY8XauzCPxyFTOeXUdaRrFrIURXeKUtr7ERcrUTkhj1w5KnPpT7nmS4byEwWAH5qoFzSU1EvVZV76nff41MYv8LREarFPCdVWHu3On4RqJ3/nCM+Bax1ep9QZpCmvaJuFDxC7M7WKGqXn8wDteCtq2loMO41TnicUpQAh9mNDJbf1wF/uCCfCCJrG9INH9Y11ogNj8DRaBC1+TOO+aWwbbut3ZyXlBd0EcQmdTMOy4+LKDCGoid7S7SXICOuh227G1v5Pzp3v4585NDSjHYwjUJFcQxtPA7KGnflnUVfBN8D6JxmsixDf2tjEbwQFCrN1FEFO361VdgyoOLl+6hMZFYGGVPEXwuJCgiZ9uH04hbJ0aSGX0z/4zf/qsje37p790PSZO1+LK1HxEaxYgJyDSTuz0R+LNlUBlPohfv9WLAQU0JpbxlR5CoIfxx3/kleigIaZO2/Fc8zT2PZtueSbegWGax13U/QxY78Rvvv8Uh3kQl+pH8Y+9fBlit9snkbSb+G/1nMnWlMjDQNr9aNbG45Pudiy67hBAHXZ1hG50fBqpsBmLtel49eYqtv1G7HTwf7B3R1uNsKBj1DEkBEFBzhC9ZpXI1dfJNWowwKd3nqLu1Q7H+flPl9e4MuH1mw38AohptBn7bvUHqePkHwN21y8qyVwuI5mOYS4kI0AaeRRXD19kFkbec+VKA7sb5kNKt8GDTLOHL+3K9ZPDHpISJoSosTZS4nn8s0ZMs1XH53BxLPhAehtaSOxdHORDyoLjML0wTeh458BcFKzGeozGmp6uJzFKAOtIePtQhnJVgxI1hQECbUKnHPPQ9RdXKXsc/6M2CjHgr25Q7sk6eReasXiEw3+Gk46P4aLgWnMScwxJD+FrBmsuYjtDD2hV+sxBGtcC9g8RPmOn+EnAC7PJ2AoUh9MnJ/HRaNuDTffwIWxoj5ZACg77XwUORl29kQt1cUHm0KIeHyDFuIl0AgJWWzpoYL+eYs4uLi4mY1u/J3J5mOpVmEDBJLG7rkPT+5prHhEgDU14FMnJ6CQWTzeWL63GH3zw3cS/zDKBUF1b20ZboUAo05HeqeY0DIqfKx4RZp5d4ginAxqa3/qVWg1q19F//X/9J9/+/LXpWBpH/Y224nhkIv6rv/d78XDzIF5YaUUHzfPoyZNoLVzGV5mLq6sLOKz7MdkYwdzYip/4oVeiMd2IK+B4cvZy/Or7G/FDr6zEV3/7K/Ej3/dm/N1f+qX4iS+8Evee7qT0f/USzjYc/+7dtZhouMgV6aBEUrJDvPox7z3ejEvNGTTJTLg3Rj9KLlEzfPzRU3yhs3j5uRuxDfJ2kFSTK4uYNTj7SD+l2piIq+sjoA2a+EKkUTLawY6ouVFQgnbCdHZ+njzY5GolYNjv1QMa4erjmIJEpSqd6XaOLpmqFd/6MtVonnL3D57ixOMY31hdJF2AbCfh8GeQfLv4FzvUubGPvwLjbeCXruEoOyJ6gD/ShWDGYEK3cDSRgvoF+mlK7+ZQArpY1PbnlxzBRU6s8pzr+oAj/TjiZCo72DAGU5WBEDWoAiE1F4A5KOFQtz5Sg/RaEJA0dUDQaIZx2n1I2hYm+pP2Nnh0AIZ6qC8PpZSpqGaUcj1DA4ggUldkQIS876VgqzSUK2Lc7qGZO6ZqA3uulPe8iaYjfjC2mnYWTdKYbqIpRmKaPpmBmVwH2kXrqIVtr+1ZWrkUHXDipkg1uWab/o6aqzI/6TObTfqlhYWMl7mc/0KuIhZO8SkR5ODAcyod1HELzgTCyDM5HIYXxjaaTzpSm4Gmyp/UCqBsRzD1ZxVo1YFKmNvc1c4KtRQk3//jP/n2MY7XNz96EO/fQhOsLsc3PnkEQk/iT375Jcywk3jzhcsQMCYTDcWzxfFEc41CwADvMpiH954iSHHM8b0cWWsf7GGCLcQ33/16NK7ejM1eJ3ogctDfjY82j2IPBF2ewiSzwyAw8JKjML12J67ie62g5BZB+BZO9gGmZpuGN+dacffuLRo8Fq987qVoQ9L7NbeaoM0gdjvH04I81dWdz7vb7tTFXNw4oHOoEy1Si0ZsbXZADnYyEm+KjtXu9ygu55eqD7vtgyQAgjgctdKcG9G8ox5X7uuMSNxqQY0RFyff3tyLtQ5Ei+k6AcE6XOtZ6/n9XbTydhcTjg51zeQknbGOADlCG+gvuk1i76AdyK84wByzYzzYv+kCWwgoN+RRJ32appVzX7mNBtzbgQ4ENDDtupTpOkHj1I5OiEqI/pZJZUJDn/YMgO+IfBNwh6sMsL/ycv6oi6CbhsmP8Mcc2Vzvt2MGX3UAY+DKJxErPVzCo0+NYZof23PrSo/+6vE+D1QFOYdg/ACN00X7nEHYDrC4OsQP2YlHBYGayDnKw73d2N/dST/lpAtu7Uv6tQ3t6Nc6lyZeDvAdZ+cX8vxIcWAZLkvKARveORTvolrdmy4CzD1l6Vvy7NRQA9im+V2nvzXgczU7feOqkjU0jZrdVfnuHHB1ELI8N8R6FIELjvehLfnW/XQry0v5DQCZV/ikBf3vZLRf/0v/57N7609idWUl1npn8dd/5aupXufnVqKzt4WJAsEjFT23YhLJOHWK3T8xG/twdLisA8AcEDBo6zuv4raSuqYOJqITaxNjED+aZNalJBBTDX/MXcUDNIprweqq3sY4fgLlnGLe0IVx1ogGjXPjmJqlh3Q/gAAXFy5hqnXjx378yyC/iwSG2DCtMI6Amw6nw2ojdP7ZGOk7QNVAs3ZyaHXMybuEE0ROz9GhmD6P72NaKk3dgt+JCb9OgokosdYwR1U9uxvuuiUNZpTSXyTagZMSKQy0gYnnaNb12amYFF8wRCU9ZfjxeOAaNnkSRnUhqttFCgOko0zeacxYVzi4XKcBLM6tSO95oClMwS2lokEzREZRkjcwox0Y2IIYXRVuuZY5gKkd2HAx7wSaI6cB+NO6PMQUXBC3vJPAXOHvSgd9HglVuFzSNjk1R18gPGnLzv5uavc+uDzAFFZSm3fbIWoF7OQUuANbtL/ebMJwER5ceohv48oJlyxJJwU3E+DYemQgz9fHEMyh8/2dbbS3W0LQpgi+HUzNcfpuQNl9BJgDGRLuLvEyjAxxinZ+uvko5mYWYPKT3L6RhxWdwDIwrisn1DBj0NlNv082i98MHsY1A3lQgzaIe7jvmk0sKNKmSY2pK9NY3yY04CCI+K1PYebrXyN8nWSencXq6R1Bb3swb7WRtPaX/5V/nm4Zj9965514hGSfmZ6FiPEJmhbukOpIOM/lnIKHi3hAi6sZ6JMsJOdM6GAb6YhIjtTwJ00qjRxccNTONBIDeiUR2gVg50SMzxXkqOsmRHhIx+ReIhzRIxxpNxiKZLdZaP867zPriA7SdnN7J55/8Xp8+NH78QNf+nIiQ6QohQ+RsG6t6HROYgHzYf8A5sOPSKai4ddeeAnBsR07a49iQNkySmsaKS3RTc8jkU5yGBgyjgMHRDCTbKuOqZ2pTzSNKdFD+n/1/hMI+TReWVmIVxeXaf1JfP3TdRjgKF69fgPk4wugGA5cA6i4k2jQTOILAwV4EA8IKY/rcpjX1QTC1Go69K5QOsK/q0bAlNL6XmUwws2oDhx0jhAMEolmJJd75zSh03AFVvEigZhfomjRhj6mj4tT9XOQsdXACnXpU4yD9xyZk0gxVZ37Ms4+mVmYS3NMI9CjDVDS6fd52lJ7ZyumVq6BewhSCx46mcQsd7NgHjBDuoRDLvRZTUydJ0eHMQW86lU3HI7RR5reHQSNR/TN0+ePYCzbJk7mEJIL+EtOFWwhrLfA7cpUi/7DD4S2aHAc4x7YXulOBTBa55n6pog/s87jWvSBwW0lXaybO2tPYxTGFc9qun3MUOubQSG4u9rgpPcp5Xlc2ws3r8f6+jrMPp2+e6dzkLQtL4x2R5tvv/vpQ2xruli7HAJx1GtypA5xeZ+gccexh2Rxy4IbzuyAcRrkUViOioHhNFN0ENUM2ppKx15vwNUPvxZYTbbh25BfwJ3Qw78NlZSd50phyBbphb0900jkyFSOzNhxs7M4p8pP2reHtJqqt2KhMRsbmHwuM7myOBdtnNnNnR7aZQSzAG2KRJpojcXWlhN61ShSfRzWRpy6Td2V3oNDv9jhRjwIFwnnCU0eH/Z4C9+C/B2knactKTU1lZzodYbena3uSv549wB4ekhbR/qOY7nVjAcbO/EEB/7A+Q6Ycw5k5wE95Neen8T8VYOIEyWpzNuAKKqlPAguGEccKukdJXO1t4a+ODbOY+S0+d0hiwRKs0qpu7UHrmAoFz57noPfuGqRxqU6Tlp7UMos0taVGG799wi0/PyRiCGuCxG5Ot0hbkDJQRxN4Y6wDBmtWsak/9khLfSCueRXKU9PdsNVV1/+sR+IdXxyh/jz43niSTxgXRxxVyv2EdwggniYEhxI/K5u78IwbfI5aOHhsHkOO0JIDbFAvimYaYJ315aWYgrmbJFnHQ33mD68T9s3ttGq0IjHCOSnjjBZx2D8Y2gpj59FKLg+UH/W6a6Ht+7myhQX1IIghN14flvs/tqTpAV9cS0gR4zVXPpgTkJrQq4sL8OcWmjj0BrvHEBzMy60kec0fv7zb8Ev1VIYGUAOVeUZlIo594IEkxnULlNIWiW3XAl1pGoX4Y725JkJAK66dn4jVTWEkL1EEIH+1hZOyZumCBzOa49Q8/RWP6DWPuqCHOdW6HgQ6Fl02uonaKEZh9KJg/9AHL9do4YpuOTX5YCxPfCEIWfJPTFXbSeDVV/6czMd9BRbu+1cuexHAY7w4ZSYJbhN3mOoHTBXxfdAWJN25lf6rRc85ZHcwHd/ZyM26ABIDT8O7To+GT/0wmocQ+zvffIwT3p9efVyTII392u51GUbP2IXJrc8cVrWmSlhPZdPHGvGiHuMjdQ0+Rrp5aiYDCO+hUOz1JUcPpvP+SmbMt2ahfnAPXDopE+AD9+L+x2e9xAUDizUmw5+VFaHwtL2CZNtVwyJQ8seRxD4TjqRGTr4hX7AWgJtUM/Y6FF84Uufj1/5ld+ML335zXjnGx/G1SuraWIKY66lREDVNf0AUFfD8yypJtvnoJYDEZqQfeA8w4xPmKxzEsuJOs+6MA3tAZxsxzFx7sXqwCF3nj5BqKBRgecN/DWnCOpYQ66OLx/rkCYcdfZZl8G1hbkqhXhxS2MRpLW4jN9058ka7aQvNGupyxFLV5BMovWm8X37CGXLcnBKOnXAxgGnJprZNunCjF597vrbzsdo/+bRyhTkiItDnyJgUkZCFLmOTv9JInVkzJEvudozzCUyNZTEYTCfJo2N8NrGZFNFyrQG50w8xFLD0FHA+zubsbq0nHW2YJQ290mQ7EiXX6PQ/l+FKK8uLaZfI6HWaOgpTD0DfDq4uwc70XTpPgSu/e+ckcwq0jyYBDKkfBxwGR6k57ZvEOzhm4YkVAhWbW0nOzQsOevIOpjl3IojdnnUsuZZbRDzM624NDkTXRg7Bw8UQGcT8TESr1abjB3MifXtjZhEAw+wATU7XL02NQps3B1Nc1JezaPeGMN+djeBqzE0yRyFcrlTA5x4CrCbAF2x4WiWZ160PLODPkMcIDAgeuA6Ropev3YjRmmnh++04CzkKPVQB37t4tQopi4mE/14ClNs7+Bsaz0IA8QlA8pkcrOHtrod3dE78aOg3Ftfi4VLCAuYt4sWkg5m8Fu+/t77vJ/KVf61cTQkmtNzTpzwVai4jX4BN+MKed3e7gIDl6b5VUwHYNxH1cWUQoUhrHlu78I8vZhvzcAwnl6ppYKGqE/n3rjeGBd97elXu2e4I5CW/XBImSfg587a4zSZdyl3gAZzt7OjeDL0FDh3oEv/E22CWSf9Y7HQxsvXVuPRxkau3m/N449duxyP6c9FzGHdD+e0/P6VuyGWYCQNtvycLbRjLwq/q+1HVxfn30aWQzyoMNSYZ2bzD6TS+XSS/tU8lbilma5AS3SiCVI03caOD2OuOc7VjNkGzu8JdjIAzkPsMzRCk4Oejmk60Q5w3WALopnFKRyVeWisp+1cxoYVJk0VpUzTelCr4wDrHMkk9zlqv/f002jR8ZoxJxCOW/ObmAdbx67aVhJBNHML0ZqiMzAT0q7GaB8oleB53XMHMNxqP3/pSgxgzCYEWZ3NUBGV80yabwvTnptAJpDvDIrmkEefeUKQQ/EnmH5HMMK9vZ2YnvGj2ZiRmAue66Ht6pmDbnnXtJ6BkcfoXItz4MFhetP7p8RORxmc6eflhCuWg1JSs88JUTXIY6So8z0zzekcsDihb5xAxuXP8hzgkZDUIjO0bwTBpnDJ8/sgpHpjOqaas7FFfWNj9VhpzMTeST/PipCR9Gc0x1r4xJqerjrwLEMHIJJ6yKefld9+xpytQcxOhUzCvG4PWQe+n/qpH47bdx7mvia1LuiG6njPs4MI+oKoCWjtjHY1c3h9bg6rwInnxjw+0FQ0ZxCe5HMp1ljNT66qNREOLt5Fsbhy3BHJI8y0iZmJ2MS12N6G0LMeRBX5lueWEDyt+HRzPVpzK8kwTedAcbA833D5yqXYxix0OZYbV68/fz129jajB8Djo31AnIz9Q9wEYE7tiXBXAx5gMe1jml5fvQoTu/nUUdFazi9KG35q1pHlEWh9dH5+7m2/BLgKQbrfZUuux9FfguC3sF/XsV3ds7LUnIn13e3czKfmWUBab++04yl5dcLn4egnW5vxGAmo8+nKaD/D6cShw6+z4OTh+maskX6AUzgHc6xhktx+9DBOD/qxSOc8Iv+9+0g8wF2EnJyHWNtey8WWUwC8gRnlmQK5p4o6Jhfm42APR5W8C7NzdJzOPdinkTKKPXu4t51OtefMTyFlT3NFPcjrttGO47GxuQEBQdR0pgMoKOEcsNG/gE7zWRMyy7Vf6V21L32FSYTPiOBw2ZMmZM4XEa/5oIknXgTDMzLOYFoZSHPK8rxrcmt6qSn9Lcz+9u7EtOaF72S+BXCh6aMfur8LDikrO95W8l6T7oxOd9HpQsuRQnwL2ug61BbOehNm3V1/EvPjWAWk38V8cw2fawo9mkwtrXbpOxEOYbjDYQJiksHdot5HaMwgECVoR/Xy6DiEmz7dFoS9s7sZ165fgShreUSegsI2OTjh6U5uYT/G2jhF+NZOoKcWGsvJZRIsY8a3RnpxeYW+GT+Kp5s7aa7euLmCRfQUPO7S39WRbrZYt7LRmoinrkCfnKYdnj+B9hmGXHkOfq6uzOWpWUft7XhxZQbY20n49x4+TYaYqAMDPvf7dz6JS9dX0YT9WJqp51FwD3b3Yham3wEOxx4OHVyiT2cnx2K+Dr5hZLWatOCqC/Hv1pj8oAhaa3Rxaf7tOtqpeTYe23YmiHX0xx2j6UDS0XogcxPNXB3ddrUwyJrCsd/tdpIAp5CAdcyVJzj8I3YEUn0JCdklYRetUoO7F6em0Sx0NnHjUC9yMh7uriNJJ2CakViC+O+m2TQbU8AyD0Ec02j3N3m6Kr1JQ9EMQCNS9u1s4D1G40zPLqBp6jQUk+UU6UbjlfJei0jG+Vnjz2IjN1BO0pkukdrEtOjmvMVpX0JH0qRjSp0QAKoJ4pXoHbJFs4CD6oBR/G7KdSGth6U05+gwpLu7X33vSjknRGeRmBNIVn3IJvj1DPw62lzt4jyUUlzu9OwGCdCh/pqDRxC9Q92qN1eKqFGcnEbUUvJpmjtN0p1pVtCmUbTmqb4ZMDjcrpm+isCZb6G1wE8TU9BrgK94jOaemZqNA0yumdZUHPQGlcAAvS5n0+R1mZonczk65zpBVyi4rtDlWppL2zsHaJU5pHMt5hdWsEwm49rqSszPL6DZXMh6DJPtxbSrMoB7HKYap4/Vzqgf/q8h2E5idXkaeN0RTBvnpmOburaBUcvA5UnIfvoM/NMvHWjSI8bUNktYN0/WEL64JxNo5ccbm7nhUGsjL/IvIMg6CIyZcefCunGTupzM3tg9yOMR+vSpg2qP1x/HyspSXFrw87UL6aIcHY3EpUvNWNsdxN7WHloTvIxVk+dzME8L2oLD05/z9KfBEa4HeG2ANw8YGoUBfR69+dyNt12xsH1cHZmlFE2HmX5zJMhJMddTuaze2elFuFm1eIbJskcnOxQ5jcngMViaBE0Q6ojQPnaoZDoNw2m6OBTpKbqz2KXuH+phejYXLsX09AIaqB6H5PU0pfnmPGYM0h9TEv+RhgGHKh5CUiM5futKBQ+4b2+DCKTMPDApKZQewq700ql0hcLc5Rux4QoHOqahJgLmFHnU5VD0lZVLOfrjGj+HoGUKh6mrfTqYjRCeWmp5eTlHFms8o79y0GAXU/L+w8c8N9IvraQWniM0BN2l3+rnUutjCCoFQMMPZauBwAsCxMleVZobJvVzlI5qK7Ln4S0uSVLA2Rb9RrWZjnJ+eZMybmLOOiIpTHXNXvpM4vVosmmIuRxT58SlGz9duOzI7YR9TPoNrA/XONqf7uR1Dd4ofZ6HBKnZ0fBgO/vAFf4O5Hhi7ebOVixdWonJQSeuzjq40MV3nKBPjmN9fTs60Mri7Ew06bM6OPT8Difw/UySAs7vlE3RBj+0pw8/Qr9ZbwfN08CnWvMcE0ePEUh70h358gw/cOkI8iQ0J622IeL9A8cDFCiD7H8PeT3u7sePfO6ltJR6x6Pxwd0n4QZMj8SjuQiEqZhbxNQfmYy2PjmUIHyeRuVxfI3JkxzZvLQyHzPQZ5t2u3j4yspKjEG/d3f2Yg9r4d7mFjTQj6OR8dg66EYfIXAIvezob8/MtN52bF8t45oyAbQDnfh0Va8S192Yp/SaQ7FtfC3vDi/ayRKQEjM/NUk+fS8/dJZLZCBgByBcMOlixlFs2kPsc0eHvFyIilyNrisVIKgZD/7QX6KcbaSK54N71sC0Z5ljEz98/BSiruWw8v0nGzkn9Nk33iBGRgJ+iNvdv07A6jd0kPxjENE+Ar+z+5gOxO+DyD2dqX08kshuSIsQnRJ6LudbjmJ+eTHN2YV5TDjg1/RxxMcdu3WYYxaJjVCPuStXchJanLmeLQccuC5du4I2PUo7vMu7g/02knEF03YpCdMhfE3MafJoZni+hriXgR1llUD0jSbB1/L8IhoMgoOY6lgJxpEg740Av3W0Mwz0/MpVGhKxuLSMYMCHAd9q0BbEMj7RSmZ0AMFJag0A/ak9TMdx2iMzOvKq/+ikrKbg3s5ODpA4oND3ABrapW80AW6bMN7uxjpapBdfeOlKnE7OoDl2YIw22qodfs1laR7jH3/Sc+onwbNmsqshFBz65rP4PE1XkmMBHUFrj5+s5zkqjpxajm6Ak+Qe8uPyK8/S0ILSd+7Qjofraymsjpxfpd0qBF0Udw07RXGf8twR8fDho3jjxZtx/94aNIhm3NpNGmkizGZmG1CO9Su8cFcwoWWcRv00nr+0gMDx+Lk+wjHiZcxc51A9fXcbweL2n3mslQW0ZQNNPo1QUgi7v8wphdFGq/F2HrrJT+dGZAIvD/t3MEP16NlvrpvrQaiO2DiycuP69XgM0CdwpyM61QEofoYGbQViNaM8g88TgNpoiUEXMxNGPRogIRwQkHCRrMcglsKj294n7WF2Ri5JIV2H+EdrO7GNz6e/4/yS51WcQVQysZJu+dJyrizwQE81maaW/oJS312sJ6f6Z24rB/vUP0qjN7fXY8rD9WiTw8eedXDYdXLP/VBT0Yao1BvuW9rBjvf8hlw8i4SsQ7CeobC/TxqEyVPnPGAITUrNDx1o1965d8l9O1NIYkcU1exH4kMNhjbBAI3Hj9fwQbfxX1tpdk3h9HuElibmHHB4+pL+rfNti3RiE5gnIUhNd7XIAe82tzdzvmiK9H5fbBFicrOgmncCRgBcfDXw5tTCKUSOFjmCITzK7N6jjWrPEUzjciJXs5+ivT0MRbWraeW85QTPDp279T6/BON6QgTt8WEtXnjZIfTp+NybN2Pt8Tb5nEB3dcQ4whdLYOw0DmFOYaTL6WsHwU4gRrsd7YC1M8B6UPOIT49T2FhbR6Pj02/iH0OwCjf7Wjp12DuFJnC5a9i1ktKoQWsFxwFiH8tTmN//5H68ePVyjgJuHLRz8bQLBzA2YTLnLjGTG9AKsLlCvgPNNYj79O7juHFlLjZ3j4iDjkC2pxw7PtDrHkF/CAfqmwEmTzjTfPa7aB6nPQYMwjk6M9V42xUQmk36D2orgzsidcKVAm++9koyghJec8nJMU8+ncOuTgCpwMY7ONCGwfJMApgmTSGIeWnS7+Y2c2hdzXNjFjMCyYBjFk9xdDfp6N19VDoA1BzWRBWNoV71bQ7pjEk02Tgw+oVCy8wPywGPkn0WCaeazk+sQEhKfW39av4EaX7wCAI5wXzZx7w4zE1vpxC7zDpWn4rbDx6nyWX7d/f2c9hc5tR5dpPntIMicOmT9fVcjb21u5urCHYQItsQ5SHmhna4WkuNNZ+DKB4B3QQn8nI1R6Szf4zZ6iiXh6W4auQUJnzxxReju+dCUToMJhB+HX+X0HiiVedwP372j//RePhkLR7cf4LEPYCQEWaUoe8l3DKpy4xkgi3KdYtDTlRC3A/Q7gdI2i6S/Rg/2Tm8NhJ4AG4m0LweK+b2GJcYafLU6SMnhb00VaE5JHZlHnsuyAmXml8t7xb9l25AmMceVPM0rmD210fxLRF+62sIJAhSs1+zzZHO1uRIztWNUZf96taRLXAszXmUs/T1EKZacFAKS0AB65ynmizXS5IurQKFKngSz5rfmopaFTLY5AQiEc20sb4ZLy+N4i+txqcP13N1hd9gnsDMu7I8G62peg7hb27vxmde/QwCch3L4hSaRoBBX2No+jZAPnyyBVzTMTc7Hxtb27EyP5+DYTOOMSAoL0/Xk+YPwa87M+rO4SJQRy8vr7ztKJqHUrr0xTkGF9d67Ng8JtgcPtYGRCbgMwAzCkK0yZ0V76CJnPzTr/J4Xm1VR1TmuNoQhWXJvQeYfx4DrXnUR+0jt+PgBDMQ5/MUTTYJkE5COw8jcgZIjR7Pe2iAcoKql0i2Ln0+Gcd5tEtLCxBYF0aD0CA4zy/v/f84+w8gWbckvw/L6nJd7e3tvv75mffemDdmx2EtiQGwC2ABUiC0lAKCCICiIqSAgkEIQRmGXgS55C6wAgkvEIiglsEABMIsAZCLddjBuvEzb5+3913ffdv7Ml1VXfr/8nxZdbrnDohg9v1ufd8xefLkyZOZx3zna3Ny6bFblUNZMr7+zn42cPA5lzF1nJ465bVLC3bn4UNZ177vaRyTYPiquQSSaXkmcRBufA3Ov+DYbdIy84XyRXMx5V0SHSggOg+delI825SrlD54x6QlFoaZxUJ5ySNgzMOs27Xr1+xIPjvjN84wZCKDVX4+Z6qUEkYJTZ33jjiHgbPheYWEl27UCcUHP3JM5pyOhRafwALgdZQqGp/whRc1dJtz3dNYhKObz0QVg3csBi/usbmVctnsysQMC6hYJjwX3MmaLCo73Dl3HbWLq+WfBeq37OM3lmx3N51Ky3tJ6/JUPhBPx0V0SZVFCTIEYGy0c9yVIhIeyU5bA+iWLMRHP/6cn6I1t7pqaxqz+O5ytREuZK916hM6ffGFNdb5WdbHlFeyOiHe4T1xPgYaCW/iplzw5568att33rcf+jRHs3XVOdhUMOP5ePVmefW6PVzbs/39lm3vHNjK6lV79GjNldLq6rId8AaxrA+KmgkTOjyngh2LJ7w9zHY5vpC0JM8AF5ntZ0yucOYmx7oyueTn4S8sLrzMesfi0qLGFBo7SABwAVxQJSzM43Amnrjspo4FNz5AwFu/cxMy+VJpTTU053hjmjmSeVudg3UMBtUIFy+GofpWZxfkW+Pzs9NZ4zeVhY+3eyw3TEJNxf3znWp4tvzQKWkYtBJ7t9BW7DzgRFO2R9Hp+GZvs3Xgu6o5HaiLQEjz+5f+1CAiB9IlPLIc0p7HKsu/cytLuaB6lSV4vITHthQ/2FENScOxOMtuDcYEaMa2BBF3GW3JG71oeRQFR2Wd4k4pnA6E782iKluyfA1GuDmaGAVFBwUYu8D85ZVVuXlyL5jSFa+gNzyGvgT06FjjXYVPXZq25154wT68ddsbnQV5OlZqp7SoHe+KpQVsWW86stL4FLAEYTA4sd//b37RpuVtbGhgzum/fOSBRXnlkFKQK8TkhFwtLD+eA+t9jLuY5GbGkR37vMvFOh9nqDOXfn1+UrQ25f7JA1HQvV3JBy9KytXkVXjaEEVCm7GxGehJ+JjO5zTatjpGX3Qc7Us4B0yQSAmqHKi/euWqPbx/z6amWSeVmy/5Y2tYX3E9ueY9dfZuR56LlDLvVD377FN2vL9lz6mDcSApssSWRJYamB5n2xqeC4pnaqZq12+sqnNt+GaEjz7zlHWP96QQD0x9wnnAu26nslpXr16xnUfbVpUcMTxqseFWMsIXTDrqsKxzsd1sQjzDZWbCrnTjxjXJRHKj0FII0srKis1KI0iNSrhYQG2KsWNyB2RZJPb4uWhmGpb3bdB2Owf7Pt1elv+PbHCuLrgAFktxy/ioGF8MwSxjzVZnZG6P27ahsQJaZXt3V2XwWR9peKXHCvgGSN0zqIfO2N3c9PFMzSYkEJMitS7fPDYC+8uSiIuEDgsXQB05J06E27RwXr953d7e1thOjU9ZvDjHNDjlUbdJNRhlEo+7gYUE5sX4h5uP5KsrDnevKWsvQfaTfqT55n3gXbMtzotnuln00unQ1GziXFqYk8bu2c1nnjNe5Nu+t+bW7kjCCB7oZJvPsdw4dv7/b/7Xf0Tjn679vV/4RRvwTTUOohVAF3jZQUCbwCvy4sLjnvCKx5LGZhyWyi6MT7/wrOrRsLfe/dC6JdbEeKVeHfqUr3qUvY0AXOx4DwolSGcer53ZwtykrXCKr3jiH3HT2JXDKssTM3ZD7hWbCr67dmK3H+zYlz/3CWv28EomvM7IQlVu894hC/ySAV3MHr/1+hvuGWG9N45b9sQTV4yvhUyKl7zK05cSL8mzYf2MnR0tjR1v3blrkxN1++6bb9uO+CJ95G365M1rvhl3WfR+8pkrtiv+sXzEfj6Oh94VH8rjM7722Gwd+lh3YYEzM8u2vqtxKLtltvZscXEOo2nHjMc6KON9WcgZn5VE6eIx+e4UtRVvbcA7PgbhZ/wj/Hg9165d8Y6FsIb/ygyXdJ8zmWdW5WlEGp1Tc6gHZ7Wzw5md3mxyndXYgsakMRBMyecQWBAFPFwaFCYjANdnJuWidGydjiWm8dEAKXg1bNrDBj2MN2hoGgfAXYEm1o4aE3LnJDhscWL6X13H8Z4yG6iyfKFWymJqatot1Zga3r8EomtWdKxcXrHDBl/PwPyXfKcylopJFyYcmDliDCOUbnnYDcCptR997lmf2UOY94V3/dGW12lJArCpurzw9FPSjEf2xOplt2TwFleNgTYWhbUnli9m5F5zRMC9u3elsNjJQQ3T+BKr3Zidkqt1yV66tiirULaf/9p31JhTUmpYVo5fJvWZu+i8dr40t+BjXywDH2PgqyGn6rgTeh6X9M0tT9rS8jX0vdyZKeFkE6naQsqJY+b4zpiNoQTl8mP51dZYaRaNp2cmZHlNVpoF3p4tLsw6X/bkrXAsAJMW89Or9p17O7a+17Grq0uyisz6YjVpGzw8GFmya9du2L0796y9tW5jEwt2NLli62t37MbKnP3ASy/Y9qMHsk4aA2u85mNryUWZCRhZsqtXr9t3vv2qFKOsoLyND/dYMJZcSpG99e4t3wHy3FMLdkVtN7s4Yx/c27aFpUu29mDNluTqzS5M2/b+nsbrTbskGT6SMmVSDhqrU4v2QEpudmZa/B+zDY3/WGYBOEOe8y9YPsGbYIwL78YkR1hlOhlvhWOZkbvS1auXvWMhiGhtBJOBN9OWPPvgUKaNzgNMyX3CHyXddDFgRFPjQ7MjG8ByYP1IwzYdDpGnY1IGrz8Qzj0di2/WrjG9Oj1vj+RjixTvWHQmiCcd4zusyZA2xbGpk/GGv10r88zxY3R4NAlboxjssuGT9Tim6NlJviehuCxcs8I5KYYwo/igWxX9096JsYqDM41xeH9LmoF43iQl7lTuy5Q6OQJ089qqHTy472t87M37yhvv2hc+/Qmb0rjxlQ/v2PNPPClBbdv22prNz81L9FVfqUCsMR2UJQde65hkky+L1OqgDbnSZbmyV5YXbF5jlSVp0rHKqe1tPvS9dJyPfSg+LjXmjZVctP+SBvm4lOzkZrbxpHsowZVVV34WvdlSNS1zvsUMZr/iY92+NeySpL0xySd95MJNTWjAPeFvb8+oGNwwOdxyb9MLgigCNh37seESdg19JHJ86KAiDS+le9TxsedD8WxKY+u7Gy0pmk37oY/fkOWRzGis1TqhEcRDtdn83JIUFFasaRt37/t7caWJadvY2lKnWbG19Yf2wsdeUhuP2V2Ngb72ylu2MC6vRO7zkzeetKXFFY2R1CElm6+/f8uuPfWU4liA17hItJaPd21NY8ubC1fs1Tc5gfiqlMkk7LN3b9+3QU33skS8ubyxfWCHsmqrS3M+xNhUXRgzleSiDrq8WbHvHQsZ5GRcZIuXX9nChKzQN3CUebMAO4TidGum9ijPzs68TGdAY7NpEqXJIZZkqUsjPKHB9fIl9fi1h945eMWZM/HcTQCBCn3yiZvGp3WYMWM2iXP3WFthq4ePh9Tp6N0QyC8DSXZeczoQ61xNWR+EgUF5ni46IxqATgaN+ieQIpCWxW0rS3ug7ceklVkkdvxKhKXAHfNXW7zHaSDNxxdEn7+QJzyzuEkaxyijp0F5cMA9x1/xlUSm2I+l3fpMw6qzM+5kVsvPOJBG5F2hYzH1xuolX+gUv9Xoj+z6lWtqyJ5vhnXBl9Yd4wx1aJeS4rV8n9GUkhpX/WbFZ3bpT0zNix+szZh/KVF6WMprUepyympTC2pQadUys3Ky6PBCbXSgzgFPvN79mjr/nAT4TNY8zZyyW6I/kJKSVRmo47BYy2eFBnqolyY0TNIYUeMIJkBYZ+Jjf9DQZNxz0pc721RdsPxyE1GQKlVct55cQTkbbikYbz7a2LWW+MuZ6CenA3v+5pJdvyRrtNuyg/vHJq9RLvKUz4iylMKeyClZhskpufO1kl2eqbvSvTEna909lgW7b2+q40zKlfzSZz9tN5embIZlipMdKfAT221LAUprrsnLuHL5iitRllIk3hqX1u0DWcTrz9xwK7xyacm+/cbbNjN/WRaqafNSJryTdSiLNM5YuRg/1ySPHG/+5LVLdrB74LtA+KgdM7szc5yLIvnR0If1O+SfsfKilDLLPYwnWStkGOLDFfYKCqu7K8wOYtZ45fi5J5+wd967pd68YO9+8IF67pL3SH4pAGu1OD9nO7v7NqUC2MzKASZ0rAZjJOFDwJkJY2gSVsqtmFwMXlEpibj6xKQ0gxgtH/WYAT9jMOFHGwRw7zOCslYIEJtwcS7YnYCJY3Eay0T/YZaM72Mx0+XureIZzPNODYNoPrbA2HFaNOIqtSV0/uFpWU5OjmKhj3UPdjIwRuEVbRaz1S81Pmva+sM1e/qJJ/xTRjCUg17YhMvOeawS302a01hHD9aTxmPnw0RDFli4b167ZgcaPGMJUDhYebYsMUZgSQBrg1b0xVxZYfbusQMBbXvUVGdXg3blAnFkNXsF+QDanDqsb49S3VhwpRk7snxH21ICGqzzedKKGp0BPpa4rwScnc54+UyC7K+x7HHQ/0laC5MMuJBKoNnYi/BPTcibae1LSNVhSz3xydRmB1YXvexfKanX7B72pWREqFy9dndg11ZmbEMW++72kcY6bTuUZYY+XnxFifkb0uoIWFoU2OLcuP3ma+/ZjauSM8nJ6x+uW29i2dvrjTfess89/4SsFDsg5LWo3ldrJ/bUQsU+ujqtjlm3XSlFZgDXHj1yF54OI/LtvQ/u2ubWvl25siqXe83Htg8ePpSlYvaO2VbxUUqdCS0msManxasJeWKcTSnBZQZ0dmHR1jc2vL32NKZEJtgL6p6TxlzMNjPEYGjAZJ2/Z6dB8su4glgHkNAhsEp8CZ0ZlBW5Jhw0T6fg9BmAcQ6TBPj5O3v73hFxO9Z4hR2rhqWAYRIgFkw7EhrKSBZHeriwNnwzia00mzu7vrmWcxp4TYIOQV5cMDpi3NPBWN3GWnUlcONMHeueb+iCn7SUy8iAyvpalnAR58JMh5UMsjv6jC8NagDckWvAgf9SVuqVaADxgXGg8HIgI0dZT0vDCYVta2D74gsf96nYN9570+vSk1vBWJMtXQy6OdeC97K25Drs6XlT/OGrJBxbsLiy4tuJmFpn9g0eshMda8zeP3ctKEgQbi9tMiet+NTCuK2qE9XlRi3xNRZZSKyW5FP1UY3l5rnWxJqrHpMad9XH0yIobwqfsdNBAtTQeKQhQe6rI/U0KJ+ZREnW1KnS6+YoOzq5f5igxhpdz/Y16Gcch0Lb4XyP9U11dF54lbJhZlECfH+Dsw/FQg3mmSBanZZbpLHk5MKSvSf3+CV1DGjCzro3om4ld0f/5Cr2NL7dOrBTjR9LfJ3lpG3HHY05+/IClG5+espuzuOWjtnX33lg9x7t2LRcQg5e3ZPLyziJ2VM+os4OF/iKl7O9veUyxd7kg/1jhU27681noFC4KHE+6r6j+h2pU6lBVdakfXD7nl2bxRV3bvpZHbxcyiwvymdf/QD8yNahOhYzp7xVwLAEuTtibTAslrsSisAU8Or7FIRKMC5dWlSlt/2AQ7b78L1htCq9ckHaen1725bnZyWw8lFlPtmMyzQklo9zL3oys+xqBiDEp3ZVzrwI5Phlf+NYWoTD9f3EVD1j5ejIPu6RNRnHyqjVCKOT4H6wWMs6EhaKzsYYy2e2dE8acLDoydoWtoxpe8Z9dEoOH2GKdHZqWuOSju8sQNOMycyzNsT+OcYVuLnMaiHraKT1rU1/gY/8c6o7lo3xOBt4OeZMHqT15abMa+zDmXXUlrd3sYwtxa+sXpZb0ZHmbafNwIxjVW9ejOPTqHwmVXLnHddU/qQsHUdxsV+Eqd/vvvaa8a0uDj2Fj6dK02sd+A4L3jXidZBH0qxPPvmk7UoJNPxNbCkntUNTg6MHsiBPXb5sddWb8dCjjR2rqgwsrVSc3NUl22thQSq2cXjs40oOZEFR3Hu05Z8IkpenDl+XjEhJif97e+n1ig+bfBCALWFSWhqnbcoivHf3gT26e0cu96zd3j7WuNM0jj6y+2sbxidntyQvmzvMuNX8zd2j3Ud2efW6K2kOdnm4uydLKeUkK9Hvj9mvv/a23dlq2Y3lOXv73XuyJJfsWPLVKY8L36kdqUNdvbxqt2/ftofrGz4JwVokkx+cM+hehdp0bX1bHUG8E9+YdOPcf863mJVlnpM1512xq0sa/7Z7ti5rzr5KiZu7eLiADdUH5d1Up6U/NJn8UAKGHsfiG9vfyktLi26xAlhfmFJvnFZDsbA6ox7tmyTF/FkJCWczwIgz/SLIO4eHMuOzPjWNduBYYvSRn6UtwhlrsEctuYWMn3RJ6P3tVuXnYERm2JjO9lfDRSiVYDYQTU4HnhQ9bBFiOhkrhGZn8gKBRnMwY0gHwioxqKSzYZ3SOHC0Ys/5CEtiNivr83Jx6+pQWEj9J7wagKsxrqwsScSYuZPWl6CPyRIw+ybPVY12SRq57YfXgA+ulcUL3idifIIW5MAVPsiHpfGXGOGd6jk3u2zsjez4oiebQam7eMTLcyqbtTc6II0DD9gig5a8fee+xqI1bxsW5O9sSslp3IULxU6VPZU1PbNktx5uSGtXbeHyZ+ztjQf29q01e6TxzrKUwLgshwyDrW8e28eevmHtw325aUd2MPWU/eIv/4q9+MyKLdTldsraLiyvSFC2TYMNb2c+S7p3sCd6+Zj7iVxljZPED15AxeLweVcmup5frdm8PPNZuVJXZ8ft6cvzdn2hYU89ecO/ULI0VbfVhQm7vDxjC/MzrnB4GZZhBK9y/NLrH9jdjuq7tmnjk7IiGtuVKpMa75nafVIu6YJtnDCzy7azGTtWO7z7/vs2PzPvX8984933fF/hu3fvi1YpCTWaz4pK9o7kwo+VedVHbqqUOBugcU78bQUpZNw5XmxdXZ63uw/XrSkFf3lpUZaH4+taakMpW6Xl7XjkUi0nxaXOKdzuNqscPDUm8kiHbAxdQcB/VeK8mMlrBLsa88ypR9+TpgMBhyQy7rhx7ap3IDQdGofXmdl6x1YaxmG8kCepl/bq+SIqay3MlFAZgA5AJ8OVEBckMLIaEnZ2OSBUbEspSUuyZedMI3n2ja0uL/tkydHxkUx5Q6LPNGvdOyELm7hQdCQurA/uADRzDgYW9uqVKzYny4A7BC3bKpMXA1vyozsSGBZd0eL48FhuviKJWyhyfEzI1K5V2S3Bm9RpQoWNyUzMlNRoWDd2qzQ12CvJXetqAF2qT8nVZQy2oHGNGkSuHa/Z+AKuOlVLg4AxPY/peUqKiT1rvkUJ3soNeajxAo3LVyoZjLOdZhFteNa0B3dvi3cle+f179qK3JbPfPEH7P1bj2xq7swevvWBvXV/13aljJ7lg4DSzidScL3xSVu5vGjXnnnKvrlxbG+p037ppSdtWlaQTbn16Xm1rwTp9Mh369N5mSiqNWQhRRdv8/JKi9SmPdKYBiFHWaBEW6cq47BpDAHxMNgs0FPnY6GexX62NB2I57woeCT72ObLmg+3beeoJa9g0sc6pbEJf+kVfvJafFOKgjEb7d5Xnqq0D8eNfSh59O9kT07bPVm2jY3NtH9PCovjIXgBkzMx8FK25FExKcdrLyhcRBC5mpuS2yn6XWbU3oTzjSwr1dIGABkAOuG+ZJIDXknBNiqGGrFThkx0JDoVhiP6ER2tPDU16R2LBO77qpCluTmNX0TU/q566JQfnrgnRrLTeVYa4vhkz1bUo3saLB6o8/EJVKYa7kgQuiKWA2P84EwJG1YNCrA8fu4EPVsWZvUKnRMnRwxgfMXsC9ZO+ZmdYRMnnXhMfnVNDcXRwf7BaWlOZv/QMAj8tPzlq7IyV5Y4zmzWrsh1vSprtCKtuCIX9drVK74gy94wXBwsCB1iUR2FAfSMOvnstDqbyDyTdeIFzCm5BVtyQwZ0bhbGa3KzRBfuHjgQNtLjxqIFmY+ikagzriwdGbezqhFCa3/H1u58YM/cfMJfiJyRY3f/7i25Hg2bkrXa3Nqy5cUFq42diZey/jPj8jGatiz+sL51SR5Dr31sC9MyB3JVj9XRz+T+rMiy8C0vPl73YHfNXpCbeXK8JX7Ic9jZsDUlXLm8YM8tSQGwA1+C+Iq0+h/48o/ad167bW9uSavLQ/jCU5N2Xe13JBn4R7/0Vbt1b8vr5TtgpEh3NTbx46J1dYSHt5F5qzh94K2pGo7bzvHADtUeO+o4x5KjQ1nWY7mE6xqjIyPsHj/m2Lue+Cx5bO5K2yv+WC4xu9WbUp5nMqnr62s+AfDBw037yBNX/HhxTnbC3fvg9odWlyu2K0XJQaYoH8atDAH8w9qimWtygl+1kfBvaow1t7Agj0jjLMkfHQBrwvIGExx8ExuXjvVJwvkULksHfPuYBWo1rYC3JDT+ktxhEJhEU8F+H54QSpZf+g9AOeXFxYWhxXJ3TT2V0z/ZlU2n4URZXhHnMEm3PKrE2ZnGPbpnw+aOevmsTHUJjSjNxyIv+7jQDgF0WnCzHsU+OAblwLT8dDTM2+/f8i3+7HVDMJn0n66yX8unIYwXF9lR/4SEjRmsKTH20uKc3ZBrNit/f1IuHq/+c+SyWzwJOduveE+MFXHcTrq3MLrL6meN64m9inwQAkZzVBpDzKvzGu90pKnV0HQqXqegF+HW8r6ST8SoDBzew2Zaj+KFy7TbQ2Wo0+IqMFNFp+Mt15Lc6u7+pp+lcFmWd3xS9ZP71qhN2f0H9/xL8HfvfOif/8QNfekHvmi/+iu/ap997mm7eeO6/e57t+zy7JTNiafb22v29I2b1pYm7aCh+9KiGka+v7MrxbZj79/fstrSdVtdkrslt2Xv0X0rS6svaVC/cP2KrT9Y9/2eT87X7Nabb9vde+/azWdedIv2YK1j2ydndl+u5Ox0wyTXtsu0u1zK42PVkW1OquOYXL/mcd/Wd9vqRF3/Ckxf7tOExngTstSdnsYdTbZ2NWz9uG2PDjt2Z/vAHonHO+LfZktunivHgTUHFdvvSAFhCRlbjjNpULXL0zVZi7RXFIWLp4J7j9Ai1MhTzB7zMT3/qkqV8w0btsOZFVJIvFXBJ6akBzDu3hGQxaWFRe+QtcaEPIITV/50jIQ3DVcwBuA8OEhvEPN+3okMAhN2AHSAj/L5DZmOvuSTFzxAKGYRN+jy5RW5PRW5hLPeydgHvDw34y+vVZm+VVo6GYPWZ596SsIp31fmvCwhXNPgmZ0LrHUxfcnZhKdiPNPKTT2X+TyqRvmL84tWlkBzAAsr2mW5WV1W+IWDzjDP4nFbxEtTsP7CKIOpV9aXLl9e8vgB6yFyG441NmDcxpFonAdYVsOnXfASVNEqbroVaVQ4cFGI5O5xCD5jM9yH+cVLbv7Z9lKWu7ElpjFlzOAUH5/3gUrqaAfSaG25N3xh34+khrlCCE7f7oSKUyP7m7ySdnZxMG3OKbK8ZMfs1SW5pDt8JE607akz3NRYpCLXsd08tZ3Ovr2weMV+V+5RWR3x3saO3Vlft7OelJUEptdp2c3rq1Y73pNAqvuebGqsdNs/Fs5HrNkTt7Mu3LM1W716zcfITIKwkXdvb8daUkidDm4Vn2N6ZFeu0M51/7b0ZGXa7j/a9qWLJY1BOOatp07FkWwHHbNjuUVYFj7evn/S19iOmdCW+DzmHoqCbVfttyO+sOubg3N4UbUjPsJjxo6c6MQXY/j6I6cPM1t3VR2egzX5Cgr8YszVKZ3YyuS878rnDXKUPF8F4Qs4qEeNjORVpMkf1DAWla1ZPDMu39rZ87bimG121rOpnE0DnDDG2mpL3g/fQ7vz4L5bLBaL6Vi4cIyNOTdzHrcYyytlwEuYWCxe/O3JSjLZgZGgv0RHAnx21+VB8jYzM+2zgoBbLEwea0wSUAZnaP92vyMG8X6RBt4iEI3CSjfv52BiOb3oRJZKSX0XNdPAnMJEoSyOsnPdx0QSJsYo0jF2We7WoTqJRiT+hu0eExBqFA63R7swZcy6BExk0pNF2CdWF+X6LFtJ9LCbGTONBWV8ww4PZhZhJB2HugAc8AKkZ2YLOczzxMdfqqoLEF8YpONNyM3daPG+DmchJG2YNJI6l+opJM58zjTQSEh50FAaQ+jXXVRdLMqCGx+czaau/GgM8Yv9cIzrfCFRaeZkbXm/Z2xiTu7crvVbZ7bW4nw6zjPnzI9F29AY4ZlPfkZjtAl7+il2Zm9pPCuFtPyEXZLb86kf+Ky9zw4GNfp3Xr9tg4+8aHXVmU5868Ej29F9eYkONGF3Nvftwfa+HaF8xmdVJ3Z0lvx0Yj6E/vqtu7a2c+Djod6ga1vs9pBF5FthgzFp84o6phqZ8/xbstS8O8Wu7jbjSlnbcVk0FnTZqUNb+BiY2UZ1bhqVPYasAbE7gV33fWmtja0d4Zd1EzNd9qSAOLxzhX2X4jWrXbz/xcbfUnvPFuXSL0mpst+U9UdmaA8P9mlZ29g/8TMwsVZsd1MjyJoNbG5m2i0MHTy9SCqlofbhDA2GOb6ZQYqfnUaMx6QZ0xvhZdbkNGYX3chyuJLw2peb9MvFkIdN4uGZuSt49drll7EuCJafDCSmMgvXlJVhVsrdHBGIosckI2QMVlksQ1uBjE9J+iKlBAihZtsHPZtZO1w4joqakUWqM4gVk+oaID85hWaSWzmmgbB8bl6Px0dl4ZSPubGWxlkG19Shrsjl4/BJrMKJOnFXv5zCg58OPYzLMN0oAoSfBmKQyRQoA1+6FB0QB9CPDxN+zmRgOplZw2ONP3pyYzinXgM6dt/4LmaOu6Ih/FUS4cRN4CVG9xk1PvTDJlV/n3BQw+N+MtPE6zdsJPbtMUrHmCCOVOZrGK4QZNVUIxsonDMZ9zQgL6tTz99Ytv7uvvh2aE/LMj/71A17QwJfkWv07M0r9u779+3SXMPefbAv11C8aGswv31or76/pjKEd+5Je1uaeFXuc6kxa5IyO5A5YSfFW3I352cXVCcJlYzZSfNEbcCmanFI/Nk/UTeri1Z5DQ3lQ3ihtjJWsx2V0ZZ7Nxik2VgUEnVhnMpUf5mdGQgYQqVOxyI9HZcJKU53QiFXxD86GJ9fYvFVfc/da16ObWn8zrgHa88ps/NSzEdqaz9zQzjZ9XIyqFtTbuaRFAFvVXNC74Hkqz7B+1WT/so/h7Rypgnns7fV1ihctsPh3mNRkDG8BdoMr4MOokTeqeg0dCzam77AB+rZvCBSPQ3yROfEYkUnig7HM8qXX8LKV2YnX+Ywl3lnjtmUOgiHoHDMVWtbg22ZvGmmKhFamWv/WqEI4uIzmuwomJQQnYlAdrpzsihn3XGiD+OuWWkYPvsy5WmRexEjt+LyvFxDja8q49O2JBeTwfhltgaJIazrNOTasBduXBaGY9QYkPJ5Hkw5R2nxvhevr6sfJw2hjsXZ3JIf71QNMU8KR4yA2WO+DYn1H9ZecB+Yidze2bcpWakOm3NxxN0VkHsh5tAxmIJnQEwnpyHoNN6p9EuJnCHh70QhLhJCaGawjQZjlvLO7fftUy8861uEOkf7dnp04Ce5IkSH+/vyANISANPfLC4yOVSVkhob63rDTs2O22997Zsqq2EnsrJPTS/Yq+/esYeHbafX1//aGjfOyJXVAL8u5fDUx5+3919/VfWa0uCf8QFjRFlpKbDf85mX7M5b7zpfcXF5Y5yzyhnos5DPm9kc+s93fxmbsB2K8zL2NU7CHeH8yUZdPBS/eF2DMSRbpdiUioJkWxRtwhCBj1yrJq6QcMmRTRaHCcMt9LG6BFGZfFa0Ib7XCUN2mMySN8O2KT+6WrzAK6qIZpb68AjHld7fslZ7+lmTekYmjuTyspFhW8MTPjghAlRPdSbJFQLPDCVKgTMZeV+N48uZ/GDPJ4obxe4uneht0DaScxRmGu/jmUg+aGt5H4zNfJcFnVWyj7wkWZCCe2516eVrl1Y08OQ0z7YGrTLlInQgzcEWn+VLS/KBNezXeAiCOOSSBbw9uSjscGfAeXJw6A0D61joZD6ft4U5yeZYcWytQVvRIdD6fGt2WRbrVNoOtxKTy8o+o3BcQCwbBHPIPC+XHQoHHQ6hhjlcVIrtOuzrc2urBuvr+bUPPpB27trqJY3h1LH50gadGWHHMrNAi5bFXZucW5SrxERFzXc7s+0f6+wfyUZziQfuAgrQZmgj6PDpVHq0LA7raywxUIZvYlaHYzcJWu74cNN2hZcDbLCbbMFiEy7vMvGCJgrIV/wloJIPX6xEiBg8t5Tv6NGhrUzNq0P3bF+K69rCFftA2n5yYUWdTx1+ZtH4hOyx+MVG1qnZJdve2rBnrj6hflCRmzTjOykmaEfxubFx25riFN4Oi6N8woYvlDAVzbhYNtoVk28JkgLjrBPqxfgyzi1k8Zq60Xk475zJLZ/skcwACCU84xdrgAvH28xEI5xcbAdCGcbAn/Wm7YM9KQtOqOUrmtv2wvMfsV1mFUUjvMfqsO7Hm91bUvg7e0f+btbm9p7tqhOhJFECvs1N9eCtc9/7J3nkDXmm3sGD14Ac0WaHLAlgTGQEoJW4kC/GUGy5YmEZfvEpVnZplEUzb4KTNmSCelBfRMLHkpL98tzypZcPZY32VXkOdGmKa8cqjVcc+0qwpV59JL+hI8ZwGPyp/GoZdqkMtvOz21njCTUir723RaQPSsUcvsKwx0tp0mRsZmSBkClrxkO4GLzK0BYaJgKcAbKQvidPbkSL46TUuFgJfGGsJm/pesdCGwoHbiBaD18eAZD+dMayPsF0qVpOnTzNEtKpaMhpMcB940m5Xgy+hbMm4WPan5NiJ8bRmoyhWPxVh1KHpyPUStK4KlsmWAItMqQAOEMDje2fb3UNJwFUvZhmb6tcxhK7j+7LClRt7RGvd9c1WBdfpdWmsKyqBx9JAK2IVOPgVmk8K1+djsZAua3GryxftjO5OpONGVs7OLb5+SUfPzAzx7HJDVlcaSdvXL7hK1T+Kn2J9tQv53hMymXiIMqGxi5317es7pMWnOKq7g7vj2UxZf1UdR8fcw4I55jIqfaJF+kXa7eO1CbsBlHHdwslZaW28qPXVHtcf7WQ8Xo/nZZZVBCmmeQxX2rg4+hd0cBaIpM6bHqmw7AWtru9K4HUuFvyxhHZb775nmiWELdOVI+BPXj4yN9k9zVPdWYmOlgPZE2RVzmwRAi2fA4cbNtRR+WNCZZ3qCMv0dK5GL5glbA8e8V6FdPp7Kqgc9CpGG/5/WlqJ46ZoCNxMpd/ThXxkvLAO8N19VeSxPd0ehZtKfyXVy69HPPvEAFiwNe09My8Pd98ZYHQ38sSw5gJ4y1MBBzLQa9FeJnIgLm0rvqLdxYkER/50uy0CqcDpVlFzmd72JLfrIEvR5Px1nFLDcoOBl5c4LwEyZc0nHAqPZoON4FpbfDiKsUHFhBCyk1vDSMYXVtZWHDhSK4jb75WbE8CNDW3IIEW08QEP+1Vv+mwGBa2ZcLVOTkueHl+3vcjJu0mzSpaGPS6ZRJzDzU+YeRJjTkHnD2FYqBbcDQZm2Rvrl5291El2IK0IhO1DdGxKw2EAF67vJzWcBQPT5sKm5JW5DUEDuv0jxNIUNhVUinJU1DHb0nAq2eyihJ2tLtPlKi+jGs5rhm3CpeJt3PLVfgmRSd8fA+5dXTq1o1xjR/oo7LbsoYcy4Bze3wsC6HO6ONACaOPjSSIfAThkoS+eoTy7Nqexi68Ocs5GGhz3prmcFcfjyIzB5yENGb7rFeJduLZX8dCK+7i4WF6oZOlFwQWCzc5My2eSUEhoUKKYPtWMYkmEwh0W3ZoIGuUERMI08rHPk1kkYkw3i1DFph259sAbK5Nsire6B5QCX75K/WqR11ua1id2EWBXHFA6sLqsjXUgeAzwEwy8kR+xnXQQF7ygJW6cO8di/EABKNZqDDuTrg9mEQ0A70RMwhGBIGJDSXyCuE7I3R0HDQCogJH2HmB2UcLzqHp8MMpS4yak+vXLEk0FTcmIWChV2NP12p14TlTZ+P4aF659w6rshBoZhjpWGgMrAkVIQ4bw2ZY310vl2GgtEzPs4MBrcQBm3yf8aipTiUL1KW+TNmpPN+zKLZ0pfGZoarIkd+WoFSEn3ULrAxChHsIY6fkZnCQCj6Rn28uC4R7CR5cJQa4aDbObj843PO3VHnhEivDfktOltWD7aqD424iGCggGnlK403qu7K6Kn6zJWo84dQfi5eyv75hl8Vo1CQuNhuY0dhNuc68ssNVpnF11eQqn8lzOMCCTU772ZC4pZx3cSjBhg98E/lMQovlZSGXD2EfHR64cvCXHaFRnanda2t8J+uGJeqV7K27H9q+v1bTlZCm95P8e1KSALbC0aFPpTyxWnyfVwS7y4ni9Q8TqIMLuXjOqbxyUvXs65+SkeSaycrLm/DPEYkHeD7gQnARdDoBbQ8+2gIPpy0lwFn3yBidyg+clbz4VLri3R0UPmQ3zgzheDrA8Yr3AIYCxcLuft5s9+Ua8Y4N6ChQdm8w/EHx4DbzcjBrsK4o4P3V1eU03a6CEBw6E50LpH7IiASGr3zAZEwp7hduCy4WDOCzM8yI0Sn5NA6nHFFXCMFd40wI7MmyiMJVRBCYemdSQ31dlVaZ0ibWp+K4bekXrcOFBWPsAvNQAGhCtImb3Dr5eZNUJYgccuEy8k3auUZZmkq0adBfnV22A7mqdCjcNZ8uV1tQDloMrasC9G/MZlSP9f2mvfDMc1ZVXo4Xq0kg2bpEnWggeMG+Of/ogjQk+ZlNYk/Z1ESaleIbttPTcza/sGyV+qRPdJxwmL86B+ckVuXOqAvLLZqyiclZ39bTkLvHWeHlKl8TlLslmWaGijNDaHQ//VYXB8GoL6u+etYNYzgmIhgLoXWZBHGalIdpffZ6MjHAabAK8DrjupbH6lJicu/lkmLdG8zcqiNi+WrlNFbgvEmet7f3bR+3m72Oale+PN+Qi8lbs5yN4p6Own1/pMpirO3T7SqLzokVZlKJDQjlccmRBBeFjaVGkXAMGp6Ht4+qhfWb50N3kj1cl3kJLi6jb+5WGW7ZdPm5IgicFCtu6rjKU4uIL3IRpSixVAwxkLsJ1rF08WYBCowjwnFFMRiUjVEIevkFL2dwMBtIm7G8RP/gGDU6Gd4a39AKFzKta8qDUnnlhcW5l5kKZpFN9CfNrF/2T6FB0KaDqpihxgURPRqhptGwHm6BlAGE7lIoDv8XS4Z28M6pNLMiiIk3FoshALfm0e6h1TR+4IRVXk9gx0ZT7gZn6bmoC1dHPGPACm5fZ1BnQSgYeO/LTUW/cJYBs1MsDkM8X9Tn6OO+ettub8zHjFguLCrMouK8Qdxt8dLbpDrsmM8C3v3wti0sL9jgQOXt7lhjRo0pLek8UD4fQ9GI1F9Cja+PlaEH0OGgl/bm8Bg+icoCJfwCUEa+ADo1neqlcUNZ1girSSMiIAgN2gRtCfBLnWk4egouHwLLIT1Ya9aD7q+tu4s+MztvH96555qzKoFmwTwd4gLNaleVgWZlYod2QKFhp1l/YXxxpHJOUJASQCwQihNh4dtR6fu7ZvvtE9+XuMBnd4SfCRRonhIfmF7HmvhrQhr7QbvXE6UooHz4jv5iuxQ38AZ+8uEHXOjgFco1He0mtxWPoeABEyiArznpOVw3fCY+seObmFUGM3kcB4E34EpEZWDhwAX4mqfajBdricNYUDbyilzDpzgSgng6U/Po2I4lhx2m38VXV/6iGeWKAiAdrrV7P4orr6xcfhkW0znosZgxXJlUEOtWaIPktzJtiYZGEOA08exOp5JMIoDYP+KGkEC8cLDGcdYdqHD5woqH4ayic+7DAeOSCsdJMRsni6CO0FZjoEnwWNmkiqaDgWg6GhpG8kIk1oOF5pKkhJ0F7vLJ8GGN2LnRKU/Zm/cZ8J7IRdSYpV+yte091VN4JEAVuQwn7b4d0u5oK3X4Z69e8vFP+ZiNuxU/8qqlOvbHan40mjNTjID57PVzDSxGMgPFthf4QyOzDlQSP8USxSfB9mnngq8ck+WvpEjA+NjarTu3RQKf5VE+1YEXFZkh4y1irBUuzKBE51WdxTs+zueuuIS0qfrituJO7WgM6bOKcsaw7gg+r6WcyIUbiDlnzjMUH4eLskjOS3pyy055W1kg2jg5d4Yvy8vyToseNkRvrW8qjWiSVWWGjze+Z6rS5m4xxRN13rL8+Iqs9P31B27RfXykinNoKm4dAl6WguZVpJ7op03xOHSbvCKN3RAr3oGTqKsz8aFsuY+SI7eGAiYpWIph03Ud/qmudDpm+DAIyB9yPKGOylirhDxi7dWGHBzDiBiXNk2sVH3Gb1xKgUkpJtAk/FJ2qot4xdFqjJsvX15VyYzrkiVCWZRkiDAOTMAwYwL9yPv09Iz3Hyxw6YUXPjqIBqeAEF6Eh18ukIUG0j81SLEwKk74ZIYKKMMh3buWpSPU0mo0uPlo97VFmVL573Q0vrLH+0g7MEXpMcPk2RHTBxJQpv2ZgfFZH5WPr04H9/1lCqPRYKgv9LKCL4YwyBd1no6lAtyfkqQUfkE3gJCr7TQGQYBVHwke2ntwJo2vRl+UFb3XMlvtHftnidgnN5B71ZW7w7eDEergDzNN3LtLPJDwI7RYpf6xrIRcL9UPGumM8JJVfsYfCFRTDTY3M+trSJdkYbYO9vzEJw66ZDsNPGO9jWOe0ZyU43xkzUnAFi8G5tDQOkgf8aMsTnZikZwJG95kdu2r/CgltDF4qLvvrhefaCvGOuTvqlzGt26NVDYKQ4yVCznm26i25DJ9660P7alLyxqDYWnkkcjLAK/TJMWE8uWZsRPuE245LUP7OM9EN0qO11vo3AgTpxxRN6wIlgJ+4nLBNzYqsPzB6cC8MsROc+rg9Cq9L2BLAbZQELpH0XIGIcMPFLMq6jxglhbX0ZWZZM2flfZEHYswXmrlENqjPbm76rTQw1jqWONpykUxtHGBRS88U+3dgHDKVE9/yBznvpCGfgR95UuXll/GjPFA74MBEE8loxKE8euWQwTCPB9DKR7CEWlcCJ6JIy0THDzT4HQItqWgwenZaD93bRQ+pYY+lBAcayDfkgDg8vESo5C4e0EnxqWisSbZkY77IY3pmx7pzHKpcGlgBh0by9Ab4JaoTBMtGiu4oOoCLWOZ0pgGt0pH45bHNFBWx2CdjpOOmGgYl/ZkWnpybt62d3Zl7ZghopET07hwSAHdSovK3TzZtcMjXlGQ0IsH7FoH5917d9ShjnxigJkzlAbMZ7oXHh53WxrYy+1QXWriBwugqqBbHH8do6d7he/uH/imaAb5rLswWYQ1YP8lmpRJFWY18Sa25MZWeT1GGp1JBRZKcZ39TVelZTcEPCUtG5/hOcJPX8J99I2m4iUv/LF22Tor2ftyOSenL9n6wb54zqQHr7bUfNbYXSOlxzowXECbC5VwpPb2Qb6Yz4lefPqG7XANjVuZwRVJGpuKftWNe3hHOmSScCaU3HWUfPF1UdqdOMZhfB6oIr4xIYQiZkzPJJZbE3VIxk50XF5SpfGZaWWLHftCkQXOQoTHfPWTtmXsxsnOdD5kHfeRjoSMs16HPHsfUNWYsq9LQTDbCv+xVG5wxFPSyRW8NOxYHE2G5sAiKMg7FAKJIMAYNO4YqkAcSOtDadMjb8vyi7ZgbObuou55wYzkfPLH93yJCJ9WloWrSSPsHx7biRoFbcixz1gcymSRD0u2emnFOAkJEcaqeQUlVExYQA9pGeNwsSA6qfEL6dLhldKQ6oQiwy0IG0qZiaNeXbmBzHYwXuPLjqxbcXouKhU62U/XZ1Au08Cr1x0hcW0KnzRgZ20KnoGLF+nOzhAcLKRck+aha9mYEZufnLEHEkpmKHmBdEGajQbdYge2hIQd3lvbu+KdOoR+GXex7KDGkGWQu0ZnVl1xG5l5RNDhNS4ZL9v5azBqSB8TCD+v8R8f7vl4jPMN4Tf158VQfjkpCdp5fRxX3g+7UV6fzla7cv5EZYJXQqTVJbDMHs6tXpbQ9O3y3LhdLvfVXk07GWicytqfOgF1hS4OUcVdrTPGE/0IKC9wQgOTBkei6UTCzfiGDsw4jYkvhiC+vqm6IFecBYmioIOnTwfJxVWHQA5ws6CZ9UzyoHR82EFjoJjFGyFRSg0lmmqDwj3k80a491gXPAt4iGJdWJjzTdzK5N4QhsNnNosOAk14CmlIhL5B9tVJZcWUyBqqIzPAjLfgJ/H0mfL09JTPCiK0jJM4Q44d6fiYJEoEnLlbh/VBiDn8n7UB3AhUNmtNZTGWKWB8XQ9THqHRMyvdfbk+02KyXAMxjvWZSZnYEzGnKa0wIWFLrEidmcrQ0akQOzd8kU9xNBBApaAX7QgsLi75r2sOMV5YvNNg0dBenP0t1eKMdAsr3LwHhDaibhwn4G4cM3y8bduYsro6BK+hc9gNx3WlnRhSPGpoOrEft4Ubqc7Ia/765x0T4WUbUWNiRn0X3kjo2S0uwUBDM9EAb6mnKyOVDx0A49V1f7nx2DX3wf6+p3H3RbxIgpfcEW9YAZ++Aag3bYTmXlqc90kSdjBQV3+bW/UmDS4LfPUFUT3TqXx6GAESn5aXL7nFR2CW5uf8BN+T3S2fGexLaXCyFq/BM7vJi63Uz8/h1zgNpYELyO51ZtsAhgnQf8C+RO/IHNAjhaKyqQ/8xwJwVgaL88xcotzYbXPCXj/hJz38AqgH90zSIJ/JxWXCg4kJYZIShD/s/kGeSetGQ7/khX88YxWhgTA+Axx87cpDQIkSB23wiThmOHmmvEjrHUidK/DSxuT18PmF6ZfZmMoALA20GaihUQbeyQijJ7ICzz0ahXtWx9mbxTNnAzal2f30VVUShsMsLBqr/5jlQzUmC3IMoBEwJigwzVTSt85IMNESaGeEDRogfl7uGEClRBQ3CXdBK4vPCJ8k3zhH3TfgDlgnYSNl3U34om+96snlmvYORUfiS4bMhjK2U3M5HbgJMa7DZcNVQhCaSstufawDR0ezSZTJCWkNdS7xqcUr4971fWyEAsIF4bRX3grgODmUj3f8Mw381dF4d+xIbhQbOqEbN+ZAbhZpWDukHGhitz+4SsW0OsqMbVrQjfYOPpGWV3xoE94tY/cFwkEjMwGEAIhJ4kdDml6dA60spqMwONOByY+JqUl1GKz5wK6vLBpvUx8fHtjVq5wvv+e7TKjbVElCprqhNHf3+dhg1U7U0Q4lF3yIQRoouZdYB1l9LAwfkGPWEHcJ5aNmliLgtaJTP+2LfaQ42LwMy6werhnjGOpK3RBoxjsojxBkwvxeslOVuzopa431ApAXNgEjI+SHF/wydvLhiZQg7cC6GnWmQ7j7qHYkHXzjYBp2h9AmTK7AQ9xGrFfq0MyIm/CdFsMVeXd90Y6hmZ2b8fexQHZ4eOQE07v5DYJ4piDvcEpLXKoglcB9TOYxNBAN7Z1K6clLPL8Qj/mmYjyTljxoNFw/yuBZyBwfQKejEr53S43G1+CpBD4393xcAEuRLjo5h7KwFicfGmap4aBjOCYTuDZVAuoGDcgcGo/6kpaOGhMF4HDGKhy6SUPjiUuqF6c4HfleND+SWQ3EsVl8docJFGaNcGmwLvCA8g40VuLsBPDAJ585FW1o2DSbJvemSIu2TGWqo6tezBxC5+L8gvIxJpJ1IL3qwHgAt4uP/zGjyHYgvuyyt8tWHt58PXFB6uiXlxI57ptNyXztg+l5TpjyXd9iBm/Wno3VxS6NK30L28B2j5p+2lR9gjMOZ+zhxoaPyWgz3MCDYpHVZUYuJOMb2I3y4txBLCMuFooCfrDDnTUqvCNm7RBQli82NjcLuWLv5Ozw9SPaBHcXfoZswht4ddLWONMVrSyMPCNkC/6hRCMNebhCftlyBh20L+Nl+I6c0dEB8tDmtD3hlEe+1GYJB2kI9/TIkVxR8rhMzS/MvkwiCOEdGQJBFIgjjmfCeXZEevZOICAs0hIOMAUK0RCCgEAAz0yXsreKXk9niQ7m1koXDIzZGxqN0kgHg7B2bNr1jbUwUrH41nExzc3XNnCbaISgFxoANAs40di4lakuCCdWOWm/yEM66sIF3SgSaARYA/LeOJBWPmUvmzqRrAl7E8c5vYjxkIQNS48wgTcu8IObzg1exhF76mik9w95ixecagTPoJvGd0WgjoAlUrSd6Nm/CCPetZsc+sJeQI1J5xZsoLEE0/FNWRB4TGfys/yUj8mGviwfk0ms+6BZp8QvrEhXnZBd/KzZjU9Pyir37ZJcylPWFOUaspNiQe5XZ2zc3r93zz2FRY1PCGcqu8lLieIV9WOygTUkLP5Ru+mLqFgrMdYVVlK2Y34iku96kEL0sTeCLnrYbgVvUDZuvVQWsoYMsGZEGe4iq9OywXswLmutXw4J4sN+AGVMTU77SbYoMpcllQ9/kTMUDV4G6aCLOGROlfU2CzmgTkEzF3Tg8dA2hIMLnOnqu9xBZ+nJp58YkAgk7NQmM0ipDI0bvnJM+0ZnorMBICYtvxDBLzhAzj1AOPn4DYElP/koG395emZSlT0eamnSJMFirYFZIpgl12MvCSS0BK1RJhXFXQgGgp/yoJ1z2TlBiTBwBzOgg0+LQh/PbOokHuYGvaRhgZxOC41O2xjznnJNS+JTXYpDZaJpeRk0+IlbGVoRIXFXSEoBq0o4Gpn9ZuCnzuzmBzf0MluHdaJDgwug4YPfwwak3RBm1Z/XZlQJ/8AEFgX8hGMAfGsa7SRrj5rhlR7OFKHOekrCo/L4gAX09tRROMaMt4wnVR/XcAL/BK06bFvu64ncHvZrTnOsAjtFhAsa7z9cczecmTMNq9UJoFN0Z5YBWgDogtfUE8sNHbwrh/WBdtxt8CIXPCOP/GLp4CkdjffmADrQtMbG8AjeUAYWEvx+QIzyeX1VF6wLtAB4RSGryA80AAf76fNVtM/sHOf/J6vMcdshG3TwIR7dg7uq8Vt5cWnhZSqKicXfBgkQGgJGRcOCDAKiIQnnmV8XviBcEANUwkhDY5EOHPzy7B1KPi9pJepOGJWiXBjtAlxm36I0ixjMDgwWrykD+qgYzIvnsGzQR34AGsDjv3omDw0ABEOmJ2cl6Bq7yDXhlQ3Sggs8AEIcY82oLzux03Q9+9iwmCybwGz2Dpa9fCYFSE+ZvgNF4RDB19ijjmwmxY9PCiV9kZ5yyUd+6sa9C5DohTZ+oSEaljSE0Wl4W5dzROY0biEOXFh20nAx7c4bwj5QVTrZFV9ExoVkjMHXUZjC76nJLwkHX8tnYkZVk6fAbKxkR5Zip6mxXFfaXDxhlhdXCJq4ONiTV0/oILijtA3WnnEh7Q0dIR8A9aONaEvoZccM+yQpj9lJ+OmdQ52KvPCIyZZZ0cfBRPHpIcpBhqNjcOw3Y1zqxftS4UZi6aHXz2bxuiW5hoekCbrYq0h64phwoo2gUcmdJoBf6gJd5MP1xX0tLy2tvOwbZauYzilPDLhQqyAyABBNpaPR4+IZ5KSlockXvZwwOmYwjPQ45kvLSz6eYPKCi53eCC4zTAx0eYWdWTr2hjGRwOSBT9myBqJ8gReNRXlc0EAc5SK0dFo60OrKFd8MzNf8GXcwWOUL77gCMI53oNg9PS7cuJlMRvjH2aRhmczwQalMP1P4CKoLicpibMM4i5Np2ZFOWrbGQAv1oJPx6VZmENk/iVuENWNNhROoStKyHD89kBvKRAy405YpppSTG0VZNCx1ioaDh/ATCF6QhrAQXr6wyUQSuHAHieeiDBZDpcPcmjLr15GFkvr2OI66w0peWrrkz3zBkAkKcLBz4xFn6YkvHErJ5l0mWOgoLic8S6BVpIS560LN9rZqQzxVnM+oltT51P68uczZfbwYioqHTsaPPDMuZShA+eAFIZ6AvyIkOuCz73hQJmaLWUZgKUDi72Mfr6P4AB3E4+ay9Yv60wEcLxN1coeZUILP8A7ZBfigO7SEiSZfau/EB/iD7IGHtg6chMmU29LSsl29fN1K/8Gf+08GU9O4DGmGix0JZEiQtBzPFBDgHeSxkDTPxfQwHcJDIALATSpnoCDyYAlwBXjmGtFDdVNa4FwZwgVdjjMLV3sOIdIAWMFReame8TyQ/xL1OFd2jreII4x9afzSAOAJyO8jbUB+n6cjnLRRFwAK2KID5GkBiW5xl/KSjw6olMqX+B1l+S90yLxCK8/g83AJPGuQOQQNfEBBiVJa/aUZUOgib6pXCpGHoDaWvbGK8uD6eT7MQoCs0WNBHfxi3QBqcY5OAXRBqruXKg/5gWfcex0K+gDCqSvAp58CQg4uAukD6K5BU9AQ99GeQVMAeCMcekiX0w7EPb9nffCO+gXpHbc6fl4G90WK4kowTA9O/Ua7XuxrjwNJWaLhAn1RVvAo4rmc90WZrlAVF/ERHvn5DTou9n/iAidXHhY44qJMyuCXMsETzwBDmjwvQHmkoS9EmEpyxS6K9ZDqjh7AtQ+ItEDQ5XQXu9KAnAfq/P6LnIIG/oMBexX0kJ57LnAQFs+Oo4C4zetGx+LMlcgTss59zs9hegHhQSP3If8YhrSyc74dueQKeJocCBfl/kueqD/A6gfeYa6nIZY9AWwWgu9pAlvx4jkbYoIu4vDssQvOD/CqHZh1J94NGIZP3iZvPLWbB/7tBZyS0p//T39uwDIGvELxso/UAQLgut+eZ2w8gzxnGh4O4XlagEX4CPcN3AWouCGMKk21we+3QyAuGpLfPP1FIDzK48XWgGg4QBgQW4dIH0BM5AfIRz3z8vL08V29xwHpIl+eJ4c8nLT5ReMSy6aWAMIDb26wgOAN6hYxhF9cUQZoONEsgDiAKlw0WKH8ztIH8YblDgHPrjBYAHEer55bkmGiA/MsP9bjHRTudGd50k1S7lxDmnjWLdsGSQ8voi6+sUZ/wLny9ZscnlQ38gB4fApw/gAhS4GPZ89PxgIYWgbufxXkefL0hPOc/37PvQw7HZr7XMZEzTn6huGFMxdAeMQpwtNykS9kIX7jnjjumdMKyNPlkOMLOuLK8QKhC+IZIA0Q9IDjIuRh+X2UEeDGQPFBB3HepyUfgTvq5jToYlOM49C9K0b98v1DVrkSncpbqAiUeaz35/j8HvdF6aPciGO+14f2oFJeH/GKJpw20uV5UnmpXnk94p7y4z7SgSvvlxEfuALyPDlEemhVrJdB/aJeAXzTMcDL9fSCwiBHmeRJccgD+SOMcnUpTDFDmda/IfD8ODijLws3pGMEuUHOhcHfOa+rvRZ8FU2j3v/kZ/6rAUP3ZHlVCRqwsJwAxAWhAReZEjAiKBWeA3kuKn0h13+pYtGglOd4XAJSxRXqyXn2+UFGgxK48DagFXYHZm8M6AcvuYWX9MNGAIqyA4QlMYschRKGpqgTKV3pFTCqa7on/bm6CfCe6UweJ/4i9n64F6wEt/6IAxW4aWj1pKITKo0evX7662uEleo6KhfAAEE30xY+4vCGTvyPvMTDA2dpZCrAyxLQ5pTnlwC+u7DqD+8oik3tpHjqpcBhvbmU1mVHbFKMl0fZI5pQBmkUkHgGzWneNm+bFFfInHeEBN6uhZzkI7WcL/HraYpf3xCnvGy7DhkET5I16pSMJfQIQxEO3eAFSwpzeh4HRVkAhpRMeI+j0O91BgLwQOnsQRN8okiKilXT86DYrP3Il9cfSHUZhUd98mfaIE0TqS1oe4gtUDgfdO/1LeoGD73diPc0CT+/Trti8jJIGwYsgHQBpAECT6SN8KA54p3/KgO8vtVZxiHKZq4+ydKoEo5Gl++j0i3cpw7g4YvayGRRVKFH6HqkSsqTHOAkHP0yVup7HgeFRdmqrZeIjiItYchNnb1WkuuoA5BkN5NhQR7Pb1xD3imK92Kotz8qjjzEs3kQ8JfZirZyagjXFfJKHu7Jh+5MU54YVMr2JEKS1m5Y2U6QIpjYiT5Dfq4RpDTg8X1devQ0+nN9AuelBMjrBk1yCx3elgVtkMvZDqyKe59RHLpKiJQVXvaMo3Z5SYxjzEr/r5/5y4OWV0BDdhVC8wZxQFSWQgJyovPwXEATkclDJH9UmiuAOnm1lCbHyT1CBOS0AHFPnsfhBEgTFw1NPMJzvmw62fl8wUTOUyMtz97x9BuLNAF5vSmHuDweKA+KjpBaJY15KEOPKPvIBwzp1WOUDQTeHo1apMnL5oC7qBu/YcQD4j7KATDIAfAw2siVbQFRLlfQEjCMox76zcHTqq4YBy8FmvVDKtL6zmhwFuVSPjzOaSYeSGlUH39KkOg8X2YO4ihFehou0oOf3ygj1ij49fZVrhwvdJHW+1wBifYk3zn/gZwen2Kiznl9BNmsU+JRAaQDX9A6BBlkaAPOpUdtP8b4Rf4o+zxNI/mMeMpEXr6H94LC1xvSFfzI+xtX8MzvRVngBshzrj6CvBzyBHBPHG1CGSETkZ84p0FZuI+8UV+A37gPYEGXBc1YR4l6BA+D9lG7YrwTPUFT8Iga5vUZ5o22UHulOiejQEdG+Ue6oJU0yp2y6DnnKRD3QRNJuYtw6Il6cLZkpCMuwqEJquIZoPzIz4iQfImWRIdi/TnoGQLOZvHML2m5aCtw5jzxeyUNx55jGZJRZCMzfB9N5eZlnPXSZgGA8CgHWvx4Bf1eWly0rY1HVvp//PRfgsMk9Q7KuXwYL145D6JAwG90oIAgPgiIynJFPPfnGFPg48oNFlcQmeMAuI9yVD2/j7TQ5OULUTwTF+BMLCDoAESZlx2QlxcyCAS95KWxz9OSIC/vIgStKPFQWv5TaMM8r+OW0YiwnCYgcEU4vxcVBRA08hv3wQe8Fw4JBSKP/6o+CG1AXj8g8p+TgaIOQF5+QOA4F+fTiEmeCM9pjCsHdUvRPOJJpJFu0W8aGeW0qhuqHonGi3FMhUZY4OGK98Xy9MgS1YM2gLi4B/J74gIw+oE36obcYMC5z9MGXMQNxLpKhAe/wlONPBEeeHkmPL+i7filfnmaHAKHWwbJwuPiucABf3I+xpob1+Pwx/33S4Nc5TgB4kgXeZhyc8oUznPKT1ud58EQslE4eEI/4JDyHGXmdET7h2Eg3Kf50BdFGYSR33FU0+aM2OKWRnrC4WvOI5oiD3ylzNCtAREf+PnF0PJWigj1MC6AONKy6TxwQCt0Oh4lw2hEfYMGgHvCQpcFsH+B8sKJG4IMVrRJ0EWZcQ/kYei5wMte4CRL8FR0qu+TNnDFJexOaw6Bk80sGKyVpSVfNyv9P//CXx2wG4MdQL5db0hEUtJkikpHATlEeoDR2eMAPEFQ4Ax8UdFgCkAJTIfwzBVxXN7kBR08DxslIyunMRtMePoAlU7CdF/gzungHtw8B/iLrnrmuliHvJEDn5+7U5RBmgDCKD/HERCjlsAb96dwV+VGRxoBbZPKjLTc8/ky7gGeAZ596vAxxhKI9EB+z8xmwEV6AwgPfPijpCBd1CHAR5sC0sIz4jyvelmkj/jIx+/FthDnhvGkDTkg/3n+JEA++oMkx9F+AaxV+VqB83ZEa+poCQIv+YUtBT4GXFkV4PXKrhx4dvpl4KJv8Jxf0BP3OeT4+IU2v5Qs+mrQ6umkOAJH5AM4tVwh6T4rg6kYUVc8JYh8/M896SmT3xQ36hcRxsVMEeFRlyFkxuQ8KG+Wjnwod7/P+E4KdzIky5xIn7cP9xeBuACXBeFi1iTSEj9GhNclQdQj0kSd875+cR0wIGgB+KWN0y64ZFQCiPNLcsc74D71Wow0ixS+gYk05IMX7N1PNIxoxdCAH/oCP/fxzEX19OS4CM/5FTwGCAuIckkTELyMsMATVw5By/f034yuoCXiAw/vkcdZyhwvyweISn/+5b8wWNJwa2d314eKAEiYuaEDsGGCwggDCUhzIiLMgembguC8gjkQD7PJ63P0pNe/9G4rZaCKzkPgpFxe9ueXizKigyaKvhcQ6scBdt3/p178KVnCORoCOyG6Bb/TkFm/qEfUM9LAC8K4h4chCNFgjpsyFRd5uAIognR0VPBHXUkBb5I3mert8+EaZSiF5wVPWrtLdQGP01GUHc+U7zh1zy/08hs4uI9nYHSXINWZ0EIxFmE+etNzjFaAwBcQBgsIejxNMSoCgqdA0MKVhyfdUuRVXH4P3hw8XPIVBosLGOFLHQYIHOl+RDdp4SNeaMo+KhPgN61F+aMDbei0o4zcsRiV6+G6UHj8RrnExX2k5/77QfDQ+2JhbMER/YIrzlLLcaMY84YlLMpEbvWQIi4COH3oqbKRP+rCX+hPhTt+paEvsf086Aj8AOgTPdRhVG+fUvUUXlTB09Sm1JFI7n2N1RNhNFLeHHiGB+Q5X2665x1xaExbu4u2L+Kh5SIErkRjwuW8z5wa8gZEuihvdJ/axg8yiRES4fodmqgibeCDj96euifEea44aA+I9gWIQ/YIcxqFD/A+UzjRwZcA0pGHtNwH5LzI03MfdOTpA4iLegOki3pRdp4n4i6mrUAvHNb90tysf3an9J/9hb8h+VOHFUNUhFKnwoqq+/9kjgISUhgMqgS+SEY+Go94PUehAK+RBgTB/PqLwZ581DgO5M0enWylgwbHqctRk6boPENiBFGuQyrCQU1VOHYqj2c1HmlT502dwDsjKQp6osEIZdEVwRk2YlEOT5GeX+rnAL3+l2gnzhdHBb7LzQ1g6jjQAQpo9E970BoehkCQNuHGSDE3ntqDQOHgJ+ONg9/yX6IrzSUXfC5w0e7UN+rkCpo8ka64p4Ypm2hR50awh/JQ8N+Np/Mx8ZZf55PHJVlwTPr1vEWYl8E/j+RR6ZgGAI8CHS88FC7H7MjxthPfKSOUWrQLefQoPoUhSvVgjdZBP4TTnkw3cpAi6T2K8vUAWUo0lEPKd3opx5tXdKF8lCY5DtQv0TkEyC0Q83IZMJQdAXHs/qReKF2vn4C2Z5dlDkGX00YFChjKMG2p/OHUJJ4ozokVz/0+9XMAOoZtITiPn2cPLgC8KSA2giADpAU8T4l6FXUt1m4Sj0aI8jKSDEcbJWvnNKmNWLd0nQT/Q27pm0oLNlBHP3XaijuKQheRl3D6V9Cd6Em/XB7OVYTz7PnFn0TfyNAN0xfAvcuPp0n9Wv8lfBk4HV5MwuFhqiMjqJADchBDGtJ7qiJtcqYTj+ijUWZKR5qUDsCosZQDnji+jvvQRdHOCbd4JMzpjn6T3MhkQJVeaVljpy0USC6HaHNoAS84uQ+IKUmAsi8C6ak3TjxpA4rZUwdkm1vUmjs8UOhHF3Ds3IGVfvov/k1P6h4oAiP6QJoXGEQEhDdMmjzO2Vg8Bw6u4BUA0cN50kLoyEN4lPk95ek54UnKMoDngBCAf20QziTYCU/UhQtUPF/EGWnOp318ud5xirSRHiA95QUeLiDHeTH9RYh6IzQhPEDkAULRAr6uIjSk8zKUnV9w5+XmwPNFmuLK+RVAGG3DL3iJCzpJG7+EQwdpENzAGWUA1CnCMShA4AxQTdK0TpEXuIgnaAkInFx5HXK8eVg+GiQ8gLl5dn1Gp83jLuIKGnQ3DMsvyiBPTmeCER6AtEEX9wFRHmFhHCI+p+V/DkgbcpQMyAgv18W2DFkKYDYmIHjCRZrvrVsqD3lBBqLclI5p67QL+CJvv9/9xfL49bDhmOV70wdEeoAfYfD7nO5Ik4eBg3t+Cc/jgMgTF88ASUaUXAA3+gkiPRDrY0CUEc8BUb6XS9ZheWlaEEg0+a0Dz5EPoC4h04S7EyW7QBbSPK7MyH/RCAUQfxGijKBtNBl5Pj0GGKPF4VxXL1/2j2mW/ov/999yKnhfCeIQPIQFRHlmCgA8LPP+Ig2/vHQM0UybQNSwglhtAWmC2GBKhAORnqd8gRzDkn4VprTQxjPx+RWKLmgnTXQGgLgA6hpAOOkDr2rr4Tz/6wAvyuXlDsuBVeluiB8a83RceV04ZIq4HE/kzfNEGra2RjrnkdLxDOUuuPzqBiUALzjMiE9NBQRu8nDMR9wTHhBTY1FmAGmjzMS3FEaaoCm/vwjE5TgCzpXRP982XOBL6xwjfuQQZUZ4Th8Q+PxXaTjLle3dERfgA+ACwBVxwqaSRzSrJP5zbxRWXSwPkJM8pAvI6Yv7IX7lx9kBAk+kIQ7l4LTrPnAA3OXPwasc8j5CvJdVXAFp1JDxWlfQEekIi/o4vhHbhvUAiMshL+exoOT5VGyen7xR5sUyeI64AM5ACsjTR9oIC7z6T/ce5M+Egy8vjzB4wfPj6HgczwnrSaemPArAYyxglFY89JF+Kpc8/LpTVzCXtBdxR1jQ6iA5jPaizweNxNOuF4G8OUTZ/PJphIDAn+PjQqaAoCGPj19wpfpTTz0X91x8XjzKjDxAulW80KWDpttW+tm/9FcVzNpQyY8e8a3tXoGEBAPEL0CBfskGeEGF8Ed4t/hl2oCjTLgHOGeVe5jnStPXAc5vjYwygmBwkzZ+o7xEWwLCovwcwBVxEc9F3kjLXG4MtQknHZCn44rwPD7SPA4ij6f3efKUjvB/FZCetNDOdRE/zzkvgg4u0vNLmvj1U0sK4SR9zt8Q2RwPeSgR/JF2CGOK86mbVE5A4YcMIeKcU0UyyghIZY/yB11BN1fQFPHm3n4COj08IJ7BOfGepoDAEXID3hyYLnscZCiGZQO+Nb8og/DhvXMwpYsyCY96PA4k7edwcXk7jao3pNfT+cgy40MA+XXlbRTxeXNEOR6XNWeEe/m91Kbn8F8A0g1lrmj/vD8GMOq8uLOYi52cAek52uyCLCmPh5NGwaN0I5r5fg5lRnjAv46xvFhWQM7Hi/KNvAFOiwrJ44ZQ9PGQ44CLaS/SDEQYaaP+kS/PzzZ1p0FXlEN8jpOw6BtBd9SN9kLnsuEjdtzm9Q48UUZe9nADjH4iPk/D/UWINMBQRvQYjn3EgQO6z52EkwH6iyltrpXlZdvb3bbSX/rLf10YHJ9qKIUoaeGrywwHOWURhFSOQiiA+/SCXSrwXMXHUsHkyQEjGMTl6aPShHMfz0CUF/lyoAEijiuYEM9Oo9JEWYE/T4PyojTS5ZDTB0S+NLortrDynNFEWDxHnKcbVcfDcyAeCJoCKJ+wSB/POUQ8Fwoi+AHE7wWWnSsjx5eH55DXL98+TnjwKPGw4Kc/U3f4qXjJkuOmLOL1GzgCcjoA0nNFGdQLMnCA4H8YIfI5av4TxLMLuO6D/4Ervyc+yiUMwPgFUC7hjidFnwNwpIZNaYA8T0B+D2Cwcoj0vFDMPReKJjp4nMeW40m8k8EQwYQHP4aQ3UacyzefDirCz9N1nuYAaLkIkS42OEBLzltGRel3xF8gf+cvp5V1KiDCIh+pVYKHBUQZKrwIOQ/wEHrIP6KnwJdd0U7R5+M5INIFJH4nYBkkyWP6QB1t5WllsALyvMBF3EAeBkSZF/MCpHUeM3JXfPA7IPIQntcF2oJ20hCeyoDcZLAiPCDSRBncMwpiZybPXMTlwDPp0EEBOQ5o4DkgP2GH8LjyEWGkTziok/Kpfac5zbjbsdLP/dxfHrDQyGI6+LjS284cvJleMCMjO2miIgxpA7GKlAWkUipUfY3wqEiAe4vghgg1MHj8Wf9Rri+ou0cJnpRHCDy956FjKcijlB6ggsSlHUYIo9Lo18vXxUmz/MbIAHxc4BCp6dnpUb2IJkgUOR08CBLegpG64Aredapz6lbgc2MmpvLEc6q76PHKJGQpSP+lf+Ku8OiZtCmXwvUTi8ykSvVT+Xr2e1KKWF90VZLgC20TfPIOpEBPD0JHRTn61b0fv6U/8nsYwcUD+APy9qNd42sdIYgOxWYFwuBzwqt7yhAfox7QzC/KjgyJlERHQFogVzrVXxUSvgK3FL1XqVBKvPme+FXgyuikPJ48TFeK4tcpo3UdP+1CmNeC+0QmhTmOuOfTS/CxeHSgrb0dhiEUpRRFPkoqAtOvwO9QFJAsnG7oCxq8PP4V7UJqlyfd8TsEbilC6WK6EEg89ihdqpFnIb9uvGL8jPA4rQXAhyS76QrgLvDyRJwvwANekGgNvuje0ypN9I2cN65XaHcBoVEK+Dyv7gnzNNDB87BsL4pg/y82mAD8kt9pU66QycCrFF63KDt3doA8P0B+f06RTgMYEy4P0j38TTijbXy5Qml4HvYLAf0l8AdugLaPMoF0O+J/PJOecqCbLwkpwOPT/wmiDkSRz389PNFNueCIsplR8nvF5zQkSOUFzuGvZIdWomU8RxEeaRKaVMdwBADfKIZOTgkcMDxevoBwyvN7SgAf92q/2LWJxsMBxjJw9mCFzVj/6X/+F/2zw1wjIiBKHYyuWRAXBQFxz29PzOQ3VXaUPzzFgGAcv34mFPc0HriUXgFKRSUgXxX2XKli0eB8x65XePuBK2D4iaziAkgDkwCmAF2RIlR0ZF5gVXmuPPSclBAUQEvKG3gCRG1xl+gCol4O+hntXkreaIDTUuCMThX05+VEuoiLjkZYQH7//cD5+thk1DPxM/BSfnJMRjTmIIo9F3e+EFukO9/CqR6EJ4OVCk+4Ej5uQ4ijMwUwimPfaGyyKJVwD85s8qzla9HyGW1QrqnzqoXEEzcmwguui/TmQL2ivK76E/dBv4N+kLgIj7T8UmtExZNFeoGfUlK0cx4eEDjy+vmp2kUZeZ5oAy5ojRHz2SDtCiNPgNOkrPn6aw7gIE2UE+VHv8zLdSjS5GUArKPyB+T58jBoi3tPAyMfAyj5SJ/z4yL0ilGB86PADZA3wHVSUV56TvXKIXjGBa9GPBjx3uMUntMU+bz8Ip3+8zBvl6IfRroAT1dAHk4fCDifhvJSOtLneQLycH4vjkYDzuS8RR3i1+uH3BZpyB/lB16ePV1RBhDrZEBOb7xkDSRa0mgInuS8CBqiHbkulhHpg86ACL8YpxIoVP2tb+M12Sc9lv7KX/+vBxQCkDA6OB4hZgOFCcIcSA9iOhdpI18wFnAcBfT7HPGf8INrSBRphskSkYRzGG8I+jCsyBu0XoTMiRwyAEhyg63uW03Mr0n7YbWZD6/WGn6c/2lf9KtMNUdKD20F5PXIpyTOhUOf/4wUALH+NeSCd4R5vH7dqy3SA1E/52EmkxHvUBnhoYy4z9smpwmDkUpJEGXojsgUWIDTq+tceQKevbwBmzQSrpGnqgcZAJ49TUET4N+3fIwCI5iXkEkfchBAf6mO1awivGxjLctE9XoyVmoXHBVGcK4EZPCgC79LUlTkTh0m6sBvQDwnGvPwJCfE0/6BKmhzHBf4FJAHk5+yueAFbRiQlx0jTsd7AQjnCiXgdfl+XyXQ7fA4IEHUIfL21D9wPoMfXGn24nsBSnK+BVB6TiW4o26qhZdzEcI4BO9GZSf6gsZY4yIOIDyngb4RdYk8AXk9Il/QMipvxHNpMo8Dgi6AfKSLtPw6Hu6LLIRRduCifjnuAMICCB/WH42j/MTnaZgJgvOBG4h80JWD4/E0CWfgCfq9pTIcAfQL4iMsLz/Cc945XHiNAvB8xc7FvHwgpzVwPa68ixBl5mlzXFEO16BfTLvKYM3MTNtpu22lv/bX/9aAN6f5Zg0VJQGfKGzUZDSk2CkgmEmc/14gKIjgiBsvSOkiLXF8ZCmI4ApcAYQFjsDv60XEKXyYVh2Vt9pDiCMPcDY2OrWc+FCkpYqUn54bUkoVNYp/yt/f8xF9rNVJ+wx4ubFUS/WnUClMcEc9UvESKim8UdiI/qCD3xBSoAuvC1ZF2DB/FkYenwcmsOAZaYiP35weeBQQZedAGphHKuKjHAdwFIbX06lQdw5IgnJxIpRPv3FQbU9WlGiWKBM98JYiUjtyMfLCIHAvN0flKi3Ogf9J0QxS+/CFvgCUa9QLJQtE3Ua/SQZJE6OPBFmdCnBaoCpVweud88p3wWb4nVbnX+IR97ls+UhDV0C0h29rz3gaafhfWP0+h1wmgKgPF6aZuLgCly8FZkC4p+GkcXXggEgPYEyiXmEYyNPvjXDzG8A3mKA3cEQc+cJAQSvhgTdfk8rh++7s033QEfUOnOAnDuDeZU19HFQ5j4Ygq6EQz5toSXRFXwciPPABUfaovFH7BY48T4SRByBchQ/DIn2UGffnni/M+BAWcTmegJzegDz/4yAPBx/9CUjyn8ojDXjBn9Oe00x4/suV0wvktDoUMyWRj4sNeiEePOfwOJyj/Al/PBPP5fdKh+vGS8QTfFTxL/+X/5XsA96qQIk4S5AjPigOJFHZYCZISAtC4iFs+Kt0fCCOqb6cACAqlYcF4UB+D8QcuRI7XQE5G3y+008dFkXuuaSK8kyHpQFL1XHsHCLq04Zs3/dOoeE0z+7N86xR4FmPD7FVrCtP3xeXdfGS3wjS1xnhB2VEvYP2qF8AdgE6CCMP6UjJ7jMfZRVpL/IlgHDyIwgX4wIu8g0gjPl+Cgu84AICj/OGdMOyVRcZmC6nQZQbsl1yXFotG+cbxSy9aqSj6iIUVum3TRyyicGJTTTG7fCEr/f3pUjlZMjx6Vfq7ghM8mHxdstOTtpWnZqxsZrC9Rdl+nFIjHR9RDASUm/PAqhevCoBJFoR6lQf0qbnIj9p1NqOX+XA9wAkijTRbh7mZY2kKvBwcapK4Kfd+QXST0rjd/olzqe49UzaqAPhTgtp9BztGTzgo4T0G9Z6vMGGMKIph1R0Ko8rwOuKoD8GSBd1inwp7/l6BwRtUYfo/11mJrAmBYRsp7RF4AXAQfd1ai8v4Qb8gNYiLAdC4CJ9m7/0YrbawtvxfL2jTvpvKM9c0M0VZQ3LLGTBD1QucJyni5JHFXHcAnea5EAHBA153pCTgPzTNEET8REGxDMXtIGHMH6pD3mCxwH5PRD5SU8+ly0/XWQUDxDHPTgD8nvwxkXaoCXyBwzTZcGh27wMArKyKYML+eF5mF8X4SlN2mwU8QG+e1D/RImc5TMb54ORf+uv/zUfYfHl/1M/pr9iVSmahFSFklE3TkiBkGoGMVEIIyF1aRGdvlAaFfa8ug/IiQbijfxUUoBKEO6UZJQWSNNNI4hj8ul74A5FRh7HLRl146d7dTcZkdQIY2ISpx17XbjUqViUVKQrqoBhw+lPIkWIhKM45ds7cniyqfyMVM8Xb59Ho3JRICTHOojjF30YGbqMt5PSEE6DQZ8iPS3PKUCge9L7DenAXQAKEmJiGox6BJQqRV0LoJxYDD4rq+1Fa6PUtfHOrr307FV79e0PrDQ+ba1uWvysdpt2dX7CtrZ3vWOeqoxypaF4OQPwgqJ6HZuSkTltc3hnxU7hU2XcyrUZ1U+8EOU4A7xOwSaCjsqFRnjp9RYkfqrN1Bn51DTtqMAi3JMUvE9hHu6hIoAEwhdKSlGFHKs84UQmWYvy0y+cYHLCv/TruPTYZ7OJ50/8BNL/oCd9opGooBtA0UA3BZMXOrkID+Xi/Fb+ZOCKCaxAocKdhgynA3R4HQgv+qiCkPvTi8OyAnx9sKAjl8O8L5E/eO+0KQw+cUNawnwU7X2ADOnHDQuJ4UXIcxGHHDPq8z6pMNqPe29T4XMDrzR5HclKeXm7Eg+PfOOPl6dLf4pNaSXPvvFBeWKNFcTcI6+x2WBUd+QmlRNtR8GUjYUlDFyUSRx9iPcYA7x8zxQ4REvxG+CvlaiOIOBEFZzjoTxm6fxkDf067aIT496T/nQFTnpkRfcBIc9AziMu9G6SpcQdIDlKqYIhcw76zR2GqEN+gf8i5HF5O1OG968RynMA3ZRP3vyZvsCoPcLjF+hLpnjyI5r6PatLB5T+m//6bw6oKPqLzlutaUSiZMgYSPFsR5UEIZWGEShXGhZqUwOi0sVdWCMPSg2lKG/sEQ2uAKosoOk+GJYTCaTyUhw05PEwBGbR8YGgjWlE0vEczHCB031AxMd9APekB7weRRz3lBVXeIpJHFRbCaJ/SRMeFOBbsPUMCuoXMeCMK60vjWhx3EN6PcjBy9IV9ATkz2CIdIHvfxGIsWey7motHqzUbdvqbN16J3t6rFlbI6+TXklKUXQqbW1MHs9ZW9kYM2FUVLZ44e/faSTqhktxVRqMNUwUAzETs77Rk/q2NCLr1aasV6orR+JxosUpSPeuUBIPuIZpJMxRX3AFTwh6XEckX+CIZ+LI26Pn6Z93boVFeJSFPCmT5wM8DemVJiDl042ycJ+XA9AfSO+4BMR5OtXDO3qB20HPTMe60UP+lQ85A1wh62/IB4HXhewwNgPCuZLiTTzhOcrO6QdSHaAFmU758v7H/97vKc/TjdoglNf3wxs4uPerpJG42jbCIj71ndSeeTi/jLLysMcBtAUgcTkMy+Y+QwE/3XDpfrgTMS+CCD0Py9Zzuqe8lATwfAXkNObhQDxfrAe4iEu4Uxy/3sMUCV/zeN9VK2LysBSengHyRFje9lx5OzFyJi7k83vavvjtycAQJwn058AXwN255+I+/6VccIcOx0BfLMd/415Y+WaWj7b/u7/9NwYtecFM5UEqeDl2hgwYK05y51BcTnNntFCW9TnrppMSfEpHow0IwOihsHyXl7wRpjowWCh1vtkUAMHg5npcxQLyOXHAKwqjikoA+X2Hk3wLvEqt9KmxGPflHSwEOtLmjcY9YTktkReBZsosGh0IfG6vdMGvdkd06A9cPTEAvgJOv8JI7wpEDZDw6hIC92YFKmVIG0B8lEkjkxdI3j3FphFe4Pcw3QNBH8+B83FpR3Sxbpg8vTPq6vlEk0bd6aU/Uad28XPj1FlOUaq0CVa235UXqXLV3uNyiboatdfHa9Y8OVa48EtOasiPcHSFoy98HZVTqY9rdFu1nkZYOUATtLErMMA7SlEP97RFc8CwTrowuzxHp8vB8you1bfAx9yAnqMNlCrVW/TF7ADxyJ/jow+ofPLTgXMo04+KMqMsLgxWHkb53IOdZ6ejuByyRXDi49cxFzjiehxcDI9y819oeBwoFnH+HiDsojMQspN31wjz9hCgG1BOeXl+EHGRJ2hKPCFPeo64YXxW9kXIcQxBz/hLF6EYyw4hLyO/PE5/vBMH/Xl4QF/5csjrneMCf4RF/DlaHb63zQH6IuUja0FnkrHRF5IDP8B94mUKi2fKDbzgCl3idGQbWi4C+PP2c1yiKWaXwBX8wdH5fpDXKQemxKMv5iBNqD/agHZUfbj/b/8/f21Ap6QznrabNug0rWanrhBQtun9mxER4WGhnClkcnrKDo+PXHGdsLlCxolP5VdqDTs8PLHGxKS1PDwp8WDuReKoTMRDi2+NzipIeLUqIWfRngV81ksULRFVHIfF+ptNGtFrWEy7i0bfHMIGARqMyiuiq/CS8JdhMmt3iqODpo7CnYRDIo0q6fQ6Go8qTUEz0wU1jRbGpaB5N2JQGreuVVM8gkNu1RNDTblQBDijFQ4OGrfG9ILS9BTtu+ZEUxmZUbquyqDeXHgUfk9+dfCAEVd0P5AQC48b+KGSUxvpcg9WuPl4Gse+0OEZRdCG6YBR4dU9HVhF2Zh4B42UmbcRU2cBtBHtT3s01B61fsuuztese7Cj9qnYxt6BtdvwXrJT0QhNxo51Q+oC5V4XXw9IfKpW624U+pIZcLt8qTzKoHTVblhm0OZQdLCgkXiP41m8dr5ldBMG3gingwHclwtjSZ0CwAcQn/MC4D7SRqcH0qxCykcacDjtSltBngsUSR4TXm8EwopyAtw4im95OPd933gAT+jgKYzL6RXvdOtl5n3WmT4E8KX43tnI2JIngL4vZOkehAEKoq2iTID/MfRZaUX5KU2Z9pfMRxs+DnJ8VCpefQAin+M8o82Ssh7yRBfnn/p94BBwD48DSB/lIGPkvpieCsLbgDw+h6gHdMTHEAHCkQee4+R8cBAe9PIb9wDxcUUbxDNAWFc6OOLyvAGkDZqIz+mIfID3q6x+pCUv6XI5Bgh7HK1AhEW9A4iP8rkoO9LyG/njFwgclB80k9bxKFlJ+r4CjactUS7q/8Hf/BnlF+LKuArp2+H+tlVVRkOKetBNFcFo4dFTEEqG75RgsLzTCyuEcVURXHWkgTzpUq1ux3hWalCZBhcEiHEvqSDYFbLfCYqK+pSa7lnkRNBZ5whPms7C+WCcZI2n7mshg7bwda1zJqXDi87SCq4c+x2rS/mfqqyScIyNpYX9vixEKOtyqWdTlTNbmqpZWUZv92BfjNFIsnfqo4AzeRDlhgxuFwVctobqMNY70dXkTmWKHvGNrfEoCzHLy28JR00jh9agbmUZ7mjEaDym0DCa0j6iP/GBwUlHoxCROEwL7+E5V1n0O/8vCImpDr5pRhWCprSDT3xUFMZJ41/VX3SJpmrpNNUP/opXpnbqqg6+0UT5meoLAXehg8f6CyCO8BGoXqJ5QgJTVbYub6KrfMrrSJb6bBtVmnHKkzHs4RCpompVGTLVpyre6GJEziaYqCt1j3tjZFZ89gag/i538JvyC3oivXIIXRJ+5CfCkVefBSgg2iKA5yh3iDMzfJE+2oYwAJ7EPfTkMwOkg16mknFeuqoLdPHJcwyop1HWKDvS8+ufP9eVjyK9TWgPlekjv4KuoBEZ5Zd0QRcXaQKibgCk8nwxjTtvoiuP4xfI8RLi06iSHXylCKd94DX5ePctrVOPNgYELn4Dd9y7QRxphRRWpDmTPHF/jgZd+TP30UfYXAW7AGiELuLAThmk9TjlSyD+Uxc9R9/LeZkDz1zQExDPTq/qHPyLC7iYHiAsbxcgnh1XVEIQeQDug87vB8RFPHjciS/gIq6AnMYcAleeFnAai3DuH1efwOn9oeBn3OdtFveeRvSOldVOxHH+Kfr+v/9L//Gg3dGNFK9nES1nUjy1CoUmhjCaCELoeo2xcSkdeRdTE/KihVieNQ00hlctCaU+JRQSUqw8XRkAvj/D1VenTbhQfiktZTANFRWmqnjelEscHirpXIFKuTHFVCtJIbb3pSxZ0Oxb8+TUqhOzvtbC8PHKwqRZ+1D/ZNAkqE12sYFTNHY0xF+em7eOjPPSpAxj89BO1cHa8uCq4xNWVxmdzqk8UEaaaciLEua7LDANke/KKz8pNexE49GqjCD18U9jqyyM0alv5U8NwLpOjd2TMoowuDwmfoiDDTZkiPfdjpS5aMbY96qTjkesTw2nRkN/YMB5dn7QSA4lDQAHdoqBrI37WWHjVRlQORgz42WNfA+t1JiV0fJVJeuf7NqULEtdNJ60OwpnhIlDoboxmlYbuBNBO6itIIL2CG+RuuSCOEAB+XAWGiV4fodKZdSmdldaeMX8c2nA2pboHptQRikCeCkAp/OE2EJZIHeh5OAAaZPMCGcXpadSpG0xZCksGSLy+q/CoMRxpFJd1pjWDEhphVf/u1wpT6IlAfdyH7zskEuA+sc9wP3oWfnD3RdE2qGiVjLCoI/SiYvDi4N2b194jDOjuBHulBeCfYZdyWODAXnhx5hGqcCwwxd4GfUD/B9TNtyzrT0URV6OA8RiTeEf7eK8StykrzKahmRo8vJE9+PqwbRxzC6Qjl/CMR7wBSAsLnKPpmZHcY53QJmjMuI+nfRCfOoZ0MqaX6QDKCt9GFF9Wf2LNF4OaVTXNEVPnZNRZLNDFWcbGimnwBMQdHEFBD1c9AffCUkbFXFK7P3Z06ZAXfpFnmkX8oFTeT0fcUrHICFKiX7DM/fwGdye/38GyJpaO4HTVMDFejwOSEPcxfjHhV+kJ+JCLrgICycCh5JfwkJ2qZ/rDvVdDBZObekXfu7/6rjSbqiSNcYbrqxBhPICCZ2B8nm3gD7JjA5rWYqysfqEjY1PSeFK6Qk570mN16vWOjm245YUqeJEgTzsU6tLNS5MC3+7ZfsHB9buIGAQV6g5lUnjlTQqGZPhcAHXMx+RdO9UArBQadv87LQGVafWUKdpq5y+FBaKjY5EPdgmiYix/nbaU+OLoYxcnGUS7Dr4lAdPHKCc8AonGg0ZFhRVUjRoh+H0pEZyNV7g5b4qQy6DzEihKSVcYcu2+IFycIarPme8+CZVzP2g17GV6arV+8fWbrVlQMVHGT3UeF+/vm1caPkktDNYjVQT3eMyxgONTGbmF+zo5MTaopF2oNP1RMfgVDTKs2btJIWh4DEeKBYZRgmI81G4QhB6osW9aNHmm0ZUX7zzvkakAb747Hf8jzAngUQx8AteP04IXgjArSI8PjkWqQMgmMQBzk/HBQtT5wyg7QmLizyU4YInCAEPCE8xx5PuyVfzr7LSCaLjkJN3DXFm2CKLxBWkSDaSogcoN/Kw8eFiZ4zy4gKGPFbefAPOsGwl48oBPJSVvZZ2DnxqUTyMskd1hEb1NeWN8EgTqOI57nPwdEO6oo3FigJfDjyDP9oPoA0jPMqm7vlW8ZyH7JaDz6QlHbyK/JE+0nqdlDaU8jl8uh9k0+KRBzx68rRxBQQdUXZKO6pXAPfUyw8+wMm+AKSnJzOaJG3g9PshBxOeKJ97yoz7gJw+7hPvRryPtBHmF0q3gCgDGtBpAVHXADfgj4GLoRfL/VdBTmvQEVcA/MjLyONy2kMWAsALBG+9nB6/pMdpQLnKYP3zv/J/80/kK4t7rzPT8sj1i4Fg0dzrrQ5Sr49r9DEugdJo5UwF9dq2MFV3A7V/cKj0Zk0pvboUbkmIu3xOnlGbwnhhty7PvnW0i2VUhThd4MzLqIxJiYjwskY/ruwoTsRSIYTIpwhVCd634mXmazM129rdcbrcq6wwMhj4KMY3BYjvVQwfpcBMjZoQG14YRuhZ+Gc7ux/oSphww8RgmDeAdyrlURy4UeZAV6POmgrggl+MThjxtQqBYjrQX8D2NtK98DMqo4y2RkGTE5NKI2oUPyZlSv2qleKz1sqrf6IVauV5qy4NGZDJMiPJEzs8TfS7qhX9bCX387WqU87PtC6SFCZpIHHY8NRJl9dRhaCIIaJ/xvtdzHcXwoehzIEw//EKOT5vC/GHe9DwnCKVTmV7uH4ZJZJvGC/AMOIYBD2A11158qkKngNGXXVEB+BKTelC6ANPypG85BwPPGL/RnXQsWU5TW05AR3JMRfyWquxYYaRcDqmDHynIp2DoD1/VpccLxBlwV8UNGkjzOlSY6Bc4pl4b3uVUxIT8zYCHA/tIpknjL4Q+EjCxX0ofy4vp3gGohwg5Rvh5zeFjeQj6gZEOoB0wzSiyY82K4A6EAeAizRxQRt0u7IR0O55GThLeXquKCsMVtAd4Oq/SJvw0+aJHwHn6uG4Rm0WcRfxAlGPXNHndPnIWb+Um08tq9reR74HaPOiDcjvOARRbjyTBj4BIcsA6YjzoqU/I33g8njiPM2obkBeh8gHEBrlA9GueRj3UQY4YwQU5QTkeXJQjb39Iv4ibflz4IyLPPAAupCtMp/4lQ7lIAeWG/hUfulbP/+fDXjH5eS4Jc+/JQKVCG8JL44OpWeah9MvWCNiWq+qgi5NT9nO2j0p9zE7kLHoK20dQ6g/BAkj6MYGIiQ0Y1Ku/tE7KQCf/lIb+bZwn1KiIsoLo/V7eqoOWkxvAFQGgHGst+D9k9eFTPjxOPuqUBoVKiHGSDSAu8yLwa69pZhUF5QpL6vS2L4BQfmFUfVAoUEbnavhdT5TnWoTEz6dCGLCscxl4RjTaKtf6osvMroa5QxQxKxbqX6sN9V4+Vi4KQfmj9eTYQIqqpuivF7wyrmmZ35VGQ/nYiqU7eE0IhsXSOIbNLyzwgt1enAm9hSQHjCAjDZSGcqrAkKIvJPFvX69LNWJtg+I8JQudbw8DxfbU3xXKLzMhB/8EOv3+qO9/N01eCRy4QOXL37TNkKAwqO8HBLONB2tG69/gCtP/Z4rVxeFy/0ZKpKBRsSpA535F64pN80cZDu/lC7xIHUgwrjn7EJUCXkTDXoQVBgNF8bX01FuAXkd4t7xa0Qe7ZCn6RVK38PFC9rMp634y+oGEO8HGqsvOg5d5AWvmOl1JhyaCKMUZIQyPL8ud2yQHeXL6RhWzoE470jClZQIAM4kwQpX/QvOpRClZ9qV9IE76A4endugoCvuAxLt1A1cqST6qAJcznMKgy9eRiFDqQ6Epad+0U8A0kW/iXr7ayoqD6A8H0HxrHC20DtvHZ/6Brsai/KiblzOBcKggXIVRxnIRgDxAeg9X0NXeSE/zp+i/QJCJvxSeM5PwOn135QmBxz5gKgrEPgC8jjwBRAaqZgxgvdBT6Rz3mS85Zlc6Kt0n8DbrSjTp1wFrteKdqBNSO/10S9tQH/1GR4VJWsieoSjx/F+4vMv/u2f1v9JIPH29ZA6Y1XGSQz1N8xVDg3jUz38nrWsIUVA6nF5gadS2O3WqS/gR+cI5nBhsNqMuGRYOBHB5/BFPLv+ggEQz8Uzvxg8N566hzGOR/R0NUxEyWOM2G6KJ886QHUsMY8pH3DUWHMS3f5xPqXxKT6F08DY3jGNljiuvlGrW414pWXs5ydha6ThjFba8Xpa8Gf9o9QYV11kUJnqVL4OuxMZndTmqXCqL+WJsf4nfnZk4BjxQRPxNRkuVQCpcp4yBctIk6lMeN1TW1DusHOpEvyJcooQD4tG14PHBM8Unqb3kiCktMVIiDDloXxGjUN51jNhaSpL7VB0JATHwx1PEtIQQi8LHglwYuh0USYQefJfIPIhQQBxAX7v0z2RDzxcqRMEL/iNfLEbL/A6bt37KE/hMcIjX0WyAh42fvhoUh6yJE/8Uko5N8eVWccVtALg6hVeNQSBiyuVJf6olLxj5pCnHUJC4+H63wMivijC4wLnsI0Ejo88ZBOoZP8lfMgbybs7gqKbNqEfRjsSBlAez/FLPHGRLq7E90Qfz6SJcsCU0iR+A4T79GIRHsqaZ+ICKCfykRMaeY4wygiDBUQc4GUXaQiLZ6+DGBNxhAc+nNtQjAGB050Q/cFX8oCH/nPmSyP0L9o/6SqX8e5I7qlXXCwrUFbUPeJzyMNxp8I5y/PQf/tn2YdV9cc/LjYvgdHTFrihO9a6wHOuTPGPjXKJn+fbFxxc1Dl4SZqAPC2ATOVp+OWZvPnacegBckFbwDn8hVDzHDwnPvARTljAoK9widJZ/9R6nY5Va0r/yz//s46fCrJwTwZeAuUECal8hXPUhxqGyvJ7JsR9KV3WVsoQqHANWX0nIVZQhSOIEESF/FmFlRjBSMEhkCpElYT4VBHfRVUIG7Sg4Ps+xZcEEWY0JhpuRHqdE1dKhClWAlYwsizzqfRjErKqaEcg6zI21TExh/lKGKcy4R0C7rsJ5UGXRZN/hVf1PJXycmMmg6VcElgWmpRBBoht++xWqVdZq4IXVd9FyBv7rM+xagTHSmN1402sLm/f1yeFJzUYVzRyjfozNSp6a3XhwVtVuRizlhophAXecc8CcPrUBZ0vCSlAW3HxTDjTWiEI8DfKDTzcgzkXKMK8zemgonWELwkXcOY7K5Mgp44gwSFcsgWfaQvanE7mniYGV/lTHsoolJaMMe9eBQRd6TrfgTkejJFwrI2EQAM8p5okHJEnxaOIVTZhlIXzpbx18abbPnI+smuVCYfK+KSMrural3w6hpESdV4xXah76gike91QL/E7L5c0/OIkRJ0iHmBmg2eulD6lySHy+CUZJvfFdHQfx6uLcFcUopln2oN6x6g9gdLpz/MILpaZaE5tO3pOBifigidczBqQNvLEpZRKn5TgEBQedHINcUhGUbbg9e37eg4ZcueSSgrcMRjyNcnliFbkK/ESzxQclA2OAKXw3ygfCDzBj3M4C7l1raZnd15172XQ3zM6AcerJIEfPI8Dzy9I5dBpUtkARXh+1xQZ7QV9pOXkfiXxsBjJAafoED2OeJKgyyxPwQtmz8gcdY50ibe0yXn6uM9xxbQj9Y448JAWnpMSZxuiGEGj36J6UYeET7TrL56hjV/y8Mt1sR4DlLE6DgMAdjera1npl/7OfzFg5KKUngHwX4TWO6UqA6F4G0rDSKMnY0KBFMZIiHvfsZQpI4D04+PjfmTMxMREMmBK1z3VL3TJQJA3ygUSUzFuiTm+MUJhjCgod8y3tQ9sih2KzGlKyDBkTPiQDq/Ive+CWZdmZkT/qMFc+Sucw3IRyHK14kZjIIOFITk+bqZt+V5mqg+eF8+nKGuUoZ4pp4rBktCcjsH0oF2jpoZGTaprvzquMmgEPP7zwuB1U3nUH+EirxsjjJ5I907NDWmVD1fD8+uPhie/XwyTlQ6BynFHfSMdz+Bku71+PIzyw6lwz1ZtHmUyJC/ky/M6Pv5UfzckhZNBOAxltAs+D3P6RnldsIvyXOoKCLxBI3lzWfBw0VRRGwUe4rm83Iw/qQ4JVxiHSBf4K3I2Ih1xhDkeAeHgB6KzEw+Qlue4x+tmtO5l6T4ukoeyjTJJz6Wcngbc9BnuKZtn7r29kS34XgDxgTuHCAvZoQ35VWkeHnUKGuIeGQGiniijgEgHIGE5DOMUHKlcJlVWlJEc0ERbAHT4lJLi4UHUR6nduUtrUCk+II32R6Mn54vScAWOCKfOXkZepsIDn6I8bZQR9Q5cATwDZEvTx6NrGKcfyiIsz5tUdgLihpDpwnN0S6dEqigDIC7/xEcOOd6oC5C+MJHoinCunL4ciCPt48D1mYzbRVw5XHx2mStwRv3cASxkmLio+0UIXO4AqOygOcJ5ZvDhtGjg0O00jf1upX/5//3ZAV6ZGy2vPgIvBF7omdXYNSjrhiLFgFE4xgsAWV65AaOsouCohHd01pHUFigSnllfokzWyNjdRkc47dCJKYKRypg6dVu41BmVHqM1LcPDtvBFGYOOOiiKAQOCXLjgKi9l05E4t8vLFk7msX0BuxBuX6dRWk5SL+t+XGl9u7qIO26e+BpWqVIvPAo6edEplIbRlLI6QCfs4plF0QD4wBqJ36tCjNzgEcKAYnEalYZnfqNDegdUmX2mI6FHQJjzFZy8y6bf4Dd4vAMW+PLw/BnaqTvAsyKw3w7EAd5mqsiZRkBe1yKc9J7nHIB7pBj55fKYKFfZwcCmEEZkEYdTg3IJvFyUnWhMxsTzKzyAl8KDfmQnPD1KJFWilbvkjPjW7sLwBn2At3+hVL2+gpyGuI88+W+kD1xMM8dRS8CQXv0yLiIPF+D1A6/alfsoK50cUxGPRjxP6FPNwgMGAhfxiYbgEfQmnoO3p5EwEDwKyO/JR1ry8N5f8BZwWpU2+XsJVw7MbISoEx94/bdwRMAXhiGAeMdblO33TJsX9QsgnJfKVaOEU5DTEWXyG/eM0FACPIPPceuXZ2ZRGH1FXFzRBjmkfLrJ0p7DmbEjzzvSCOfDSU9+v8/wQQ+pwAlEGUChVh3yPIEnIOJ4KV93I54W4dG+AVEGVx7OcwD05vkjreulok0Db9xTJr95e7NPIX/ROS8jLzvqD9BniOMinF+nA4bgxMktYIegGtpKX/3vMFiMT2RhHWHZ9g5PVAF1gCIzBE80JvzYISf0VOFS5Ke8XyXFW2VDgRg3wU6rVttarZYzsl6rJ8JVCRT8sJLC6RWV9PuRNeoIhAWhXM4CwvTDs1tijB2WT1kwflOi6YyRjDz+8bqUAOtjUlYdDYnZqqySlL8whAVufrlYMwmlkDOJPxGX7nUlgAo6XaKb9NADcO+7FRXOfLlPHQqXv7sm3qBEQylE2WD1kZ7wE+e8UF7iMMARHjT4JYMVwLOS6kr5mBrBW2X6hNNJiDuVMlKtPH3wm3K5952E0F3UY1RGShMjFnCCOzsdycHbUvG0eQ7RRj6to+E8OINfhLPuR1tFOL/EgY9NK9wTDlB+8CUg4U588Q08TmyiIepDjX3JSnfwA6dHiRwf8hB8vgiEpTqn8sCVpilTeLQhuJLhKzS3ILUBuHFOikAB4dDqNCscUsEVdQ8+RNpUZqKVPPwChAPEUQDOWeQnTbqXzMlghVwChEdeyiFt4AS4Jz7SUGZPPM7TeJmCyJu3edAAbnDEb8R50kKeAyf4vc6SKy7SR3zCR6qUNsK9XNIV9/EcZfEMeJmCPE1+DziNJCvyAKlcGQBdnBAez55ff+TBGc8BnKThVZKghbAAjyvK5j6A++DTxTiEJPIBLlcS5lOX45HMDC+VTcooP9LwqkRQco4m3eYjwgCnY5TMceQQdPIb/SNkJcDLpXx0SI5M4LSS39FyP8KpLHpIbRMQZbGhGj1TVjyDFd8leP/X/+HgtVe+ZRMyQOT1qb0y29fVYJaOuMdTxpODWNaFQObb3BU+NTVtx8dHdnJyYmPSILHIydVpt70DdZm2EmVUiBdo4SYG0CuIotVYj/RpgweeOPeJ6LgAfn3jh+oXHSfiqmpYthS7MhFecKGsPH2BI4QEJZxOhBg1DPfE+73jhqF0phSSFEHyNBIOcUuR5PP3ogr8/syFEdYIzjcz6DloAF0yCFJwDHn1DC7PS5m6mBriDzq8LNJ6ygQuyMrj/BPuyO/49QxQb+6iTqRRNHduTADSOt3USfG85Ikg8uybFvhTGmEelkHZ8MLzKS5kkzhXsrqnbpQDwEPnmZ59k4x44jiht8DLM68S6MZpBrfXO+J0Jb4La+FkMJahMN06gG9YV8kCaQDwAI7Lp1yoIy+Gdzwc+lIayhzxFlycSEGdKIS6Qq9/zoYNIkIPz0hHWZGHCJ6DHsLdkOse3AFRx1SvdO+8L/IB5AW8vgXOKOtiHMA7eN4GwhVTdgFRVp4v7gnH0UIBef9XWuJcLsBR4HMDLv4jWz59pL4LX5jujnoQlvifime9l7IcTwGepiadIjzBo4BUnywt9RBQHjwESBPh4E15RnwACL9Y36CBOgREfuetnkERdEV75Om48jYLXBEHEE6+YZoiHOA+woK2SKtiz8XzS1za+5PC9A8sxX30AWgclTXiXsI3/FV86JYElJHaE5aj42lnZDxgSJvjgcYRP8BFPPVQTtAJl/+cA/iVik/OOXmcTuFgSYU9EtwDQa+3nfo4BosTjZgW5BNQpa/+Nz896GnkJHEwTpBgw4W6qe/m401vgI5JiQgiCqN52vS1KD251ayz5iPimyKVk3dVeqoIjSk6eG8J4R+XkfMOX1SaM6JYn2DLL9s6y426cVqDC8FABkK4qWB0Iu80p/IAhaPCBgMx2lWA4nxHlyDeewKUw5Wt/ymNKx8BTEnGaJQW8HD+KEv3Ad44fiVm61bxRaQgppoA0tHxARovefgJN3FMMdIYUMczAF2EefhwO39KjxAB1CMg0ZCeXVj0HCcNAElBJu8+wvgfPvAbUw/ggA+OQxFueBU+zKNfBIbpUxc0T5RwevkFDUDkAZLBSnTmtPrIoDBkI/opE66PlDAAPl4Yx8gBSehHZQjtsPxUj0LpCEe5UvN7p1m/8Jfp2NiazHPg4je1R4L8vqs+wadYSBPpKYu1vq6Ykk57GPHD61TMmUV7uqNGgMoMmoDIxzPpnPaiDCDogNbA7XmUjnaMMC9S2RyPK64EgY+LdeSQyZA18qZfORI9dqdFe2CsUpqgLW1uUCGqG/3M1xRldADwu1NaTHdHGOUDadftiF7o4FeC5U4naaM9Uh7q6Vk9HeFcAP0yII+LvFyEQ0fkyWGYXnXO47kP2tFnPIMreMVUPRscLtJDnrRmk/Rd1CPiCfffgreAYvWXgNBRej3pBzwjvp+XFU83QqXkKR7I0+T6CxricuWfpSXsXB4M1pC674XACeR5oTN4L86dwxF5MD/qTJ4OIC3g+kcGK8IVQaCe1b+kC32aXzg7naaNV2VvXv/vf84xdtu82DrhC8Js7USwKMwFXSkQUt9k0VW8LJ43luL8cyHyfnhRuN1NRJAOQJC5ynr2A1R1YbxdiZ+xNpUqTJQolUGbtLqMVrPZtmar5WX7kFA4nDEYOz/yqWCOwigL2lqn6YiiELKAsjoZzTSANDw//ZDPHzFACmEqx0/HoAzVS1SS1YGw+EUZRuMA0JCuNNXBva9Z8af7wtYUUBZtvLfEyAVlMhpOA16M8KSXegvc0EJEQQNhToeuVK6UDiONAoI2pw/5oJJR/yKAP+rs9CkdQppGDcrnuEaCHGV0e51z5UbHpHNjrF2XKZypRsLha1mKPniS84zNNBEWvwBqPTkR/qhw4uT1657pTcoiPdOUvhsNR8efh9Y3/VJPXZQXZYDSWVGMIAkLegAmTwOIc+OGEj7fRF5W5I9yKSPRjBypbkzTFLQQBy4A+YtyCR/SpszBV34DmGWI9IEPiDCSwiNq5s9cRdtBI44fdfC8hYfi6TxHgnDAUh2gg1CwKM75nxTnMK4wiIMxjjc7k75oWF+KBPy8iM/o+ZTt3zLoKCffiSveuqMDiBb/lATlqUGhLerDL+VwD1zkD5T7mZfkV3gOxJMeQOYCYodpfgGj1oak87iifCAvX4V7GPzI8+S4SEec49AvPMzDHZf6SOQe4g4oyoiwyEMhEZan5x3Q0BHRhkCW5BytQNCXpwfi+DXiQsbzMgkf1kFXjjfCAJ+JuFAmAH5mwCgXXKSPNvazAgvIcYkhxX6Avh/MXquKp9/5+z8rXSPPH69DiPwl2gwZDcSFUcI4MJWSTkhIiKmcM0C/TOORdthR1DT81GtS1sKHsmrKMNY5dgkGDNJ7UChLhkqdTmqA9H2iZDQCP/g4ET2mBQCvrNJTZjznzACokbOvJBrdfeJzKVUrc1S6lALrcog4u/nS4gfTKkx5Yjg1kvR6KJsuf6FauKMcD/fn855VAOM/D8NoCH/CBb0Yx5EADMvwn5EBIitR/MYuw8gTwIkh8AjwdlC9PV5Bsf7iB9IWNNKhedmb8Eg7LB9S9V+OH0g0jMKDBgxKClfZqiPC6tNGhfDTLsQnGgolD58FER60I5D+nTQKExDucdL3fOlWhUku+vbKq6/6CJvTSj71iU/6EUxAtMdYWc7SWHHyuy7KdJyUL+eK+0RzJuOSC2pGWMgSkHOBdIGPX8qDlwD5EqjMyngqTwD9pOc3RrzkBeKe30iXtx87UPmNHYXcA5EfbBIDAAD/9ElEQVR/WC9B/JIm0p6Lk7zFTsvgE0A/YwQb6SOO6cH0qsWIR1E+ckzZ1TE9nzbt+vKsTdTHrNUbWEv9d3PnyM7KGtGd4Wwof7lOLvEqjcBSPVWe6hcA7uCBO5UimTKDJi6fTYGEgqbgA0A+cASeoDecPyBPTy3BOSyzgMCRA89OCwsqGURa9EtApPVf1yUJcp4rwTm5Ig7deiq9ShbyRjg0pzJGckwYcamskd7Jy4gZjhw8HSIhHAGB3/OPgr2cxwHpAr7vva48/4gutaXCeb6IX7Uo7kbpSUP9/B5N2pWe7rY0wvr//QXZqYEraEYzdEJ+MUBkhlE0LLv4UCheQf74VTmUHYqLab9gAnimp6d9xNFTYeRhezh4x8fZEUbrJEVOmrYMmU8/UT5TjNW0Pz8aivvAHXCOMUrnMVKWhFNtjGJNUuBTN+qA040JO9zbV/OXfGMI/l+pJhOteObUORQXXjB1FJCXx/tYGG14dXSkjlkwX76syla5SkLyxB/FFTJOvQHSY8wjXzROXgZCxTMXfOfX0wpFhOf1pqIYsxRXBAkvipM1GMJCyPn1eWcFwmtOFGHajc/B+PqhysBhYBgORHl0yfCcuCKcw219l5YA3ADt5bsNhSzqSVoAp0UcT/XxvLQEhkyqjc8IKJwQH7mrih8+uGvP33hK9PANrYE92Np05+LO/Xu2v3dkP/HlLzM1YDXxlNfxUJQoW043SZB4kuhV3Vx5jiBoQ3KiTlxBN813UeaASEP7IOek9XBddDLiAPqFe4iK9y/QEhhphcPbV2lddguc8Jn6EO4nXih9kgNlpQT6jXAG7VGWf1UYx49w56mUmtJ6Po2IOHIK2WZ0qh/P1+ObNmc9qws/X+Bmih7l4ceW+TmUPu71Hb5zc/NyEqQLFLd+1LOtrR3b292w6cUr9nD32I43H9jKpSs2Ob5sC0sHdnnhWZ91KVvLmidNG6j8/ZOeHfbUt8dnrClj0pAe4P0algwG7AqmzyiMrzzAAz6Jzjuc9F2q2cUREo3et+AF90RUlU7tAJ+CHw4Fr+Fc8BJgtd7b1FGM+hN9T1zz+wDizuEUeN4CfJo7cIAP58cN5choRH6XJaRAaUnPRd64OIaIXbWxbECY993M0crzKHRIbU6j6xClgyBPT4ML6Nvo3MeCeBrl5RBlckET4KglW5QZ9IyASEpOwJPXQTfomMDncfpFJvNNFxEHwEdfelJQq9WUDZLOfvPv/9yAhg6CIoO/PyXvLgrgmYIRjPD6uLwRlCYqQyVIg1LnHgWN5kbIcmYQN5Ci9HP7dO+76hQOHta+qIOaRXmgDX7qHgWnB/JSUTrUELziSqh/PgqjEyiohpEUPl8L0XMa6ekeDnodYKZKUnpw+yYJyi7qRBjgdZUgRR0SDamRVTMPA2LKItGZGis6Evh88Vh1Db4B3JPen51ulS3F4muAAqcBQVN4yjECpimDzsBHWeyiY9Tjik+Xn68oNM5n8Q0jyoiXY6LgMWnADp6ED5pQcI7ScQJOS/HLrirvBIKI93opjvahzSkUukjv9SwqQPrgC/Vkgw+KBGw1Ka2mFNna1oY9Wt+1T7z0ktO9sbtjh8cSXHXgO++/Z1/+N3/M+u2WzU7PugeGYuNAYcu8d4CynW7evVN5waegDb6kd39G3HUnjOdCjnj/jlh449M6eiYNI4chUEeVPWxfBcGDtHMz8Thve5wFTkaBJuijrZBdZBTDlQwVfEx0De/1j/L5o08o0MPVcq7sOFyaF2Ax3gC7W1W4DEDFp1U6JycyFnzPDpLHfHft9t6hra1v2IkcucmpSdvd3bLLly/b4uyMcJ/ZwcG++Dxt0ytX7YP7W9aVgZkUm/eP29axuk01+rYwt2yD3pTVZzZt/UHbZmZmbe+ka5eXFm1344FoOLXNzU17+tmP2rNPXFbdu3bS7IgItYvLW9kOpZh8zVS8acuh4sxMNbc/IyVsGEq791V7ph7FjDPxFMDw0wYA/zvXxCdumMWB784rxNIjeUyy6fck5Qp+KpwrZDsHbweBn44BbqXzEM+rqjoF52GEh7ZKuANP/AKRjpAhXgFphnHcP6YMIKc2px9cyFWA86MAcIGTsLy+F2mMe/o96YgPSHHfS1P0BWYZuGEq29MWtPnUdkLrvAQntPqZpAqDA8x2ceJF6Z1/+F8qb+ocJKRDkiQ3BsQnYtJ9XlHufarFOzCVIJ7GYNheMMuHGil/KFe/XIGcx+33upiWI02qUGIONAKOM/vNgRBocQWs3/ogjdRoKJ/6EU546oZKid0DVpGssaE4T+Vpqlt42SSMulAWYgYtKJ0YKQGumIUDZkMj3q0HXFCQ/KZ6J0MSzwl3ooUOA45QbMR5h1A9XHSL9KkcKTtCIRWAZuqpcOKdXwqK6R2AXzfKfk87s4BOmaKVSZwiHXQFfX0UihIlniQcjod0BT+g1fMWNOTpyOX11oUg+p/4Sjpo8XrKc2f0xQQuU4Bnkj/20awftu2b33nFhZfDg69ev2nvv/eePPxtKdTrtrt/IK9+3H70C5+xJ1YXfWpF1DiPzsmaLpkapyfaMOiLUR/pYzrb+S48Qb8CnZ8847DpxmUKB8TbIdpEVT8nM0rjdZYhRb6YTWBKmgOm/UQX9Z3k/dOn4HdyXlDQTKG4HOsizMkQPhoM3Cko0cUU3fJkydrNIyv1OtaoK79GOPfv3bEdjYg6Uv4dNdj80orJpdKIScblrGnjjapt72xbuar+KnyHR/u2svKky8TR8bGPgNrtE5uZnhEOOQ0HHZtZvGSzE1V7Yqlhb7/zrtVmLtmjo2MbF82ldsU++cmane6f2aMHD6y6cN2Wl5blgPbs0aMN/07exNyS7Wxv2MLikjVbbZV33W7fvW9TcjzufPielc9O7fmPPGOXluZlGJvWbh1Jxsdsv4XDdSajemrVyRndI2eMyGmXJNMB3m6qULQz6+DOM/2hA5KEJrkkHqAfpZ6YIOIiPiAPZws57c/MC78B/ppGkSbP7+98Oq3R1tCqcp021YO/LD2AgR6WJ9mlHO45YSjJgWpF/9M9CB2Hy0aidQjgzUYzI0h9XD/8O1f++Xv/P4VleKHBZV96BtmPLKSLPuN51IcvgtMv0Q86eQa8jyo9teGrF34WKene/Ud/QbgSYsArX1xBlBcmgFF0UB4jTYwoKCgRm5gajEUB5A2Zgx9TIpI8b9FhKTMVO2Is8VznjYQ8VD1TNvdn/UQ/QHmUTxxKaphGebmPZ+glbTAVQJhRnQpwHIQiCL4Lr8if5/GLkUFRd+Kivn5KRwF5PoBTwLn3ulOO8nLPyfARHjQB3pkUBoALAJ9q6fcA6SOOpk4ClISa3xQOZwOvaHaUqR3K1RG95ImrXEl1AzfP3EOjrxGo3knZJkBxsNjeL3ZtAlE38vP9LuVIdPKvoDcHRjD+R5lnZatNTtimFOK3X3/Tjk46vtbZMYyoyum1bUL0TTdq9tlPfUJKbimN4pSXOsMjylZBMmTJYBIG7iFIDlNbj/J48CC91kFe0jOthryXfZeg+gJT5HRCqqAfXqj37/fI6/aT3+vj6qPig+L9W2NFuwLUmwtjGYBjAlm8OoKi9SZTdDgcHi/SfCQontdklMbOWjYtXXP96op97Ruv2nGvZrOXrlu/eWiVkw0bO9my/bNFm5ieskbp1MqDtu20enY0fsUWjt+zRRmN+/sdG1THrSJcl2cqttbUaGxmwQ4f3LEJtERFTl9jxh7cvW2feeqqbbFeJR7c+/CW3ZiZtDHx5MGgYZcqnPnWtiM5Vz21TU2tNC6DfDg+bYPauFX35WQsLtr7u8c2IdrHWcPmIICxCXcOlhola53IKq0uW3N/y56aWbXb7Y5dfeqaNdY3bX552bZU1vjUnO1vH/oXzjsaNZa6qX28TcWv4X1hAMKJdh7CO9gq3gOpPQiTbPtvir8Io/Vg5SvK8HvkprgPJ5TrYr8McCNWlD3EcQGQP8cHHtHt9SCfrpAfIE7CB5Bb8nDBeyUdhgORLwzZReAz/FFm0JT3BSDicxouAu6fM6gA0ucQ9YgygDSTk8o/B17MQH2tI6ckvWivEdbPDiAsjAHIeA6PBAARhIfxyRUhcfym/Ek5cB8QCjoI5ZnOCMToClxBLM9APMcveEl3MT2/KSyVGY0dtDHFQnzki3uUrH4cAl/EoYTJH2UGvgFeSAEJRwrHGx7hTV5dCk8dJuoc5eNZ4yk7Tv0Gb0mTpjlG4HiLP4R9OKx32hWWLfpGHfxece7ZUxe1l8fpL72fluhQRfUrPuriJ+gIelM5qhNNqF/3YoUnoCIl5/TpiroAqrlvBmFaON/VxQ/rIZQfuPn1RX7lvwjO+5Y8fHWCYxnHXY0S3vnwvt26+9BHUu3miT337LPywI8REOU4s5/6t/6olThvUnhH5epXF5sMYr0PoL6U67PFCqM8roCoE94rvATgjU+HKC/5wcTImDIYKQm7QqgodYS1Sf6x7UDw3ttDvywjQZtPZxGvfGo13SiNnimDNuOecvkAqmkEwqHTC3MzNj83b//4F37BPv2ZHxCXMMRntrIwa62DHVuabdjpyaF1Kme29mjLFiZqVh+c2kl/zN7fMVuyQ6tPTlq/MmPbu/u2PDNhS+MD2+6O26O9fRvvH9vCZN3qEzP24dqhrcgZqHX2rV2dtfs7R1aVolmdEk3i963KJVttP7SKjMheddnGJhpWbz20BTkuD2tLVpaRWTxas8WJut0ZzNiEjNXEWduNzsFp1U+ZWamqpWvLdrJ63dob79qLgym73Ri3k3rDPlGZtP3Oun3QGdhBf1KjbaYqT6VoO1buyXCLNwA8Df766yb6hXf8skMxjXbVJkoT6UNOaIGkFxKOcyDHI9rM5bLI08U7KnAgL9G+tFsAcZHXd9KmrA4Xy8n1Y5ShVMVvAvJw5bTm/cc/M8PfEHfCQ92ZKg4I4w1IQxR352n6fvc5nAt3A5uA4DyOonkOByLA11+9LoWeUhqvu36Rfaa5OZCC7/uVXv+7Pz3g0xeBGIYBHMQajKMRvHMqTX4x2oIZGCrSouwoKIQHJsaaTUA0KFcOo8YBuE+EA/xCF18F5sOJdGmfJoNWVZ57vssVkJefFxO0ebg6EnHgzstGoZ0N0i5IwkMIWePwtRHlQblQtk/l8DeWRp2Rh1/+5IRLeFJ9g6ZhWSG4yodR8dGb0zaaqiJP4Mt3PPEcoBI9XQpLuH26TVw6kyfstLOAXggI+Fh7otygiU0NZHXjJqLAxa8fFaV7niEbQUv0p7KoP+3iPNIvMRgg1gjpmKTFkfBPkJCe09KT2zQqG16yDiCBBU/IX9SbFwbPag37+hvvWkue+8HhiZ0cNm1XCrYhBfz5z3zK7tz9wHb399xI/js/8eM2J9TUkfU51rvABe1lje446JhpNuoVcZVKKptOgyxDK3SU5Kn6Wpaq69UWQC95k50p0jn+1Nlgc0ovInQfso8Rj3bil/Tc88I7mxM8Ma2pfOBp91kbS5tUKqJpvKoy+02rSkk/c/NZe+PWpt1d27HrN5atXjm2Z59ZtsXphm2tb9mv/vOvWHVizjqlhk0vXbavfP1tOy03NRKasM8+d83mp/ZVxry1TOk31uy9D25bfX7FuuLRlz75EbtUbfpCf7c6Y/fvPxCvD2RU1EaVuv3YDzwl/srjPT21bm3W1jTS2Xz0yCoa4Vq/bZ96/kmbVNU7J6dWH5+3tx4+tH4jyceNmWs2o9/+YNd3qlYqE3Z4oLJ8k5M4etaxpblJu3f3jk0vrFipMeXvObFxaqKGYdSodmbe1pXnwZbylWfEIo3mTg+cpyFTLjdc4iO/3i6Koy1oP/QU4QDhOFWEuYwIX8AQD1fRf4AksyEzyRhxAZFeAS5nevC0xBPu0lCkBSIf6dAJtH9sEPH+AF2SC8qMvgFE2YSH6vNpQeHpS4ewtua0EJ6Vh+4EIj+/zATRXx8HpIk65Xh4pl78wlfi/LABBi04tgUQHxBnPlKPwBnx5M/Ligv6MFjN5rHr3dJ7//Bn1K6pQfmNuVhXekUBCSkI/HGYFsgr7pVXXHjV0ZkvMjqIIW1A4Euge3k0eTq209fqNesWVhg8ecVHJST6ItwVRwGerqBFt8IRaUZlEx9Gg3B+wUejSH8NaSY86l7y6am0oJ53BmxMfFQvysXLIZb0wYtUZuJdhHHxDGWkp00CAr8DCq6orz8qg9dH/ItDJVGWLY1UGlOTtrO5acvywGMdK8DrVfBDtVIIikU0sC6BB1TQlvMqrWtJKdPeisdrgt+c3YjyS9tSoYXUqSPWOeGgqGvUkbrRX4IP/MJLfrvdtgzWhP36t16zscaM7Rwc2eH2vh1KeY3XynZlfsp+35c+55/+55P9vp2Y0Qlkqh3T2iQkDGx+YcHL29receN22qVjq+34EKf+UhspsTQAzz3lp7OEEYFeaCWWKWx3mLxyFJbaaCgzBZ98Z5R+Q0KpV4DXt5jqiLoD4PBT7fVbFi0cmUabMWP7q1/5hj3x3Mc1Gji05eWafebF5+1wa9te+/a37eaT81LsdZuZWba3bz2yX/vq67Z2cGrNbsN61SObri7ZJ24u25d/9En77a++Y+9slmx7a0M8URkT05LiU5uzI/uzf/In7e/9j79u9zuztnUkuZEDV2HtA9Z0D+w/+j/9+/bf/t1/bNsaGW0ftHwasCqnYqrStktTFfvSD37BfuU3v6X2WrRTGRc/BFqGttHZsf/dT/2kfeN3v2PfeXfDao15tVddRuvAKtaxhemK/b7f92X7hX/2qzJKHTtq9602dmZPrMzaZ1982g73Duzh5o4tX7kufqnN1MHgMq87wHOuUJ5ccJNfeMsv7QOv8zYIWeS35rsNUz8CyBN4WVclXcgtuMAbbc4Vebysoi0jPeD5uE9JHSLOhcSbPNGZBgMp3s9ClQFyp7mA6CekDYiyAgfPAUE74ZE3gPcc6ecBpCMNF7jAGXgDeM7Ly4GREnnzOKrndRdQduCMNNAVtifCo61AwSjs+PjYyn/qD33+Zb4szNbvNEwjYVmWnUaGeIxZEE0jUGi650qbM1IYF3lYVAZH5A3Fxj2/5OHK8XMf+GEEdgYi8X5RILyISotWlJZpJX7FLv/1exQrSASeX/fpN91zheAGk9jYoSTDK3naqaEjPTDMW4TnDeVppYx4DvwRXhU+zAX0utKHZ1KCchWc9qRQJfjUr0jjX2AGl3Bw8kgaxivORyeoPV2ilTDfBqxfwjgoku8+gdfTF0q7LCPP6GX/pGlf+8537JOfesm3JsN/BAJ+J6U88K9F8/6P2KlgOrLqAf20ldJxMSXFL2lYr2FBtCbZIcw3jRR0MKJzGoWKMTH31AcpCf5yIdh0Tqlrb8f0HTO2dksGoV80lqRIbj1Ys+39I2t22CotPGN1m5iaklN+ZLNy6ZfmajY9VbJGhU/AVGx2espmFpesdVa2tx88slff/VCKccf66vgnwvHuBx/YUbNtN59+xq4vN2xiHB63bapR0ohFzknvRDxkRC1lLnn2+uo/6ssUqzseBf/9l5oFzxQWfPVf54f4rV8MtvMGedN/VXguer09igscVckBKqvCd95kMDrtjjrsqU3PlO2ll1bt2vKMHcv5OGsf2bzCrlybtUapYvMaodQbVVvXqOi9+zsahcyqnjIaYzIqpbo9fW3RPvLsgr3z3j073N+33/9Dn7Unry3Z9uaajNGx/V/+1B+3Zqtnt+9tWXd/2378sx+x51YX7NHGnurdtT/zb33Jxst9u3XvgT3ab9mJcFuPHVxH9uXPP2dfePGqLYqX7775rvhQtZtXxbuu2rNzbH/63/0h8bll776/aV05HHOT4zYhXKX2jv2H//4fs8nBjvhftfc/fCglnWRhrtKxP/Yjn7D5sZZ1JFsHByc2KUNXLjdoMLUReigpPCAcRu+jHkL7JOcSyBV5KGSAvosDK6T+HDiGaVKj+j1xQPT5uHJcGKwIi3AA2a6ob0Jd6vtK7/2fdCn9RZxVwqFHtOlO1VZ6/fqshmj0uio+yrp4BZ48Dfdczjc9R70B4gNIA+T54j6A++A/+jN4HGkB/o+1OyBwRRpoBHgmL8/hfPinq9RkDITG0sIdjY5lw7CQQYyl86FYUUBiLu9K1OlgiqtX6NTpwvNih1IV4YGQVKp3aO75rSodDRUXvo9Q+VWT21hRqxHGL1eehlVm7gnjOccT6fwSnVwq6tyFnMUVCgEFi9JQkH6T8eQXutN6BMKC4CufrymJJik6mWF/R4urURlXx61bnXdcVNDoklISk/CGEUKUJ++UhGFlCogPRnLsSK24+IItl9+rTuPKXIcvuk+XWUNOBcoOI0gcii7xKjW2mj7dUy+lPzvrWLXXtmmJ+fr6mvUaNRmtjp4wLmpXGbF6taFL3m//1E7bJ9Y8alpHCqh1eGgDvGYZp3HhLddVnhRJTSOayYm6RjbiEe86FcJFpw6Bw0tKTgKmDslSaWLtqe76ojemCjFsGCmXG75HJVxuqFFAZ6eq55nt723YRKllje6hfeLyov34Z563P/0Hf9D+4//DT9qf+/d+xP7A5y7btcWylO+79luvv2+vbjVtvb5ox/Or9mGzZw+PTzSy6EuJ1+wP/YEv2djuIzvb2bDO/pZ96hMv2hd/8Ev2nTdfs4fdWdurXrOT+g3baM/afm/G7mye2Hde/R17+71vanS/YSuXGza3MGbTc2azsyWbmhjY5Diy37b52aptrH1g0xNsG0eVJJlEXrloJ7aTj/F6h+qmLuj15LdCeqUhPQ5MmT4nozgQx9KnY3D8NNI8a9m1m9N2eblup/s7Njdeso88vWILs3pW23GiS7khY6yyTmW4JC1WRxBqKqcm/GfLkkfJ3tiJnRz1rK3RC2dH9runVu+c2I988nmrqvwTjcRLbH0vD6wpqpDZlUbffvCzH1Uba6Q1zrtsyLdkVvgbdS7zdpyXbFQlx+/eecThf9ZQWR+ZqtnHr8zZ2OmhgsbsSI4TI9eT9r69+ORz9sXnL9skNA927bTTsGONtnxziepckcxPTcsAqwMszzbc0WK01laf6PWP5Txp9HiKrI88epQa9/zyzD0KNH65YoQVypIr4WAquyPc7eEljD46HMhpkGVWGqZvUaToytFoJXADrmj1yzQ/01hc3NNfMK6cqs80KO/HsaWfK042AYLuuJRleDFropB0UR4jcV3+peTiPpQ+V9TvIt4I81/Pi/6UnoVG0c8vPZrfuAinzSNtfkVasIaxAvJ6RLo8X47LZ0j0SxleVuHw4dCxyckN+jf+zn80WFlZcUUDowFXOkpIZwMonKNewiuH6YQFUVF5tiECacTElZjGmhDPEB0KzvNmL+gCgWeEO/2SJ4Xz/8hypzQJYuEOQIAoA4ijgIhLSjXyJHoCV+DzS2njPlGUACWfvOqECwH1+iA8whX8iwYLugEXZhXNVCvnNZKfNECUz5VDxAOBc8i7AnrqTMqpMOWV0tre3hMe1bOsBhcL8Ee6k5P24ea23b3zwH7/D/+IDNOOTTSm7UgG6urVy3Z8su8nITRPW04XdFAXXvzmJAlGXr5OWKnL096y9UebtrCwZDdWlmkNpU0jtrTGpfJEYzJY4qFo45MffHnZnQDhRT6EUp04bUSJLzIjmF62FPbKyiXVTkpTIw2mf9ry+vmeFaPFk3bLZiYkW1IYLQyrRpGqsDqM+FRRWfpltJycD3gneVC5dRlrPyBZNPG1ZDw+0tf9Q6RJEaTjhVQfOSTd9rEUNvVSR6LdpKzYKThek/JUzfkuGHT7Nnfhun37rp7HnYdMf6Y6pXXe+BJ2yES0IQfW0qdc+SjM18xEq/xLodSldq0K3/7Bht28sWKLSzPixaFkqOdGQy0s7BjFso3LKemKjsrYuN35YNf+5Xfet41exe6t79lpr27T9TP74scW7Ud/5LP29//Jv7SdvWP7kc992r7+279t04srkocD+4M/9pI9c/OK/eNf/bq9f//Q/uDv+Zz1du/bmUY1v/nqm/a/ksPQ3j+w777xgVXnVmX8Duxg66Gcmlm7PCkenbatW55UVUTbadNfRl6XvE3NT9nq9KydHMspqtTs9uaWfemTP2YL0y37F7/xLfsTf+bH7c1v3Lal1Xn7xa++ZdvtMeNTO4vVU/tDP/CsXdIo+o2HB/bOJhszpm1Szhv9kZf2+UYeEAYjIKagkCn4De+5px2SLhD/xUeAZ+KJIw334It2ClwBpEE+S3gDBUT75mWQP54dl+dL7U944E8w0hdBR8TzGxfhlMMFQGeUB7B08TggDRB4L15AmnUZ0Rd5AJ6BHA/AM7SQJ/X5EQSe4GdAhEcZ/EZYAL2SMC7y+2EPd//pz/kuQU6fYLqD7YONxqQ6J1M/5ztYEMp2dPAqqCCUxvAYKaeCkXr2wp0gGRP9URUnqrhXQuVB8YALQlWGd2zSSHh0D+JUiVS5HMCVwtNzik9h6TcJWjJk6XkIevSUWd5h46h+/qMLRUJ92BmZlE+hVIQ3pg9R2F5H3TOV6ifQe174kQQAPODw+isda1tpc0RRtuJQ4njYvrMMJav6s4DqtBaCxCgEHLGdeqAOw9bmmjzdRwfyOuVbV8ngGwZkhNpda0vpf+Xr37aJyQVrTMzrd1ZtzBbtlhDgySitaDg5kYJWOT46lvZHwNikcNDqqu41KUm2ckshy7DQNA2Vjzfk7SRiECimg3uSIeeT6s5xPbRzRaM58uHll+TFMhquyeOuCG9HzlBbsraovMR3ZOBmJxvWvH9bXv64PfX0E1KM+3b77vu2vLpk474Wd2DHGkGtXr8iHgxsU0bUTs/sIx95zuXp7nsf+sklV599SiO4vm2tb9qZ+HH98jU73t/3k0qWV1c1Ehiz/XV596L50uqi8/je7XvWbXbt2Y89ZVMaPnzw3jt2IuP07Asv+rTarTfftdp03a4+94R19/bt0Yf37emPf0wjs55NVkS3DKp/6RW5EW8443JG/D4VLxgx+8kNGr1ydmdDotaYmJQhlWzUJ+wf/U+/LKOjFvRvsqUPpKoxfUq8p9EQU8N1GbNnn7xmLz53zRanZag08mG0yqsdp8wCyMDf+XDDXrl1YLePKvZw7b71FFYrn9kPfeppKfuyfe2779j6QcvOOk2NXmZtc1c0K/yn/vCP2keeumy/+Gu/YY/Wd+yHPvMxG7SP7M27677Z4ePPin+H2+qdvEMmOeieaJR2KIN32Zoavc5OL9pWW7IkuluHW4zzbGZ23A4OdiUhVTsWjVefeU5GdM1HWFfmJuy3vvbb9r//M3/c3vrGq1afXbBfef2WHcvAStzs+vSY/cQPPGGzla69evdQBqujdhyXfIyrncvWwd7QRwR45OgO+rEbi9S9vH8hy6E/+EXO+fVpJvqt0jON568hFH0MwKD55iPl5/CEpHRTGagLpuU8r8Ijj5ci3KmfJmUMEJvu40pAGGlR0AE4W+D0qUXdR0yUAXCf9G/6DcXPfcQTFnmiHCDPw5Xj4TfSxagFagnx8CLO/490wg1+cOVAHcAZcXm5/AKEBW1x78+USpj+pA4dV+nuP/mL4qk6Gttb9RsflGNqEMiR5sAzSiyUdtpoMZp3zQvOK5FXAIECK/fAsAxF5KO470cDEHkjDXCOaYVRuAgXcZ0rJ3NRgrEILr9BExB1ibyk5Z7O4IIuhc0LbwkHfEWoJQOsbWV8AojHx+fUDfwkmQ0pNnDL11Y5lapwg18KHQdBLaQ86nTCU9UIlq8492oL9qu/8U2NrHr2xc9/zKbnpuzwqGW//Cu/Zn/yT/8pjSp69srvvmo/+GO/107bh/LEzb3qJXnXb7z2pj2898CWl5bUJnR4GQ55y4wMxpieVF3UmqJMo221NcYbfCiJdCqKFCnvD4nWMvzXxXNbistfg2A4L5yMoqzfsb5GbqwNtbpnUmhzSte0s9OKvfvB+/bFH/28TbDWIwPUqNGRTYqpZHWNCtneKq1iE/W0wE7+vmhjwVwCbGM1OriUmgzO+MKiHSpNozZh1hbvZXwGMjzwHN4zknOF0znyF1q7tLu8eha4fXpjQgpKI4LJ+pjtahSqIY3Vumq7QdXaiu93OzZZHbfaWMO++d3X/QuwU+M1jYYO3CnBeNNGPaUb63Ts6o3rGlFp1CTGj4sW+Hp0nPj2td/5mt25/9AmFy/Z7mFbhk3Gp502ZPh7abSD6KqPV2XoatY82bN/44c+72t2Z3I8OFrJN5yMT8ownlrz4NC+89ZD2zubtzUZ97nVy3YiA/J7XnraPvrUDfvlr3zDOKTsaPORZK1sh92ybR8e26XpmgbnbclZzS4vX7IvffwZ6x5uWH1mzu6ub1j/ZMc+/9mPqVwZxVvrtrWzbYuLDZsQnUeDCfv5X/m2dRqXrCIcP/rSDbvUP3L+zUi/7DWbdiIDttc5sw8f7duzN5+0lekp+53vfs3+7T/+k/buK9+1K1eesP/pN79j3bFpd7ZuXJqyz79w1RbUhLc0wnrrUcuqjVmbk0ODA2XiPy838woFi/Jxwg6/HY6GUvtGvwxdEf0z+u0oDp2UHEOA8IijrwORPiDu6A/gzCHy55Ac8wTn8JD2Mboq1xEXAVook1+AekYdo+y4gIjLgbDIR7ocl0NhsAICX44r8l/ETzriAmfk5TnCeQaifK7AhfMRYbV62T9hVdr+F391wA68cXU0n/ogMXPnEmYaMIiAMY5kwA6WpGyjQH5RSuWx9NXYKATgNyc6gHDvYAV+YJQP1TgStIjLKxgQ9MVvQNCBh3uRMQC4AQQRoQ7w+GKEBUQ6IHBycU8ceSOMi7CIq8h7d69Az8E/p4XRkdL6aKbgiwsenUv3rAewdscuqe32wN744KHtSLGZFNMPf+EHbPfhLbuyNKPRwiU7UqesuMeuIbNN21e+9i2rlTr2Yz/0ktqpbusbh/bKa2/Yv/snfspOB8e6f8U+8+kvWLcjxa96SgXa3/97v2C1ijxWKVE4zwjJ541FU6MhucCzF51upNjOrHDukZGGRgmHh4c+rYcnSjxGlZFtVcbsVKOu6amGDA2L5RPWbLEyIoUiZ4c1lN2DE1tYWbXa2Yl9+719Ozjas//8z/+UdQ4f2fpOz77++kN79+4jaw3qSi/a2ieqb8v+3J/9P9o/+oV/anfW9jXeGJchQJ76Vi+37QsvamRUn7dvvPa2taoTtr/Xsqkx1tY0jpOxQPWoKcTPnk3XG/bH/sgX7Vf+xe/YcbtihydyvMpqS5Pn3T2yz7/0kl2/ds3+6Ve+YvucvThoqG1P7anLi/Z7P/VpO1aa3/ruN+wnv/zjVpXRrk6ZyhNNMhod1Z0Fc14R6eAiClhjhL+sb7Ie2TsbRwhlrE80Air7+0iMYvmED7oNSnjtBDnxEQCjdvEX54cPYhJOxz7RaHN8YspaqifryjM1ZHBMSn7P3n6wbTPi8f0779i/8+M/bE9dvWz/wz//dXtvt2MflRHtysBySO3a+kP7iR/+tD3z9E37mb/yd+zqEx+1jz55Q47DgU3MaBSokV9jrGc3VhrWkSG/e2/PTmTkd08O7IZGvVMTJXv13Q/sxie+YF/96iv2tMpZGGvawnRDdeUYp5ZGoWa7GoGtNXu2PC3DI77cu3vLPv3SC9bbEz4ZwPkrV+ykV7NX3n6Xd5btJRnNG9cu27v3Nt1gleszNi+Zot5jGrmzbowOi/5Jn6RvdaXP4NWB6jc1NeW8CoeaqW7uo18mkPRrZOvTrYUBGsWlUY9rpyKMPu4OmvDkuLhiLQ1wp0N0ATgdzPgQTx7SEAdt7AYM/fH9IPKE3oj0F/Nxj+6J8EjPfegpwkgT9BEWtHg6/jKcUQd+4x7IywXydEDE5/mCjvh9HNC+KV50qddCV/nP/tQPviweOCMYMfGpctYqeFtfKfzCi/ddeArjCB8/MFWeI94jz3jP/ul5oYW2RN/5+7SuBToCiriCMfkVzEIZcp9fgKKGaYEIvwg+CmH0RzoYkwJ9lML0HM/8+vpJ8exTYfGrG66g12kuK9xZQmOqwYtnDUNGF3VVOKMolJKvo5BEF3jTusqIfvhOg/ELf9kdVVUU6VSgNSZnbW1tS97FkX3mmevW2X9kDzZ27db9LXvymeesodHK+FjqNNvNU/vum+9otNOyp64sSZGP2ftrG7a589A+89Jz6lB9e/Boz65fvy5lp7YrKZ8M48T4mN24vmpPXZu25bm6PXH9kl1emZNBXLDVlUW7tDgjb3vOruh+aX7Kbl5btRtXlu3KwpQpueJm7aaeLy1M27XVJbukNFeXZm1+sm5XL83b3PSELcxM2fTMtLzxy35c0FHz0D7/gz9oW4cn9sGddXvumeftt77+Lds6OrV/9pXX7Nd/6zXl0QjprGKPHty1T77wnN2/v66OrrbqtOwzz1+31955z9qVWT8Lr6ZRJizryml6+vKkPPe+vb6tUZWef9+nn7CXXnzSnnv6ir345LJ98skV+/hzN2xpedHWdjbthz7zjP3u+w+Fa1oKiGk3OQEaNY43Fu2pp2fsUMZgbXNMo6qmjcvJKpUmJEdNe+4jq3bv0QPbbZXt1776u8Lxob351h2NKKq2rLo/tTJv0xNVOznYsfnpqlVlaPsaGS2MS3t3jnlZSe3ct25TBkNGhs0vTMsxImNdbUxty4FZrAP1NdpSw1pZac6ax8LVFYp93xhDflly1V84jnatonSdVkd0H9nHP/4RKfWqt/nVS0u2OlXDvNu4wu59+KEd7G7Zxua6bW9v2ISMAEb+q995248/+sJnPmmba7ftI8/e9BHTV3/j1zWCnbDf+dordqp2efhozbe0L83O2DffuW231vdtfuWGvfba65L3vq1cWbFvvvGePZKzdVqdsd/45ivWmJr1jVv372/apctXNao7kEyu+wvMh2rH3qQsvhybqkZQd7b3rKd88xqBL01P26PNI2urTmNytCaFh3XJChsx+qq7+l3NdZA0h/pN95TRzsBarWPbVhvPzk3L4NP/FSfebe1saZQ+Lsep6h+arclZYzaADU4DjVqZpO6y2UJODemacri8E1MzdAg+pfoq03g4Z/igfn6nUvh6F89SDmGguAhOp857pNJiEECJPlEWMusGI+sBKss1F2sF6Atd5Ccqve8o1ysP0/+B03/BwKBA+oo0hKVpzxTnv0ob+UmL0xxpCQsjkxsXLvRuHje6Io8yF/ld1+kf555iACm3qGrxy1/xTF6lpV6uuz2U7OhRXVv/4ucGWNnJiWk1PMgxRCJMytcPYC0ICwXLr1Ss/5IvDEZY6gCsdUD6nAV5wUV4wpUoS0AZkSdwEgaEp+DhElbK5sqZBsR95M9pCIi0wPe79/P1lDfqPMTrc+QJZ8QBeTmkw3j08Lb0nIxfuqhHitNoSfzNcXBfFu9vvXvLWsfH8qprfryPMkiJqcM05UGeHqovT9lD6br728catbTsy1/4mO1I6bzyzj3btRk7aJ/aspz2H3xh1Z54+hl7eNC2b339t+3//B/8STuRV/fK66/b5z/3CStzErYMWF113X+0YR+8+Ya99NGbtqvRAY5EQwpkbCx9JBN+Mm1F52M9JrUf76YoTkqC9KqpGw7WqYhnEwDn5mF4yeedUIqSkcvu3pGURs3+pZT87olGqePT9uLzz9g/+B9+0Q5aCKw8+VrNVhcWVV85UWdS9OLdngaFTRmraY2U/sN/74/ZP/zFX7P15oT4Ja/bxB+VMxA9/8Ynrth0uWf//H2NVkTHH/74im9z/+p33rQf+dzHZTQ0ApKzdXurZb/9u+/Y//Ynf4/94m+9auu7bf9A6Jlo7tXlkYu/f+THX7DNR4f2u2/tW6eiUZBqcdZryBD17Y/+3s/Zu7du2dsaaRwec/pERU7fwD4lQ/bpp5dta+2uXV69qfo07G0Rzw7MGRkFDoG9tCBDrlFL6WjN6R4bb0j5d6zXOrK5hkZaJ4c+Yu11WTutyVDjvbNzbsKdGnHJZUmS5WuH7Lqs6mKD04mMW2N63jYP2za/fMMePti1b7z+nr+HNqsKoMRfe/+uraxcs0sz47YgkmYmGrbb7GuUe0+qWqML4aWfczhvr9W2howwct6TYU1rRZzhx0aYmjWl8PvlCTcYUKRIybL6pn5PUDLItpqfMWYamfM1Z+wvLxfjIMvDZ3pZsrh7pLqoD42XZFTnFuQkaBTQPrTJas/6kkdwrl69Yusb2+JrxRVwQyMpTj556eOfsDcl37woP6/R2xhHY6kmT9y8Ya+/8YYbq5npBWvJobt546otzs/bK99+xeYX5zVqq9qR6vm5z37Wtj+47UafVyDefHDPjkTbeFkODGuOGqmxX7AxNe19pKp6A/R3Rk3Uj3qNiy/Ug3D6D/Lr05SKC7UHX0gDX12XSY0QFuEep8sZVwBhAaGjIn1Afk9cQNwTT3mht6AtT0c8ssVvjv9xeANHpE33/uPPxDs+BgaSJ4DyclxpUDCCwFUmSYGDC5rLf+5PfPllPlefiEapkBgkbAOVR8cCcJ9t1CgidWaTB6qOQzzz5onLqpxGWnxan6KZU/fDa+lQUowl5UNhYV3ZhYUS5h0Xyolt2H4vqeaCsLSGxrQZHkqqlKdTHGHEccWfx+ti00fCgUEjDFyqlz+n8Hjm1+OH6VPZySsiPjXUqCES0/wpGO7xSQAIVy5/RlHTAQMnEPeU66MzL4O6p1+1irUPD/Wjzis8NbIxdYAHiVywvtI7lcIq235HI7HukT2xNGXHu3jwk7Y8XbPrMxVbrrR82uz+vXXraAQzVR+zj734tDc6pxIsL1+y9+/u2W9+/R27ffuRXbu0bM2DbVtcmnAPXzpGXjl84bMzqkNF7cCwT0qkc9r0dRR1RTdKvEsi1kmJs5FCylV5mZJixOBb8hXZlbfPdBe7+JonbcnAjH14d9ce7jb9JIa7oumD23esWp+2poz19GTFahr9TWuUI4bJCEqBSkFy+CrvIzHVeptNFPK+ZaHEItW31LE/+GNftB/+1FN2ba5s7e7APtiQR947s6urs7Y4O2EPN/dlQBakBPqK79nD/UPb3NNI79MfsXffvWOryyv2iWeu2PNPX7b33n7H5uYX7fkb8zI0Xbu9cSil1dNITm1VYdqtay8897Tt7h7Z/nHHT5NmN+WUaL2uNpmqleyFj3/K+pUFK0+t2jPCsygDNSPDef0GRqxiJx3xbuqy/e1f+A377Tc27TtvrdmdjaZ9570N293esSdv3EhKXjzAQIyJPy5D8JoRleSEDyh2mi0ZNs5XlNlWX5VVE7+k/I/L9jd+/p/aW7cfWqdUtw/vrdmjnSM7Pi3LsSm5YXrtwzV7ff3Yvqv2ePveI+9Lam62eqprj1lLTkhHfbWvkdWxHByk/LglmaxPKonKY6Zav4gv/ZIRx6Civq6rK1kYSA5cnkKmJA84Qbw/xcda/QRvwZgUPO4Ms/FdyThTQGxGwZj3Rcup6uV1Ux2PJdNV6RqVqHKr1hzICtcmNVo7sZZU0lm5bk21f7Pd9zXO+4+2/NMzbE0R56wtXq7v7mvUvGdn4tWx0h50JFv9kr19656coJY9kGP2wc6eVThkV/1tTHrsmPVTdVQ+hTTN+w1qQ3fAFYaRog+n/q3Bs0bJKGhmWlguoSF9JENbinJ0YdJgAt17EtUVRibVonjduw5Sv0JnsJTgust/4QXhnt0zua4SRp6hg3yUQDS/PNO+3l+59wEJIx7hKVIBkjAnDJ0tVnHrhpMLvAlrAdCnn2F9oINfXeDll41oGO6AMGIuy7q80sVFOFOBDsJJ2jSCVT2Utvx//9M/8TI8QDDYEQYjFOdKpSlvtyTprTbwps0+uLVm+/tndnCCMtyy9c1DO2mN2d0HO3bSHNjOnft+ZMpXXrlt7fqsLSzNWXXQFk4VIMaoy3mjQJTXREKZvr3EQ2J4InhUIX6TQpdoShkE+/EAiKcDcOGlxQ5F/+SCwBtH5ZGWi6xUmjQRNsJThBe/nr+gIYwZW5qDHp5dYUObNHGa6kulJhwpTdCn2wRKgxBHnbgIBC+0HO3ummmUVJYDcaZfj6bR1AGOe2WbqJxJ4fTsXnPMJjXSWJEibqkj+YYOjJvKQonMyJs+kYddLeHpndpHX3zWRx9r62v27HPPqnOX7Bd/7evW0sjtxY8+IaOyY4uLizIG41ary+VGaHUhD8mZoa5pSpieRFsipBXWV9yZwR9nEViyIo9UDaJqaUQmJUc6TgrgsxGP9niJtSpvdVpG9Hl78tqyffGl5+2TL3zU7n+4bl0pGaYqK1Jok+OTwg9HER95aDI+Yp194hOfsHubm6JLPFN5dKrTs47NjGu0uHbflpaXbXO/Y7uHp/K8pbSO9m1xqmKn3UPb39tW+jE7bJ3Z7n5bo9i+vfTiNXv1rbt2dHQqo3gkuT+2zQONdsTLl24uqT4Du7fXsh/+7Ev2wXvvyVBWbVp0ffwjz9idB2tu9I6PjmSwNPJQ1a8zLbo8q9HCrjp3196785599c01+ye//Jt2d+PA9ppn9k9+6Su2vt/SSKtuD2RIj9poWnnpGkHefO551WXMrl1OG2A4kYNdd+zb7YqnTRnpTfW3+7tSiupn7OJEQR9LkTZlqDY2dtSvzmznpGt3t1syDGpPFKvkCJnkZV/ejWRnKmuOHH2EYyERtOoUToCcpXGN8NU3OQXBp7vE46npaesIR1ftzDE7JfEBvcAom3VLnABePUgbplirw3FR43l++kDSLVw4lYyKeCfSw1RIR3LMLyM3TgsbF93+rqX6F/2H1zQYMVMV1gj7jFb6mCE5xDjXujgZYyBnraxE6kHe35Bf1mTZVMbXxSW57lxxigrHYoGbqc2IwxTU4POh2rTGu5Iqod3VqF8j3lPS9W18ckrGJ43wRL4ziPu4CEPJomxD4cJHiZL5h2714M/6jzBRqvu0KxDD5tNyRT50E+H8Bl7Ko897BYsLHUJ4+mFGB6zp2S898YxB8PUh4Us7nNN9QMKf0vvuVQLBm/2io4M+wgI8TYDCmbYMPef0CUKv8gse7nMg3PMQTD79ufyg3/tnLRXKIBfCFKne/+br79qrr79tv/PtV+31tzftlVe37Vd//TXbPzmzlgjY2DnxtYNH7ap9qA7BtM6b73xoD0769v7DTXX6vv3uqx/a3/1nr9pf/QdvmPq6hFmVFyGsEQwKD5HtvQFRqfw+KuOKvwgLIxNpufdpBj3naQnHiOVxPHMRBwQOfoeXelhpTJ5H+UyGRYzVb1yRFlzgiF8uaI04N5765cibMV9foqEwzKyzMBxOU5w5LsehFujLIHSlAHry4o+Y05dy5/BX4icmJ3yhnQalwzMFER9bRHjBxzt0TN/tH+zbxAQL0xJqFU85yiZl3JI32JWi7tjs7KzjJR8jBPCyeM0UE50SQKDp7DHVQZpkwMQLdW9mCNlOzQhA5svGZewmGjMaeWkU4luzMVw9KR/hkCP89JNXbXaqrtHTwBpjbZupSGn19myy0bW97YeOX2bJxjS66jKsPOvaOC/d+qiz7+tDJSkWBuDUDc8tebequ+p9a33Lfumbb9o333rPPfaurs3DY/uNb71q7394YG/dbdpvvy6ZvrVr93davsmCg+U3NUodk3I60AivLYOrUBkqdp/J0J22VH8MssJ6LdWxbHV5jXVZz4ZGDSjHqmh9/iNPyNge2d7hlowyclTxXY1VxU/2NZJ74ar94R/5uC1VDuyLzy7YH/r8UzajUcYnP/aCnTZPZPBUgkaLly8t2vzsjOiQEepVbU8jol5lWgZfCoCdb2qL5ti0vbnVts3Tmp3KgA3UpoOxCTtqikfTC+pvfdEv/skwVcWrumiZmpzE8vvU9ilrP+L1SFaT3MJPXvTuicFVGS3kiR2B5O8ccaiw5LDO9F9DDhKHB0xIvoRDjcvUtQTKp5v9mTUiHGFxriIexEvRssrSEelL0S7Dkqf4cjTluTIs+j70kAa5lLXy5QVGb2fMUMiAMGJBGFG4vOvHNDqODMc1ydLIqGq0Pp4OYe7KARyTJWQTER+VxRjyWkdX7cs7gcwW8EL+mUZ4hJfVfzFQnPDRkDwGLeyK7Ujw/RUW9c+OymMk2sfIyZn0dsJ508V9fmGkAqhjDsgrnxI5w3lQPeOezRjccywdV9xTHq9qgBcaeGami7B4Jg46uA96ctpISx7Kjgv83ndUhvdH0ckvEPfxTL/7fkAcV09845c8SXek5RGeI020OWG0O2FMg8Nv7gPKf/aP/uDLbPvdWN+2h/c37P6DDQVX1VEb3mmO9vekrJFzBL1i22ubtizv4uRoz09f4PMOfA1ycemS7XTluR433SPlLW5e6uOtkW+98cDevbdj7314T0pyWspJHraQnknRSD7cSDAicUuK/PGsGwiNSkUl2PiAtkJhe1rqomfW3MYkyIxeePY4pYWtPtLSPReeg+OnTtKlY7yDxMUADDtGXn6KMgOgwwVUjZhoBC8mRh1RDc+cPcSkuVrRqbS82KqiFKy84NMFHlfi0MTITArPh/oYIHXm3Z096+wd+ZbmDopJLiwHiQ6qDdtpblv5tCKPumob3WOraHSxwMu9ali8NnCzEI23KBXii/jsnDuTMn36uY9oNKWRw+aaXbmyapPltj2zUrNPP7dqZ+1j1Uf8NHV2CU2qH9vaOdZfqlujkL29A98uzWgJYWadhOldphU4mNLbT3U9UdnjjXHb3dq0tsK7UjT9U9WhJYWjnlCRcuMDg1Upk7IMES/m9lECU3P2jW+/KdxjNjU7KQ+3ZHONeZ+iZHMP3idTRXj2Dcnf8c5u4htrP1IurP28pFHk8uKsbR207fb+QKMu5ZUB4ASR/tiCnUrxTszM2pNP3bTpmYZ3yBMpq8Ojrj3YOnTcT1y7assLl+zOvTU/l++9++L59Lwd7m5afWLW7q/vW+WU70nV7ZmPXbEHD/fsYKtvUxNj8rrlkFQmbXF2yi7Pz1jr+Ei0Ttv2vviA/pRC54XrTY2AlpYvyxCeWWNmXp23Z4821tROGs2Kj3w48f9P1n/Gyrpm+X3Y2qly1c7p5Jvz7XA7TE/omSFnhkMNx6QlyrAAS7JBGbBNCBBoCzA/yGhYMmDBBmR/sPXBgAMMiIZMiWKUhh5yyJme0NO5+96+9/Y9+ZydY+XatZN/v/We6hnZ77l1q3bVG55nPSv813rWs5697W3Or0YHGo75fXtvL8Oizl9tI5MV2nTKfa0ziFWEbVGaGKgrPLTBAAWMITFUd3J4iKekr6HyHSe9NT5Vxq6McRiq4BGSMS9DOI1aKSteFEV5US4oZL0wjbK7EOudZhiM32cxGAowqhMeV/ZeeBy0xUMFlGFB+uVvXpZhKDhtmrFT3JwjywXl9IOf0uCd0Sar0VeML/tcvesXyzsEW96+8OqRtxeCa7jYbW1cGH5Nmy5tj5mhPG3i2SmMWdzA66/53jvwA13hM1/SAHmxWP8IGIJ3Mb3InAbsLMPLAqgMw17PxXYf+p4eZhTBzSZ34cnj7iCGyKXJXCoVn8ef6an4eUQ7e4NRHLXbjPVMnPb6kbPCjEUWFHBxPP3IXbvzHeNC+5wvziIIXHPO8wytW29yyOce9CrX6km/azxtNFLSJDUZ/XPxuXTMKIyc4EDY3z/30iPOsKNkkIa8+8roGPeZfC/5fKlTJ4fP8S9fwAxoB51hKnkeLZdt8Tv1on/nxrI+S6rbT5onreSB4v3F7yBJiwY4OvlcddN/9b/6N69bSyiGGRfq0SlvQuPtmq55uqhcUqs18sJ+f5Aopmi0oRitvm2CkAz2GIEFuPI9DI2yK00hEHgq56AxtwFwS4JG1YnkIWjzg1ifr3DOOS43QgfCVWjh2lwH4/H/a7RkuonS933ym2MyOf68oUkheHGkwXtxvzRMXCMRJkd+/+cOz3WtjopRRKByKCaci+dOXtkskJxo2nbMwXwaxYdPO7H1/BBaTWV4ztRhqAJdBzHG4JStRs29+iMaiWKo4oUsRy9qEHQEsmtfjaETXiHjMoeyPS9dxsJlJfb60/HRoBtznXa8//JGtDsn6WVMDvtvFpho1Z17VzduxMqNm4zTdbSPd+PVlzZpw1V02n3eEQY+y9SVuUIhSFvTz8vOP9Kf03Yv9y3K9VYgYT87+FPn7g6LZ1NfSMGbbzRQhFMoQQydSg+UbdhJz+cCXjKkqoe9fvNGVqtwLE1vr9DO6XIr/k//l78bx2eiZ9E17ckJbb3RIkQ05h5mMVk5Q8M2OgP54jWcwZN1vB4X+apDn+0dxPBqLhaalahdDWK+1cxK4zXu+/Nf/mIqXj2mNordUkRPHz+N3//Wj+LX/tKvxWp1KpYWmtE5u4ranKh6FE3u0+92MmR1MbqKBYzRxUUv1jeWs1qITsMi323v7kSJMV1ZnAfN92NjY512FyFRBVxvVsGp4HnImKaiu0D4kwdP4l9+87sxO1enbRFLi8hj/5T2V/FyZmIIrc7UehiaC7wECBK3Xn4jfvzxp6lsre03h/E37Fov402oyGindRSf4XFOux+VAst1WUQVJZelbxiXttvXYxAuU2YwvIDQ3LMM+ovSzy8KUOEUpoPuWjPX/E0xboW0FMsdUplwjnxYJImcZ3/PABlFyTGu5rl6MII7K3LYeEsKKUOFHBrJwGNBv2AtYnlhMZWZyx+GgKbUv5xlyN33TGjKdhey6vXyirQWJKrwbGsZvp3IdsorH3M+J7+DJrTpz3SDRoJ72/bhMFp4k1PQ6hw56tOE2VIBinvwZqe8GjX0gQZ3CIDTmDhM3tc7238/F6G54u/Ua7zyeci2h+E/OyegkJZ6k5PIUHFoVDGwXJoeMd9LL3cySG+Y+43xAr3vLO2f5bcafLC40EIm8KphKkvSWRXmZ8/m1hpms719Z7hTRv3B+088oDn6pD7xeZP3gk55ah7ZFp4rHQuDZO99VPH+5w+/m+jnyb2K+/3/f19UmcH+IGC+sprR3/sP/+b1eaIcmAfil0Gstl6mHuM6cz4doWNYfgmjdXc9jEZFT+qMTg6NA3PtFArg9o11PLP5eLK1Fzsg3bNphV5hpcOzoBY0pES6vsR4lceg2PNoTZ/Fb/zil+L2umnFCBAopIQCt+aYTC0RrOqck4B4AZlxli9QK0hRhphycvcFIf1eZAUp+EMDLANxF/4UOU0GbFI+x3vJdBPmN83dcIBMIm00xt53SvTF+b4S4UlUnv/gyWkcHndAvEPOF+3BMM15vM2THETDH4V3ZajRvlTjBK/J+SARjCEJ4+ONMoLdO4xFGjocgeJg6EylV2AQ2DlQfBNBOT6bjfsouxmM1ms3mtEHhXtk36GFZZb4K3tvrH4VQDLfcq6rnwqh7bN5XhMPus9z9g8PotVqxDJjbK23Fgrb8E2pXEfhHdFHswZrcbC3nx5yU68mDRo+GQx9RNt2Do9jCYN1d20JlDpO3jFjMOeZOKfXxzhKewTxc1/+IAGRqFMBngFlzc414n//n/6dmJ1fBy2W4+BwDyPKmINsXceUm0IiWCUMt4zdql3Fb/7617NP6KYMUwkYGnhQ/+R3fi+WVpbxCkZ4OhWUDKiVfl/Tzlm8Xmsxuilcom3u1agv4Z2geMuzsVAvc59+fOv7P0Q71FMuPv/e21E3PMaYX6qs4TWzKRfwcsoVPdF+LOIp/eHv/zFKro/AOsYz0ADAhlGQT4ZDF+fX8FLxflE6VyJtaFKr8UwUS7lWgV/MDi0KAe8fnCZYunHjVjzea8cnj/a472x6pXPQx+QU17UpEU08WmtWQlroxbhBIxHuCGOzhTc3nq4mzVA98MQLD0cZRwEfHJ/QVkARRtTqNjWNvtk+MI8I+QRQYxja9Abv4RikYhaICDS4VvkyTFskSBWylXNjGK4LzvWzkuU4uWZKfjhXfhRIeMIMQSt/GKkwitOFLiKplRW9T/txAYDCD1FvKMvyDG1RqZt5p+JOXuc7FXPyHvR3Hi/nUPjNvwsvD/lNfVF854G6zXsq106JTOn989twMABM007aZnjRHY6lW5VnDl0cUF4qdBT36psaX8Gr5d5K3phnSy/BijQxUcMITUnawReGY2073Us6+M9qK+ohZddjlnN1GCSTz9XQC3aSxvw+xMvihzijDdLNPkjnMbw1m4vWpbm6t8juLUG/y+uLvIffGYZNejIGZeTCQzDquPp7gmUl1fvmM2kX6jINJk9iuJKXbE+xNMjvC3p6ff4tTb2Oe3Ba9izbg1F2vPREJxXyi2kOdD/P1wtMj52xV2e7mWomn/wX/9HfxD6cJ+NJHBctQnPQFbqPDjqfoYeQiAlBGNHxKxEZgqGimW/WUbYzsbf9PNZWEHxQ7xVu3HF3FL3ReXpfrokw1qyingPtlFTCNMAyN5cIlYLkd5Z4qdf47aIdP/fFt+L9d16PnMG5ghm03jD2YGha9GlsbR9kiEbkPcfA67n5Lw0VHT85aicRHIYsMMq7IcFarRarq8uJiA3JOaAaUU7JczTA09BAAR3j5t9/+CwePz/gPta0q0JohANGMvXZrSmML4+G7VTul2ZL6cJyr3P6N2WoDAFwHYx10TLOLRLh7wGGoYpysF7crEp5WkV4HTs7h3Fntc7vwzjB8zKxw8WatnPu8iwzp04uzIK6jDM8q3sbKzx/kIKpgpMZhoxRFSVWrSDMZ8NYajZgUhmaXqS3A2LFUC2A5BUq05IN08XZAMGsxvJ8Pdd2XSKUT48uYtQ/ieUlvKjOAd7DQlYt6GKgatzfrKsjlEkbY7HUWoiStESpus5LoTSUIUHkrT7ewRweyOtvvxkV2tTutkHdMCaCOA39/pP/+38ZzfV7MY3CGeDRjKfwEjH2r7x6L5bXlxFK+QavCvplwWUYegDjy+AQPgVnrlSPH/3gx7mFyO179/D8enFy2mHMpqKOh2q26xIe0L07txEyy+7MRI0x6DEeL7/+ZhycdDEco9yWv4lheOmlu9FqwOPQM1EqyrSOcVlfW46PfvwjvMp69Non8f67b8bWkyfR3dtOoYaNch4Jxoi940Po36ANosUCRc/hWR0Dcmq1Ju3Xk3eBdY3zSnF4cByd7lnc3lhLwX56Oo6fbtMHbqxBnJorDJD9vZBf+Xx2xjvyZBC+NHsdm1yrERKE/vThfgG06K9MruIxRG3Y8PDkOJWe4CLvSR9NwtDDMJpydo6SwNjr4Yu6qxpLFLlG12frdXsYbrKSvzxtkoJKUPWk4fRc+XKC2idKUmWnNk7gi35R6RqoU+mmIeK8yXNMFPGcVquVOmnSf981O4IaLrApeV0qUXhFJTgBmfkd7ybHmJzEgKgUaAteENcJhBFndBV8xn0FQF6vIVXfXach5LnQ4mq6FAtrm9FHR6iPWniDJ+1etAGS0/xuaS5D2BrcoXxP++Y5R2WfRpp/1qxMxU+zNYK4WNk3jZaheCMS9g8GSYOgp+jJ0tG+GHHw/Oy77Xfc+Jfb4jCenvOCJC/o5ThpdH2mcunvBV3SKEELz/F35659P09g6ryiIKGYJy7WwTHO/C7fmMKvfkq68ypKsxXeoMa5GLtxhoY1YpJdmhuJ8hzlAXIkz0nf5BOfx6g4XtLL+cY0WP+H/+XfVMsnkUScubiOVudkPqhJpWAGkRdZDcObmqIx6rdBmAghimKAEkf0E32qmGTAXho68V9xLxU2tjMuON8WF8VAQZ0IvxWuTcTQSCiwIlMH/ULUAlEqcyLrS7y35biJknV+x0oNRfcFQDBmhfvyPAfBxALrqU3cayitXHDP4t0QS8UBhRFrjVY83tpGCVgnTLpd4/VBOM7TrZ7GeB0edzHeVlQGlRtOcTSgl7SUWUYwlwVHr/E8DUFYRsTFjMZnzW6TrgpsGhUv4jsneGszUO2iFzdWF2Pr+bM4OjqKtZu3GJjL+MH953F6Xed5V7HZck1SA4M1yAEcTvM9qGJ4shevr60kc/cxTBmWNASDohI4ZAiTMXzr3m2EzjbybENHSaWpWED426ftXPMk5ZzzurbiBSM1hdcwNduIT553ENxhfPHd12LcP0omks4zc3gL9NG1K1cYlpxfYRzKJkUwrtJIZjTcpKKxvY7D6o2bOSfjpPmcno9KlN8s5/TffOtTjLRtvmCMixI8ZoHNMrZjaGLownnVBv1bv7GRAuUcTKePkemgKBCIBl7HWb8TZZ6tB/jm66/Aw3oTcmghmA14zj5dgcwNO0gREyTml9biRM+1VMOIY/Rpn+juivZbZsmJeVGv11Th0ydPHic9mijpJt6ThWAvcm4XLxhj1MOQzwIwDNsMLRVVdWGrqlGFXItelzGDUNcYzGm8GvlVmdFIuCVIg7ESjByNZuOzZyepaKWt4TiVuIbacjUqdwFQpdrEoFlJBFL73RkyBt/KG8m3agrGQyXt9bkjA9+VMcaG/w0ZyacNQIUZmfK2MtMGPPi9SstNMX2u1SP8zs+CKhMh0nvkEWb+Oa+tMrTWpHzgWHl4je1zTWC2gedbkWWkB6Xy5v8CN68R7ScPMWYehnETQCtDHIWSVcEVBsrPyrvPKJ5XKHef433820MHsgArepaOsS1Cj8CH3nsaQKc33RMIco2RCOk3xTWo8HyWRYtLlXpu268C3Tk4ioWl1QwJtttdvBd5Co/PsaIN6kG7IWAx89DIjB61PpE0tI1GtTQ6Kmu/ExhU4WfnOo0iqXttaRoN6IY7kDJR9Lcwsrbf4g+G5aTBhFa2WVpMQrXSw98mdPsZzfjbCjVmHguWKhWcDNpr+4qUfP9x5Jjw4j/BDw/MNjlHZlt8FePm/dB3PoPzfF5xWXH+pP2eqrHK5/DZ6yfbsCihRfIYY/C/+w/+Z9fnoDP3YTLDy7UzrqE5QwmKjrIzXJAP4rhEQShYNkamdOuEi5xrKVBj1o5jMMc0BNqAsBnAM9EAD0QpGA5Mt5nbaTBsuFaZ0Yr5Vj0zeJJpeG4D9JoFVxn0EcLg+xl/W2fu2rU3aQKvYw2Ff8O5MN12Hjo2Awj+VElVUKacksKnEtdd9lUyPAOjuiD3HJQ0xz1VYDWMjcxqew9P2nhxTfqqV8Tv5zk9CloCPdEdPa1kEoxEohuuc1I1aZVoAsNnWzB053ONGINoRWl1GG0+awO2UXRuuTCMH3/4LDY275rOFY93TzmjzNXXUb7qx8t3V3NtDg+OKZS1itMlkZfQ/80bpbhxYxOP8xgFeBZ3X3klfvDDH0YH42n/Wzznl770LspPesOgakjap5Jxu5jj/QM8Jto2RjhmGDMoOsP4mwXXuSrFpwfD2H32JH7tgzeiCWhojwErnHM+7GEEGT0I3YV/zhlz6SKwsXoDXMYYo4B5lpPXNYTM9VvOeSk4NdDiFd6YtHV+YJbxuDrr45mfxz/73oOYri0Jb7gHI2x7EZohAGaacZQ/MrQDj863Gplpt7zQTONUpb8rzWIe5Pnz54nIDX2kJ0B7vVZlID85h6QwrizUaC88PV2ODh78Jc90U0dDcyYFFGnVjKZePgZnLPJG8Q9U0AhjGcPiWrfh6XGct09TTkTPRitmeVa3j2LiWvvt2jyzPU1gSeU01uShVP2HQArocvsJoxLc5wiPz3D8oyfb+a7sKMAaKWVEOZTfLOaboq1S5Xsam/QfoOye7vcY33HSYGFhPpVvyi90n8w5tVrNNAYepnqrPAwJqbgydJV0mI7FxeU0bm66uLyynPJpf/g1lvBuO4NOdM264/5ltPcVOPKC80coX42+FjqVGp2rQB+9Kr1b56myjfaL/tgHx0lldgad9daNTNgHx3B/fz93E1C4YVXaKvhxiKUadEAZzmDgvKdlmSwfNlHWRkaw/NnHVKJ6T1znldaT9LMhR5WwrxoG/WzcS30oGHfMBTTz84uZWLS0vEQ/GGuMywnAScNXrVXj2dYWnoj64xoeGKUXJt+qA/VeNXQuCXCsNGLnY4wEMuGebya9KafmC1hk2jqJ9sPvTGRSnxmlMjGqgQyorwzb9zRy9SbjpbowtIZhk+/U2TxbI3CuDueZZk1quDPZwigU9/ZI/nlxcNvkA2XI7z3H/guO/Xvykrb209+KMYB0yiivpK0vLQnXT77zOs+X/yfP/vO/ZQheA0b7BZn+NvNbv/LBNzwB0tF5CADBaCNGKHI+I7M7+N2w4BkKX+9E19/DEFOVG8k03kyUVMztaBc1ckWY0cWuzcps1I2/gyY1NjVOa9XKUYXbnL+RcRQEr1Ukr0EJGjszc3wZSvPeKnG9Nytan09XQZ8Rh6Dyz/bb8eCwHzvdi3h20I/dE9D/yAwb0MEM3hPKKJmRv2W6K+7lhHt6O6BGa+I5QW4W1uCCtqA0DF9qVJ0f8NVoLYK+Swi67jL3pY8yhDQ7O0fgRGalKkxjNhVShJdnSMzJ6z6SK6POnZ3EfHkIox/FFkqoNDPPOaWYX56PfdD5g/0+fcUrAR0361VQP98fHAeizHlKJMx3OYz69TC+/oU3UUjjOGoP4+nOcfS57sH2XnTgMj1C5wpq5dl46fYNPFSL1FrdwrErlBx/ZNhBBFTBmGiQM4qF8DgeZ9cz8WT/NI76F3FjYxUlO4x235CwniOMraaQ4XiO6bwaLMMRkCyu+N4K52fyDULh3k5LKMvVWiknqqso8DWQa30OxQjHWcx0tVmL+YWVeILxHTMGKjXXQl1DaXRL1Kuzsbm2ED//1Q/iS++8HXsY0t/69b8Qd2+vonDn4vRkh/OuY3PzVpGdd3yCklCZlHKM9Q6cN1TxmIZf5xznZ+oovhnA1gwK1CQKQ6uGU6+uhnwv6i0WUBd1NOcQnuL8zOpjfFVO7dOTWJpvRoXnCxScD0shVxHQgwpAcBGF43zT8f4uhnUWmcALYgwu8H6VJTQK8mH6uAoaYUfuMjyEAuzQropzVjxTYXb8fKnAlV+Njah9MlEtGleGS3hyB6enBSqH5oaCx4xzv4ch5Hol1Vfu0+a4cF6RTSZ7FIpEr8V3Q31V+Xp8jtyisGgXQpt8VGOcyjy3Bk13MA7lZiNDkmuAIUNGW/s7CTys0t/CA7WNCB9MJBAojFY+A/pqqDSQGpsLFZZ2g2elB8q7itcwlUZlgIfJaHI/ebpQnhktovOOo/d0HLynBb5z11po6DyX95WPc1NSzrO/Kn6fXUnv/zKfo6co7RxrPaYEHoJnFL6hZq9bWl6OC4xHnTGtC8x6J3FzbSkOt5/FK3dvZRmtm6sLALXZWMTAqIA3N1fQfdNZ/WRuSiCO3sEAukSCp0Cr81hbaqVRMRLlXLLvzr86z2ompd5/Ey/eaMrVAHABWS+MtjglwW/9zin69jynPCBS6nB1s7ylxy0PZwjUoUjaFfwl7f3sD46BoMV36eTYmU15AR/4ykxgZR0e9N3fYHf4yUgSPMw1+T26YYxRltf1wvWYeVSCOHVQvvjscicBtfSfAE1lyGPqb/+7//a14Zxe3zIpIBEngrHUWRnXxr0YPNGIE6Z1CFy5GGHtQaV00nklGcMOyTBDOqDB0dgMQN56IU2QxaMHjxKd6Rrbced1XMEvwxnLVGxy4pDr0hbbYxoqo+QckyiPr3YPOygGFB3GzgyjdgcvBUXgegVrgplO7zM0lqL32RljwbjAdFZv0FT6IlwUic5FW5kJw2+zs9fRQfHoXajUDDfNgnTSm8qBG6HI6pxLP2HWRA18nxO19F1UnaFCvlce3asKPBsL8/X48MGzgB/jvc1SVlM/wpNoLaCsK1PxfKeNAV2NZzsnUV908h0GwPjYD3fHveSeXpPruS7dhrwUX3hlI86P9+IC4zIYM6B4cM/2jvBmz4pw0MgMn+moYurKKN5X72zG3ZsbUNnJf1CsFMH7Oz08wBDgyXL/BVBEN/edgpERvmu8nN/70ePYPR3HX/jym3HZ3WOc8RKhl5tVwhxx2huk8Z+ZA4VenDFWhtLmEjkOhuPoj6A/zGfm2cZaUYtwNCgYu1GpQmuTDGDoORifsRlP1+P/+Y+/iUfairffeituLdeTF1wPs7CAEpQfLotJa8GNqfUaHZWG81gmLfxX/+Xfjb/6V/8qRuQ0wznOkzl+Jhf0UVgZekFQTAqQv1dQJH//H/7D+I1f/8148vRZ1AEmzhXKjKZ2D/Ay6HQq49/93X8W/8pf/g0UW5G0ofI3KqF3eGulFRftfYwHRj15w1h/E8YrxT/65qfwhBmUjN/qSi7S/s53vx8NfrtpqPvWEvx0xrNU3KJf0bPh3QK17x+2aT9yop7nyKwx+FBkq4LRoxRwCvdErSL1OXj14Og0Q7UqWRWCSts+C9AuAX1Z0ZzxtB+GaNJT4+9UZP6DzBpCjZhrkfS+XOeX0Q4NGc/WGHrOQrkR1UYrPnr8CN5ejjlAx3JlOkbw1uOdLYcrnG2Zgf5l9McIXaHnrEEWjGlYsjoMdNI7yPkZnqOhUmfofRXho2K9YKJz+jJdxvACBqcYI4YZYGVWn0slAKH8nl4VL/vfNQzH9cW15xkWV4fJDwMUvnP3GS1Bd/g8aSefm6zgdTlVwT11vvSSS/CwWa7dXid52gaoC0Zc4/YwRcKAkAAe4XvlT9uhN2SCmwlBJkLZHiMWeT20N1+AvzIBpTuSfwFs8KTGWgPbxpNHddEOM4jn0mOr6ZVxj6xcRFuOT9GNrQUtUU6TJAhNuuHRAZxci1kDJEp/KJ5GKjOcaafy4jENiJP2Gm152u9tlwup8xy+M7TqMeFFae1vGjZffvbes9bQTGBhkxzHye+MnfflXhNeE3S4c4V87Vx54QlCm//t3/ob1060KpCiGweij/s6jYWvp3XD/e0VCyfd4VPYO8ad1htJ7wGmvJ4qx/rabYzeYRyfnCCUrpC/jOXVtfRiLsYYQVz29dXVnFx8+PQpSHo+9vYOcasXYmtnJxYRYO2oyqGJwuh23Pq7hpDM8RmUQGNX19ZRdhC5XspUbgfm9KSLgnUX3GK+we9kfAfSkE8V5C7TSciFZiuVpULhfFwuYoZIKgZ3AJbgelinGCPj5xkbhxImjRh2m68UoQOZY9HQCozrgJnZIiMpkeoTn5W4tb8b76Nkdwbd+BPaeWN6Pj6/zGCWhhisUfb9Jx8/iOUbL8XjvWNIrXlhAOZqueXF6xst7hLx8ePn0TeceDaIlfpsfPDWSyC4IxAuaIk2mhzTx8M7wrNrj1yXQTtlBLkINJMokb8V2FEftI3xMKT1hZdvxUYVwS4hQjBmzXG1hA2GzKyc89J8/P6HT+P48CS+9P5bUboaYGRQpjxzrPYxCaSKcWSMDTvoAbi3lR7YGCGQ7qaemzZfby7Ex58+ZRwXQGRt+GAcX3z/pXjnzTsI1yBa13jBtHh4NR17J4Oor2zGv/ij78TdO3fjpXu3YjjoAHgWMMSgbpj9fHQWw343x0mvwXCdWXgLGIiD59sg/Hp0QKFmZ1kzzoyxb/7x9+P4+Cj+u/+d38rQmXOFehVz0GNrZzfKNcaKcajOLwHIQLZXACBGVGFfWFxJL+C/+ae/G7/2F34VJV2Jb37zT+KtN9/ISuIjDNXaUiP29x5CWwwnilhlWoWu8syP7x9Gc+NuGuXe0U6sra/HzolImCec9+Le5kJcjjsJFK02MsbDdomBRVml54PH23CGwKDMOzyHl29FkpPjThrI9LwAXHoSslCv3wOQzeOZGQoTBfIl/xkWzkxElAGwI42q8Du9Bz5b7PVyNARIOMfZTI/LZBPnV8XmSzduxt6+xQHGsbaxiaFDzmizwMA5GaMkhkIFDxqz4djvVLIASNoIWyA3hTFNIPBCOaXHhIwbDjw9PUwjpRz57hg7n2Ny2EQRevibSVQmT7XbHRRbNb1yv3P+5Zw+argNn2ngNQTqBu+l4XZcatBCw2Xfjw0bMh6C73nGP6tg8DxlZ8Bnn+s1tmsSJvV3d1kWtBp52Tk8ihn0pqDR8/VcnRNSIzgALk43Bf5z774bvS7eHmM9R3tPXOiPoodw2beRkSzuv762Gm+9eiMs0msSiP0ZAgS9x3A8FT30pB69BkF+8XJ3G3ctpM9sn3ZSJ6nf+9BEkPWFz38OwLQUx0eHjG0xn3nAfQT4uaic8RIACGZmATXmFOiKpvF3XLjdmDE/NWGHQwDoPRKoQ0fnpidGTIOCWcp7KxcezlEaZnWJjDczHKyR01gZoscsJY9kwg68oWHL6xzD//Bv/U+vFUh3Al1cXIoTDE6ruRgng34St1qvxPPtLfQZ3shMObowxs3lBkajGvsH+3TGsEODAQOVITAZBuHhxfb1RQWFdZTPKcwwXZpNgfIeVZCTwSkZ1TCBSmP72ZO4hfCbIuuc0iWG8Ahvo9GYx9C44hyiwCBuTT2Hp+dE5BAlXQGF9nvtZKJNhEjCdRFU49YL9GlxyUSNUSLJnLyDiGasLWAknTOTGVTSVhFw4a18kwxO+5xkF9n495B2yaynIHeFYnIYGhC1XmDQLRcjk+qRfuG1WlR64/jx1nHswUS/cOs2ntIoHp4cxltvfSEePnrIKKDwL2fjpM9zUUb906NYWV6M1vQw1ptTKUA/fLQbB6PpaOAtfuWte9E93AGR306PdPdwEHsYFJGh3lhFWmFgBR4iZo24mXAaWYVd4ba+WwOardev4oN78zCcCyFBcIy3m+NZlUDTO8CIfOuTnTg86cQX3n4Fg3aWRsrEETPVGLhUQC6YLNfno1RrpjF78PBxrC61Yt31SHgMj7f24hqPacDJZxem4Ov+V+EVM/3KgJIqQn8cU+fDePu1e7G+voHhLMdnT3cxZpcI9xuxhuF3/ZRtl8Gd4zlHqOuNwhOydpvhB8d++8kWnuIgN3fMJAl6Y9zejDmP4+OTFILbd+7l3yLWU3hSZaSQlFA4hvmybuFskUXZbM7HKd6HIEMF7fzQD3/4aa5l+/IX3olm1aUH7RwTFVwuuOZdHlUQOx3X8WBwENCX10T153EyvIyO8zPwTEMkq2JAbi7h79GQ67l2hjFBoOLRkx3eUcjc6wivWIVCI+CzYr2Oz+hiwCeK1L5MlKvVOcozjBee+BxKrFI6j7feuI0xmsms1Pc+95X4+//gH6JE5uKVe5s5N/Xgs/sxX5uL1994Pcs+fffjx7G8tBILAJYmhvCTn/40nw1z0dYBRDQBwD8xPCpXaNcAIMorFhjY3X8eNzZvxc2b9+L73/0R4zsXx9AT/Zt94qI0zJ6valeBTcJS0lE9oicjqLSPidihdcHTRVZhjjGNsN96gzPThlq5H66IAMr5UMQkDbCKWqOQCUfIhAbLRe8mqXi9AFhv3E02NUoaa5Xy5Jn5/DnGU52A6de7rVZb6M1ebO0fZDg0vTqAlKBIr0aw4hYw6qAP4BnDzH/0J9+Js6u5jHDNY/QnkS29PAmRY4isli+H8cbLN+L9997JbOPBBe2BLrYps3wzDGQoDz6k3Wvz9Wi6lxx6TQJtHyN38MtCs4n+amdpKXWj9xDwnMI7jucphssQuREG9cbe/l7qTZdQZHV76KWO/+z+Z/S/oJVhVt+lTQNwUedlFZ0j9MLDhw+SBx0fweu0CW0zpcIowjt6UM1aMa56tBpHgad9Hw8xWqmPoR3fZ4j3P/5f/BvX1WoThW5hUgSUG7oDrXv+GP5yoluLKUOJqlSCKoG5GkioZ5UDkA5KZDA8iFZtEaR/FaNLBpSGYHNAvKJulP/4mM8wDgj+QuMGgebm8X4GEP10EMfDdlzQ8GF3JtZW17H4ezEtCgNpinYuQNF1iHWGZh7NjDJ+W7/EpcbQjWZBU9elyERBOqIxtUIEgAfFBiEZqFwnAvMYnXeCsQlBZUpRpIrXygplGqzydd8dE08WWo1UiqLSN157ldOKSVvTNEUGus8aBDgqHn38o3j7jTfwkErRgMnPj7dibeo0FhYWcisQU2CdmL8etUHzB1FqraZBnV9epa9nsXNa1DL7rS+9Fn2Q1+HJaTw7PI3OBQNcxhvtdeJeqRe/8vlXosdAbrULBfzJg0P0EMAAhW14rCbDgLy7zlWoRDTyMJOHgl/CYy1D1+vuOG4vTcedTReeOpe4jNHqMk5DkB7nqhBLi/FH3/0wFlY2YPAKCPQoevBAr8eYXZaj3Ljg+s3Y3zqKQ9Df2eUoNlHsb2EoZlB23/noI1BvI2ZR1M9Ac5dzU7GMgTGE9/z5MxjTLFOULowOR8U7b9/lM0INbRdbSzHqXWTyz+rKEgx7xviglNttjEcDA9+PeRTi+PQ4llGge6C9KZSBnsLaYhNFvJeGe3V9Fa+/nXXwBDUbaxuxv70dJkwa+0f9ZFFXlYfJFSfQ/gowdTlditUXAE66KThO8h8fH8MTeLpLS/Cic121/G1peR6ex9OD1iozgVkibIRasCPi7ba7qdSdlHc+TaDTPkdRQGujGIYCVUYn3T5KCG8CJlMRKKzyXRojvRVY7uAApQjdfIYKpMT9XYSuX33S6zKAU1ErYaTom6EivUlT8ltW+DhvxxdRmIhDerVmvBn5sFxa1ahN4MWp1GcN6aus5+IhY2z5qC+88VLAIfGTnz6OazzY1zC+tWu8AXhQnTkAwVbxpg+OMZ7w4mJD0OQc72X0AcblRjUBCn5bKqqToz1+H8fS/GJW2zmHF4eAuGMARA/Z7/PKRc18ZxHurPeHzGfLMe5mpV5cuPswPaf9M1PwO0raPdjm8bYtSXTY60cXZWlxBLMfJ2HMn40PtJXOGrdO95T7FqHWiRL2vLwXhHdc/c3vBSauddNwqZQFrUaC5NOfArYMdzqnaMEODVcCCQ1YtRRf+tx76Jel+J1/9vvRG3kf52gNYco7eKfXek1nADp4YKYelTiLr777au4D9vDZFvI+hZ6pJ3/WBG0cC3hN8p6gUrk8RAbUJbmkY2kBXbMU3//+D6ILPQwD6mMbdXEpD1omdVnqDHWFv0Kbcs36ojguAABllf+l94pEJJ3SKPO7dPFduZqmnz2MosWgzTzeO9yHy6bw6E4xWOW49fLLUVtYjme0z7nA9sFuvPfeezgZPcZoOsO2i4uLMQPfnNI/p6LcDf35k8cx9bf+xv8IV0i3vpPzUoNRL15DOV9ez8QWyPgQC3v75masr2KNQSDf/vb34p13P49QHMXOQTtKcwsIXi++9MEbKIK9dBNNFliFOE7waxTMNGvMXGSh1uXVDZAQxmeqh9Ep4d3MpLAdXdbje/cPIAC2EUY0FDkedqJVnY533nw5Pv7x9xIJKZTDqXoOaOUKwcYwnk014uComxlhImAHbXdnp2BKCGw2j7XWlkHpmwhYBeTRrC/E4yfbGcbK2CwDNGFOU+w9XHegu726ugqqPcr5PQW71ULR0U7T/Z283W5fx/pCLT758Y/j1r3XYqlZi8ZlJ260nMfpR3NxBaTxOJMebmysxeNHTzJjyJCj6K2PInCS/wwl86A/F0+3tkAgDDZoD9Um2IjS9Ch+7fMvR+V6EI3lGxj4y/QALqYZM2hwDeEUxh/+4AcY9ioKtBltxvTm7Xvx6Ok2TInXiYJE42Ul8VvrC1GVu/hbALK2scL9nL8rRefUjDNz9MxO24rluzB7cwOP4jE0KQM4QDczZ/HW67diFWG5f/9B7OPRNlHwdcBI//A4eiDCC5UsRrR8OQ3yxBhWyxkadmLVUJVbS5i220PBGtZdynJGnQzx3di4CS+dgo5RvHW3cZiJgz1ADMLvHJALjfdBsoKljfW1jNcPkHoXQC80KrG7i5DAW5YMc47g0eOHCHgJ73UF5HcYoz7eGcDC+c+D9ilI9Cw2VlYR0tmsaj6NB7mMp6vAq6A8ljBSW9tbGYvXeFhJod3pJyKs10WbVyl0GmSra7jzsPzkudbU63R60G8u0accd3pKX1Gwq7Tx+OA4Q6tbtLvJc67x1nso7ZWVlUSwKgT50/tLM5Wp8xFmjonK5dG2hgqBP4JuggEX30/rjQIkZvVo8ZSyKjrA6/a9W9ynUESiahGvXoGJQ8qRWaOXyIG0rpcb8fD+I4zkaVRaCzm/pYxNXQ4Y235moFYZP2XDUKIh5iEKRkWzuFBNg6xRdwdtQbDeF2qUsZ0OqzswxICBOuPtInUAM/d3/soEBn/b3d2Juy+9FI+3MWha/LlKLmg2M1XPyRJcTlkY4Xjp7u34+OMP4+233oytp5yPDqLLKHXAJ307OXG5Bu1BqapgHR/pavvMhnMRvsAkFT9HejsyHc9JcKWccY0vD9faGYlxPEwQcGz0TJRJMyxP4AHHznt4f5f36OkJxBgNrjHZCyAJrQQEghY9JReeC4gyDIbHPYXiN3t38iyXi1ThOZcSGAblJvAMVo/PuaaONnAW7eT/3J8epOHR6TChZw4aDvksWHT+V+/PeU3BVc7FQXj7Kl/Yb0FRAnToRgP8L+nnb56fNKLd2pJMYgHA6JHZhrmaIV28vsWFBDYaJPlTb6rlNM15P9vtOEg7Q5/ScoQ8c/sMyZe5l8Z16t/513/r2kH62s9/iQaUYnvrEIHup6Kw3tsrb7yJuzrM2OQWFvHOrVsxg0J5svsYtKkAYv1FAdcgUwZ1daEZv/K1D2Ieo7WDcJto0cZbevLJx7G4vBkfb3WysOtf/o2vxx/+7h/Eb/7GV+PTT7+Nl7AYP/zRo/j3/id/DTx3CLFEMKbeTsXv/elHsdtxHulm/IX3bsb/7T/757G0shh/+dfeiT/9zg/isF2N9245OY1ymVLJozRRfIu1crz92p1cYDzWI0BYahXnDE6ij5CWM1tpKj7+5Kdx49YdYwXx6eOtTCv/6gfvxyoG9vqsk2V/TAe9xDjsoliuGewfffypu67DeJc8vx931xYQ7oUMT7ox3yIG+RQvYuPGbRB7LR5A14/wtIagxNOj3fglaPSjnz7KjMRcsAe6WWqhQBHSnaNOpiObaGLo6BJA8MrtlXj3zkoszjfis63jKC+sAKSGCAjuNoz2CHS6dzyMo/YZhocm9AAO9N8UeL0sF/I64BsLrVgDkM1VLuPRVjf2Tl2xXwaA7MXCbK0IhyHcZ3haSCnMAk2PzuIv/eYvwDzd2Nl9lEkMY7zmubkrDB/tANH1QMmuQ/nwWx8FWph+woMiRZh5VmFCDvv0pYbilNFzrob2KAB6RcqpCNj5D5WB6bry/whPuRCUInkjF3vTMjfpk8un8do0cDnhzsu5t7lpwwggb4TAmL9Vv62v16w0UwH47EKgTXJz7aDoFjoglM4p4ZilQuCGtLFAkQqk4MX72GYVi0Kk0XKBaq5RVGhRDd7faxRmlYvPFFkbllXPZTUBDKLLQsoV0DXfYwW4diY9PKvqu3bNa/O5KhzuJd1sQ96P7/xbGnqeIep+/zTLfdUwOAcY81WA2qCHpw3AaDYMz45zB+glPNC7927HKWBqFoP52u113jWsGILeKObV8NDyeHwZzzDI16U6KPk0To+PkHe8Guc7MVBHAIhZiGhJrM54lIrPPbcM8wxQviqlBsbd7DnLW60ASGZnkE7oaoUT9/oSAFmyaWrqPDon+3gJa5ChjM7oFIqbvpp4co7RnaIfJhjoMXbxQgU+zpl9/Onj+Plf+AXA9J/G+5/7HONdju9897sxnmkkwi/NXGb4cw7+PuqO42SEXsGQp0JWafMuz/mOlOe4Tf72yHfG3LHIhAS+k3ekvVEZ2zjxQLxfkbgwBYAawn8umHdOqZF/9071IspBE3KczC5dbFVQ8heAz3JGetyU0izaBVO5Yc4uMmzCkMuFNLTygAvZe21AAWNlwor8rOE77bZjubWc4TY6DOiE/+jrHHwtwBascBr63OmbcXr8Aq25MgZQo8B1Tp8YWs3kpIy4QSf5kQsL3p9CxbUZu4IO3CANjd+byJMZ0sh/3a1ZeBYSxljigfdOYwNgdbi/z5iY9sV30GsZfvTenJRyn+uxAAIzZXifb7NcHDwnWJn6f/xH/951pWR5GqtSgyog5qf3n+XEXg2X05I2FmTduLESg9NjzqvFIQp1Y20953KaENUU0hrM+fsfPk70owt/cT6IGVD2nc3F+NobN+PNV+/hAtczNg41QSDnsXbr1fjH//i/RmhRpiCkv/hrv5xC8cmTg6g21+I3vvp2opN/8Dt/QMem4/RgJ+7cbkVPwYOAr9+9E27UV7fsE8SJ81GMpsrxrfv7cTjAi8KyowHi1Vc3Y/NWKdY356N/jGDhxZxhxP7eP/oHMX0xit/+i1+PsttTVGUKlD2MU50tI+ydePD4EcZxNTZv3o7//D//B/HWV7+Cl7iK2XdTu9n43kffi1WUzy3akinMKMwzkOLw5JA+Xsbp4DzaA5T52k3O/TSz8H71q1+AMcfxT//w+1FbvZv7GBlO4PJ0yS8wVi4jMOShN1Nn4H77i6/AyHiJ0OyTg7P45nc/jnfeei3++EcfZb28X/j8W7F7OogH20e5P5IT2FakXl9qwhyGyep8384QbR3P88OHB3HY4zmgPYv0Oo1gCNbFz25PsY7XEi5BQHgq9avYxGMrWxYLhi9X61ngcxbFrlExxCGSGvfO42DrIJVlzh3AyMalVSoKu2uZ0gNRmGDQzKbCQ53CKGQijAKDkHm+cXPnLDoI+QV/p4JQcdCvVOR8kQIC3aSd90/UrBFEgFUyeiCem8iN3411qOQVcFGbmWiJlpGKTK0eDEC6JjlwrucjsJ7v8/M8Xt5Lj0u+9O98Lr9PBNnn+Ww/+70v7yEo8XwPf/c75S0LgcIzevNgJ/o7zq1GXLSu9+G5vrzWdylhrcZ8BjSYzLXm3zOMAgrONkmrCkZFPljGcBkys4SRiuGc/m3evRtdFME0Mvr6zZUsEnyCZ93pm6Sil9qKs+tSPMQwTGHsOgcncbJznJVNQHwZ9k7ErzJ1PFDcLsaWPh7OOaVCx4szLKZmdM7IcTVRaBqA4zi3XNeFd+vOzOMe/Dm/EN2OBbRdeC+yt17kfJwct+HJ5cwqdi5DXtEL0xvqmoBFexwXk0P0aEXow/PpODS5aWUpps+6CaxnG2uxddBFBRWLnhP88JlBSIVv+Ezlm/xmX/hg+00N91y9FN9zPPge/JmfkycdA9os7e2j3oyH/GnY0GznJB/3dI5KnvG6vFZDeK33xW946MqFc3utFn3f3s3rNTIeri8zAagiGIBHbadhOulycux8NvLGd1a0WVvbjHqtlTTJEnb0z8/KRvIWzzDi1bT0GPKwtb2dkZsJGLIQtdElNxTVg6V7vOO1QiNBJF1P3h4AdDJhgs9VjLMJK6+//gbe7sc5NkMAjQlZb72JA3TKWG5sxE8++ijldXXBUKayyr14QC5Yp51j6KNMu3DdJL1s/7/7P/zr13P82IQBjg8wFBigN95+I5482+b9vXjw8GkmB4x08WFQQzOnIMMvffmD+MlPPkpkbOds+Om58WkMFg0rGbjlS1PIHVQrF9xYXYlVXj+9/zDOGDXTn1cX6jFon3Dvi/gb/+Z/P65A9s6f/OT5fnz/xz+K/95f/oUo9/f1NDMU9vTpExq/FB1j3D3R7lUi6D2rnGOsxqDMX/v8K1jzw+jDLx/vP43VtXvRPpmO8+tqdC778fzoSfzK59+JVQgzU6rGOf03lbmC0fsXv/+HMdJgIMBu7f7yK2/G/+ef/WEK0b/127+MkscYgWLOQTeuxTlkYJ7u0n6QyMbGUioRmfYKZnH+y0KZZkqqmLJoMAhcZes6qz0UfAcPMsthMaCGIq06P0d/ZsvQFKPfmL6M9157OdbwJHrjTrz9c1+Pb36yHd/69sfx8597P/4II1i56sXPvfMySO4yPvzp40S9xr7XQLRTZ20M1FS05jHWifYuUAKX8fDpDuZnBuWFMq9orYpdZ2+YtAIqdU1IuYQgpuJw4WM30ZyLOA3lpYIEgSsAQ2glJ08z0O39TlybtQY28hwVlwyr4lZBDDGmLcOwCK+/9/ASRVHufCzKNCwh5/qbaCvn50DrZrC66l5hScWv5PBS8FQIolyvkR8Mg6TShvccCxWDn61xaHsFOznv4HcY1ivGIBeBozSKBawXKMzCCBWhiSJEoWKZIPKJsvG+vvsc3+2nv0/662cPw0Mek/M8bKMT0WY4YklyTvIAvnazQQ2WxsZzJ+33WkNJVsHwWk2VdFFxesc0/nxQ+aVB4Xv7hPrKCIGVLfw3g4dSbS1EBZ4oXY/jRqsEYEPhcBf8YdAs94DuRhQeAfgEg5d4JrvohAH3814tQ2wouoGywBikUeKwz7ZNY+K7itQxzSQU+mIilwrRUmsqbjcjdT7vEr5aajVyjMwwNuNRg1UoVE5U0bhlPWNf59mOiejcNYPVCl4u30srddGExrPwe5tXtdmI61EH/q7F5ex87PfOJH7ymf9UuKJ6v9ObTZrz7oJ26SrPTCOjE56ajL3XO1/jSRoyDZJl4Eyp916eP7mfPGr/S2YlYuTlC7/3HPuidyti4Wyc28LoG7rU4PTRPSfHhzkfayUTs7U7nXaOg/ezNNSU9+V+bglzhVwKdvT05VsNueOxpN4ElBjydW7d4tbKp7J/yv3kWWnnu/TM9nOtgMIIgp5da6GVwCT3JeN5hrXlMT1yrzU7mw9JJzMxlRe/17uUJvKk0wRZmolz5Ber8+T6Oq7VWPlsx3YaA5pLMvTAoYdAfOr//L/+969HMJ7pq7oXHTqgpZxz/mSqggJ8BtKCIfEIhodtDIvufzu+8pWvxHe+851ouM6Eo9lqxtOdvahVmvG5999EYGgAzPfZT57h+1ajgUv+1sv3cE2dGKajCMIcrvsJ6IivUlm5BsR6WXvH3bjiPvsMkuEpp+TdEsGXC4ovGCgjwMbSIQFIHPeYTmk07GAdxF+UewKPQkwV0/0HD2hrNVZBcO4Ku4SnYZdb9bl45e4m3h/tv/8kThnkj54+i87QkjYQftSO3/jK61G/btOHUjJHpd7MSWQL8mYa/vpmGjqGOxaXl2J1aQF3/RgEL0rgWzSA2w84ob57cAiNFjEqrpY3KQOPBxqaFQb7YnThWxgiNJi1Urx5Dy8S+ikMT/cO45d+87fi2z/6JD78+HF86QtfiR/dvw9T9OMO6LOFgWnwau9vQ08Q1tUs3l0vVjbWYg+U1u/gGW/ejQeAgQH3v/vKy1ECvf7k0ycYFdowehbv3F6OG7WpcJ8nE1l2jgfRv0AxIk+bNxbi4GA7GbE8yxccRbUEkCOe2VK1FY8/uY8yKuYgNFQmljjPooAa+nK+vFD+ekUIB/TJFHqud/8ulwjA3ynEXuPC4zLCcgjKs2yXhyEXtZ1ZYTK4CiSNGIfZcrPwiZlYGi89NuP0Kp7iWeKowhtKw8YzOpa+4XoFw/DHRNG4063ayGsUYpGpx5VueIoQ7dQQ8VHBS0Wn4cl7F4ka9sGXYQ3pIF1UqioKr+nzPdiCkS8mueWRHl6510sHry2WWBRepO06OEVmULCQJrPbBECYWzyqIoFgMufmc+yztC0jf6kOAQZGTaZLNfhyLmrQZhHvpo68qFyqeM/TM+M0Hu4qvMuYndm+/ij2ADnVpXXGvoSstlGMZ3Gmx4MxUt5AabRZ8ODiemgNj5ThYWliaNYF9oav3WpGL1slNQCwCG7Puf86KBqERMvpEJ1X6dmXIntsnMbaMZKvpEcqOwydnpOI39Ciawg15M6ND3mexbFdFmNWnIk0/bOLeH7YoUNGdQTaLzxXxwp+zAW4vJxf5gdoIVAovOCJsfK69I65VgBqdMDr/U3eTi/N+p8TEMRvnuf51mKdAyDKB7bfQ8OSY8WwWV3daiRX59c5D5pJPYNRJsO5KN/1YJ2e1VTUf3qgQ0CBa+PQRdwn19dxTs51AvCsh1plHN1lvIaeMaPQcGyrzhiiX61NmaXznO+ky9IOJlNIsl/XjKf6U55OI/3icO2u8mvqu1LiurLs0wseFJAqOC4X0nim14Qs7h3s555zlvyy/cqyNJHHU36gofTweWVoJ7jxmDx76v/4v/nbsNMMrvlSTsLVuMEAgsyCoi9QWH/0+9+Nd966F7NXnajSgWa1iZt9kjFU3VobJ2pOYZ4qxRK9vrWKohwdxrBxI/7e7xkChOFAyZU5hD8HD3pAGq8VbTjYokIRtZPH9+9/Gvfu3syipaPhONdlObeiApnRlZ0FEV/houPm//Xf+lUEBxQ4O44RCP93v/ltvKDL6F6AvJqrPDNQdgcxj7chQnjl1m0M31QsV7Hy49NMoe4ZL0eJmXE0RHnVVzcR9Oucv1ng+rUGXtLhTpQbq5kg0OF7mh/leoW2iLZnaXuR6fOTjz6J1zAEVe4lIx0dH+cCRrdnce2OE++jC4zA8JT+I8x6Yjlxq0LBMEAZ6+WtrSzTpDHGGmHnPg8P2vHaa6/xHBdtYzCcM4FmXRg2y2hBQ2saOtmpgnAy2MXNpn07XzcP48Nd+j1xMEJAYNAmRmpzdSNODo9pC0LPmPePd3MbDre4+P6HH4Pc6lGa7saNGzfwZi5i//AEITG9fCYWaOP+8X4c4plbBPnW2kp0jw6joTFjrBRIx1hhNFTj31MIgwsmR7RB7zOFglZdXk1DW9dTTadCsj+eL6oyTGB4xXvJZxlLh4EVAJnbw3N9juvBrO6digXgpVJU0afim9NQgiYNZYu6+cO/LatjeEqh8TcX9fp85yc9p1hsiefBy8NrLILsb97XZ6ch4l3E7vkiWI217VX4NMQa4QlNVF5e6z5ULgFxHbYT7Wa1uXBcpGoK8cSjmzzbEFAPWcIGZf+v+NslIsU2EIVS8XkexXNpJ0oDDcKzUaw87wqDo8FCFWUFjpUW3tglvMP58ukZANYqFtcz1Ti2jdiiOuMzBJ0fMW4uHXGxreu1suQS7dDQoIIYR5AxhgF1DQsgF9w3078xHO4/5p5gTiGoDwQoUBha8jwa1gSQaLztu+22PakjGEvT+wW6fraPE+PhOEkZFWWRrq7BkscqgAKTTQpDkcsAStU46eEp7h9me+Q1x9LnSDL5JOdSeKZzlBY3MKPT51n31PP8bJscF1/1+Wbs7u7mdwI5z7FNzh3LU5bm0jt0yiQ9IGihDHu+oMX7aeTsi56MZb/WN9BbtM/xFFzNTRcV1E0cMWRnIocgQZ1myEzeSn1M+3u9Pn13GQ66jM9feP/9NEDOSbm90FB+4Frljh+0e0mvC/g3vSPuId9ZhMEQ4eXUFfrTnAL4Eu9ffeJnPVuNIsybetu+WpbPyJJjs7K0jE5ohoWtNYhm5KJWCtAhrzMue9zXxKTLKWhFuzY28SaRZxONdF4Odg6SLtLZd/s39e//O//qdWvlRmyf9OIQhnxpcxXG3Is3QdpuPz7sMYjnuKzoO2vxlRn0cslKD7r8eDcIudlWVjhoVkEcU43ooNiuME6f/PQx39fjbKYJ4bGySGVOnjNArlUw7GGacrrjcgzH+vo6g1uK5flKVCBwDSIuIVDX1+fRGQ2ii2X/0U8e0clquJ+MSGZzfTG+eKtBJ/sxP79COwNPcZxzQblRIEbFkiA8BQ9kLpVmd3QcL7/xcmxvH8Tzrb1YxCuyJiLkjSm1COM5hZwrhnMoNBFyCxSxvb2PMcDAztWyuKmT+53hfrQYoO7gAuFzDQfMA6OZoipilyEZ12R662KJGhooBjO3RI4mLTSbZegKiuqaMn4Ra5vrmQbsAm0V0ywMf4LSP4PJrTnXXFvC00QGBSAq5RQ+J/iTjHgy01yrJ2o6sTUfZ1Pxl6Ich/ttaGU4VZQkkr9Mr3jW/a2co2JcsL1x/8mT2LhxK27VruPpsy0EoRmXPAdcIoujklT4ehIYD8aljoLbefQ8Exg8ZEKfabtkOIXZdxl+iOLTaMiEidTGKgsVg+f5XdERda3CWfxdKH5TtDVEzhX4ve96UxoLD5MvpEeGx/hNA+K2OLqJKi93Y7a6h3xRHNMpgCZUqGwmi0ozDMV9XNrhPM2k7eo026K3Y6uKp+rdYUChtc+YHAq/wuztNGqTitsTWphgoXKzuooT5857nnSQrRlRuu0q5sr0HH2XPiY1pKLQY6TfdYBQImMaMzGu9k0a+fUswutcU6msARFYcZ8XRqVJv+ergAaUTvE8jTf8Yhvn6nGEXF+juFoIRO+4HeelclgU2LE/Aym7jtHD+RTBqFEMaT0EsBjuw1qlDFjQt1ytveB3LrhyNuw6SiYW8N01ukVz7xKSJCqHGiFpywdpZTJ1Ki34Q3XxM6PGeGs0zVazHVgG6Cxyp898b2jPrT9c2NtHtk8AJXpkBV3/zHtwPK1OYShS0iUoQMdlxYoL2sg/r/FcZcQ2Xc4VdQ1V7rmeEHraLtuSNUs5r4zs+tl5UpfWmGyTMgA/pIzYJwzqFMDXJI6r63HO91u02Xkjn+n6NlPADwCMc+Vq8jUXFMocnhBQWpBY/vVvEzLmm9W4DSDtHh/Fy3dvxbMnz/muyKJ2fsww5oS3DEcOaJceZQMPb2d/N/YBn0vrBXhTjq2JuYan5vUWYm63TzJ0bnJY11Jf6uPwvtAGPtQbbuHVSS+BgN4unWUUMfr089S1shgms3pNYxcsSgt5WL6Pa9cvdnKecm9vrxjrGxvL39jeP4I5cWVRDMPjvfjrv/H13Nrj0ZP78Rd/5efinXffiA/vP4za2s34/R/8GMu+GH/pV38uLlC4//yjp7F8406sNKbixkuvwxigaJTgO+98Mf7kB5/G9PwSxO7lXNFMuYWg6E1cRh0j0EQI/q3f/rX4lXfuxnt3N+MXv/TFeG21Hp+/tx6LtHdzbTX+0R/gMZ1b2bgbX3nnlXhlcy1evXcv3n15Mz630Yxfeu+tWFtYiWa9SRtcqDgXv//hk/joeTu2jjsYrU4sNUux3ihFUw8PYXjOwLpWZAfjwwjlduBtDIHlVAYIsxk85ygr15MNh+cgmi6uNKgZRTx3dhWri6ux2+7HgJtdT1Xi3bsvxTGoLSe6VVAYR8NSCsvBfhcjd4TH1ELzgkgGZ/HSynrcW8FA9k+zXNERrvnNm7fi4OgkZurlqC21Yh8v97IEpQAHF6k3QVpmK+K5la1+ADNUQFEiZ9cPydi52zLMYJggs4GuL2LgYlKVHR6Xdb+6PVf6WwQYhuIcFZ8TuG6NcNS/ihNelzMN3PbL+Oz+Vty+9Sqj5R5a0AZFY1Xq/hCl2h6BuC5Q/gAJPILB8AJP1e33rf8WcXzayxTp3IoGNjbrLktlyXS0x6wnS1mNADcneFYjjF0fg/Xjzz6LZRCmtDzHUKTnggAUC2npHYLlkgdTsBkqPoNCGYczBKJDn06h72l/lPMUW+1BPD9qx34H1NlaQMEIuEpRR7EoRFbj5kHwRAmwMUKQDJ2ZbTfMyJThXJWUylvoUqVN6COeWaBsF4jToKwYoBHNKtzGVRROxsnFpCZIqGAN1zm/6yL1TM/lNt5HBWEI1Uw6dbXI3nboMVhFxKhAMU+jp0ZbVMzcX0VjrTYVgchYZWHlmdy7DRr73FQONAe9xjP5zMBkwWnaY/iZkc6Q4hz0m2IsZgyD8TzTks8Zz6srgB60OYPQs9D9wmQnCHMOeGTwYkFFDo/1UbCbt+5gEOCvzoDvMPIaQJTSNX0W1cuLaPGcR3O+2pRnYwpjlFYFxezGn+oFAZAGL4EG9zOK4N8CQ3qvLUrQIrHqPF9jrTFxKKSTc0HOUdpvgaBy4TpS6aj3NYUBHkEnTk4PSrDs3Ci/pBGqNTDuDI0huNwqhfeyBl2Kca5zVNbMnEXPnfTaOa7KvMo4FTKWzt0kHCsX0OqpqPCttmJ+gMskstQd/TIrz7WEbgwqmL++GsLvnfRwBa3O1WHCc+5bD21ndx/1McowqEbJXds1CHkPwJYhdz2ZsengybNTsbqynAkjy+jGMbIxj+c/Y4o84+EUh4RyGQZoI9tuPoPtzjlH7uBSp9Nj9BI8ZchXzul1T+L06JS+lzO867vgqIohvdIhoS/yZxZF5v4CNtcGJu/Q7tT/eNemObhrRmY08q1ZtFmSiWt8taFVCb6X3223PDHz21//3De+/PZLUe5ux7/2y5+Pl5dAUFMYLhQbmjwefvYxCq4XL732Wvzdf/hPUegzsb+3E+/fqMf04CCWsI616XG0pkGhZ/1U1hLwH/zd/yz+9b/4lbgzfRJ3bm/E1rNdPBGQMQijUlOBjuPB/Y/j3dfuZPUHr5Mog5ODWKzDLJUrOjMTjflWtPCwViqX8dbN5ezIXoaw9Mawyv0Oysm1KQgWHsI+buYQSi+vr0a95M6bhs3O4snRceyhHA9RZrmNCsTaOTrAOIEURbopxIwZf6sEUu9A6FsbN+LRp58l4Z9e1nK918bqSrTK13G3OR2vNiK6CLTbK1zhPp8bAkGR5FYdIMzHz0BfpRZobxTv4cVUqngDnNuFDtf1anQZxDpM1RXJwvizlbncSsO4ruEfFavMUBKtpkKRcaajgzE+OWznVgZZmgd30HI9xqzRVHh6GF7oPTvjVhqiPdQTnXavJxV9CwEy5OW8SVaRRrkddzDMKLouRsJYdxlPw+oOLmQ107Hd0xCCnHnJkHowOT9EH1zNb1kfK6i7uNVMJ+lsmMDCs8bxdf8UVBWyTOoaD9ePmfr74c5RbHUHcXQxG5/tHMYuxtv9g8q033CrCx29LpNSUBiGQjR6GmCIFlsYplO8kwG0uUDJWst/PFOO4z60qdRjr92JXQzRHkDjAO+yB9J2ScHeSS/2T6AjwuweY8f0VQMrYMmQCH2S7H0nfAEhHYRIw+sEukbLw/Cfhwovk1JUkLRWJZtZZfB1sRV8geo1wo6rKFIjpyLQw7JquAhTVM8j8vA8j8KzKJ6rQvaz33lP372vPOrf/jaZE8h5Gt4zyQSeMyw3gpZ6V9PIuTLmmMnzhlL1I5QBVAM9EOCpqjH0gBu3ijedRg9f5cxjoC/eOgasDHg1A9BFqSo6C0dr7s3ENOHqfNDnGXgZjiLvLu69ODdrkDahkO2l82sq6ET+3gUDYdu9hzsXXwra7LP0kLYo8a7Gje96PoOBOmKcVYk1dJAhMDcMNSICC6WHZckkE75UokY+TJN3faQl3QyrWbLLyh2G5NNgQR8X9LZqrZxTcmy9TqW+vrIah4AVDZJtcFyVfcdVAzmJQDkHpEI+PsU74rPnew/f9SYcL6MItkNvwpCY3+l9OYZ+NsJjZQrXJDKE0KUALC4cdowdd+dIvcbaltbeNIHlJuBvwDmugdKImdourzV4PlxJW4u1WSW38IF3nQMsY0w6eFPWlzw5bcfGxgbtLyIdgmEXwTudYNjOBA5LdTl+OVbyk7oBOe+gTyyIridqUpS/+5sFe03iks7KjDrEd/vpudLG/jil4ZgIgg1Lpkf9f/2f/4+vW8vz0Viajx99+GG88tI9LPBVbkp3guV/3h5H77oaD548yxX+roO5wBp/4b134gt4YcPuUcxDaNf6XMyuxt/5f/+/4qVXbsfXvvr5OO+gdPjt4hyrfDkT3/7ofnz27Gn86td/EUTFM0DWjCa/g9JBWh9++FH83M99NRnfAYKFs+EO+h/94R/F5z//XtxaqmB5+5ntZmFaPcM/+da3ozW/EJ97/33Qx9kLVK5rfhGPdvYh6EH8xV/9pczumzY0Qh8sN3OFEfjWn/xx/JXf/Is5yKgJBFglgWHDg/jmH38nvvgFjPid9Wgf7aAgYfYxUoo38Iff+U7MVGbjy1/9AHpdFovhQDt6DQ/uP4hDmGQ4ukR5q1gMBczGu2+/HjUe0GjOxhDvygWVKpLUTgymc1kiPfuQ4aIceDPY9JwQNujCV9CmmADmklTczgmIQl2noEF3stdFktZwE3HKZAqaqEmhvvPSywjaPmMwRzs6Gb7MsKmhPZ7l43y3XJXzYc6j+R36judqdHiw12AkMxTHy6yhIQiJ5maIxrReBSSro6hE6YHK4xTwYM00RVjEaTjw4PQ4HuENDekc5g1acD8M/0qzHm+vLjGWhn5no+2idK7RSzEFvY7QmIxC1wsFjKI4tg38foRycK8z0dk52soQtgbPCfHMOqKhCo98UoTRZhibCu0usvYcr6kcu+k0xvbX+oAKk9VV9KhEwROl4z1Fhwqq6xkVLmlvCE8edmGyR4aRXoytCsb9mFxHVqJdrr0yU/XJzt7PUvyd59D4TNqqUTJ5wXCxfUjW4b6+u95Gz8w2qfRtu37L+TkABjDVvxonn7nOasElDHhGjoverPfXE0/jgUtmpETvxj4WvIaRQwF6fxOOZuCnKcCExl4wsg6Ic6wN+Vnzz0MwVMGwKN/WKy08Q/rvj8ihDdewC4As8qqidzv9WqmGxWN8uK+oSC/OajUl+D7LOOFZJa/LV7Txemw1B/uNRwbat85ePsJnew8O+TJDe/THwq/WaDQT0jaY1CEd1AszF8OUQdcJ7e/uZJSHR8Wly3WQPXlN8Oncc26lhIJXHKxIr+wbph/SR5e3WBFf76XwGvGylpejgwEo6p1i+jXw8KthQ9cdGQHZWFvk+cp0oTtqGMozgEUqfTrhmMoTuW4L2uWiep5tKToP54Bmp+mPQGDUjc+/+UaMDvbj5c0NxieDqhgMeK9SS4/cYr5jPVHam+nseJtm7h6Z+ACNZi0EwGefLz9r4AzTGfpeW1tL3nZuNsOMtK3Y5uVFQgzfKxuGKuUbeWoZwznJilWryV/O/Qv6nBOrVetxBFj1Ge4g4fg6huoJ+zn1e//J377WFWvMz6frXiDfi/g7//CfxEUZKwo6HzFQUAAhQNHwrnX0YgUFTZfSopXs9Y8yNGfFBQfdbCqR2PXlIBFXe4D1N43c1HUE2KKRDpodnQxIcdg4DBnfTVKWTY8V8bp9epZX4bl9lJCMY+imxnNyvuiFksg4P4fsmpUBUEQaVd13V/A7yZ8onUEzdOckspyn4jdLaBaU7qJiK1OPTduGmXWSvd5Wmu0G4IPupnx3GKBKWGj3DBRnhlFvaMFf542mMw1fWvUGbUh1AdJzrmwmvv6LX+MGGBE8WOfoVHomqLiGQTTioXeVaHwOw8H9jDXT7GQUx+3kZIzCwbWHjhAyjZkC6RhphEQu0teSQs7NVCxHBFOeQ4OXb9+Oxw8+C6sq+JtCZHy9MJKGkXgeiq5Vlh4oBiUXdK2AYtaizziYSJIr46GjaM/xTuXN2Kq0VbITlOjwTnG/Et6LiS8K8kwJ4wp1nh738XguY2t/L5NK5vGiXr19M6bxkExHHgwt8gkjwj8u2DZsZWkaPRfvfwgYMeSAjGM4RYF4GLZSfoYmnKV2TOVbGCi/H2f7LjKBQgMs54k6QXwqRsyqo1Dhb8cEHZZ9NwRlwoBjO0mk0KjIGN5TOqmgfIa8oqJOo8uYOYmfqbrwm0ZCmTL7UQPud9eM5YnLNZApx04vx7mlyXyHXkNWmlBWGd+cH+MhKUcoFxso6yjkPk8FYycyQWXkYtsZbAFI2AHmP2XGeo0mbaRhgp6OtXNJ8s2EXtLJvnk/F8IqU85VyHMmm5QYF2mlArI9fs6lBsiCitIxsg32QcOsp21DYeekzxD6+jxD3YbTXcjsWkjDsXUUZ38wiiG0kt6eb9kn+y+wxb9gvDFyXK/nJZu48NhtPmyJz/ZwnKTLLOPpeKj0BXK5xIJr9QDH8JmH26cY8RHECi7mpopKI64Nci6pWKISsc9zzMxzl11p08PrMAOuPF3LuS139VaG5X1BhFX+raBiAsPQeZ9ZSyw5t0c/ACs9wIs1DdWHGY2wMwDlZK4kKv/jZrkFB8/TSOeWIfSRM1IPpxfLeTWXKL36cnQODqNBf2vQ8RhHpMz9xng+Rlac6jDqhcrMkKFtrLfms7q+u6pfMA62RV7V+5MX5CuYPw2nMu/fE5lSRjXIjqXfe62fnasCx8bG+ma0AKIWrrZDJ8dH6E1zHIo5XpOZlFfBHJflfb3e+/jd1H/6H/8H127D8Af/4g9Be/U4hiG6EMGtDKx+fI1hcaLQUIcNUuBcf+TASyBj4+bqGwt2fccc9JxG+BUk514uFSAGyWKlxketBGGopNc3lAOzI6wqg3T3Uqm5NmWUn2WwZOIXA+6QTF1XQFBa/ItYzPVYxwWzKfEMWjInJ6tsUyG5noNzE5lxbw1axlUxdpNJ+zSICIqewDkEa9VB2gpnDgxUo29dBrh6pasq0oC4MFZRIkcmlshF3DwNB4dbUVhPb3trO+pz1aigpOcxtlZYTwHHG9s9PADZgL7oW48+q7hurTRBFiJqld8IpkMQ6dMIj892agzcrkAG9vnnGafX2BqqAY1iwEWzhjhFWSqaCfO4tsGSMaubZvwNogKNch0NffHeKgfPd76hCGkU8wIiyokWsrKDSQ2mNp9dgvLhDahIWyoZ65bujpPeot6PRWRVDN7fNorO3QONVmX7ZkvTWRroaHgVbWgwchx41OWgGzeWFjIZ4PVX76RHCuqJR4cncQxjycDOe0wjcDeXV3KPJTMPXRPmXlzyn89zXEW+GXJAKO2DvCY9JgCpzNh0UTy3bmzym8kHCjDX0WcNBtREaVYybO01puoWglgYBNGwt/LlnIm/SUeN2CSL0dX/yo8ZtXq6/p5CWC/FfB3lz5g5L+HuzVt7h/QDhfMiI0uhVWEo0Fm6By0vq3k4LBLM+UszZ1NG6bty4LWCggpyrVdqKA7clYkBVxp3PhfyBciCf/UeNRh2xPZN6OS9bKshPtPpC6q5jtIwjkpFr8ykAIWQtjHU1tt0zBeRA41Ma2E+Pa+8J/eGxbJPXUOFXDUL76eXB8DQszK8rhZ1zV+RvAQfnRdh2hG8oT6yQHZKGzdzlPKjhjtBk4BhkvxT7Kvl/S3dNjofJOKcg5aCDiMBGc2gvfbXtO+u1dPhGedZPEc9p9z20VsVgKn8LY+NehgL7tWGP9dWFqOGPFS4hx6TcqBBtAhss4VSli/gU7MXrWxjrb1e+yiW5xu6efEZtDjuDjB6g7i7thkrevwo9gFj5UALnjXWtkc6yh/yo6BDHTkBRu48rQyIwFxfZeRjbWUp54uQLMCRC3379MXajo2oN01YcxcHA8FGCbgf/dX7e7B7lOPvnLe8ok72MBlML8jvkjeghfzjJsDyvLxvhCuBGW3TG7QslUDT5LLN9fUEbrnDPHJlFMrnWP3k+Pg076knptx6b/lMYzz1i7/wteR9v0zlzS8OrAwpISTMRLi8ob+bIqkxcALb7/LF9+cwjtem0uPdmGyG5yYCDrNbnFUG93nymGEUP4sUNFbeXyvtfIyN9V4+y+sTIcG8tsnz/NvPGaaBUfOetpz2TM6fCLDneJ8JgT1fN1Md5loCLkol6jyMawocbMMuxsydlBaBXs0UaMPDCVENvWEQ0UwOJH1ZWl7Lmm6GOBZhBJGqz3fNAVTCQJdRwrRThh/CuPwzkcIFlc4VvvPqSyCvNjTWszLubghID8u+67lMp4ttf6QBpjLf3YzQcGAxgQodYb4cRzy3XJPGd/q9MxjDGV1tfvObo/1dWoCikJnRYF5je6WTdJT+zm/lZ/qo0jFV/xoGWppfKsIT0C+3ouHd89Nyc77C78sx8rA/Mqb15qTD1vFh7EPjnjpyGh4wU0xDOHJynj5hrA0B3+E5js1Pnj+PLuNgqFVkrld0yfXvvvJyTNPmKvyTqbWOFbQ2g8lnGv7JUDE8ZVtyTod2QTj6rorF8HFtcbzwjriHgiSPy4eZ6su99SCc8xGgaaikk7/7IA2O95J+6WlAB5VI8SzBnYjfvhY8rmJ2+YhtKGht1ELeRwnSNgVTcFc8R6WkN6LyYjyxvu4U7RwYrJrtGQEMVWrKl1EGx8b2FWWsuB9t0QCYfFKEl1UEPqXwPpSPPPhtEvmwXT+TG/kJOhVyVRgy/uN+0ASDpXFU3jw3+YDDTFTbZv3GpaX5NF4uQjWsLy+cHJ1mbUVHTB54771X4unTZ7StFg+fPIwbt1b4fTk++fh+3Ltzr2ij7ZC1VYQ82wXXAqUEKUk1D8aUlyFKx8f+SmiVp22ULx1Pa0kKCDLakpcxgrwqAi2eozy4h9kcQM15XZ+j7Gn0pa/rtpxWnpIm0PIcAOhGpEYRVNgaQaNDHircIhmlSLxhYHJNXXW+GXsnR3xXjf12L7oCFERG41fnvNcw9tLU/tl/l/7IxwWAQXrlHc6z575bL/KSew9pX4bkoU+OpWPtuYyhWZl6dRkehSfMXjXMZ/8916iV7XNOr7G4HE92dxljjbtro85zntOlKj/TEbxLw+R3niePSHNpnTtl8G4lFr0kTs3z1KWOjR6Vi5HtgFMQmbxiX1z2w/O9T4ZN6f/UW++8ea01tONue21VawXLbA9TGf3ew3fdPycEta7+nUSk0zbWY2AoBoXo9748ZAxbaAfsoLFKB9pDj8ZGG47y3QrUup120vt6D5/jbxMlKt/J9BLJznqu99N9djBlJplswpQTYvq3z0+PhSNDEdzXEGeJm3qe+/mYyaVHphC4pkdFfIGrbCjwBPQtOha9SUD7pZIxhKIyVyidqPUejCwItKj8IRPJPKItJ2u7w35mUF2NUIAYLRWbBqAB0jIZxfi3VUBMN3UR6fDsKgZ6OTIM50mHSZ8MB0ojVCP0mITfwJt4wYWL/SIMxLP7POuNt9/PiVSVvczY65zGBd6mIUKXLEzGLe/5Ytws+puIme80Avl8mLmspw2NzkCGVehnCNQGqqALxi3GxiPHDjpjMkHYGs4SHuZhdKBtGWOLtcz+HuGl6RWloobPlqp4nQiMRnWnfxLn04x7MMbQwnnCOejRqlVi2YWu3MW1Jxo9lQucns/VeHM699VTh59omwZInpIHhCACAX+zzWnUOMfx9XuBlopOJeX90iCJ6hm3ol8vnsNDkLe8HkJwD0Ee4BmFIJ00GCpHaer5HuqQRMj85kueVQEZpqU5nKuX4FxGvagHqJJRgGlLpvfDL3r7phk3aVfyrzzA/X2OferNXGZEQ4jiFjTSLlF+mTa8MDIeXmcb5FeNzOTwu1QWjHlum8G9pZvnZ2iSv50P9t3v7MPknmYeu7fd/NISdIZOgieU+f0HP01vp4OCXkenSA53lC7VzQSciQc/3eJeYwzYy8heJb75B38ad156PdwHLcEa93ZBqvRz/aHP9Nm+PNQN6+iabUFOt5sZa6n4pImDxCt5lOuy3Y4XffR6+U4vUOXpOY4H3+T4GTEQlBSAUd5wDVGxy3UW3MZ7MGv3Sv6DZzykkfSQDwSqZu25N5QhRyMsznsdD3vRYZw67VF6WJlqzm+rq4tRxUDoOXnovdgPt+UvQ08NkvfWc5+MGS3OdqvT1IvqccdQfjIb1XlCdUIHudWT0rCWpp1WoGfcQ55RBhWoZbzJG7fvxqPt7ThQNk1c4Z8YSLmQD6TprZu3Ymd3J+dAzX70e8Pqzl2pr034yfVa9L2KvlceTBzJyAvKzzljvWZpmvfkukyP9z4vjJX9nPri59+9Vml76ILZSddryJR6FQ6OrqwI1bCPDHvaRckaKuQ6qwwDsdO10xvQ4FmAUdinQGctOZSmAu98AuyMQBSpiuU5PQaBuTH9QDkP8/dKzXkiQ4iidemowtWg9BFWjCmEt0oGw5IL0YYYgJW5Spzhcg55pgtgx05kKyJc36y1MmzX09LTJyd5dfvdckRjmQPJdyIfNwh0DspYvoZcxCuKgzdiFkEa6YVgpJw/WqQNC41qlJr1KMFoAyfjEbrl8UzsDzoxy2fx8/VgHAOEZn5jNY5gzBK0nIcWR2MXm5ajWW9F+3wUZ9IMhnCA9ZSK9R8qEAYPYyLacPAmgimjnF1mdbfsg2772dmQc2dQYFwLM7vehFvAYLPRG57HS2+9HR0QzTT3uqAt455JF3o3Y7zfwguVuWUOmUvBzN1oYWYBiQsHFXLXJumBapDczDKRkEoKfWHY2DGmlclXMqEetPfVAzLsKp8ZIx8iGGZFashc4b8PaPE8gYXrMjzvxuaNOHazOO4zhE4qDs9XoThfYEKD81wrrfm4gpcUdMiTbfZeP1Ni1UYKgIhXJSX9/F1h8N3v/F2B9fA6FaH8qWdi5wz9qtD0gGybh7TSENn/TCqA4C7OVFHoKboVSX9sRWoQODT1uQIdt0xwoXAqFxWUB49W5jxMYU6Vp+6A7166fSfDcHpGQ5RNDZlT1TpTZsjtpHuaY2MoVkWlDNuvE/jy5kU5TpG3cwRibTQb7ep1PHj+LJ9kv+1DhqodF9vD+wQY+re/p6eAfFVrzVz4mZm1tM0FrVbnV7Yy7MU1egPS8QoQLHAy5JfAGH6UxjMoSDeWNPsvIx16jK0WxqUPMD5C3wzjzTdfS73x4MHjaJ/24qW7L2VbpaH3ntBfuc7advC19Nc7TqOJotB7c47KfglmUnmrFFA8yr7n+fI6dYIl0hyPNFy0MwEX11RLrTg43I75hWby5tWltJ2O6lWXe6IrkVUrr1v5RnDa53nlRguWVV9BJwChFeydXnEOzfBypVGJw+PjOOl0snB0D8NkZX7pLe0nRtjMu8UmXha00KnIqQDaO4THnLaxUv4MfGY1k3MzL6GJ9BFIO24aYueNNBBHgLwlPFb7ZOGCk5MO94cfTUVHjswUnEP/j6Gd1UrmKzPRWK4BUGdja8dNHuXXXmze2IjjQx2Aeqwur8fz59upE1r02yQu58kN75uhzc0zocSCvqnXoL186zhmhRL1PH9Lbw/7rO0IC+nS51xTCE30zmbWVpa/4Qm5Dz8XlFQKHRA4StuaZTKDEWLXdVgPrXfaySzCrLPlTWEOFzBag83QWsetGlB+EjARCtcWg18IQRt0L1EKVH8J4cXWIHca5PzMOchvZMYL9ztHGlxYabqt66HOYe7+eT/nVGyvom0Ya3YKY6lHyDdztOmcdlvDMN3INDKuUQKRco44xVIuJloYw3f7brPK8l4YCxrKQF5n7b0hQpPt1shamPIaomvEaTssm9sfnHZOYLJOuDfw9tEef5/GEsZT5THsncYCnsQIw+CkbLMpo2NgoHO13ogR8NBNG2V0t5k/ezHHoAIVHNRQsIZMHWRJLULToBRMXKB9Y+zn0NP1Vrl7Lv02Pr7QbES91kBoFpK+KrIy7ojrXmYZn2vaNKshZhwvGWONm56UiiYRPhSZKGJpY5WLXOMiuGDMLLWjgjas499CLi7LyWiTdkRO9sOXCkpmVBGorC03oxFzPssgjim0hrHcrVqlZr96IknarHIQIXs/ZCxDsSLW9FZoe6JCHuz6FstrJRBJnoOfeKa0EnkmakQA/dvPyfP87uHz/Nt3n+nvvgsOPETnCoy/234jA4ZQ/NvvJ78VQKOUbbQfJhc4P6AMqSjTW+I86Sl9k+cYX9G0/XPC23Zk6AfglKF0vQf66NoW9BHnGAbmOxjZBJbcxwt+NaNTxSNaFrkLFA2ptgCQllq6nL6IGorS+ZXzWfoKqHHOU95KOr9Q3hJ5inZaTxPmxMCgzBgv11ZpdGaryDDG0tBWhb7NwJPdAUrWBCh4yPDPGOA5VnbsN32ReQ3zSDe9okzSyfWYfHYyCwOSCQnyIMo7FRmMfffu7ehgwApjUOyjJZ0dl4mxynHjXbmRxgxGzoNptOYqABCLAUwhT9Ct2ZwDXLmbMLTh/hXoUIZ2g84xYJRnwsszM3piZu+Ws/qPyzMgUljsoA1IneXdZTXK1O7hfozUAeiqDuQ6RRAOGbfzcjGf6nzmAGN9AtiymomV7s2yRkCzwefIuw5AD0B70i4W0co38qWvNDb0Rxlyt3R1ogtsHSO9FL0tZaGOp6ocHNKe1cWFePnGcqzUAbmAgEvaYd1GC3Vb09QtjCwma7UU76M3Znm8PfTW8HIUqzfX44pzj/j9GOPpPNPikptOCsDm4gD9PVSfVhpZANt5ZZOEDGO6ies0BuyEcXfNpmXmBo43Y1SvVeLm2mr2z+UhZplW6ZOGzf3YnHt0cbmZ3xpK6SKIsajyJbRySmWmjCZeWJr/hgrKOY0ZGGupDoLgh8pcNfZxAcGzcQrRXcQ1y42bNLDOIGsZTzBsp3Ssj+I55LOoYQkk0IThtYy7R4dx2BdhXeSGbLmDJ4rYOmVmAe0dduIU1D7EMLVVlljj26urMV+qJXM/3z/IzoskTHm8hBnW65VMOVWAnu/t4UqP4oD79hCgIYh8A+XSYCCsm/XJwydxiPHqwGg+WwRRo91llNkZg/+U+3dQlB361z3txgw28EZzMRagh6jw6cF+DPjcYaBdPOzq/BaD37wcwxDlnAA+5f4mKayDOtujHgaiEi2QF24rRIbApXoO3iU0Qc3wnUyIwgI1zTBgIjK38s+Bg3ncAVXD4MDmOh6YVkUymevzb4VUodUAXGF41kDwhhCdMxujPKwLqdKzqr21AlFhOabVqXFUEN7O6RF9sThmlzahHIEVV7YXIdQ7NSzgHFC+jLnAqDmRzUeZL9dUwWAqPLiPs7gWmutB+7dtSyRL+yZCR6NTmdsugY5KybkB12G5TmWG35wfsxJ1pgsbsrQdKDcVmQswRZ/OL2rMNMy2pTA+oC/oZbaVnmJGB14Y9GwL774stzUxVv6NPCWf+bmg8Z+9VBgaa3/LOQ7aLU/4WbqrKER89iPnEHieiH1SFNQ5ADNjMa2ZqICpCdeSCYAMt7gYV1VrQoDne0wUVbYBoGVbU9EpuPDc6mITTxL+4Pw6AjzLuZZWmme842wQC9WIBkp47moU5SkUzBk83zuJW/DqKai42R3FbA+DgtKuWFHDftE0w7u+UoFxP+dtjZxYj8+1YYYd3fzSkYaq2BfAKONi+R2zzUT4F8MuhqAeDUENxkvA6Hoft7UwXdqwZzmRvF44vKBC4j4l5KNeW4TflwCRzbiNF+kGje5xtre3m7Kgx7qLrPc6vWJKQv57QS95K71J2pWheeTL5zi2U2UUrSzKb86zzgDkWoxJHRpVMZizANgGfVyo4Q2hjxpl+H/arNszlHQ5OoN9pKPPmJ+g+8xqRm8g7/ONWrx0ZxVAaWh5jr+rqVtwZeIaD4enwQcADGTJaYWcZ4OuVgiiecgksoscPt/ZxUudTc9Kj01AKz9piOQ7+6bM6JEYwl5szRfz1/C6v91brsTtG0txfLxL38fx6s21KJ8DXBlT76G8Gn7tn1sjFu/NIgidATII70GgS7hzYakVdYsO84VVNmSDFQyLPJr6oOyO3sO4vbkCjwPCaOcY/mxWZxjnbjTqxTZS7mRcBgRY/cRNdOlhzIyHsVotxSb9vdlCp2FNZgDsZejvfN94OECnDwA2PfgK0IchLDEuZQyUmzcawZvSgVB/oAOsQzvz2muvfENhK6oPQFBRGj29gLHGMLCVlGso24UWVpyGwnkQmyFBYbnuxbpwLmAzQ8htJ5y3MftkFgvqwlHz+usMqIrLNOQKv7utPbopxijJ1vICA4wRwBDSR5Ce2xqg0Hi2O2HKeaIzGcO4vcIxPVNG2Y3RjSJda8u52Kyae/RkFiAX9RCoIdS30rfhSvd58fmGqnSnRxiTAc8ooeTsu213gWsiRryIIf3p0X7DnJyFN4XHwnd6FXqN0qePMJdQUiaSnMP4jCjMBPJQUKGXYY1S2RXtCBRKZwRTi8yywoL6wX+0q58KGmVjqIU+KczWYzMb072AbIGxbpl3sjlbGiueb1jFYryG/URQU1xj1Ya+yghBuYZB4AgGX08G7xXkbBJFjz5Oocx9VoZe+R5qJqoXAKpUnKuDjxLMeC89XBWPHmJNA8o1KgPPUWFYReECdGSMvKjgDU3gGb0Hn6mK1sgzYOktqiQNNVvU07Uhi3i1ekpmqsHPOWam+ToprFI31OVKfkPVK5wrxnZ/J9cfrS+vwuh6GCh3jQbobw5lYJqsQFA6J+qm/RoWQ1f2xdi6HbBvVv4wFdj94Qxheh2ynoYntzqgDVZH0MBqzjPmztVWO5BmVr4wIcnKBcXatOkMB57RRrNnhQQQKvkY6BJ10Ts8r2fkPccqKLwJDYIeiKTNCATDoBw28cptbgUloNdpu91+XgWfC5D1cn0A8lmBn52zkyfHU2ZI6lnR9qa7/fp7ORdOawyUL8fMcKPzD9LesK1mVsWZoSXop2es12VKuaE2wzz2P/1xlSjnuA5qDp5VnpxHPXA/Ld5H8Mbqzdu5Pckc/Gq426y0r33wHgZ2GIvculk3xbsaB4dH2Z9mqxU7Owd0wU0+UXbIWM6vwwdmHLv+sUQDgHYZMTF7z8hGseSAtvPdxKhZWSGrOzAQ8qALjSuAH3AvfUJZ1/Colhfj+clBHAG+N27djFNB6qVSOgvg7kWnN0hPVJ4eoPwr1VZsH+6lrnNe2DEUbI0wOqc9wCDvZXhgHR44PjoA3KKYAX/tvcOMYCkD6pNjHAOLZhsCF6R4XQIhZZyXFT8MBQJnGAMNMiN/bsHyAvDcu+vWTfOx9ex5RoYcLwdRfb5+Y5N24XHDM3XAtFtJzWgwlC2MmoUEDJXeWK3HrZub0OsitreexxqOQ67R5Bmz0/U43D2KW3cW0TkYmHN0GNdM0RfttPUnDeuenNIv3hvoPsOz87RJD/MKOTtjjLpnM9EZXcdxZxiWIHOpguWz2pzjnovaC5cMOCVjpqIRN9uj7OsApe75wntvX0sUB9cOwnqpnMZO9NEpleQkmcF4bp7LAPubQi2E0fobfpM5PNd4sQovY5IMgApOhSvylZNEHQ6MytLGiChVIJNnWMnZNNwxiqxIgeU+dMx1VNCIaxQTCKVx8Hk8v0en3fywBqP3cHl1Od1bqFhfUsT13frf8JDbYOuFNPD2BnhfPkskrueQGTW8VNZ67+oYNFnUEFYR6SyCqUF0cbFbudM6jChKgu9c0+A6kAuurcDYLmY2PHd5jhd4cIjBQHFVXeyqcVAJieQvcnLy1q0NmE/NpHmCRmeG1Wg797O7IiUPaWXvNViifRfQ3njptThEoLJA8BgFcdZNT1KaZiYUik5QYq0wDdwUilwBNdNM1WvYxnmQEcQVVWfM37lJDTvKd9q5LT4X28z3UKgIPUrREkhZsJXnTLyNnHtCAOWJ5AUUo/M9ek9VgM8USn5Inysoo+2jIzz3bipfE1JEhfKD795HZWlIwkMvZn1tLSeKHe+RGxMiyHO0zfPn6eOt9Y14/uxZvP76q4wd/AWc1VhegmotQpqlhzgKpTDO6wVSkCPHf39/D/6+ThRrcpALdPXqpJ18r4dlUpB7NllVW352kjnX6zBWhsD1WFT8OdEMTX0Z7upieFOxM3ijwRCEb4V0jMasagixgI4a8lkUpAu6R0OQvfzO+AtScodtk1UAH26Oqmfj3J2hX5VzJYFYoeyUOXnLsClE5G+VVGFk5S7BpbL+6KSXYRjRv+E2wcMLAuXaosnhfey/AMpF+FY6qAMc/M6sRRMCnC/2vkf7h2no5AsUQM7fOAaGoORXvWr/3txYj7X5WtxbqSPvl7F/fBpzTbys+bX4k+/8MObxJk3JHhguOwXEIIPOOb/y8ssofXoCzxp+1JP36SUMUnvYi92Dg3jl3j10xlWu61MHaRib7suFbKw2SsViZtruHktdrnFLjjGAxSmKKt5GtzcMF5orz3UAtDtYXM5UUKq9ONw/SiVcLKItpcdvv/f2DuLGjdsZ0iwDvrf2tjMsq1xlqBJ6q8v0Ei2XdNI5jlu3b0GPi9jZPYDPLEsEgEcu5B1fjqW8qgKvmtmLDC1ZqBhesNj02vpKAghrtq5tbKb310AHgiRyDyt52sHItaR4PSsrSwB8eFkrjT4xJG/2sLkDx6fHCNlVbG6up+yqay040LlAp12WYw1jvr4BcOgewfN4g/M4FuPLODzuxxEvl20o4+6UscpvU2aH8nCjLgI9E2O6yIrz7B7ygkBNG5KL5JGfTBpBRCxt5Qersjh1IPk8n9vEzOrNtW8YjlGUM4bOoIlEU4nTeScji1RZUGPeACUN82vJi8nGwqjJvLq8dYRJw1Cm4a4NcbGaCDUNIs9Q+B3IrKeFcrDS9BWKTSG/oFGGEtxsThRh7DX38UEYznS16dDVuRafcyCHhkFEq0Fx/maMQbhGAEXXIl50fzK3VQTUv04GToEcrVzO8BfptBDaLCTrYanYLxmENBQoDV8aBmx8tn9GuMv1gaKr024ndS3bMuYeR6fdaMN0PRS8FRY0JE+390B8A9CWsWOU7/UMA3yaniPkx1U/z3mrl157NZGjwlXGk5tGmekRZIkcnuOgaTmdzzAT0XFIsMB33avZWIFZZfYpDKNhjhmYzc36ZF6RqNuVLIqAYcwaBqk0C70wVte0Ufd7TkXJwGbqvUKCQFjMeL4Jnea4r0pf4wNdLuAD7ykf1BjrLkpF32kEeux3+UxTW/IA7/minxp1s9gsPCztrIsnX60tL0cDXthcX8uq5Zaj0qiurq+/8LxQePCjvCnfpAGjbxoxk20sgyXvWYHB9uxicFwi4DmvvYrR4rp226r4M7G/u4dxbGe168PTI0CLyvoiU/QPTw9y59fBaSeXGhTzYyoNw4tF0oVhTPnB9NsyD1tdaKGc3U7H8j1mMY2zrYkC4TmTkq4v5WtacXXGvcCYGFHpIC31IAQiZ9eGuztJVxwleFdk2gyLNmdNOe6zgmJ1PzoreDsP53g4BmaJ6WVM0f/RCCDhXBCyYm0+50oveK6vWehYbK/OO+dcW/EC/tg/HsSwC1KGra0SfglvO8aGn/uAiFn42i1pzFG4RrG6Xs8EqnMjB8ii3qhy75qlGe435Br77gahl/RXD3O+DhAEqdcwtg3GZg26NUsosSnGsX+Nx3MVDfTuVGkF/eP8ZCfu3r2RJcEMYQ3p33jKpQoYRnSEhiVBhqNLuy6QV+c6XA9oKNJ2mWruq3/hAl9AFLI7DT0Mlzsl4XyV/D+iP9VGNeoYx954mOvuTvt4R+1Ojk0uRsYTdG5XutrPlaVFvI/lWGJMZDrn3gXN6gyN0gljOUZuBQbOD+qZC56b6kvG3vl4OpDG8PnWTnonJnDJv/K3h6BIY5M6FVp+6XNvRhPR+eoX345r26lMAC532lfogzYe3HwsV2fj3LVgywuxfcyYlap4Zf1YXlyFrrX0apxrGvT1AAFiCQ4vY2m+HsNBB5D3WvJ9zlPhDd68vUl/MJDoDVP/j45Oc1qmBb9XZkz6ASyghwsnXm2qjKNnkUvrRRrFcqumvZNT6NkDAACuAQc6OBV4t865K/Rx3mvou/PpJeg25Zigk6qcY2DXfFC6nrkDM9qfz739xrWIUibIVM0UTCAnF4y4iURM1MYh+k2iYiBUAiJoD99FBhofFYhI1EN04G8XMIuD4OFATBC5yOE5bqx/i2jNMhG1ep0us6jQCsGmUucmcLTDaImHKbb578Uz3GOmYpgBIRPVynBed9IDuSGAN0Hfegs+i5/T4HRwwa1MPF2ejZ39/ZzUs/bVNDB5AcbUbTazxnf7q/GUBrmFBUrCvp6g6CxFlKEKBtzvpMXOzg4I+SqZ3ms9/N7UfdssPaSlCbPvvP4Gg8hnrndC0v7kbzL+C5obmtKzzBX6PF9D6n3WaiIPkS504CTDWJ89eBSLCyt5vhPi3CDH08ogDTw/FZHhnMzQgc5nfC8iR/w4lXFFIWUIF36w6bOVeq7a1+uxL/bT3w2lJvJxPHjJuP6d4wcf8Zb3S7ok6DmLCvdwYbj7QJ1DzwsM+eHxUbSa8/m793X5RCYt8Pd8o1hdbz2zra0tlMwIhLoSByfHhaDwEBe9Gpb1sPwNXU3wUgeIeD+NnxPc7ism4lPBfOXnvhY//PCjrHL94x9/L+cB3ZPJSv5ZOcVkCY3XizGQp+2743sNMtVD1zvWQIlETcxYx2vY3TvkHMaINomszaybB3FaHsq267E5nsqBbT/XWvDu5wJZGjI0hF0gTsfajFV/W8XDtAKDmx0616kHfIXitQjrEgi4Bv97O69Nww4hrJnZ0PvSE9TrhjaOl8/8dOcokyrsV3qLKFOfnQtpoYO0c65K9OsIW3xZr9yCxdJkZB+VOYzvGKVnH/ihOJ/PRkqUWfneyIn3cywd2z7/aueNuL0U8eo78yhUK8qX6MdM7OCttI/6cXJoWA0awcdZSxJXWGRvppu+oiG9oqBB4cXIg5oK4azPdd4W+5ljpAjkvCf3qetxc64liSyppDeh9bvCM2qPLuLG2mrqLI2m/HmE0R6M+rEJr1i306iFYMdEJKdK9AStpq4Cd68nDavts6+On32Xz6SzgMltNPw+k4lot/JxAe2NsEgbQ9aGB+UX6VyvTMH/m5mAYhHo/gh9DI3fvtmIVqOeXq1FoRuNhXzfP9rPrFEXirdpmyHSjZs3MFadWHYt3AuAZ/LahfN4RmDw1A6P3JtQ3tErxqjC/7dvLvF7M/Z2DwHMo7h7ex093WUMegDzxdg5OGVcGH/4yzlMGD31ZX1xPh48egL/MABYNZ0CEaz0Vjc4R53THIzREnyaOlK5wNBq7JQTvUDlJMGpINV23757Az0Jl3twbwcdPZIKMf/g8CKVg+elACeSRPARYpWrnsqNG5tY32LRpOdpjT3XW1hp2O8m9xBdG3oZo+jRl/ldKh4GMRvu87mPzxhgcS08arhFtKuy9fC5nlvcz5DmTNRglBLMrbB5vtuPHKl8OX+l1srUYBMMLjlXY6Zw+0yzn05A2g6iXqMhHg1iURvOKsLFJGgqK/vE9amcaYP3aeAVTdripLDnbMOYhkWs5OEzVKiek8Uq6ZchFWlVq1fi5tp6eh+WyDEEpCL0XPvvOQrh5SXKlLY5cP7u4e9jEHRW7oCmlyjFAQLlpKqpsyftE3hkBia7kxXF9WytO+g8zPrqWnoOn37ySY5nZu8gZiq7KijUSWM6knF2N580vDjpo31niBIl6hUKLBzniQGxvcbyPRxHv0+wYbsEkfbLcYemY8ZJT8p2yk8Kqf3yOR4qP+kpoHHMHQufYYFOBV6lkHXceJdPVfKWhnHy3xBgzmfROPl5nt9dh2TY55o2XXKfO/fuxSmekgk93axAjfDRZoVaI2fIy347/pN+zKI4LTuGTHN/efwy3njztfjlX/56/Ol3fgj9GvG7v/NPY6G5kIssz7j37HQxZpmY4bOhm/dyfC3w7AJXx9BQlfQ7R3Eq2O7sq0cpTaTFCEWaZzBm07TBVHSrpBvGNou1XobPNFQ8q8Q4arDmuJchUMOA3t+1RIIG900SfE3kTloZauOPbKtHVnvJd8HcII2WXouyoBEx6GD7LBpgLUYNX8op74bxTC5xLPN8vCOVSs4lottK/dn48utLsbg2wjjAcxisUh2DBqhpVVsAyn5sH/Zir38ZT3ePMmQn/Qy7GX1w7HO+iiZmOjvyIViVrkZwznJGQl9M3REo1AY8Dd04R15z7KyWsboOOMUDPD5uc8/rWEbZq5yfIcOLaxtRb7Zin8+GlZ0jdQ8nS5xpsMwANTPWhfDtTi952XlyQbKGUt61/7Y1efiFPPyMd3USaKPhaQ/H+c/zv/PzS61yLC6txvPnz6N/ehxvv3QzXr65HtfDfnzy8GmUG8tx1BsBnk9zL71F2mb4cqoErSuzuf1SnbZPo2+dxzYDb+cAIwe9BjxXYDs1uorWYgOjeBxrgMPDwzZ6osL4nscBfX/9pbvRqKE/GGcrgLk3IWwdbTy241M86JxbLsKAAhhLQJkzMM94wSipT4bn/dhoLcbMGP6Et62ohFaIBdo5R5seP9v21Hyuc96WQNNzVkbU51Jk5vbG5jc0Ar6ccHUwJd4CqKiJElteoLOVaobsGigCkUxrfjGWQKQLEgdj5aaPrjFwSwe3n9g7OE5XV5fYWL97L0kU8/5F3Ap0pkOjeLPaA41RURoOZIQyvGeBVZWPllvsZBl7FbaKQwHzVSioF8KFAtT97oIauhipLEdPDxv8bvvcNmB4jbcH447OQRYI92K9ijCfZyimzOf00KDALALjBGC63jzP9ORrBiE9LZjNPti39Magmwzn4TyeTNgFHZhFZhv1mmReU4xzvRn3FOWVQRyJqBgc2BoU1gapWOIJpX02QHH3YIhh9LqnMF8HVKXhLiooizQMnRlnNylkaB+sfUg/DOs6AYrFfUH/4rkLjSL8aZKIIeA6n6/Oh3HMva3abgao83OY8ThB8IYomh4CaRVza/NpBC1xZLqv78qTsXv7O/EaFLLCMKHM+ZdeMs/xPf+GRmMaaUahFfJdtuB6HtPTL+mDQCPBBgyqgZQX0zhBV6s1a1SlqTdyTysVu8KtYpfOfrb6g5mqnm/Go4pco2oYbRqlpJHMe3CNiy2dr3NC0cWtZpd1DAvCl0XWXGGEfdm3CXCx/p9gwOcamrZn7739Znz3238Sq6vLsbayBiI9YEyLrMJqDb5ChoBQKImpDBcrfBoPOph8oOfn5Lo/KMzyj+2YtEWvz3BTFSVgyFge1FQqj3UUics8WiDspnXahh3kphdf//kPUPwYh0ozU5ntn8kHYgbnID0EaCbI8CGflSBLLx6ecD2Rc4fST3VhijFNK2QA2XQ8a1UkBvrNVfQ0i4xZX8KWfJ9Bng0rw1mGjAw3W1rptIOSn7sEWFzHah3eRCaHKOCxJZ64cUU6oDN60HsfwzU7VUbh0c6pC2jjuk76a7o9/G9bciEudNGo0Zn0gDTmuWkh/OS1LiZvt3vJ18q1Wc23b2/E4kITz/ggdYlj7BZDA7dWuZzB03EZDjLJWBnWUubr6K9Mnjg6ht9aOb8tnVotoxdTGS1ZaFWht1EoIxCOtklRrgPzO9f1FXOvvqxkovercfNvvfdDQNSXP/hcWHX9tXubsXX/0/irv/JLue1SC5r3B/14fgwduwP0cSs3oUWicyrH+U/rcVbKzseZMn8e958cxPd+9Bl04RkDw6pW2yjlfoSGTxfW56Np+9FzJgmdo4NqJbzLvf145eV79L2f848WELDqTs5pA/xMMFowWsb43dhc1R1At7oPVj3XCRpiNiFGJ2AaBOH2PdYulJecV9PGuPuCWch9xmcKGUZa4UV4Ds/56Pg0QYDV4afwHqdu3boh3+Wh2lWYHThj8mYPiWqdy3JSdhVXOevFweQaExfBmQqpsKRS0DWngQqBHpSKOSejlX2fItpgcAw5KDyiLkNNhsdEToacHDQFud3rx/1HDxPt5bYDMIG/WadwchSrvwt3Mtd3YOw8x5fGx5RaGVlhFAEpdN7Hv0sMxjyDOzW8zH2UOghSGhLaa5jEhaoqOdGeLr3hQsONiUT5XiUm0lNJqkhVaCpWEZPoSU/Bvz2yPXwvbf3e8JhbkauMvafpspfWN8PlM8lCZS25Cs8FtI3wmW7s+hD/tp8aI8cr06M5OVEtdLLqQXoVDLKo08OSR7aXL3IcbNUyz7ckzBGGG0sVPVx8dzDVM9QA2bZJX5u0XQVqX6VFhjP5Xe3qefZLPvH3fB4GrWWGEOemQaGBoiSTBwbQOjfxox9VmNqUb9GuhU4Ng8gD/u19fY71DzUsovhNvHg9d++pwfKwjRqrJUCU5xhqNsTjtYZffbbfSX+3A9cDla7vvvd+enm2+xq6bz99HrPoFVG6HgwUh6f1TAAD8hftt02T1wxelubKBbzzINPf/qu/Cd2O8Hrkg2b809/5vcKww6+GXEvQ2LFPg8fzfffeJijlPflbwfSza5yUDflH2mr0vMbvXAuZnhDfQzqUm0sI8BTg2f4AmpahMSDn3/4f/Bvxo+99h3YiD3WTQMaxDYJ1joKuJTDo0CdTmp2HzPqZ/GAtRRMKVKLytPTJrEo+K9MaXsNwbpCYXuYLWXcfOtPL0SDwIQaR/6W8wbtyin0ZoozPaYf6ZKp0gTK7ir/y61+Pz37yg/S6TCyaov0bgOFF2tDFsDzpDGIfhXt6PAJcOYcyE7/8c19BkQFIAGN6kE14WSPgJn/O+RTyaVh1Knb3j/CGWvABwJHnYdJiDvDWG4yihiHtto+TR6ziIGgzCnPyYquZeqsZH3zp89luVGh62wJNM5TdQ85n6rU/23Ve1M0MUdaMqZ7wGfdxfM3UNKrBACLflnfq48mYYVksb+j3BslHTWRBAy8IGsFT6tV33nkr+1TDS5rTM4SPqvRhvlnh/Fp08YrkB8d2AcdCHjDqc5i1C+fTg/L5A8CguwJ0ex28xTLtGsfKyjLN0UB2k7+bjVZWAlJ29ZBMhGjVm/DiVK6P9Jpmq5YJSXq1M9BZbOA8WalUSwN5Ci0voI27OCiT9t/+yNONJnwGWEh5hK7uVO1WNEtunAsfyuMWJfBd+TS6NWKMlFtthhGUFp7u1J07twB9spT6rEAC/u3nRKKQc3IYi5Yls5Am7yZV2ACZTQNmyCGVOw8TcfiuQam+UHyGZTQKGjbnrySCjdUrsC6flY1VUKbLG3Y4hQlkvEmnPVx45z/vy8Pz+X7UKqtEsVGcD3/wvPxbVOd1DJ7vOUfGJbXqbCzw3DlQlFUmthBys+dUzuW5ak48OuDO02SbNXJpIOW9Yk5LBSSdJgZLJZkKB4Wr0VLBePh9KmyuKb436cTpxGtc9ZnMqhlhIBcxIAftIwZx+cWK9qJkljS9ubEejx4+TBp5OLCOx+7+btYWc3sWB9RnGLKolxn84RhluhTPd7ZAMChY7iUd3Bz93uZaXNCOA1zOC5Cp7rzr6qSngui8TGYt5rP87JxX0X8F0xJTM5yrZ+xvtlOj6Jye81EKoYeT8HpQjXotFunXIR6McXVEMys5wN0ZRjV7sA1alAVdolABIJiAcAAocI2ZXtc8QqXHpIdiJp1liJx7k/bdNv2HHoZccvE2Sk/gI6PbtoweML6wagqVWWq5uyvnoBcLjw1hdQ5L7tJYieZhF3gRA4IykE/PECIrzOvFno8vYoF+rTUq8bX33+DEvu4R1C3FAAP1zU8+jSsQpcZN1KsxNDlGdGvSRVb/SDSKYlAZochVIBrtCko1PXz6k4VHk5rKqPR0WUhRMT7XT/Jjhvy4V9mQ8qgTX/jg9ZxHXVm+kSH5n376aYZwLV5cLSP4qO7RFfyLsTYEnNVMEBCfJX+e4cEbAvI75drkHyffaxgqIx2GivXCPJSHrF8I+Lm6MIPOaXKBK0ZIAwb9NbD2zfVyHpNIjjUFs2oIY+72Nib5LOJBLGJk+iDyo7PreHaCPA3xOGmT9Pj5r34JmgLuOHcgXVNHQPeriwx7y7fSmIanYZmZtgDtCe2+ipubG/w9FSNA2e6Th/HaK6/Gh589ju41BhhAaERD4/r8+dO4d+9mvPvuW3GBwZp3ylBehi+cu0OJoRfQLReACTysHrR1Tm2IHF6NkZexSSnIvfyA0ci91HqMLR7l9FUf+ZmL7vl0PD7qIxODXPjv1iPKLzfPOdvt3T36hsxNI7EXvVjBW16YuYz1VXSA2X7Qo8wzzNS7ZDxPkS0BguE1eWh7Zzvm5xtRBbAI4jLoCK2sLeoUwY3NzZRpWBIg0YPHZ+P2nbvxfPsglxXtH7UBP4AteDWzNBEMx/Cdd95BT7kXn5GVuXQ6cqd4l4RggBM8QbOBOkQjj5yqQ7vtbo5LTrcgWPKTQM2Il/3WRrjeMkuAYTvcUt/xdDzkS8d16vbtm+gosBUD7rsXKeD+PXn5ty9/c1L7zPAUDZqgaonjQZtSkXofjZ2/eZ2emH/baQ2bC99ElnplniMSTg+AI9OjEYQUzBfKxmt9tgZARZZGjutsg79nuxFU331N2isRLN/v58nhfTyaCOM8v8/h+lsN+cHBDp5PFYNVhzOL1GZXX0tgmc57uBeU7fS+Pl/j47v39Dvb7rsD6Lu08zcJ7me/S9TB/fzOUM/8fB1kDqMhBCWecTE2ro4yYeC8t311vstKB0WByOsMd2bf+Wc1jvSopDl00yNMZQrNnf9zTsNsSzMyZQBOiyUYeEWkNQsjtdZAsufQw7mQwouYeL7ZRi64uiwU+6Q/tst+JAdzb8dJxhcNOabTMKnZWl4r4DEJQcW1hGF+9tOfpuKXFhoC7ycweAzzC2IM0V3Q7g/eeZ2xGcdnB8e5TEHuuHf7duztH4IS5xmnaiY2qMldsmB4WXAjr+TkenqX/Ah6ybGgLWeXGlZ4kt+bIFK39ueR0e234cdSPHnyBLBSjKcgzPBh7hHkGEITIwNm+MlOY4RsbcPFlDPxW7/+K3Hw9BHPhRYa51IzxtOV+KOPfsIYc50rx1F4hhKNRujDyZGOn6WleniNhuBVqAxdhoRS5Yu8oJulr3LeeM5J61mAjQuUC74yZNREUWpwwF5oHtfG9GNlYzH2Dk/5Hs9uPIjlhTq8gOHm+h6K0/DjFM3SyxXYWbnErMsEmRgsPfQq51tSzHlYlXlWLEdW9L4cW3lTems43Z1YWhjWc9jL8B29y927lXXnv9Lr4lrnsgzjZaYaXVShpZEBxHXxGCweffPGHdqJpwNu2D0dxQkGa+/gNFrI7RfffwvDzI3xSAyPuymhyQZjkIcymBm0GmLa73ohZZhm5waI//yf//N45633c07nJ9//XspW/wLZXljO3ZXNMv3spx+n8b+inf/qX/sr8e3vfDc6htEgmCFQM6HnF5fj6fPteLKzD/jZTO9ED/7nMKbnvM9MmxJfy2friZpF+Prrb8bTz57G8PQ4lhnDf/mtH8Zgph4vv/wSY42xh36nJ+od5NoQOV30HsuV6Xiyt5Wgsg6dXYt6lAu1zVSEf5GPM8a/XsczAlCcHJ/GnXuvxhYGyyUpufM1fNcbmkouUC4qxuxsbaPPVxMMCrLN7nUe8hjD2emfxf7JKcC6Gi2M3tHBfrhQPNPv+edzjEJJb/W/esN3eVlQbFRtoifUk85xqdc9T57xkH/Vc3p6Hv6m7HmkzpePaI+8pnzqqGRI0C8mr8kFHhPkPFG2fhZ9mTJt4yZK1c9ea6aMyu7Ro0d5Hx9qh6owmQRRyXqeSl+vQ0KpZPUgVHaT0IMIzjVau7u7+UxfPt8OToyfh88yfOVvVjHwmX6etNu/JYafJ4f38PqFZi0Nlpt9XYKYf7q/nWE6wwJuZ/3s2fMMGYn2FW77qeL13fvaB42az/Pl33pE/i6y9Tuf47vP9BrDpQqT4QmTItBWMEMzOken6DPuSzOn5gpD7XWTMeF/UWPARNGGQb3PpE/GxR0T6aZxUJkko+iWSzeUY255wM39rDF2df/qQi3mGgvx4fZxVOcXke8xyquVbVUROSY+Q1Diu+1wXEQ61jKzHTZBBHgCY9tGs8x8tmERCJ/f0W0+F+8q1wqKRgWWRTnpmjYv+8k9XRfy+OnzeP2V18JtWFx38/iow7kgzuWFTAB4urUbc9DZRbd6qBOmn9DYrE4poRH376IN8AF/54J42mjWnUDGiXn7YaaUYydKF/n78nMu6KWBVmxw7UsNPmnAc2WMe0yhYDAE6IhwgXJWpqDvfdB1Bfak9TFyQFGkcyosLrGfLk3I2R+9AXjeii3pbaeC5d6AFcubjbjGPulB6pVZI9H1jyoagaG8RRdyDAzliUyvAW1zU4aWzqLcmo1daDc8t60XsdqoRZl+WtOOQYpSs8FVeklOnp8V4AEjkgujaWNd/rw0rZ/fBY7Qwh2nXXZhu9V6qZiSx6fTCF1hMTUadBNZBjzAU2KKrHCD4tXgWWMx2w4ad9zkJWwyQMVMyHEM+O3J3h6gBFnC6B3SB3QxaB+lTL+XKlfx1XdfhpkGOe9heK5SQQdVluJ73/0ovba33ub3KYtFu8AXhShIUdnx7ryirCnCL7sODo9ZgGhoUQkZYxhdZ6Zn7m7LhRybvQeIUA7UxHjNF9VGPAQ8fbbdjhEe/WJ1On79V34xvvnNP0DPofwXVnJdloULXKOlx9DMCAgGAe9GT7W+fiN+9OmDWMN9W23CO0ND2Q36Je2u4FcjBHjSjM8prTvsDGKJ51rqaWF9AfBwHd2jXWSjGTc3luOI710yM5rCuzo8scd5vUbT+w167dhYWYjV9Y3MZt3a3od+ABD6Z+bp66+8RNuOMnljrtrKNP81DDNuSDTMqwfEjPq0CdKeYQMM7StPyo48oQ70+cqafGveQy714LNTCnqhjr36TT1RODoysDwD0yi3jIv6W7o7p+rfnq9+05ZM3b17G/ktDIAXpXAzMH6jMfGzSRG6lJ///OcS/ao4LCW0vXuI6/wkPvjcu6kEHm3v/awDTnoXDdKwOElsGKFYGHznzp2cr8i1JNzHjcR+7/f+RXz1y1+EcLj9MOYe7uhR+8QeZBuqCKMd916TDijQE8Pg7qIakGzvi5eHzy2UPwwApVdBCVA+ibRoDHx0ETMI8ydPH+Ou1/A85mHeq0Tyhr40YhOD5X18d2A0lvZhQjPbMhk40689x++lh0ox5/v4Tuk008h+ZyV3jE8PV1kB8vzzFx6hg+bfk7HJ6gewoN9nZQLuZcrxBQrVobYdk35rZPRaVIxZh47+itZNiXaLATdzu7nSBP3Oxri8FFfcz8nwc4RKtK03MeoPcNkxphojlCl3ToMpX2VtPdplxXmTP2ynSQsKhc93/ZETztLAl2MuQLGPQ5SXWWpmsFlsWMPiouFz0J9ZWB99+jFI9HUeCbCBNtiB+KNv/mH8hV/6enpS2yiz5oIT3YbDMACOPS9j5JmUg3Ex9GIpn6QBfXMy3ja4G6pj6NgJoGy3r/SceZY01aBrSG2rabf2yTH3kMbeZ7Fh4oIGjTGgryo0vZ/kszwT+IFyNIHGrVRMkXYtjmOgt7uAMnZTSLcpKc2YearHgkAC2LRxJjtohHyePCUPCeZ8b0H7SxSYxsK1YoVnOYviOY+5iotwUc7nyEa1jAwdRofxGVyMMgSaRYfpS8572b8x51UMoQmi4BXukwksggsVT3aa/6CvIR3nWES8GpoSyNvkEKub8Jb1B5WvHuhckCjIkM6zc9AQ+dH5kz4mMDk/WC25BxieF0Zf0FMHQLa7p9xrJj7+dCsqzfVon+EJohiNHPfaKFYUZ316FF965w5eazc219Zi2B/F/b2j6B4CWvBWrmjP9ex53Li3wW9tnlGMnYfPlz+trqDHo8LNDV+hvUY3O66nUpmLMeN3Cn0WqgCfcRtgYSgUL2J+Pn786WdxMrqM26+8ESf7B7FzcJx7AVoD9ee/+A5GBWhIPw3xutg3dQ/tQnVz7knS2WLW8o/JXYZFd/f2o3M2FceH+2ncl1fdVqWFkgbIjQtQ78txMStbr+UA/fj+u+/Ehz/6Pm02XcwSZWXu04tGa5lxugZsXGadQiMc7pi9sriQc+9WydebzkQwxs/tjZQl72+7fgb6aet8y50CqrkMqDRbjm0MnTVKbU/KEIMr32lQsvQcKsvfcrzRRRAgwdCkuLp6U96Qt9U1s9DHiJq8XABvozYMOiDJyMjEgKW+X15eKorf0lgbmELH38YWfbdBohMFyXOsyaVFMWvsgZ4U1xjqOTw8yOq8pm7q9TgvoZJSgSvwPsz7+S7D2yHLsFg94Y//5E/zuS4yluh1jMTuwVG4cloFIBEnpeo1WF6bAvaCAc2wyVqHKmS+9zVhUAlgH1RqCrZzZKab8gMMDjP6D2Truh6VR/aWvorEnAORoSWg90lkyTExXv9t76MQUAdkEir08HuRut6ZykIvU5d6CvqJPjKcx/NEuWbOZK097mebJ0zjy4y6HHwOBaxI8yyyyWxbKm7epZUv596MSatxzL7MskH8JZq0XIzVOSyjc+SiZpjWBaqulO93EE6QkJ/PUPzWkbtCEVmxw5eLAi8YP0Nj7qtkiFbFayaVvOFCWkuyuAmbMfWlJQVvESFsopiKuRsZ1cxJ9wXrHB7Hwe5ezjW48FdaKFDtk5M4AvTsHgNaaPlwcJZbjxzD7GYYHsFvonpTfQ19OqZWj3cH02FvEPOg2Zyk5YbLgJQ0RiBu52ukpzxkGCfj+NyfEUllLW2dWzMsYzjQcfaYjHWOPRJqQotj5DyTys+JYsNSQJco0b7qzBXI18X18E29nEWQTfFVabjXm2DQat9malpI2vlR4Ekc4J0vLRT7qCkLA+c9uNYtb6Qv9hGEC5FQriJn68zpMZhpJXQxjfl02Mn1h08AkzWUr+sBneM7wXMbwH8idCfXp8r0g2sNIUsfPqZxgttzbH2moFJPzuQNyylZ2gs2S1nI5SkYMRMJuqf7tAXggMvp/EylzD35+5o2W8PPzDm50fCqW1xcn2P0MGxgBRULvGaRVteEVQCqZ9HpjjJECfPFFaBy9prxw8CpkA2Luq3OSQc+5PyLWcN6EZ8+fhYLq0uxurEEfxey5xhN9IB/K6NZM48+oj8znGj/rOxiHw0JWw1/Gk/myf5xrKyvcS9uZsUHxnh77zi2DnrRvSjHT58cFtGQOTcrLOZzZ2nvcgPPNcPMPAcQ/Gz/JKqN+fijP/12rK8sZfYdzjp0GOZcu3lxy61arNZnY3N5AaAPmONZGrNtvDN5Xb4z4uR8tfrV57711vvx4x99HKcnXcZ2AGAfRsfwM3c8OnQTxKlc8GsUptVqpN7tdIfR7vBc2mwyhstonDs8gj+McFjSyxJvubUHz19dA8DDV5arsx5sHX3dQobcbsliARp6K6BUMFaHx230EfyAHKq7fXdt7TlMK3+pGx2PyZj4rq6zNJ0y7cvyZF2uc7mE+k1gqTb3XMHjzOrqShqsyTG5Cf9LFGfc3YlzxjRj5TKdwm2F8Z393Vy3sgYa0BBYhkWlaraHyQHHpyepWM9ptAyjNdX7KMIcFmStJArJIpD8c18cbpT37o7c56fIFhMlqfS1wrZjsucW0pJupwrKKso+w2Oi8JNhJSiffXeCWkKrNNAYyWBFvUOrrr8osy9ROTdj3/wtKRy4yT19TQgvA/hMEztMoTXMlXXKYChpp3DIWJ5PYySu9iPbpeG2lJIegaEkJyeLra4LZC19NHAOdD5Duvud8xvcV+Pr/fI7+uPzNNwSSM9W1OrYIY8ZhtLTcjI8w2KOK8puQL+OZBZZ0v6hZO27FbTToTOEQ998mVYt41oKyTb7d+G14u2iEA1TOh9ge5yUFjU6+dvAaEi/+dZCfPzJx3E95y4Afb5DsKSDxpy2uJGciNKKFJtr6+lBOeHqmiqr0VvORq/UETZcbAbeBY3E7tPe6UzFN/PrlHETfHTgHXlCT26afoumnSNMw0u7XeTYgT/laQ2nHqTGygGS3tJY5KgyTx6kjXqnmUgAP5bpq8BNz6qud0c/as16LDVm49b6coZcsQoY82uUUzmWatPRRFFVOb/EfQRCgr1qZRoFhmLj3DoGZHVpPueI69UmNFA+MJBTeOSMpZ4RHAsg6aMAzfV0/ibi8Mg6c6B52Yv2umzBft/Y3IhqvRq3Wq24hYe1iZyuLszHHZTwfHk2WrSnMYsSuDpDRjsJqlzLZVjNfY9m8YJUZvKGhUoNk8k/w2GPrnPOsBuL9HMWfjGF2izWUf8sdnb2wzpxx6d43VOlePRsh7Y6uX6eylPg4hyhcyuHKNTBcIySol9Yz4POOJ4eAJTwcLCY2Cv0gWn8fJ66xECNelnNwWw9+UBgWW+04umzJ9FsNXOhvPsy3bx9ByU7jYd5AV+Mc73QKTx5dNqLveNu7Bx34gjlbZjtgO86GMXe2RXeOeABPnONXvfkFNCxFGOnMpyLpH/Onx7QZqvZGPqTn9qdbq5nOgVkvf/2W4A910DV4xAP5+/+138QnatS/OG3f5RtMnvws4fPo1Sbj9Gl9fV4LiBgRN8vMbxuZtpaWk3effjocTx5/Cju3L6dIE+dswnAsszb9vYORuoQUGayimv4AJLwlWFEt2ixLqmg1You6lZDjYZHNbpGI/aPDuDxPyvMsNhaRA/RHoGDoWlAUgUeuYWBVSx28KpcWN/g+iX0pTpGEHeObGtghuhrAaF1Jk2aUJI8x6ryRj7M0k4jTPvUB2V+03syMcMlCI6jcmdUS0b2euc1dRo0VAJzQ9MzS0uL/y2D9TPFnJ8LV01B4A8QIg2ACGZtmThh0UYbp6ekPUxsxgMn3pSxYAfRXHuVRO6ZxeBrpAwZmJGn4D6HwbzPhkqJd5XCUbubSkSjlEiF7xUk3cZJGEhDILFVfLmugk55TAyLytP4Dj+j/FHsKOMabdNnLUpA8TGJaXivTbvxBhF20ymN/eoqa8S0At5PI6Hy8qUxmnh6GmlTNT3HNutma2wmbfEc3W8HTiGV2ong9aBoo/3R+GlkbKe2QgDgc7zWOSGvcc4vPQUOJ/c9P7MqeYZxaL2HNGCccwGCddLYEO5CowkyLRaUrq6t0P1zGK+EshbJFZP8i4aTUOxZhou2HCOs1vmTyROocE8Nf4bhYCBb6ZyERlo+MdzpRL3j6lYEyAL0dnkBzAc6bR/t0w6MAxbG8O4AQTKkaS1HQ43udWb6umExv8s9hXi/GLi+xDVTA7wEMzmhBH216Gkmd9AnSwElT0IPw5gLC8u5aNdn+YzeyYvtaqCZYMJ5xC6eC2AtjXxHUIFi1whrqFX2jg+jBG15To5REQK0gr5VqVXSu9vPM/S34wJTvEjL1ZwNL+Pw8Cie7e3HJyicA/rw4cPH8fQI5VZrheW79MqGztlAy55ja5YmIK1UboYzXLMYq9ky444Se7o1iMr8S/Hxk92YQjm5pujR08P46OlerG3cRB7hSxeuYzDcWsfyZsrM3Tv34l/83jfp63TcefU24ENgBJiAJnsg/sOjfvzDP/wszuYWYrrG9fRp6hoDSAssmzOPTH/46Wd4Lc/jBz/+KCMqTYydNTureAAZjoSOZj6qWPrQU/pCoFRGzlfItRk2hJI9DJULseVVvWE3SxVEuJQi5QN6m8iSaynPBtDbuTaM2vVMDNEHs46J/IXH8nR7N3Yx0u6ioPw2566yxp7zc4qda4lO2qB9DEcZ+qTXDw8vAlJWFpqxubGWc9i3bqzF8jz8wm+NKkYe3jV8fDlbSePV7uEdXFgZJeJk0M1aoHofxycWuuUcxjLnSmmnCtNFrnMY0oNjjCIy8oOHT+LUBbbwnp6tMrgHb2zcuRtPtrYdpjg8OErQ/a1vfTtmAHXyx+7RcZTxZBoL/A29n+/txjOAXP9sGM92tnM9HkIB6GomX+ZcF3ol1/XREJdHSAjXNflZw2CVDBeK7+7iFXKu11nM12iB4GzU70I3i2HjLTKOAoQ3Xn0JYz8MSytpBxbnF1IGLU01AwhzXdsMOrwPoNSYWNVHHeWAqysE64YJC/1XJFl1BfN8NpPZpBtpYGaj+txrTUjLRde0S8AqGPY7K/NksWXnsLyZStMb+/Iwji+uN47vhLA3WV9aFMelh+IaiI8/u5/KfnNtGRR8FlsMpPpkHbfVB3oPVXhrvobgOAFblNDJDDyeU5mr5J4z3/zOd9L6vn7vLijUeaK52D48TiVuc1QwMrqGwDBWlnCiDcaCvWeGa0DZE2PiYX90o92MTCWvIjWc1UIhitinGVwVvK6nlmsLhnBLEsM7zmccHB4y6IYgTUJwYtlQaWGMDYeIeMykM/zmM02ptrEyn30boqgWGFjXMEw8Mu9huEvDrdB6nffz3VChB+o/rxdtTL733ZX9Ptd7+bdHxnb57Pn2VXrJJIZi726upbfq/IFhuAaIyTZZOfkQI3QTpJiTmhiRywsEldfwGpTDeEnPar1JY2B++t4A5ZuaXJRzsjCx3i5nGrKRS3i+RtW+ZMq1QsP56dVyhsbNcJtJDvbPTEYrSSgEjqHhUAu32i9p5Pd6vw6NnpRjOcVYWI9PA2/xTtGfAMTfHAPBhgYmeYI2CKgEN0lLGD6Bg2Eu7u0/pUqa+UxDVB6T53ukl4USMuRm9qLhMM83FHV9hYcI2v/xJ/dRuKux83w73n3r9RR+FSU+MfwFX8BvC0sr8XxrN8ws834rKMjDg92c01jCk1xecoF+KfrHGGP6Yjjqg698JT579DQ+/enDeP+9d3NdlmN148ZGPHzwOLbwQLbb/VhfrMYvvn03t/sxS0+l2x2143xqjGI7xNsE/R8P42/8tV/EQ12IZTyr7330WXz7Rw/jZDiVnk+/fxyv3VmOX/m5L0SJPoHUMgRpuGiMUto9PM2w8Ov3bmAMnZcoxc7+Hjz1IpEI3nLxqDRyi3WNcdXFy3gOKspRF56EL1dW13M8XDdUgz87J0exvLKYNQwX5uu5Fsx53py7THCHFw8DXEAnl7h4LwYq5c4QtPsr6fGp6E4xyk5hZPo845bp/tzr/HIOQ4m1ge7eQ+9QL8Dxd5xz4Tjny6cNZF9Ffcnnp+1hPNxz7hZQOx7GTbysdcACt+GcYeyj5+qLa+lpVTD2vc4JvIFBb5hlZ+JYoYsOj6xZWSRmqSctUOvuAWa8qcM0YoJCdULyG/KTEQ74tWUmsPkC0Pl8dIkH1EB+rfYOgMcIC0iNRLloWN1llrQ7mVsKKcPTL3hYnvW90JHXGOkbyd+P8Nxc8JzeFM91mUQfL8nlBQLayhz6oE+7oIFGuNGaj6P9g7ga9eMXvvIlfhvhaGxHZWExHj57Hk2MmWWrlCunbZQ7n2nf1WHu4+VyEvWTh/Tx5XkenjvRhb5s9ySpzfZ7Xs6Dt1rNb3iBX/75Y3KSjCCq1eNYhogq2rwxjXJn4SoDlrvLokS08HoSGgi9KAfr/GKIJ9ZhEM5pdAtGn0apo/BQRG5bYnhvC4FX2FcW5zOjKnf+ZGB7PaubF/dG3auPcqNGlZKH3oUmWuOIFknlkp4UvwuQLSJqDTbPc52IJZ76/L2ycSMsgNqcx01GiRt2UvGJ7pxUdt5BAZkYylR6KBJTy2X46TLeCINtEVAnFbBjtAmFxuC7yttqA67zWKC/RfbUBf1zLqvwRkQiZtPImIxNen3Sy9Xhc3TFAp0qDQXA+cEGwrlAW90wMl8ophrnWBsvvV7o6WSqlbt9F1G6/b0hWOQ90dYU51/B/CXOt3LJHNc6d6cBlHZo2DAV3Xi9q9OtYGJFcDoeLcY6J0dhHkGDqM2QnoVJ3WrGgFoZgffvGijRUJ1Vrp3TUcHlvkcgN8MRVrawHNMMYEX3TsTPyOFlmIpOW6FvUfjXsAKGmmsNzTo2aawZ30urJ2CgzPo6PDqMNRNpaNc8dC3TrtJUkRzgomSz/Uzltg8uqnZSXoPqIa1HCGWGHqEZTYOWM1GHR02WmJoziaaWSiJTpEG2i4C2UxTVFUqkMl2NAcrLLMwy9HOS3yw5K3Jb8Fnj2NR7gSf0yLgt44bR4/P7r92NwHu8OOtECY/01upSvP/ma/DvVHzve9+KaTzKOHMdzGH8K7/2C9F+8lkc/OQH0ZypxNP9bhZcPr8cxGJtCoNXiSdPn8YjvI4//dYP48bLb8Ypz3ZjzNfv3onV11+JKgp2+3AQv/edT+N8+dU4qq7Hrbuv0bZevHajGYugy/lqC6BxhbHbi4WVzfiXf/y9OEU+lJ82ytctLB7jGajcBXaGb5wbU0YGYJchSLmDARq58Pa0G+tOzAfeKzTUW9k7bscV13VGzssVymn34IR2osRri3HcxxuZKsVud8B94C28K7fxuDDzUE8OGRpgxc75/rg3jpM+35fqgOhx6owEgYxtoclQdCj1FnyeShs50KheMpYWjj056YL29eLRT4BKDek+3s7R6TAG6J0+XrnFoa2G0zk6iJ0tvOS9w9jZ24OmmxhH2ko7nGYw+qDHZbjx4bOt2OKc57u7Uak30itr9/rpmbmgdxeQu7Wzg27spoeSegY6eg/lxTVMvixjZoRA+WvWnQOfCfeFMpIxfQlAdjE0/OReVAJL6xe6jkt/1vtOjIEGIgEff+t9myHs8hgjRKfdXoIha2tqyzVe0lDgK22GhioNqUIPswcVG+X9nOdZM/FK/YI8nRhpg97qUXWDYNTSbIb5i/WfRRKGwEa7ohzbJtsn6PY7wbh/y0v+raESnHjexBYlQF9ZWU6D5eGXk5cinVaa/+cNuFETZCwCMmwj0n2+vc3DVaAoTZSgjZugBZW0i1ndDsDwkplYTtJ2MWJadldni6Ld6+gYhGKpfUvmA+bzuw7GYg/3swfT4WQWDKfyfXHYRg8HwsO/7aRxUzsmUTSsfu/gXGAgJICekH/r1o6w/Bpb50voIAhHJWMqqdUYXNkOcWEEieYcjRQpYXSs9DwHw+b6KYYqFTNK0bCmiMiJco271d9FUUmzGsgL9GnZExeRZpkaFJUZZ64J26Q9zgk08BwalTkQVR1F6zzfLK5/LRmthfH2fFOOPc9Fxy7gNXPMMigaPb0OQ2Mi0CrnSxM9LBMwWvTTkK7puRqn9DKhk0bQa+ZmMTgWEaY9I9rizsuLCxjnSzwbDLZgQOGwdpqTte6dplHR8GhgNDamGVs1260wOBVjUCQGOOeRJohn+28IGpe+KkPr17lQkR/zO7dNN/lEr8INHouR5meZGas2x3OwH7QbIQfAPH58P27cXAc13o/T9glG3ELK49jbQWlgHJeh1enOU9o4jPW15Qz9SFezk9bgByMF8olb9Fvd3X6aPLT17D68joEcYogY00v65o7blyr13eeMEcoQ4/Ov/fW/Hp/cv4/Smc25KjdVdHxFyJuv3Iufbj9JXnBetHfah78b8Sc/+DC6IPHz48vonV3H97n+e599Ei+99HKsNebjweFxTOO9fQqYa1ttYHQdz9oo/d5ZHHGfacZsCWH50ut343R3K95/4/UYPfwsfvvrvxh95E7DcHLUiffeei+ePf4knj15Hn//H/xOvP7OF2OoR43cdp7cj0rgba+7jGMntvaPMAKnMY3x+C/+yb+M2sIt/p6OE2xnBw/u2z/+MF6+s4FxcpeB6egAKrsaEGRoD6XuHKYltoyiqIAFJt0eBge+R88hSyoqxpdrTEJwMfDltFuvXMVRZ5x7Z40xVFf0d8h33YEGEK8Mwe9wbhuvsovh63POgO+vrs1SxcPi997ldBxgwHadl+pfxk+3MBqnF9D+KB48341tvIOu85rJlyY3CVCBWrQ9SngVvF/N1XLfq1w6gNJ1bmUKOl0DuoY8K8rzOWXg1IUhXRM9TJooEguAQXTSGo2TqQkNpZ/TE+U1UcDqH+VAHTVR0L4rgyaeCY416CY0GOIu5NX5xSI03sPLcTrBnXjNNhw43w9vOiXj/LHZx3osE53oM31Zl1Lw9jOjBo84tWCIbuLJaDg813bLz1ldh+dbJGJy8GcRZeH+OgJGPhzjLOXFPUzIMoxnweXJvnjmIWSIj9/Vxb7bPmlk322v7+pvPasJXSa0nJw79eqrL6Oji4u9ke8vzsgLNExTKGgrBZjhggmF4EXFa0vmP3n8lIGoxSt3X2Jg0Wf0JudVENpctQx5nHtyvsPrTPHtw5hLi8s5vyAacjNIa2M5yVyX0enoNK61mxBaMX4fQVKpoSdgLognGoeoElIB8LPE1dDIFNAzmWji6dlp+5EMokIXneMZOb9iaq0M/MOf/CQrbFjixJCdqEEps8RJsZahWK+DyEVdJcy9rEl2CKoyDGDoVEWvMW8fHMRt3H/Tt0W+Pt9YrmmdVvRexpN0YaIG0Lkc5+ekt2Esy9MkkyfdC+Wu4Z/VIHA4kIY0RO/Ov5QxWp7n947fhAGcV5AQPDLpkRXaAQE5j0E/JrHlLMZLX8yIuzBriGtzsSy0kBP0VNaR6Uu+x0yB7FEwKA09pzn6KqDxeQb/DAcazvUo4ukMF/eWsW2jYMB++puTr4b+RJeCA7qbvJO8yD8Nv+jQAsbF1uUIFP3zWVn6xkQJnrW/v8u5rp63/7SbcV3HyLrs4snuXnzu/c+HW6bs72zT1jFjgjexvEFbpuPJw8cZk58ry0Py/2VuXLe6tBDbW1u05SxevXU7GqVKPOt0YwdlZkhwgbauARxMFjGT0fmGRzxrHtDxNgZqcHgUNSjSPjmK3cNtPPq1+OjTz+IvfO3nGYdZDAOIHcS6dnMl1ucX4/mjp3FzdTNDhx1kDRsRv/FLX47tBw/iYPcwPv/eB/GDjz6MR1vP4nNfeC9+8MMfx6/++m9l2PGqd4wcjZL+K+dDFAkAbGM1dq4ZLRMTrgAoKAFpYGUSPUE9j6WlFkrOyXVBQh9vDp5jvAaDw+hHPb7742cxW27FGENlssTZxQh5GceX37qNUlRu3bAP7wrF5fzIJXK0UG/imRSbEIr+rTnorgim97cWGjlmcKLOcCZZWJeOgYBBeUFT5ScrU+BhyCfOj8m7ubyGMW/DX2aNGf7VCygiO/AafGEYLNO04Sd5x/mSJjxs4pbnCiiLHapRhNDJC5vNhXyWmWlWQRmaaMI9Ou1j6Gjx6C5e0gJA3MxkE8imojp9ER+8/nLOwRwNMK7TlihyWUNRV9P2uaDWKI/hOudhlVXnh5UD+dt5PeVCwzUD1bMEmPNKjEuG3NE/Z9DMRfTyu/2p46kX2XcX0fWe0EWeT1lXF/Ku8ZAek1C5c4yFNzyVOs/5vEGnjedTy0zYA8PQyJX0m+x24GfHTz1S2AVkElnVdXEw+CmryMzx7rPNJtxDBlwHa0hT7y2T3HjZXnWLeibHkTYpx97f732Wz/Dc1OE8M3mH8/1dI+bf/pb34PNMs9lIDys7+OIHXxJ38r2WeRHEqcJzPYhtTwsLQZdR6DKl+/mM+u046/dwZc9R8hAXZjFN1lCa7qgW18rVzmWIRETqNtjJyKJLUyDX/UQKLnp1gvnh48d0vKjbNeYaw3jGrU0dl0EcpERtXJWVtem06ENLrQLSxdU7crdf3VQ9nSknvM+s3XcNExYlkxyw9ZXVdLmdMHZSmBvi9TUzjdtMR5M/XF9hrB0yZ+FJzAYv57ZEj4XQ23/Dek0Q8J0b6/HS3c1YWWzyHQN5hasMPdwp15X/GidXt4ts9J2zNqMehmEQwIFJDTQTA4Li5vkaXA8FJFOrfZ5CAK1EeDK880nu/OsuvoYWnDtwQttwlmExgUTO6XGtHqB9tpAxJiE9Ijd663VcqqggY1zm6nFCew6g9bGGDW2kDy7Tc/cUQBGmNMmsHsePz45phuCgY1FXz88XieoyG9KzHHbeLX3k2Nl+QwsKiT9lmjHXGFItmNvJeQGRBWtBYlxr/F0P8vT4OBYXV3Li2jJPJkFkUkei6cj5JUPLiAyg6RjP1qQfvFSEboHrNu+8HJcowW3L+PDdITzmcoqdvcMYga5LS2ux/eh+pvk/2t6J4/4ouijfQ3jltbffTPq6Hk0QsLC8GLdeup3zPWubm3GO8Xrtzo34zg9+GLXVG1k25+fffTNOrXqwvMw5azG/1Iz9ve145Q6ezfZxfOsHH8fpTC1ufe5LWH5r7M3H8yfP4qu/9KtxCKByHmz76DSeYwAfPH0Wd958K/bgpZKT94z/2aVKNHLiv49Xc4mxPRigUAEm3//sEZ+n4v5BJ56ensfBxUxstc9yjyUjwRZIfbq7i+fTy9Ci0QHr152f9/n7LNr8vo8BP+oMkb0ZEPtZyk0XndBBVkcX19HmRhaudcuOp7tt6DSOEzyi7eN2ejuGbN07yrCwc5hm8+FIpfdyjtc0pN16Y3pBViUxVCzXanS0c8qtYEW5cX5VhSeat5qIhTCUfQGpyjznfzEQMpVJLt5zoD6ijZpFQ965ASLynsqR+wi+mnW8L3QHj+SGeC/Ix9rCKo/EUCcoLBSqgN65fSMXJnEsAHyMzpgGbhapvO1cDtwMqAJYIVdV9IBefqM6lwt6W816pp+7TMMixxrQI/jJzEcTLSzAO9Z48Awzi+1rAlca5+diKQSGn3ZYOcU+KTfW7bPUmw6DUwlmRuccmvoXelh6S09RA+ohHSdGg4ZDZ/UKwF7Qy9i4/MA1nUq54fpcaCz90HvKdEo2981kJdo8Ma7Kdhps6DWJfmmE/M7xcTwv0GPqxIkh8xzb5bt/zywuLnzDEydfTBrqdx7eUOOT22PYeRStW5r7UM9PTwYvxgeNr2gwDVV5qbhE3KZrX8F8ponm7qMQQFdbTyJDb5zjfbLOWfYMFEMDnVh0pbzIaNnK8M1WZsXMlPUgZmJtbZ1rnWy3zhTInuv00OZBeVMIF43IUkSp+GjTFX0oodjewICU8OYswy8isN0S3SQOY8wKp5lxDpoeoAZaVzYHE27QY3NujEbQR/wfznMi3bCbqaPLC00Uzu1MUHHyV3qeM5DJzCAnrY9e06RahSFV+yC9NbyGyny27ZIeGl3Hwz54vof39HzpljUTefm3dPC64rjivrPp5YlwXcxpOMTvHUuLtsq8ggANscwkgLAitSGQCkJ5gVBeTFeix/hNlWqMCYh9ppyMa3VxjWhWlkAAfKVXx6FHKsCQ6WyPL/nFyVyoprylwbmWj6CN27ybyu3C0ys8JCe/nVT2nCIejABAG0PIKhffFU6ViXN9jmW3fRI3NzYyZINuQ0m0ciKYhgJKeKN/DVN3MbaGezIUyphUBQgKJQrHrd0Nbxy43Qh9aE7X6Ps4ljA8ApOTJ9uxtlTLZzhhfznsxs998DnuibfA+c8Pj6N/TaNnGDPwx+HRQRxYbQID8cU3N1E8/Qzp7WAYXr73Uhw8/ml84a1X4sOPfhC3Xn8lHuOZn+J57O67dgZAhmKdXbsXl811lP15/On3f5glqc77wzjp9OPTx09jcQPjhtKdW1iOAxyHrcNOhhqPzq/jh58+wkiP4gz6dTEGljbq9C8xSCjo6hJeVQfg1HlBd7xr6KQC7GFg+hBtrz3IQrDXgIlyo6WFSEPeH3PO2RVyj6zBE/yAwnGu0iUnDUCGGzFqRGaitdTgHIAZekDlZ1zB5RGzhuCglfogp2p4tmnjykOlLNpXvgBqjIsAyLkTt8+R9zRCln7yHhoVM9ZM4VZevJ475TxxhTH3xs6PKzuCHYEcOJ2+qkxRzhiVfQDGAB61VuCg10nQaJJYVijn5SLvZfSAhYFX4DU3hDQzroNcuReesm9iioDPxBf15XwJ/XnWiyYyt2DSEh7qAr9dwSdWshgOnec5h5ZAbdp2jJfa6Y/jAA9VsOfWJeoFd3mYon8mp7ms4Zp2uY6ywf0FmkvoHo0kPyS4gtTpyQrmlbuM1qAfjKiklUcmpTVESB2mY6A+sbrPMYDPCNXEYKlTBPkCYhftey91kX+7fk3Z10Mb8izT4XNuWznnd8/zfXKvPHiwnyd6wTGZPMfvPH52Lof3mrz7vdfMvP3GS99wvqMyN5OIcxVFS5NQBjUMBJ4VlnpjdRlEcJ0uJQ51EsAilFO80n1lsFyrUzGjxBdMaDaMTKNyVhmKejS1elk2PL0BGCGtMPcBbOT9rmCEWRp3hkLQ6Fh+ZBoD6HxPon2ES717ASOZNu2OmdPXeFS0391z9V7cut50XyfQnZCepsM1mFtUsOKckVNWtPvp7iEodRpkp3JFiBlt3VmZ/s8Ip6G1KZcpdCpDU3yVv1UG+SZIagOhXAJ9LmIcKvTHBZfSyFi06ESPRoVeZAhhANoMLugpd0uFEUSvKVi0z/p1hm4QGRhSAwMF+S6meD7MoyKVWVTdSpxbOnAxBsKUXlEhSgLD6fxaH+OrMCmAueiXdhnfttKGit9QrmjVuRXRXHl+JT0M14oMaZPzVK7vsMabdHG9kqFJr5Xp9XRdZ+S4alA0nmYiaVB80Wmeq5eIwmH89Sg1UJ7v+CsE8ofo0Cwn7yyC05jbRmuwuUbJ8IOZndI111HxrsKMcTemOzuxulCP49NBzGeodRyrK/PQBo+6145ZxmAWIXfX2xnA1uWwlwIuj3aszmHb8SBzspsmN+CL7slh9E6P4PGzWERRjU87MQW/teqGk1wvNYdiO4yvfe3zMNJ5fPTxJ3GKEZqdrUdjYSWm567jjVfvxiJKdfewHR8/381M2p0exujYwqeV2H12n+9Wc0ydz/n004fx7Pl+nMmPKGYNeLNSgwcqcdLvRnWxGk/ufxYreE9un+McleFNhgTDQX+nTQGGn2qLOR9YQ16+9qUvxKmZcCoxaUDbTcuXzuoHt3mZZmydB3HjPkgO6IS3eKbroxoYfJ9h+aYWciOfluZcfwOvwCfqAHA37xhBxHpMu02QMokhgcw1Y4XxLGPUqjyjDI2tg2e/lAt1ZoaPaEemMqu4GI9xzrGV+F1DIzDTgBhKNiJCm7mPSQxycRfj7dYhvkzMccLfz/KtczuCZEN+Gkb+B+v5VO6hvoFX5c1l+un+aXA1dIRfeU6Z63IvJwEmemTIfWsoYRgA4Oe6PvUfytepBXg052rhb5dN+PsxAGGm2sCTLLbo8b0H3c6gC92LEoYh6zimMcW7QfYX8bSa8J/LPxbxtjR+Tls0KgAr9Jq87/iZsOUCYOsuurC4yxhb6cSdhJ3LUhYlZMrWC7r6WZCXFTGguckm9sGIg6HV/J2/XMbjEh/HXPnzPkZsBMMaFV9m+ZqT4BpbwX67Y+JNEbnwn8+zDYV+oM30T4YrvuMadYNyx3eO/ySMaOi3eKETOU9vTT3MqWms0rh95Y1XvnG4tYUib8YqxqmzsxdrrfmMeQ9piEr4GoU7y80XYLQuzLi2sBgLDHB3/zBW5xdzsnD3ybNYw7uZ9rpuNxco9p0f4Gl1iNbDe1nlvgv1Ruw9f4aCb2SW4N7Wdtxe3xSUcu/TuLG8hjLoJeG0vAd7exneEyXtbu+gNEAKdKZ9fMKAmmxQyfJBawiy1SNcZFhivMoyKAOShKGjEl5DsLKAqwz93M/FTfxcK6Y76ryVZVAyOw9jvTRvxh3tbbpGozDoZuSJ6n1p5GXmZHCInXM10Mh76fr7TBlYVDI5JgNuGMPz/d0GZqgPCco1WCgMvUW9Ied3XOR7DD1cEHsI7VdW15LhwIq8Y9D1Rnl5X5/ru3Tz3gWqnKatjCHfZ+o5iNIQm16uab5X0Kvdx6BOmxLN2CEELoLNSuE82wWStlGjW0Jx2G5unMiMRtD2IrllgqR8nt85b+B3AhJpIMPr0Y7x1irwyTXABs0O+kYxiZihgf3w5f2ko++5joextLSRCzr97JwCsoXxvIA3KnH/2R6ewDDeffut6BzuxfHOAeDWrbbnolWtY+AQVHjtElBleNLFlG573pzHwNGP8oXFh7sxdq3N6XEizbXV9VhdXkZQAF541XbX8TZqYNLHHPw6ezET/cNevHHvtejhXSlUmMQ4PT6IEgb1unMZn33yiG9mox0lEPlM1JfW0Vb1qDZXYzhDm1BiB6d9wBNydeMeygfDh6FzRdTZlfMgixi9/bj/6SfRgP7OtbQx3lkZgLY5d+qaKMPUJZVnGSUIeFlk/A+2dqJ7PIjXN27G3uNnsb64nBGRnEtxDPmnl9NnzDUQbr2S81Hwimt0yrUWfIfnC80YXNpVS+/7gjYYFh65xggrh53C8sD/MISL3xmyHCfDau5OrCchP+ktWU3BtT2CviINmoHklVv/Q9cB/U9rwiHfTHjHd8dq8p28Jq97KC8qRaVCcJybW6o4+U5DqL5IqA3NBEeOk3zqy88Tb8StYarQOBW8baAf8+ibKcZovt7KKIlgwzV6hksFAxptr9dQ/fk2OUetedSYgdbQK3hJ6I1F9Ow8elRQXqOtMzxT42h6/+FJO+m+Dy8d8XlnF4+708v5dOk1wuhZlabfM3GLMeM5Tlk4zcGDeWah5wwFKkf2z0N5VCdonI1eWDxbc+auB2kguEa6SVfn4Dxf2Z14Pnpdfvb4mVcEDdRZAvEufc9pAa4X3MuTUsFFxEbfYDHAOPfiWR7pORq5QsZ9jn/7HO87eXbqFfsAbeQ9X47pzK315W/wnkzsCOlJ5N8IgKuUrV7sVhOD8SDcht6zMlKpoIA6TF00nKaHlesfhKl85u65ANO5KhkwvxclgKxEQF5zpfdBJ2fpFHosQ2cKom66hM86cDBcTuRDqDQsKLg6A64CNtswGZVG9blW99S5HUMOUBMiFuE0f/c8vZ95FNwMqNtSR9MIkJOK3lej4fybiEYmk+H0KvkTsD5Kg5X7YdF/eVkGV/G73sO6ewqDA+v3Di6nwFxn+S7jTIRM91ZVQQc5t4i764mJSA2lAQ3Tk8itEhCW3aODWFpZie2Dw7h153Z6Tu555MQqDwUludahiA3nc1/QyfaI3u2XXpxK17Rss+/cbqIDsyIDudLeNP1pFLoJFm6jXwIFO+fk37ltBO3RUzN8KNOb/ZaLJKGtRybZSG+eOemjiEt+8m8BRy5C9z5TgAg8F1/TtH8ao+P6OPlAwXciXgWVipX7wAbqmxQIw4w5f+F4MqjPnz2ITZcoIMA92puekZPKIFfDFCXG2nUu8pwiND3ug16rcffGes4lWNDWMT4cTiUCzkxH2r22vJievF6e40mX4Te8dPjbtXcWjt0f9KFbLT568Ch6jOOY9pjMokFUak9OOqnYBwjqEH7iNvRBxUnX6Yf8WcJ7OWfMrhmP2sp6jOHzEmCwOt/C08UjYVzsrMkIZp2uNpZfZJ82Yx1g1wTBu8C3gcBbp9A0YxXGQglR623Hyhzt6ezFj7d2Y/XWzUT3KhI9keRkxjBDwHyXizhpn3wqiteb0UC5bMWwtGhcMGekYxaa6X06btYVNcFKwJObHXKeYMYlJCpFw/4qJMfMZJ5LvBKrGmSlCmRZZeO8NgTh2ciOio2T5QGPxNf8l1VIfKeNHkYdbKvypWcvL6oQDWl6iObVSe6ErMAKUMeMD4wTbdrpuPoMedXPKnjbJYDdAiA83d0J97jqtDsZKt/rnNKnPl55O/cVqyovjK9eZN6HdjlXrBw8uP8wDjD8J91BbOEBafT3jk7i+e5+7OGtP9reB4QOY+eonZmRR5ynFxaXeD68u5Qjl3Po+WBAjaZII42VzCiwMCS6CB+6ttJ0cQ2OeQVGaTS4tkdaqV+kk9MNfA3vAYiglbsjqy+VKxdau5+gNJgcfybHBZ3VLdLY96QZ8mFNwyx8zSgolz6rVC3HwhIOzeJiriUTzDMSjHsR0pfWrsnyXuom55j9rpAz76OP5i31gtGUtM9+ea33n/qVX/zatTXVJo3xpZXNGlE8zIZPLLWfPbzp5N3viuSHUawsuWnfsDBcL86RaJlGKnO9+M7De2YlAhoqQ4vIPbxf0XhRTvHcrJvHpV4jv6r8PMd2Tqy0cwjY6dhcbMWshuQaa4wil+F7DijI0HUw67Rx5orBh1gPD09ixng5gmPPLAOj8XAAbamkU+06GCrqqVkGl+tEFXZFcqRnhaCYHahhkGYiAee9EONU5rbB8JcJE0lj6OH10kPa2WeZxd/0gpKu/LPEjvXf0hBwDQQLa7FZDsvqInqFImK9UQ34wuJCegcaixpAwz74vcybe/VAYzGOUTxL7oiARL4uzvR5whHbku2Avum98azzYTEfle3gPRc3cp3zd3ochoEKwytKoo/G8OwD95rwh/yV43dh7B5UJyDI8KPp8tJDAcW48gyfK79IC8OIk2s9x3bZvgqu+0Wnm0r78d5unFhEFXm+hXHvDTEWtM9r8t78M9nj5Vdfjf2dHQxhsd+XIRLbfH5djIdLM+SpjPfzhW31Hnq60tLvHE/X24n3ShhivdRacyEF37kaRok+G8cvBF5Z4BF5ve12HdvkUCBNrZ70zbbYv6QFfc4+eI4hd8bM80S2hledMxLhymNmR3ZO3WupGq3lVizxWxm+mBoPUbzPg1/i5bffjsN+N+frFCacc9oD4ABEnp/roSEcGN4abVTW3FNsMq7OV7olusrQDLX87kWblV3bpwdgR88BHEug/v3trZSDxtpSAZwwxu5sfQ2NLnlNYY9E0I4zJyZf5j15yYvSwsNnSDf5yFqRnmNpIhf9eyhv8q108xyRu/wmsDAyMjF+hdEsigk/otWjqwAA//RJREFUf75dZLpB4wlPefi7z7J/tstn5X35N32dHJCH3wnCbON8o/AOzG5stBZSHtwlt884Wzh2otsm93I89fK8v+2yDT+jIfziecJd+dbkNEGbWlDwLW30ql0e4DMbAAqpZAKaDOY8bUZl4FvvO/Gy7JeHACOXrwDULUWnEd24sZlJE7PTf5a1N7l2IrfysZ89/F6aGcbTYNlf566MpLg42ucpQx7SSP1s+zJZCt7wd/ulITIxRP1vGNfrpYfPSZrTZhcsTw7/zmd/+QvvX0u8CVPYGC80A20S5vIhDqLnTC725XWTDthIUzftnCu59ZZ053StVXIye6Jsn8E9vJ/x70SbHD7Dw3tJfRGB5/r9ZDFa3pN7e0zKInm+bYV1Yw5j8/LmWlxjPGdR8DkXgkLIuC4jazmfDQyWa73wz+Ozvf2YKlUzZJPHpUkLBaPpkZn5I0E1VrZDmVb5w79JC7+TPuU6RhMDqxIvbmPfVSaFx+Hh+b5sr/N4pmbLqNIrlbSMIa15iAjVvkqzg6PD2Lx5Iw629mN5aSHGeDeGpAxL6vE40B4+R+GVYWV2F4AurSzF9g4eAYrMenuCABqN0unCSNV8lp1REBLXoGgNvdqebCfj606iTlCnoua+1oJ0rN999914/vhp7B8cxL2XX0HxYqwcb85JpUNfJrzjISNqxIsdo3kGz81Jd56n52XVcxk149dcl8qa9plC7b3Sa+TdfkorvYMa9+7sH0QdJV1p1qwgHEu0VyScq+2Tj4qwsOnFMwiAVdxv3byZdHNNnEsJTFFW+BSwFH4O291FaVvE2SxV04LtgzSRNi4obqc3aGWH+XyW37uLLh/ys33xPtINNUU/i988fJvE6eV3z1Go5XsbnPaDtjsu3stXHjCyi2SBD3lvFcdcSQOOEsAjvKpAG4zoQrWehv9g0IvPfvJJ8poKxdt4ndGT6TkzxlBGjLf8piJ1jrQFLd3A0Np8g/4ojXvLBBYsmYpe/pCXVaa23pftgTjFFAAyOsKT4MTownKWdHLeLXcU5tmu1bLgqXMuJg6I7hNJYxitnCFIUwfZTnkiM5M9ABp6/Yfw3MbmZtEOwSR6pACR6hnD7YX+MYHGe3iefKPnIWizZuVEOfvSiMnTyl+mv3O+1znWOS4QTZlzDKy24P59tk+evLyahL7Rb7TFCIYp3lnfkn74m8+Y8K+S5v2kX6bb864O9X5m3foMd3S3vXoW2X76JX2Ub6dA9FrVNc6Feb0ynyMB/6Qs8xzDg17rM3OseDcsaSmzXF/Gd25HY3US56SODo6zHfbdd3ndz/KNdPD6pCH9kXZ0I/lreXU13B3BI+dIeeY8hsi+Tfqde4XRt/qLe2mwPM93124ZYfOZruG1/8qhfVT2fZb9UObtx9QvfPD5/y9nfx5jW7Oe92HV3bvHM33zd7/LO/CKZBRKNmiZUuTEEGSI5iBBkWJLQOw/DARBkAABAiMB4jgIAnyCbNokeEmZkiDEiYxIiCHY+SMIECRIYBsJrCimA0gQJcoKeSnd+X73G87Yp4e9d/fO83veetaqvU+fS9pvnzqrVtU711yr1tobOn8GFxqPG4YUo7MkjpIQoCg+YbXDEXFXVMXP1DD8G0lqwOzFektHlYUPyrIV4z3/zgse8KNwAH5dlH1eFwoDF7JEwwqErRX2zpHDOAAf6HkeQeGgMwMa+8nw5hjrgWYWX3n/vXYoR8tMFYgqi3QTgjtHTqV96XPvtD3NKFV67Yka+MW1Kq709ovNahBU3qvrKmQ6UV6Y46Ow9suyVkSuqJKBE3HohZbHNCQasCto9xm2ZRbJfXyJrse6Yp0HHDc2DRDS70KVky6eZ00cPGE7k4qoCa5fFF5w+ESBn6W+9/DNtnz52Ns3PKhfqAPyMV/xeaGOlM+qUBGQn0pLg/Rb6Oq8cC76YwdbLolbT+HTsIDFkmamFc/6ZfviF7/Q/vE3viPSk/b2KRMV1R0NiM/VCd1wglAdJ3w8YxdgF3Jtnysrs8uaQeELJhts9fEiK/f4lrKl/gE81HZHqspLJee7be5kNaOHLg0oMvgqy/37J5O/KSfysYDGSvmyKmXripOEHAw6kp+oy+jHtpXbAfjyEeUNX/jQKfqwgO7hnSs+I47P3JaEwz6+65Lqn4tQf/a/9OI0F6tHJgeHmkXhg9Kd+sVve/HiJ+WpztMDieq36gX2spKDodgoXVxlLzyxkZ9ixx8E9AWQwcpczGuVLvw+Jvp5Ipb6OYGKGvl+/sq8XRWPusRrEBvJZpeBb2zeP35gvvgKOfiHrR0+5cMpXd4nenF+2X7r6/+4LU5Vphqo/dkj4SO0bLxuC608/SFcBinskF20H3zpiVu3CZ8Rt481gDNgxOd5ZpuyB596Dg5x5AA8uuBD09QbaGlvlA39EDbAH2ClwY88wo8BjLpIXtlY7YdB5OOPPmpvaACnY+bZFbrAC5nQ0Gq+9+lj+7z6kSoL6Dm1i/vxR/S2TiICl7KgvKnHnJ6lX+RRBOcf4EfZUQewiR//BOCPnvBElzwrArAT/eHNhwSW6yuVqwZo6cvBizc1AeH3+zj0FD1dBj2OfrmSxgAWnfERNiMD2fj9gSYDH3/6afvc++/79Y60TyYL15pIgutHFEwARU/d5XEQ/MCjv2LAgl/t/PDMn4G0dnj2/vAf/IkNR3TZO6aDOpJCZMAAIq6stDAYn5lRdzSQxpEKNu019nzwMRI+SQOfwnIHIsU5zUanxMNSZv5+V0cdVX3UUVcVEi/PwZ+KzSBFReHFRDowZHgQUCfxhbff9MEPBise6HOEmRWLZ/KKv/Pmfb88uRE/fj7AP3p3wqCrwUEN0wcesEn6peLTCbnQZSN+ID+VFDs0jrkSMdOhMXiVJHs5uEIBUVjMvKBnBsSvwy7UcQPgwQ9wRZDNVDjS6JD8kFh86QDZyvzi++9qlLmWP85U6Xi2JOHCvbxdeM+cU13Mwj1goEMPLgcKXo2WAw7oToXjp7hp+HS2niAIl46ZMndFkX2HqwsNRift8Tn5e+3i0++2n/ivfdED5Xc//lgdz9IHNc78W2LqCNXZUo/wDfWCK3wB/ET54xMZLFVrC4IBo2QXDQ0f3zOR8Lt8Kk9mlQy4bFkxOKMb+ASAssnpM29BMAlSrXVFl6xrrSxlqGh52VNy4Kk8Zp6Ubz0fq/JjAOdkKbqx6oI3PMB3fUN/AT6KfHeQonf9wRbxUKFX3dEg5bajAejhGb/dpZk08vXHVwd4u//LX/6SZpZMkph985yiTmfyPiPbl7X6Vack2VyZRfPOHjLxGd87hG90w3/E6dyQr0z5jMkfqwC2wWq7FRtyUMirftUROvjPPv1YvqxJF5+X8ku98js02ETdRh7vIF6v61QvA/Oz85ftXDadqv3sSwdWkqx4XL6UvfzD+1XmI7z33nlXVbo6/APx4rM/THKpkz70Ij8wY18zgVQa+kILxPdj3UEv/FkdXdUZnpGq6rrOe+dIOqXzxRa3Qfun6inpBOjhe60Vol+2xxbhs+J5521+c4ofoSx5qSPUXV4OF5dZB+W53kgX2jPx8AbH7aHL5jUTJtdsaVovpTOxYCLMF1x4psbZAb7SDi08sB/Zrr/CxQ/IxE/EyeMrQ6zGqQPUS56XoTcyeIEafeLXqk/Vj0dX0gAPykqvNlP9JX0kOAT8gW8pzwA/h8/P62MDh2HYbeHXifn1DFZYGfDRnyv57DLDPwHeB++//+6HFCQdKstEGLK0w3V2nxAZoLDRy00FuceViTwOFnClcW5YjcjZ8AI4Qk0jYz/ehS0+GJ9KditD2RqgW+E4N59y4esWbOmAhx5WnpNewqFwKIwTzVKA6EmFpmGzZfDG/XtqXKq8SudoK42PFSE2MEvisALPGHi34fufqpJptsEPnKEn7zzwzIRfS+UbhGxXrjVacuSZI+jMNOkQvbKTrviATnOjDlAM/QCbQZQXVV33wNPFcfmISsfDbR44s4V4oMDDW36SgZd8a00GnQZyrVg5Ms57Q1QQOgW1Mr9cCF8ORbC0/81PXrSvf/K8PX7JwL5uy8tz9VQX0lsrCJ/wo9wYZGuGyAPzA3VWvOt2rsrKbP+e+PM5Fd5ax48cP6YTv+IhNA1Cq5DTjTray0/be5tLfyLqH39XM0i2oaTfSr7AJ3T4DJb4hJVLOpFUNnzAqTI6Q2aM+IXJhPfeVY88mGoiAZ7+ebbJ4RPKnEaRxp/BlQaUxkrjBNhK9EeS3bnX1iIrOq9OlM8pNn4SgTx0YXXN+zV04H4+WSUg/mvPBHmxmsYjJ7pOeltbMtGVATQdBvXUEwxKUddqdLJTPOjcaBdueCpbfCqV3XlTg7/17W+3FwwY1HINtPwKAseVcRk/hEqeKHv7ZJbPBAfnNbcr5POTPrQH7MYv9WyxZuIcYuLjr2zB+Zml9CHQ/fi5pmylXjM4MDg/Uef8dHVl3ajLtF+epz7Qip4OjQ6f+hTbsWulyRR2csSZDvFCcl9o9c0zMTp7VvS0vbfeZGtRbUn0PNPiuR8vytI+5Rr72G1ZgH/cccmX+OvefY5T1wqS8o7fCQwc6EYag1LqBjrSH+EPnhNF53TGbNuSBuAvfAhvJjw5zARfJoDuG9XG8dcjrc5JR1/kw4+6CT5pPs0qHQjkRWbxrvTUWT4XB48jcFV+J0wuKGe1QwaysrX6XF3a2b17rq816aC51CqZ/tXP++VX+gwqCLqgF4MLOwb8ajWvszBhYwKCDbQ16jf2E9iCxfeE+BF+TODjD1ZB8IU/cXTkym/QsQhhB4FJAW2Exwnn5/UcC13pm6BFLnHaHHLxD/WZ8mDQY/IDr3pFZlMD5U/+5B/wMywUgRmExOnys/1BfpxsgXJuHAUkj1DOhbYe3IMDGvd0PO5woFWgYxOR0zhtROfCSglDKShGXZxDvvlKN2nqSgZf84pOK2m8vGqff+cNPyfxhy6ZissSePAAnReKP9AK5UIzQD7W+uk5n+nn1KIaNR2C5PJMg+GZny1nFfdUy2Ya14kGimvFKUzk0QAoUGYS9hZ+63qmIoPD8w+2t2h4OQXFKUBWDbzAy4DhI6qisz3qjPi2IYcSKEweVsPv8ODWp4MY1j57+qyd3HvoWfPR8cKNlQpZlbQGdgZPAA9gG5/V4puPvOT6za9/Q4P+fR9r5ecaOC6ObsfHDJlq5CJaaDa7kT9/j2b9v32uWTanws6ftDd52L2/0ID1UXv78x+o0ssnjx75g6n18q0GY8nnvRLscUPRfRoDHRRlRtlypZKzmlheM+Ot50S2V4H4mcYK1yvxYweARkrjZJZZ7+hUneMKjZ9ZSX+e7SCDBsBBFDpufuLC5aPOxJ2MaDhh5d8jS53uHROBn6Ch86Q+823B1Gc+yUTnjF0ffe97bkz4mR+u5LkPnwOijqIPK00x8Ds32H8t/XgGcu/BfZ9W87MEpVPXsNedhfCZZNEGKP9333zLW8MPznh5VX6TMHgzU8cn6MRpXOrtQ3UqdLr4nucATJD4ZJJXpkoTsgcG8smTcPsOHbAPvhyK4aDUQkLZ9vLsXxMWTqyx0yGDXH/51BgdKx2NDPZ0y89xNYH7bdWPlSaFX9Ag86Uvfbn9p/+f/1zlvPRv3nHC7KnKh0M/kY3NbksazAjTtpB0QldspOxY3RCnY6ce4Hee/fi5rXBTF6DhhwNdXpr8eRIpfIDVAP0CeOzolEwmIWzp1aqLe/TCHz7IIZ/wLJvPg/kIu/oKnicdLOqZP5CBDx04vk+do20GSKc/4PuAyE4b8DZy1xm73337nfbk08/8fA49oKNe8h4oHfnT5301pzqB77EbXQHuOcHL5Iu6weBNGjI4LES9ZiUO38ef8Rkt9dvixYSDfqfe01y1p5o04eO9o3mi6EMW8v/777/fvvmNb1gmgbbBRAc6JveoMvbd2CQPu667fYsvSNQVyk+et46UP+D+S3rzUy/YCQ94wX/vj/7RP7LhRA0EOI1ElKiyZSZas8g4hCu4ACNuHpRBixOIw5yQgszsPg8L+RSTBx9kCR8Zco0bBg0THL8z5ApcM1r4Yp2KxjxT2DFkoUq51JKTr05sVFH5JNFKKxQOglCwnJBhjcMXzdl6XKpQ+QXNt9TJ0OH4hyZVIep7Y6pYGuDOJUP10ryYuXJMFltoKMhnpsmzK+ziHn3ZWknFxS7orLcqlbdW5TvPaHlmpkECX9KBXrPtI7kUKqs9r2RFr0TjUAmRgXxOBcIbl8Afeeno7QvhM6uhZ1PJqNNm359BXY2QGiI/oOtY3jyHWMpOJg6nmjV88r3vtHffeFAfcT156AHr8OJFe0Orq4ulOt3nL9ubGgRZsfDjdWzbnsmXS00UmJGnI3PZiifl53oiOeWXPHfRAKQ4uFSxrNLwE883+KSUNSZTQAcAP3zJUXMG6WcqR2Zw3gKUP3gVg5UacjwB0TWdIUA3V1/7uPCPfy75VI7kcaSZwrpUB8hv//Dck5/zZkbLfjvrZSYJvMZAHaAAGIDRjfrDIHZ1VScQYxNlw/3xSc3+OfjA9+D4PiT68mUWJjO0I8qCI7/46clnn/mAQ2bflC/Ph+v5RjXq85fnPp2Ka1g9+Osywkt7pb7gH/yA/RT9ieqOt2/UoVLmtENqCR0ipw/xMjsAAI9IfHhG9fX+PTp2DSpHp+pIa0XL9rm6cOvHZ5tO75215y+ft4/UEZ49eqt957uftrfeebO9eKLOVzow2J6eaaLVD3sA6InOXOFP2d9XB+dOXDqRTieNDf6JnV7XPVRJWcpNxWRb8Zv1Ulrh18qaCRnvmbEqZ3LICp8DEqxWabvgs4KhbXnbTHWLQDrgcmTbE1zVyReaaLCVyTYXW3eWpz6F8ou/kemTisJJm8QWnh15y1n4dNz3NOgx+HkCrMHPfZpk5F0ydKTPq7onfWiz7j80mVI+9mbCCn/AZSo86kH1GdW30+8sNVk47M+6OaXLqwhMAhlQ+JIG27+UJ4MXzyT5MVQf6lCAP/WTspm38uu1FeQwHnz88aduG8ijPOGFjrmvMq5y5BNs8NK0xDagZ+o7eNdqS9Rb29Rp/fMiuYEpChDnxVXJUQHwyXlWMaRrsPFMkbZaKy+EALmWY6rwIviGFwTVkT1/8tyzfB4Ow4Q8ah0nk1j27emWGRQrL04X0ggZ/d15C59VB8+Z/N0+4fBTHmxx8AzgQrNnfrKEd7Tgz3HpgxMVlHT2uxK6X6O4KuVTOYkZ+umxOi32zqUF3zTjBUq+3fVUlZyOV3VYhXroDozOzIWpgvHX6kXjTriM9lF4OjN+Uht9a4bDgFqdFo6ngLGZWTuzdKj9XEJpfHcMOraqKANXPvGHzpVFFUrZ8rMGLMlilu3yUmXT/95eZLvJpyM3KjtVSn662icDhRGfQtOUTwOlpXPAhU7aPuaoitCpYHwDDT+e3n+j3Tx71s44TLE5aN/46NPGF7Y5wXP28F1VaHW0WsnyA4h8DHffn86SROnPqo3Byx/0Vf/ElEE1zT6oki9gdbPUgMhDeDo1TjFeXp23J0+ftE8++o47ThkqmzftQh0iX8Nnq45nklcaOFdaMdP4+SQOnTif9mEQeMZnbuTPc83+WEktadhazfEwmJOByPc3EFVOzPUof39tXso+e3Hud1zYXqzOiNNq903PTJX3CNl7p97jV+q7n2NQRnS0qncEtsE8GRBfJhHwZFXNwEGnRBthsKJTJk7DpfGjGx9w5YTVs2dP/MIqvxTAD6D6RKPwOeLM4RFWVHR4fKGF1Sp1CH0pVyY3lDV1jXej/KFUdYg+SqxypD6wZYz+PNvis2QbdZzM8phQMVC/8YZWWbL5iDI+ZoufZ7h0iMyKtQLkd9/E+0r19fD+2+3w9F773re/0X7sh7/Q1p98t33lcx+ovtfL6A+0Wvz08VNqpPqEVQ1+Cn5xXAXNcXVsp47Tvqj7XAGeY3q7VbpSR+nE0eUJH7NVu6CVQEcHS+e5Ut2+FQ19gd/HUzmxw+GTwJLJIMx2MI8K+AUFtzHR841DBnBeOfD38SSed+xok/QjPAahX6BucwKX+sM7o9hHA2Jg5FkYX/yo56Xqf1xO1R8ysWG7kdU3fRIyXck1W+exA1v7/KnyOP1a/Hjpnn6O/hBg94XtePoxb3NrxkiTZquP9yh5d1VjneXwTU3i7GBRE6gf7odkI6tKjQFqG5Inet67ZBLMDg2rUrbx6O8YqHxyTzrQd1NH6dcon5QR9Zf2QX3DV9yDQx734CGXFattV/xEgx19v3+aRDbx6Sx2R5hk8hNC9rlkAcT9E/kZAcngyizBxskAGiQG+lMearykgYdgFIJJAvekRzHwUPZCCnB8kgMSOa1D8AtrouF4JJWUbQufAsO7Kig6NWau4NbMtJ7b8Ou09QxEM+Dn/MSznK/w/pvvtBMVEL+ga31UsbWIFGMtm4XPPjwffFzIWfuaQXzr00/8a7Mb4T9VheXwBHgci00BMMPBwZ6hKo0VFZWGo6DcYyfNiUJlMOO5l/eSpSfHZ/EBfPAjOgXfD5Xla+6ZoeBzKhlxF6h0ZXZGR0YcIpELRx2QjGfFRKLM9uwRf/DglGcTvACr2944axWDHMq5Jhbqvrru6EB5MbiueM4hf7BVxEqRk57PdF2L5kJ+uBLdvnRjrXEjnZB5rM6JH4XkOSPlzLfeeMmRRsrJP3TZo2OUbX5OISN88ILWpW7Lpzely96Gb1UyqPNVE2aA2P7QEybmN4+fPm8ff/qZOl11/CokfmGa3+yhUvPT+Rfy87033vAsn59lYSVCJ89hBd5ZY+8ekfgA27kyK/VhA917u1F+wv/ksbJiosIpv/OLc9ff8wvVEXVgbFeA++1vf9v04DKIQMekhkbNAMB92gKBOhT+4OB7fEIdoZw5AJPZPXQETnFdSC7l8/jxp/JN+Rf6h2zRiBao2a7Kg7otvtQdAFvJYyab2f/UXhXHRjpnOo56kL9q7773vn/2nfe07p/d99bdSvgMuvz8BYM4uyH8yjC1kNXu5997W4311l/F54OuTz/+qL3z6H77kXf4qY6y9cn5pX+Wnr4R/zGJ4uAL73BV/a3Tk/yUDV+bUZHJHn6qXe1CumdnAf+jP34EOIt4rHrHZ59O2bKUHqxgnmjywnMbfIB/M4nGR8ThARAHx19zEc+VVsT+jJjslEI+JHCPVScdOPhKd9sVPQMXPKlL+Nl2SUf44W/Sab/oCg1x6gD5qRfQUD402qvLpSZITGo5/MAOyNoTOnSFPgBfBiLqAbz0z7wArqSDQ3uvulGnPhmUmfSio23oOrCdnbqDjvRB/oFLTRTjtzzDIg7AA/7Vd6nfpa/qZQQf6IhDg44A6eiSMnRZ8PxaePBhwlF9FHW6yg79SbOd/8Q/8fs3HEuHEU5jlGM1QSPCySkEmKMA93xIlXtmLPylMMjnOgU1hJcaXBAGj3JsOZc0ZobUeJa+mMMSF750mgwI8OMeB/pUoOQwet9/cF8z5HPx0MAkZswaNIxqNSXHyHA+TgvtwYnw19hQzyhoWKTDjy0RdKTR8vkQfjLdsuRA8tGTwcr7rIqjr21HnvASuOfVGzo87gGvCqWSZ2qKIJMAwJujsawkqFCmlx6A79UhiZELkApAodXWTVVw0gnwQSclqwqihwpZN6yUWBnxguDNbe80NeDTSOhkmHzwI4PomooAoE+71WxOM04fLNnTgKOK7VXuilmWOh62DiSb7Qjr7W8d9gavP1YQ2ILPjuVT9YTuUBms6JjQxa2yA7zqdKAcqBkvdsOX4qQeUn/47k89rK3tXwA5Nws1auHyQ58MEqxujh/U6p+fAEHMXB6q9LKFL2Sz144MGgx6lw/3pgEEe320HV2kL7No2gftgXwaLVs2bCfSXqpO3nr7zvYp7nql+oYfWAEwo8Ym8MhDPvx5lqWEqSPAHww00HqLiDR8K9+8pcGJ1QwDF+z8szDyMVue2EIHwywbw+kEGEj5zNZbb71pPqQxsFJv6Bh4rofdqjDKU3sQDr7wCkZsjtRhchDnRvXhzTcfacDmmYIGiY0GtHfeVZ7aqHzDYRm+Obp6+Vj+OlWdlz9kGyeA925qC40fAFxoBv2djz9tL1VeD9/QbL0d+nfyAPRzm5T9HI/n+48PHtbXxl2flE5Z8IOOtIXvfvd79iF1mnKh/lNXWRXwigm4rJz98yPiTR6/1QUv/Er9gZ5ypV7RzpDB59Y2Kn/8H1wmlvjuhk9tCfe5Vv9MqP3cTPbfqi0x4YZfJgmUTX53b/woA3biex9sEQ5xAngsEAj0I54QSycCZXK1vHQZU6boCS/krfyssdog9an4lO5cAeoF9RReImlnWlXCixfaOdwDHf0cH7aGJ7bCh/ZgvbXapm2Rx6SMNoMO4FGH7INul9uQd3QkSIHngcgmHTnRFV7pd6yz6hh88V/4gc8hMOLIC+z9+O/7MeXVzD8AE96noLOEUYRBiHDycR4NjU6W9PAgL0IwAscRXOgdL04F3GF0/tARqmOrDo0AkA6uP+Qqg3E6BhIPHvHJcZ0/M0b4oxd8SSeQFhqcxD1AHn0nQFoqh25cUePQpIPKMw3sIw2a5MMLueBVHieYyn8AvMij0Y22xieZIcGPxpo9fegpF66RAZCG7fiFbQEqDTLgTwDv2fNn7iTjJ/hTHuhxrJUJeiIPOdBwTwC4QkeDi+5jWaaMoz/84QXE5/UT4nQxTISVp45tdaPBXANUbTXVagC+4LNKArANfeADf35yHlvAgx++Qj46gUMgD5ujI3zhA0412urwmDCBE3z4owcPzbHXg4PuU0axmwZMh8A9fGobrmaT4JcvqyNiq4X0dGoAkzDS0Anc8CW+Wi9lf/N7Oxyk8FaNyv9SE0Cew9AZMPmI3XRI7FDAg0GLF6Wz8uM5CTK8olH+2++8U9+n08oHWYfHPMh/Lp51Co8OTO4SVL1lYKWtM+F7761HGoTkX3wuH7KbwT1lyGd2GJzr6/nPfbiAT1rcPzpVx64B4f6j9ve+9rW2ke4Mitnq94+4Sp/7jx5ILzrHKj98SBlRVhziWWlA4jemqH/oBQ5fJ1n7tZxFO9NE9pwTh9Q9DSh8wgr/UX7YH+BUItteqacMXPR1fEGGX/9O/aesKVfXSckGH7nUI/zBvT882wcEdKX8ANd13WdwotxpD9SX8OSe8sMOoSvtuB1LL7aL8cvi5Kjdf+ORBuKXlsnhBmgpD+75TTeK22Umnam7XKkD8CQOIJO6Rv74TDSDInFe/qUeuZ7IbmjRkS/512BXdRy7aBP4IXIZuKhn4DAuIAee4BK491a1Ch380JGHngCyuIdvwmo9r7yqXqvO/MQ/9fs3OBVlIcCxrhA8C5HzGF0BhEAUxSMoDZh70keFuJKGcHBiAIF78omDCz28gMhKHvTkcc+AlTTwMBQgPw6HF/Tg8LY5BQYtFSQd0lg46Eg6wJJWyM5HDgFeANtD4EHDFZ7wyDFSKij40ftYHQDPRKCngnFFN2ULaoUTvyUP3lwjN3pxT8WBN/jQUinAsV+kL2mh4YEl6fiA8oSWikon4ZNw4kclTrlDx0lKbIgOpCUAfkYjful0wcGnkQPPlB3PZQB0QYZtY3zylqZ042CMZtI8tOZl2SPNhqEHD5+iK3qwHcwKCz4E8rH/wYOHU6NIJ4EuNBh0QSb0AfLSabgDFK/Y/dCHUqqDIo+y4jeqnr14bn/EnpQBfoYP+PAJDmnnL6qc8QNAPvery+rUHkpvVrzxFzzgZ3zVC95XIp1OlSPnbN+c8dtI0gv9KQO+MTeWD/riAzpt6jpAOnWSDnt1fdleSH+2ttaXWjGp4+NDxs8un7fje6qzG+x74U+YoRfPRd/lixaU65EmaBS/9ODCtwD5lWs+tssXGXgXjG20ZxePPXiwJYcvWYWyWnuqgQvdnz970T744HPePUEvnuFSzp8+/sw28+sJyObdIA7/pEy3OitdiDNYkE+9xnf4mGceblYC6gB0+ILBglNt+JQydP+mQf/8vH4d1/b2smf19uC+OnfR87yGVTM04LCSpE4hP+2M1dOjN98yPXWS/Cqfem4NXfoFDmBQP8izf8SDMsQO0jlFeq0Omi/Av8ML7Rq8eDzCc7QDTdqwCZnQE3e7VcHA41vf+pblEYc3V2xDRuxLHvIIxOFHOoE+gTTKBJ1jA8+FQ097gxY6AN7goX/6PvSKX5MHsGOi5EkeONRb/A4e+KSFN1utDx7dcz7p6OX+7md+7qc3v/Ebv2EkkMtAxVX8PhAgApTkmk6A+ygXQIl0vBhI40QAEINxAIIjByCdfPgBXIMPHvcYRBoFoItokYVjeeGzRn0enHorTIXLkWJ0CW90ZmbB9iT56D/KjUxXfMXf1CwS22hoKQDyA9AS4ItOvMSJTuMAAkgr6Vhbm/Bgdsss1/ldNgPILm/uU6HjUwKATABaApULXAAcbKNB8+yPWTaHEETtLTq2kzRd8FZVbEUWV3y82K+OghkuvMo2KkzJDj60uUc/rugKLZ0EzyLyvCi20bnwkJ6fCfHPlKOr/aar/KMpen8uyOnTh/7BOcqKAx2pc/gR2R5UFJCFnviA1QSdhd9R6XWM9+qkgO2nQ+O7fzQS+FA/KVv054AGtuID8pAF8P4QQCeXukwez3NZzdA+4j/4oCd+AKIXacRJ52q9pCN6QEuDTjsiD59Bc3y07/eOeI7C1ph/bVnl8u3vfuQXcpGHzgQGfNzMBImZLgD/1CV+DBDa737n2+2D995zJ8SW0LUPuZSvWFXhJ920JV8tET+eMVNveM+O1ebD+5oknNcJyPuPmLTIt2rGfFR5r3da6BMbiMMbHfhlBQ5FnalMsYVn1JyehIb3LjlOzfb8p89eKrxwHabOQIs8tvR5t4+yB/AZed6W6oMdZQQ/AN/L49aDDh4e1B0CeOAzYeO5YX06qFZQ+AMeKS/Klu1yvrIBkE75uS3oj5/lSblBS3lSX1LGAXhDowW4+yFsxWYOM3iQY6V6VM9OwXUdRpZ0WftF/Pl5DoMfqy3ekxzrzjNNzhUzL+optqIPurmNqo+60qqaLUweD7hlyoc+lYg9ioPPNiiTn/gCQCfqHP4Hh18NSFkDTCp5LYUrW1TwQid0gI9PYR7Ubg9lQkjdwwb0hS/3+Bh94c2Knd8pQ74aXNv7Q3/4D274PhyKBdnM1FDY600hQkw+VwLKwhRBGMF9BEEDD5QFqAypvOCDxzU8CdBxBaDFYAyhY0lFID8yuEIPrgu48yOPNAB64sieKn63BQDXFVvpAOm+VzZ46E8asuNoZKEHcXDJp8MITw5OMJDCm59W0MWAfHBIhxe0XFOg5MGXNCowFZmKH70jn/ukYTO2QU9aGgg+42VcZofIQf/MSkMbmuhEGt91S3r24NOxph7AE17QQItO4Ye/SePkEochUnbBQ75GDulcMvm1XQ6m4K88/wLAraPh1LVqGNQx+KALjbV+g6fqAn6jjo31w3VOOtM5MDgSP7+o2R52gUeHhZ/JgwZd8TP+wt76wGzhkY4epNcPfFadApdBIn4i4AfS0Zd4dII/9NwTsAmdoYE3aQB+4rnVgfzEax4+qShayoTOhioFP3ghB3rbe1STF/zHNfWDCo0eDNq1UlDHITreCaJjRQ/KFBvRmZfWsYdBCnrqIzMQOkLeb6QTpez42Zr33tEKQ3n89AZH9aHlc050nEziGDTYteDZILrybUYe5u+rfvD1CeRhN76hrmKrXGJdAqk7PhnZyxn7wWdCtlGHjn18WZ1JjifLkrWSO5nAwBseDFxc4YEvucIj9TRlREhZgl/58g3l2Ms3OGwD03dCi69I557A1l36EAK8mD7hG+QyUJIGLXWIL3nAg3vbKx74/uSoPiOFn7AdGk+iJIttWvxKPnnwZaBPXYqN8GSCwW8QQg+gP3pBl/YNHTQZD+BL+nua6OA/aLj6+aDi8AUPOuuoCSgnyQHw4A8eEybOHLgPEFQdr8EK/qVf9V0ANqETOAysPIf0y/f/9B/8A/5aewRGcZbs6UwjJA6DOXEUAUhLOgGHJJ/04JBHGjIIQHiFNulxJLwS50pAH67Q4VwgckhPgYAHPyoBthCQAU50oeAjm0ZaWzK1gqSgcRycOSAC/aS3ZJDGls3xUW2joQM4+NH8rq63OwIVBjjoBT788S+zRPDpiGMn19iBnilgbIYGvbmnIfGFfLawXGGUb1AeM0AqydOn9QyGjgk6Giu42EY68s7uaSZ3NTdm7EQn8l5ePPeWUn4+nLzohC7oGT/jF04tcrw2eAQA/MN9Ji6kyecbOlYqpRoWnaNXZgyoea6jxrWsjr+e19Q2HHa4EnefIoc4tjNbZ4XIDNKzVP9JNnpqteYvXcNDtvM8kcbllS96W85Nl028ZoDoyEqe49A+EizhPPOgsaELdkODT8EHqAfwwOZcSbMPhI+u4HLPFR+lngDMKvkE2cFGZS4LmAFX/SO/JifwobxKd5WX9EIneFB25PFckAMPHH7gCy8vVY5vv80RZQ3ePr1ZXygAF13gxXtXBBiqJrY9ruLJFzduWc3gfLWRY6U9FC3+uZJfkM0ACC9sIjz75LFn9odn6jRF5vevlH51ce5DHZyuZfXEwY9a2ascdUUE5YpO+IY6cyJdqbP4mjzXT13lNa9GWPHiw08++Vj8NPGUnLSXlFHiBPji0+JPHUCWBAvwb2jdptBLV3BTZk6XHzgkgX/AxZf4kDzqXB3aqckmsk7V/j578tTf2vPXUpTuZ2z4TB5Cb/yY+uDyvp3lwpd+AllLyYZ/PZvUQgO9qDOqMdiOrygLbAV4nsozR2TSKuAFH68VVW3xqW3qEJ9FNvncG/xqTPWh+II84gyI6Ey7cJ+iAR1aVlj8OCt9nn2jNCD8SeMKH+wG4IvPpKrL98133m57/7MPfxE8Vd4+8rK8kPF8MBMmEBEChVywnV5x8gnJA5uGB6QhAaTQEADwkUVeKV4FThiBh4yBUY8teUMcYG82kLySUwMPgBxsJ9zuVSEkBIjjTByNHfaVgFUA/iIfvvAfQ8CVRPfBC4w2kg//Xbu9Oy8fQjfS4sX9vaqMQPSlwtzwqRzdxzYA/nxIk2v4ELdcDSC9CA2kAVVE1YnGhrKfClf3hNiOzMNbTp1Ja1hI7/ClKeHDXTuEoftaPYZHAFpwkU0DmuRztF14CaHjW4aB6Ou80W07QH4gdhD4hFPugVFOcEaITaSjI3ikBR/IPfl00LyigJ7xC3nGV73lmrpAvSiZs2wCtODQQd0lKxA+yQPE3fcjHgAu8uAFRFb0Sf0f0wPwih4AV0JwR4BXZIcnZcyV9PgwdKTnPvzpWvhKe+TEzgz+4Q9f4h4kzAP/d/4MeG7DMx8AeQAslWq5AXhxJ6uMTxt1Pe+6yUt1FfHoqzFEN4AOPT6AJnrAE30BaEhLfKQPz/iUwGQOfpRlnbStOsZ9fEuQVzqXgsjhHcZR3gh8/g5AXvRlEsfXUYJLOuXAIM5AxVYmaeRngPNp09Pa1kQ3BjB0ZuV4oZXiMT9VtNEk40QTmn/1f/1vbby1QeGJER0vHZSagRnE0QGE3Q3gdCMVQkO8jnjPJ6ECPm7a8wB4l6PTMOfCAWRijyneaYBRHvRbeXN0wgNnHKwoPMDy2H8RgLMle0felOf0KrDwDoxxwPwHXYERJ/bvgh8f0emLlvyZXj4afJKy4cTTQoUMbnhCYzrNcPD5mA5Mja1DeNW7UiozyWYWx5aIiChp/Q2NUFisjJhRni7qQSn8Egyakd0J7iS2/R1Qal0HG6joGay4jy2UIz86GiAPHOxdXs8nxMLnLhh1kHXmC4BP/BV/DhCfcUWX0IwQmlxHO4Lr+z5Yofs2jzlOfmgV8RXZSf8doXfWsSsQnqRRjgD36BLe6WxGnXMdQ3hDG14AefCMnOBxDS15XEnHn55pC+JbgleBvY4AwUc/+ptRP9IBDVeircHK+a6XyJp9Cz1yACbPDHLAJNd0+hd9KU4mxl1nvv8JRG7o0p8SyAsQDV+uAeo/7+kB+HArr6cDsQ1ABvfYn8G/6lHhESKbrVwNZ44Hoht5s7SyJcAXTtJmyz6CdFrTzkSr/zOBYgXo9/bkU+7ZJoYVcfNAjnj4mVoNPhr09rUCf9FOeG1GE2+vrP6XP/8XNjxr4OVOQK6q2bRWVhgIjEqOztpOLwWSNuHpygkiOrK6nelHp5Eep458wQkMdWkLBwge6aMMDh0EkucKNgxW5qQ88lkocU0IwB/94vCA7XZFr4YZ/XfpiVv2kAaM9kEfn4wybpkVMYUUhE+Brpt58I8PmUXdajYS3OA7vq7GEFnJf93KqtxXMkID+OvpfbACkEscmYvb2p6Anz9V1PnyEiQdADxGu0Ul3q9fWSUN+cTxMZ08cfiMvuI0VYB85LnBulK/CqOsAGkOqgyRyZW06MKVMMKYPvpq1A+cEZjVA/gvYJxe3ra11zvS6TjrWrLIt6wuM3nA6OPokDyAbwJyj4/gH4Bv+OeegB7Ii8/DH1zyQhP6MSQtAD1pyKVTzZW0EUIbyD0htu/yDz55o92lo+QegF+Dlek0G4TUeZ03tuEX0zJkKC82k2/9lSfs4i0s6qoyfX+gVUz8hNzwHUP4A15lC3e0gUA9SO3hfsyPbUDyCNEz6dxXv+UkQ2QR9vmiyQATLwh6kcGPNPIA+nTi4U9ZUH58W3KE4IQe4Op2KZ3WylOVlgBkHHg71/4Wn3vHi3b58qlWcev2wQcftL1/7c9/dcMLqn4XAsLe+fLZoygXIUAKIEoGxpXKiG9FPZBVGs8MAi7cDuAlVAdZAN1oKPlpND8IwCeMg1Vo4KTq43z4jUDVCG0KGeA+sBUnjIbsALjx2V0w8hp9AA0FSv7UEHbAs5lhZQVuyZMVfKC08xlhnyNfHca8uwYr5ytxw4/U+N9QF7wdNTdu7Ks8pd+oEyQmGp5TTHw12wx+wDQuo9KdgM/Xst2dkdLRI50hcWTV2/8FpIU2Jy+RwTV+56O2wUlATuLBIx7QeLil610w4u/atUuLjKRNenkLavRf0eIz7CcvvLiy6xAIL1+h6fTwCi1+5Bp6wPf26aw7QH58GZj07DwSYst4n7SRnviIw33Skj/CyJd4AHuCm86/yk8JipMGxG4gK/3QlVzR33IKkGfY3T7XS1ZjJQOfBd/1TZ1l4lwJAB/mZpJgfbVaoJ1y4o/JER3wSANwHW3jGn5+nNBxgg8tg1W2AYH4JDYGwjvXwOhPBmdglAHwncXAjCtefWUVmaFxu3QSsqptWlfRtH5KumQY3TDKG0EenOX1NE8M5NvDA7UOPngg/b70hS8iozosCp54wqj062DEH5UZ0xmo4JAw5oU3tNwDcczrgPwMIL8bADdhlMfW2l1hBHR6nZMD8tCWTWNAHlcKdwy7eAkjIDf0ow3Qk54wAvfkA9AR/0H648uEXYCOSkil4dmifziXq9j9jmGwaQwjcB8b4peEEdAhHRH2j9dAcLCDzoPtBK5sWRKYwU2dSg8B7Bx9PQZ0yXWk3cVJIC/+HvH/y0DwuaZsoiNhlJ0AjGU4yiQODtfoCS4Pv++C+IIreMTD43UQPcEDoisQ+vBISBkGLxA5oz1A7sMHO+DhX/bVPUGJGjBa42eECGyf3QqfF4dJd9B99KXOxCfwzIEVIPYw8YtOuxBa26t78HJwKvnwG+1HZ+K7dTg6AdHnLiD9rrxRBtfoDy8gdt0F4UmITdCPZUM8/N3WNJvi0JI/paYJl7oJDfKSKVp/SFj9ItYkiHAKfLsywd+OBINHPwx0GuVZ6Pn3+xaHKrs9nlyI7LAd/JGf+pkPfQpLimxEKOl4ri8B+yDSR9g58DfeCzDMoeIeJ32P0zCkZvqMmh3JszvSCMxmkEWc9z9gCl/Lz0Nl/uSImoWU41jVwA3nWKr5yVm64jSvGvGk8jAtlvC5EHiKm+70Jz4wotqVTHStSuiC6mkOQOKQkW8dh2T+20gGRaE4v945F6CuUqYKWnhs+bD8lc/9897IkmDKRMydj3qpzPYFecSVJi+IBisoNxW26UUnGfCkWLlnsOGZHOVM8Ge0NHvhajHwU8Aj9ooSrRqytIoicIoPJNsLz05Tq7y6uzmQHoxagnr+KD6+I5fnMOhXAwuGuq4NEPvwa553jja7fJA24CU++ohGRx7AEdiSAy489F/9K9/oQnrypFWlQ4+u+Iq6DH1Pn+3nio0qO/kBmL1hNuaHToHELQf/2CZwdGsW0t8R6iq8sI+7yARP+WYeeqV1vlzjF4B4An6hs8QfXoWr87EM8yfwZyrVq+43ibGqzk+8/siKvMistknOLDtAHuXEdewYRxx4kAcYX1L8SatJiZLrU3xaIfLhWifDQxHdSm/+a/VOkdLJ5+cxQDAaBguoj/6JGu8OqeT6CoSr+xqXO5fyA/E8uyWhPkeneqpGWr9Xt+d3pLArgxPAtWz1rQHb4ocE6ypc40s26OAE3zzgLalUY9skW+ltrKtwoI0/wwtdSWPL3XoriYBn+EZkrZKqLIhXP1Q8Ij8AHbKrFKQLqyBWVPpjN6tcJb3cz9Ykm9ZXNrkUHdzWdM+OiJmSjo7K5XkkKYtDvnCh+L/+539pU9/Y2vj4MB9Jvasi3QXlgAJwRrw4iJA8whZNb9iBOASZQOgDdKHRjWvy6Mh3IfKYBeQk0Ag3vUIGgs/8C/7WVXd2rNNn2NVLCCRup1nbI7m8aLe22VQhGKyAkYSPe+JzYJTJIUiv/Aa/+CqUrGTWfbsnED+RtqV/H0SAmvXh8+po0RnYtmMb7BflO4hV4skjrAYZxtfVeGpeqELjRjfke58bXwwi7X+l8cd7YyPAr/J7goC0GWYbxnS2aAKkJ28Xjzhp+K8XkSFpiQfGuDTf4h2g4SVlNy98IzfAc5R0XCPUGuFVCA9C6tCuvrmO8oh74BrkIDtAevjAF5rQTfFuHWkuG9FU3Rp9s207eIHwAsAhTLwjRx3hyDO8Rp5boGTUBh+c6OZ7+RBeQGSAw8lay+oyAGj4CKu4TenRT/+JV9dDPjMPDRzQ8IsR+DVykAGM6kbWyDd6BugzmICTTkidIPg1AgH4oatnxLP+wIS/U5+IQ8fv1PGZsFGPHvGAFEj6Lo+A4xOBbOjbqx4EbzmduV2GBsmvBUzBlg5M4sxy41clZF8ZylZJHIuT4xxCHLolRPC6dIA0eOOgKIgCI00MTRxZ4IZubBwEXjzDAPev9JRUFAxS8hioQgmnJ8dC4xmH6EccdLkrwLoH3hFBF2adPyhYt1eC6CWX2TgzGeTLSP1j9YQO6F26oyc6wgfAFwm2vcx0UNHPATlUUPkMXwEpz/hu4tHDFr0CH4nlWhZvA7ygGWHkNYYR+DkPZuQOKqzEywU8e1I5806bZk74xb/2rJVPApWalZDLbNB19MNYxvBNIAd94geu+IJKz+eH/N4QOIxErLjln9RzfDXC6+wb08fwOvid8NAxM/AE69x1H9NHiL6kgxv8se7sAnYC4OXKRCc0hNEX5PPuD/r9biB9SPiPuo9hBHAJTCqn8tJ1Fz82BmeX12gDgB05wh5c9COfeNK5L/+jbwXqKLtBbruLbTnES7+eIPBKhK0tpZGXPpRr4ZY8bEzYBfB202NPbI7ufrzSFUBOZNAngAMkP0A5p3zIM77oeMGZKxDagtmf2+mlayC8Rrnke/dIuhFo/8gO7kRDG+a6w597YRReT9v7X2hl5a0WTmqp86j2W8rhOAwcFQNgEMCBKDMKIz4aH8UAcHPP893EQx9+gTI6HfnsuJFuLKDxMMdkZWBW0UvSwIQvUB2dAEfWrB9Zs91OGyDpQHQrvZGjAlMaFMwOicvRxon+E4R/5xG+UFNGrELiD66hTxjvk09I+ThfZcwzndoKmGeu+bVVIHSBkf+Yni0vgPwAs7vgjunE0Ysr9SodYHCiS2SQestWqu6TB675qC8kbRdubqnLhRc+AFsaEw/ds41SvMRHZoy8AXCr6Ct919+BMY464AGxk4CW3toWhMcuvJLeD6MEJlv7waeRf+h2efyg9OgZmPnrXz9hGn+Fnivtk7JLx+nQ1QyPpINvPyqAHz7JSwCCO8IWvtoO10DSgZE2/ChkkoKX8qvt9/k1hvgBHAYcr+gdl2z+dO+JZof0h8ijTYJjUHmxqip50kMDXGyPjNJx5hX7gFxJAz8+5oCSqXo6Vw84wmdSGF0I5Om/xg/NArSvDE4AMuA5pgE89+MjB9HTfLhap26fYEpHhvC5EmIjz7eZiZPmxzNeoVfY12yRRwjxX/ggg4lBfD6lE4TGb8JxWmUjeQd/9Kf/uH/rik7UBtMLCFK5AjE0jIByfjEfAbwAikU5IEoRcEPioZmc3sF4E01PFICHkfCmI/J+sqBoZwcXHg6ZnQHorsdKx+KvwN9OfNQfSFrwRsg98qxHv1Lfq2JrFged86SzO3bpoBDfAyPfekOd1ZkagxoP9wzQYMBxhOhU8gtiP1DvRyC7y1C8ZKGAUSYeu0DaaHca9m4obvVnOb4HVF6OgNPDcG9/5OoAnRok1OLLtVZW+KDwoBtXzQy6tbW5Xa7embRu1sr+M38RVc0huzq1xFEOWiB8gJHvGGpmXXHoU6cZvEMDjPRA4mNQ6hDv+gj4Feq7ADw6Ifu/08WWQPKAXAO5p24x+oz6jrhpn/BKcL7+5R4gjQAf/DD2CeEXnMShjc5cwwsQ5wkXIH/UccQNSLrzwUsHjf7s0Iy0QN3jX/o43bO6l868XwUW/GP7xA+88JHP5q192aB/pI+h8ma/JI04ITYgB9nkYzeD4ogPmI/QwQ1Ab307rxE/YDr4Dv7iBzuRFx1CV/GiCViG8EccwGk0QKVXnoJ84quCB6RehoTYzC5KeCUPntjlXwQQLV748pe+1Pb+9Z//lQ0f9eRdK3HHNW7IPGjDAFZbeZjoityxesRxRNVhgRI4Qu7jhBQ4oQxkoKEiFe/k0QGRjw7Q2idld/GRfhgLeLWidHxTKPzfoVcgAD7QoAPv0MCneGNIHFkVMQXnPIE5Ol54BZ2fknlIbXp0Mp3SyBc/jrPWA/2SZw07j7VmGiVX984iXTJijOjgmSPZ/CnFqIU/z3CLJT5Gl3QqpKFS3S90Dz/7IJkAuKZXdIqUCOvBRTgEGqX5JUNgzYRsM9V+aOzkj42Jffz4Nbysg+V1XOgLXQAOuuJnbKhULr0qmn60Y3eFOIFmvlnxWaTiZoRvC8Pyt8pdvOAQ/rZdcWwMzJIB8bZvql5AzCTKndhIA47uXXduCr8e0iux+wVd6qqyVNsQlmndJnudiV6K+NleXlyNz8n3qh7x8DV/Z+kimR0PULYlkH3rh+JO1rXqCveYwa95m5MS4q+yrwhGH/LxWv+qsuLVLsDwfwLJ6LGAc6aCVa7+1ZdSpK3iPcnyfODFSqMP+N1ukro+9o//ST448OEPVSa/VLr/wRcc51Ud5YpfmSjCP7tN9ieTR5gI6oJOvi16+0b+IFH/eC5UExr5RLIoc/oaYMmrJvYR7Up01E+B5fDqCH6EhjTorEPJBuwL6652XeKsn/tQKqxQ+XFNyib9GzToh1z0TR51LDgYNsUFsRcIDVf7XjDZrCvjxpr3PxDuyeVMK+Gl85AWGdC7j5EVnBYUEx8a22c/ms/4uzMVMGOtzx1xL2U607pahuO5n/KFjzDiu2GEKBQH+FTLgr3q4gE6vwCLEeYt3ApVgbCbAC08CJHhsiMMsKsLPBwnbwxKo5DoHPINNvTx8xNXFGat5RehOh9wIamC1AwBXlGiCgzmxY/kXtm6Hq4o6FIMnYd3antNPPCBLj7x1P+g4er8obICNILiVfwKOq7AeV125Cbga7oPB+wmkDbgAEVbnaY72B4KIqc0qAGy3zuQWlfLlH/KR3UPz5oQgZd88ga+ChEXPuhEANR9TIFnhgkjFJ+ut/554IJGZcjVMpDd+VtH0+nesRm4T7APxYPyhocY6z/odvAk135VdmwI5+Bkt8DP+sDXvSeN4snVfGCse9oAH4zlCqBv+B5o4Dk8OFSbWhSv/lf5yE+oOpD0Gcof+Bc9kOxs7ivDKdRZ8jiZZhzZRnlOz2xEAnr0Mo8d2EoTg9qqrvYTOpj4ZKfS3X7UM29NEJThumC9SmaVSz0L9WsN9qn0lT1uv9io/0vL0tH1W1cCdTJx8F1PLQu5vnS6ugKm15VgPfXHuYAiQGb1GwT6DHQB2YcpcB738bdEqTa0o0N0Unmv67ukZUMFbK76S/+pPIjsH+Q5ecLDDq6E0g1RCK8ypd7lGrsB+1WAbUDyCNEDHsbWlfoIKv0macG1bPEmID86bYFuSUIP+jVgnxXBVADKyDsqEJewudD+q4RdQBaQwuSL3zRcRs4EGy3I9S7AQHjYcRgrP94ZdvSJY5LPdJHvUFEp+BYWx1xJ84ChawIVwbL+SwCyxsE0EB9gX/z7gwBdwKBcqPDEp0BlfyVUhUlwpdMVesAVFB/8gJDK58D9EMxDdrnSSZ79r7TKmctt8nUPsTf5AVdc4QKjbCA84qeEEchLeB3OLgSHPkHG2G9Mkjj8UkFlrqwEtk9z9QmlOwJv3ftVAuk8hl1NJv341+O+HwC709GXnysA2AlAQz6fIWLGP/o1PGvSgQ7UC7Vn7LJts9zdMAIyw3erDih9HjwxhQ6Ozg49NalDhmRHZ2BLRn8V4pVAJ95DDVKdnxwc3Tc3K7VX5AlLeaN/Ug9GXwAjDis+2rpY+aPdbl1q41v6CbjCB37QMbEfAcvITxjpIx9ayiZtzgP+TlCyBxjKJHWJOAeCii/68908vvfJ6o5nvbM9BHiz4qPOpH8hLf5w6DrBk/tcwQPgQ1r40XclHhwgeEkf87lib+7hsYsbuYTUcXSO3gB1zFMSpdEu3a999a/8tc1HH300fTrfykrODTMWKQUzrjAiz4w6c5yDQIDmwIM60pJ/F4yKHSKrOwM+tWVBFZgh9+DkG1nEQ0fQTV3vAG8R7kDRlANxSm11Zn9aebCCzKx7hVDjQEfsi1xC9Ate4uTBrQ4zVGcc/+ErX5U2+okKSxonmChwABq4okFmItZbuKSyXWCdBX4nQ/QE7LEOapS+V4/ie9GnzCo/m2Bz2UTPQHEv8JaP5Fov8YVHbCCNwB74SBNQ1e+xwgXg4Qo3+MRpHeCfMPoKkuCSl3hsA0LjrVjPTQuCWwF/lC3oNMqQlv06P1gXS0GVEyGyUV9tagL8Ci+3H/HBy+CNvoLI7hSYR79u8RUQvwtIJ1hWRwktAVnUGX55N+Xs8slHXmV7gHRoTeO69SpQzzyx0F/aC0CHG0AuaiNPUa0KZl9tQ6VF3/hF1XXiUR15BcAP8BWdylg46TNG/onHpvAPrzxCqDKtNON1/JEXgDzS7JueX7yoU9u2B4IHLXICtQtBnv5Hp/hdyd6+7BBetaVfHTyAX112oq22WEB+9AOIZ5CMvrwQHbwR4AffKrPZ37EBSFqAe/jAbzcvdKOcyAA3PIHQ7upEqic/QmXQevftt9ren/uFv7ThbXZ+cM3M9EclvmXgUSceJ0UI9+AljYAg6hGf7CceZ74OKDxGeWYO8Azv8KMjCiSPAEeuUzqR0PX0XeCFXID/wUMveCz25ndLIoPrCMF1nqbbNM6xsC2388w9EL7jaccRd+yggmtQBjjISLplK+0u8OCqrPDJxILAt8kqf5YNrBiYVT4AaSlLILYl34Aa4heABjxOA4EX/bgG5LVJJmWd2d7KM+55lgUN6eKo+7mewV8x5ffGpzT26Ee9kEEeIXokHoAP8pGx2Tv0Myvi6BNfsaUCSWjJJ0A7fo6IfIAO4mC/floiAZv4+ZH1+lq6Fh78c2KKE410FMYVX67opYsneEDJRYc+qRjKZYTyzQzx43V/6Z5826s03+vKCgd+0YkVAvdoGjz0Ce0+v57dYdSDZzrgggOEdnx2Qhp8rCft2/kV4IUcAq8r4O/dr6PzvUJ+3oI0OltoCEwqwYHP6ANe3EV69CQfHQi5D370WC/r5Bvx8ASfAQM53Aef/NEHAfN3XZ51icwAtMgZ0zkGH9iSLRGjXGSSvs+HXJUcHUgrf8nGcplh9Ak4kRk6yp2vfOSZUmSNkPRRDwAeuzTxH7qQzxWZkUdedABCv8sn8VF2palu3apO4mb1G4/4na0/92//xU0GGZWUkRCYAwgjE4RTORjto4e3BPRPvtNVDgOnO85O0984gwPgz2xvr3cG2/x1tR4zJD0wOcH8MaZuA1M+0MmMhxyu+tsoQieDfejHTBEyVh4uCOHZJwJoHYdGeehvfbr88A7EZ3yA1kwFnOghTp4rlumhwT/C0T+2+3g+hX/TUdZWAfror9zr/2gk0hwjLIvB32+Bd3klq/SyPyxLgdmKcF0yICgNGTf+OOR2+QGi9l/KGcAGD0B91cZskStiAMvUX/DsL/3ZTvEwL1Tyn5IcRzT/ky/5uIhBTPeZPdvHJmjNx4F6elZGFZjFUa7Y2W0PDwh1a/t9r7JQmrVVOuzNXODDGJRZB5c/IESOxyfOVpXtovPYqeewQmc+SwPz6Fh5ukedfksdLPu6Ll0PIDTzs8GC+KNsKR7B5YKdvMvG1iWDOwLRl0lorQpmgA5+0Gx/9BeZ0anzlC8mO4CpulDmHZdeRvLCCt6hsQzX894WOh3glX//zij52Ex9qBUdfIRtNxc+ZZq6Fe9YDohsKxaa5feI1XWZ+bbSzV99ADsh1NfScR6kov+sc/Sj0+4O6DwD7veShBzlczvxVhrSScvzOesjvLRBDmX4fU/JgG6tgX6GbpOB+l66l6dgU5MieELrl4WRqfTssMx1tnxYLa50z0QDGG0njTj05gs/5OKPAX+EpAPgBajSaf9gQGdKZImGV2149/KY53V//hf+8oafsjaSsJlvIZiQmRjXQGYACaZT8LFr3UeRKU9/7lQHgDezJj6q+gofxW1BB+4n44ZGZLwO0I0w5o0w4mFrIHKLbnb+iJ+KAg5xgHxX+h154YcdxAkp1CmvQ2YmAIWWAgefePBDM/JwvLMK/8Ac73LlQjcqD1ZFC4/4FnRJcTy8HXdZzHxfByPNCKM92Ek8uAlAcIAtPjKQe/jgK4NUuh54vM63IyQ/OFwBdwKObYMwtRrqNztwy2ClvF15lF9gzKPaenIx+br0oFPxbL7bnXxg1GrSVXgjTuwgcOKUe3AI1FXaGHmpX78TgFu+nG2K7AAyRh0A7BixYveoH/EfpEfwNGL4WnrMXF8XH2UAXO0DT1ju/v5h9Asd99ZPZlHHYh/X6J26x33ykQOEfoTwTgDXdJ7sV6cfPgY/rysYeVEW1FHKM7LhB0ztQQA/+mqAr+WAC9721dkG7tMeoQUn+kxpqtB80Sj0xWO2JxBemZgGh/TASAvketcz3YDpNYm+bev2QCsrDV7FBEXHQHrCCDgoikahUXHiNlR5Vkj/eFh4VwhOnBSg0Scw0jvQ0e7A63QM390wAjSkjTySFhjTKQTsCs6UJzw0G4NP0eGn6K4w2uSHqbKHuHuyHuK78AZyHW2Ad9LDG/pRRngQgj+YNkHK2nv3Uj7B76L4fRQCVs1QvF713QjcQ5f6Aj6VmfQ0koTYjC7gzfK2eYw0Yz0agx9Ky07iXF8Xgo+kka+lwr+XUQJ+TmAVe1c6Oo4heo9hlEWdhgfllQf+CSnv3TDCyAvfwh9Ie+K66+sfFEKzm8Y1vO+EAT92AtE3uicv+bmOkPxdW38QRPaWnvhxSB9hxI3ffK/yQu6Yz3XEwT+UK2HEJcTOpEfWxF/X5O3Svi4I0XyArXQBuiQwmAHIiH6E1wHyt2zv11263JMHTSDx6AM9OuymJ5AOTvIA0sYwQnCZdFCHj46P1W6FNFXojhCY9tzljDBD8cQj1KAoeemQAAROy0zRFJ9qDNzHEXEacV+F7hc/h6tPYykfWnAI8BuvyQvECQnkJ0DDNUA+aQQg/BKiW9LBDx7LVfL5tiIdmdOU52025ILYr7UFJtp+TzCN0ikHIPzhk3sCEB2TT2DrInzMs+OO9LmOPoTHWF4jkJb02Mo1adDDK3Fg5BM9oyt52Be9gaQnBOb0ihMCpPMgehx4/H6MrnghcabJzutx8hKCY7zOP7oCuQ8OAToGQizGyxlUmCQw0HjCIbB+os/VoEvSgLJNgTgJ5PkivcCBd8cFQmudBt/Ft0B0By9lQ9okq/MLHvnQJpBPWsqUe9LhFdrkcU3aLoQ/dCNvIPfkxY5cwblL1gjk3RWQySpyTEPOCGPe6CtCgPZKXvQc9R3pk557aHbb7pgPgEM8tu/yJMSvoSeAB5AOD+7Bo91yDZ/gRo8AaelfxzACtPEJwD3greIpXvpBSxr3AHECcslPPOnxJ3SjDO7Bd58lXuEXgEf0JM+Hgn765/7Uh2z1MCpCzLYWzIEROYGXGMf7KXRcaLmPgsTJ4ernQmrUdOpOV34CYD7g0XSlQnW+/EkXOa4nGwdA3yyPRx6RHeeFL/EE3tW4G7YbTWhfF7yNhG5SrJ4BWU1rXflzyEBm2o7n+x6PbYTAGJ9oh2DfKqTQjafrppOlwrGfTaXN3jgAv8kfmsEUOVpsB2VP8sYAQPs6GPGAkTbpucJnNw3xsCcvDZU84w5+GwO2J45PUiZOV5iuyiPO9pkSfA+QNwXsJm0KXTY1lDwFyr6uGoylMHSjLQA2KKFuBGMePMOfSQfIxCGxjtgp/PAFqNe7sC2v6j9h1IV7aMOLe4A4/k1Am8jlniv3dCDhNV5Lq4LwBEacxAHTdFuA5Ff6TAfM6bMdSUs6Mkd7Kg+75s4xtEB8EHqg7C2bd20ITq4jLyC8EgdvxEnc+tBX3AE3fcsSWvTLoJOv2owy7gLoUlb1HC0yZ91jX/LK5llfwuhDKmJRF4RX/AeQFj4A8UyAx7RJlu7H+stihPtR7kgnAeUyrj//S39lQ8e9ZLDSlR/6wlF83oclmJE6A8LtmofmHKuudCziwvP5A81uSM+KjD/1FvofXLPyqS6WdIAfipoHUJ2iHTd4KEc3LUlGhcY/4thpzUPpkJECD+IpvDiZDgUa0nIMPs4OcdUnuNBQGd2rAzFjAQ+CrQ+8BP6/8wIyODBY1ANv0sDzfxNEp6Tjb+f3QktDK/0L3+RdLmB7lIed9RyKVFVaRXhYzEPs+vS/k0VLh6O0qRK4FigNo0tWdVZlI2C5iicv6SZwqPyiK3wfo0YZpVtH4dleeBlrloXvLb/zKbKOb+T4Y+6MeDisO+MBhWtP+pojwPVwvnjRGdSpNcoHNOob6WostAbKnIwi7bLrFjzLItvE6BFdy/+OM+CbT2hAA0/4XY/UH8rX8YNKj4yalYqeiR2RQT4ByS4H++3G793hDwL+Ibj8+31OhI5g/yks/DUFyVca95aGLNFZB/1HvcJW2q2QX+EFDqXn9FLXELxxwADcntGzP7sp24oPQD/iQyB8XNXPnYreEwLRAW77HXxQAHyl0UmGDzDKHtMDpKXjhHf93JD00X3abk12ZruLT8W5kJ686BoYaVxmvoeIf3N7skznVf0oveYycJ+iP8D9snS1rGIPktLoG5UmtHxHcQzmnxmsIFZs98GCjg/Qjsk3CCd1D0L8hq4lUzj1z/Xfk0TdWCSJ+q+KonxleeTZX84wRNcR+B09nlndMqb8m7/4FzaLo2MxUKWXOCsgJlRSrpOhAq4HaniVXxUneRs5iANsvhcNRtKY6iXjUgI68onn4W9kYDxXArzBIw+IPPJGyH14Jh4Y8acC7iCOPVb8wQ0frpEffolHj5H3COHhYFeUPa/DD/wg/sRHPXIf/FwzGwOH9+RIG/k63mnDP/LwTOjJn8A21LJ+nBEBwyLNEBnu+DtEPvTStKeWDOSl3LdkCkhDw8wsgRFfFOYd2gTn9TSugd1Oc4SggY8NAU6l7vJz3JuBBfEf4XUgz+n/uT6Fl382hjeQwRl4OK72GBh589LxyMNpivNjg1xzH1/580g9HYAmNvI7UORFr9cBvMjnmQ5x8Me6QGfKl7uB+KNkYNO232dbticb8ATq4OSgv64AHzSFJ3kzD+mGrD6oxa7AiDfaF1lA9CV/tAm5pDt49rXNw6DbSCBv5Dvihs8ufXQmj3jyRzxPPOzH2Rbgrvu0jZQXITIYVPhAceSMMsLrFZ7ggNaTPTAJwIOea+IjIIP0rLC4X/CKQccnpKz4BNtdEDp22filZt7J3fvFr/7FTX1XDMX4Vca5ckchrlMQHtfRIQYcoj+hC/gvFW5uzAgH4tTwRvEUGgEgPXEgTh5hxN2F8IosIDwrcO/UybnhwyXx0pkE6afYyAsIv8Aog06bqytLt/0uIC+Ft+sHgHjoZx1n3wc398btlSN4BO5ZaZDPPeWDPOJFM+g+AfF+D7+up2FAE1XxEQ6skpXtyV2+kU/5RJ8RJlyvYgpkRdExSupaNOg+3Hc54X8XhLdtURSd4/8RfjeDVelQEL6B4DcPPLPfU8b5jTPSou8UH2fBA99aqb4qS3PMSR70yKKzKF91JGCgZwUa3MgljDDyq7J9taxqN2GWD5Q/ic96hm6tVRo/Kw9u+HEFRp/DYypDnjv2wSS4gP0nPHimLgeiywjhG4gs6O5Kd1Cft5vnq0I6cOiTDoAfeoArOMFLeu7Bt48VtmT5b9aHvJzQHv1AOrwmP3b+W9BPWkZm9IHmLnx8O6aCQwB/tw8PJB4Zky0qv5GedEUtIz4c7QbA4znx+mbZjrR63vvlv/CXoaHEPZKyG8UWGVsjRh5GRxRcr+YGNTL3rwxjXFcmSlshx2q2kgoHxKAtowTcRwa8RuCefIDVWSopvMdtAK7pCBMfOwO+9ccV+uAlL2C8zs8f6u0dJ2lJD4Q+8tBJsZ5bNIHI2eUBTXiHB0Dcvh90DW34jDYU/bYdgdABY/oIRR88xZGnv+g364m8eTBi0GBl3vbrga4SEdJxXy3jXQhfoPjBn7kVdZ1tK5VhbPSWXukPLmmEsYzjj8TBS0g6POiEA+gw4Q8rRCC0NPrcBz9x5HOFPqDS0f/bugKeNXcRkRna+aO7pRtx34tXbe9WeU8wRKMTurjkZrdP/ArmsgE/sBsPzjhYhYaAGqEhfYTxheFRX36VN7jhT2B3Z4TIoLO7C1hZ4VpwoN/VI3wB8vAN7Sg+GgF/AcELsGXJVjX643frCS7kA4/ICYw65ToCaQkjcB/5nkhpwh+dR9zE0QW9Iid1cAR03+8fQiCMuoBL/sgboG5afpe7m48c+CA7EB/uyudQU2DmpfokenCje/LpR1jo+BCUasXZ6Wnb++ov/+rGyvSOmMGKLYWjg/pZ5igKMzNkUOtMR4PZVOaWDmyslAyAMtfxOPUuGHmF/12wK9s62bi5oY/pu3y5d7idj1mmApJOpQjwheRsY6j4VQK1NRM67CGeEFnErcvQ8EIDRIcxbRfQKfyJxy6ukZMrEF6kMVPZ779JtAujTiP90Kfcodd2mUZ3uhbi4VN08sN+fybZy8S4CjOHbdm7EHxx1qSp7PC9aGL/7fBeSvKSHyA94OcRnW+CdZB+inSs0mviM+wKkJY4vT92US7McmMjAJ1XNL3RAq8brMZ45FL/PMDIvlFm8lc3PMCeJ14TzOKsT/LYBhQHx4HoCdBRhP8IqW+ErfIb8LiPTrhqS5cBdr9uMcOsY/gTxsGK/NBUp1Uw8vGLq5pURF90B4gD4QvEL1yDPwK+hz75gXElHX7wsdxRlyEOgAOfLRqFQNJ36UZQ7rT9uqtX4uic+kBa7CSePNLya8Z3ydzVywCP19QdIPLH9PCxvCGdbzoGSE9eHldEX66EypbtuvKCOafB9776VQ1WLLH8QP5GE5jq+BeLky3DJ+G+wqeE1RJOxal0ejy2FkibFZXgPsDZeTyDwB7dZ09UagTVMewCNw+Hw4oZhqiUVoMfA0k1LCGAJGL/tMlgPKTw90dGUZF75KK3aLwVxK27UtEZA/k14ADoLmrbAWY9wEcTSJUHKfzMV3FgiAKFrasuOdkoR9UVUNS/e9TzcoBk8jt2eVtHBQqZ0PCfNe620nhsK/gOxTyyuWcmatqeZP/qD57wAuayswq6rwf45OIv+w/w85DiUQdE0IV96DqSGj7VmSiuTEoE6lkCycinIYKjiQN/kglfn7azTdQpfFf1qA4mQB1OJdudh0IXXXRcZR36uLYqwTrgL/mkVmkAqf1/eGEDdUh09hN8lbVvv3Z50hn7EEhZpdMYfYhNrjJCszyn6X/9iy9Dg23wYYvQiGZtCt/fUHgdQgvUYRsj86/Ahm7rMsYzWEEwdrrQBOJ38Pij/Kn/jgvPOrjc0EtpKNyBLLjatm4X9pHhU8X4X3F8BqJ1URo0gOm50X/Ug+jO1Tx15Q9E/nxXt+ZHewpN9RPzfSC8rBtEgskG+BKlaivfUXgQjGDpFRMfeATyM/GkIztyvGXdoVRB586t3xde1X/kld8qnfwt6KoCzlU2GMgEUp/KdhDA2eZR27hV90Ywlou1/Eq/blvUF7nOk6VQcmFcOOhJXzXK8YdorX8BZU4+far9rX+pI+DJ2qqTSuNzYcdHh23vl37lLwmnGBkJBgoHi1Mx3D4WvgvInp0ILWmlUBQtnuU0AF52nhJpkMS3jBL+HpW3A9zIt0MPi24XSmLhFe5sBw2Y0ZkOyXZ0cu45bABx6YzjFFeniaz4JODvyoEvSLr5D1dgLPD+XHYLKMyFZmrRb5Qx+sMck89N58t9aPjfn3HqMOoxzlBHyP579IQXdLv2BpKf2VnkG3f4QoB9K6BxqfJMdMC6b2EASRt1pTLifM2flF5pt/usZVVRFQ/mmpOoh9vbR7sw+h+IXZozb9l4F+2oo5+D+K5gxN+nswan8wrEZq6jHmwhp5wymAF12dZnutoXMy/7Xn5ii556ugtbunc9io665izDtl69jezAWG/jM/PVZHHrXleCGHXsbUgniG7YzYozJ4VHuYlzHTmZd4dsawcXnsRHe4BJJ4HXlB0/MnMPEM8g5qD70OPraYDs6cCuvPCLPgFZ3WPbNBxWugtCu6tT+bB4kB49AL7QAf5om/UQTaB4zOUVvqkvQA6QAOAF5F3RzL7j6/58y3G0NdcMjkAGolFXIDK50ieAE14J0FhPtQsCB4o0Va6V1c//wi9vePYTYRNR/1gnhKNho6IITB6DFslxzkgTnqSBF1nuUCGyTXIIPPSHYiMNQEWnM8+cBogeNfue77mig+nh6ALXPXmeuUuaOkMlyhlVGJ6ECueGbm3wReAuuVwjy4BM2R9wx90hOEU721f3M8S/qVAT7wHuStuF3ectE/QtrJQTMFbgXX1E0AP+05/KyHT6N1fPbWAVCk7ZAT52y7adzi7A7B2G+3tHsCVFOKu22KzaqSZMrCZuWHntHbYl9UcDFp9CgkfCXRC7kMd2QyZW1j8gP4U8ehlfdHz4MzDSsP8evBG4v9M+WSUSw0gT3UlLeuhubu8oJ3AX1OhXITIJoSvexIsiOIEMVrvpXtUNMOVLjegzytNdx3wVIMu2KO1qeq1FIQDPXL3T0WHUyR+s7fIId9XV8A0/+pfoC+5uPjCm059l54AAgDseStqFpO3qwgQlMNKNg9WoBzjwCJ+ZX+kz5gHEp9cvum+J4xdOZY8Q+tiQ+8A4WJEXYMyrlXX5CDkMWPZT5wPPyCUdoLx3ZQR/1ANIOY7pBKosgR4ZTB+w+MWv/upm+grzQHSwOHEcZoQAeNyDw3W+R7GxUOYKRQGNyiYPHiPgcNJuPfuvAS+FAIyNKGkAlYnhauQ3y6vKAfas70IdJyO7XLHW4HjAV6alO/f688gFzSBj5D2mB0gjzDYriKUdL9pcjStZ5GNb/G59B7bcB8TJjQhcaJzWZSAvwH2AhmqeChN/ws4QEz4jBB/g94L0v+NA5NmPMhDcpIUXHUsgPocf207ZJohMp0vXxf6hy+JQA9re7arxyh6D1cH1VVv65Rs1ElZHnKyTD1aiCURu4nfB2ICDYjo80jvT2GydKCta6+8A4KXMA8RjY2SE14gHzhjQIfwYrALhD856rCSC1C3yMyhwnzzqeMrHNg0QTi7LjgN4EtlhpAEH3pEZGO+Tjy6Eq6trpyUdPed2XvdMlhNHMri7Oil7AnDjEyCyAfNI2JmwjXkjbwCe7mvUj5Hv7oCrAF3S7oBR/igbiJ1s/U7xAcbBKrrcxSfp40GU8Cv54FdfTQg9uLrb6ifICz/iuZ9AE8HANj7jQPXBoxwC8UDSue76NTDScQUPv0aP+JMwxu0vlcnZ6VE7+Lk/8Sc/hBjYRi7mxJMfWPeRNUyJBz8hgMGck1fMobJ0xSY6LuI9lGz1Rf7l4DI6/M1TSkNOYHCaQrFWTHExZvCqPyUz6CnzUF3dg6O9tlhftvv767ZQ77WQIw69TaKBS7j8Qmf20WND4mgTebvy8504VxAxsuZCArOeJcgm2RO9KOb4lTB9Kgb8ThM7TK8OPLMVNyj5JDDyAaZ4t2NMq/tK24URhzCVuztHKhiyyAO76ggr0VTkgOmpC8RJoPz8p6jyVMrFd4DafpH/VBZqmroKa6VBSrPw20NNmg6P2lI8eSepykcNUvjRNZB40tNgDdajdBILB35yvWbScz2e7AbPpfHqnxCMQ6Bc0gDHcgmPgqIJhPZ1gA7y8IQXXGzf/iJ6zWIB00g+gTgwx4s+to08gd10uXoLZ8qTbDxCXec6hV4nRxp8kuc2I3/0zYBKOmWUewIrWmiTHpsoo0DqHPgpY3AA0gDuqGuB8sMM0Slx64ItShu/JIJ9Y1sCYiswpgPcW2fRof+u3PpSzHZnjw3R/y4Ys2Y85L5KY326TtEzOkZO0meY40k3ne0uPrs03I9A3qt8Z0he/DHi5hqe3DvFixMGq9v2xS98oR38zM/88Q/pLArkREWrYmiUFFFVBhL9T3Q3fm4g1XolqwIAiFsuQfkMVLBCP3e+Q8EZz3LLIb4XDTjZc0WO7/lzI0V5rhhaNEXXQbjc+yCGrqr2ks9AdduOFRYMSstLIWo5K9zLi4t2enpWvzWETNk6vh2/BXZuZJacXSeDQyfodNJ6JafQwUnAPzxLAI1rGivvFHCtVSWnknrcPsLjxdudhfMYJHVVyCCL5xTz8wW0I20KusebTrfK+k/6+L77zr/GCm/FCcQP+KCt+PErztaCQYqZo+3hxe+ipVJ5AuJZpeIMKvrzbzYVmdKR13UnyOeOU89EL7NdBodHCz8zul0ci06JNDTrWbSS0m2FJ//L90JwXKF8Ys+VrZyuMy52KU2JHOChOKib9oN4gwuN/4neHJRdbM2BDMe7N2wHL9i6XYDsdAs1nj1sWi6VFgDLeaSLT90Wj11c9NzIyELvfqDuSG86+YUPnchOM0UD2rC09D0cBZwGotzQCr0Vxx8wNc8ep+wdN13ZmoNLbHVTLzqq26Y7eCTw8L3Tk2kO+LZf6aT9CgJ6g6KQiZj5evCvcsGGgPN1i7zxUQL8bEMJVICmdOMW35CUXHxGzH2W+eHHst2T4V4GW6As+1HRqf1an/Id6V3hwnGQjqKxndaNvJ4rXHzpSZpSMoigg/UYoNK4bsfL3korm3p59XvSd3ni1wm/1AW943BX+E4nVNT6h09Hm2yC1yu6YyK8+CNN9647+mNnxb6Tr+07eDu9/AJAY56dBy3/4sWLtvdLX/13NgeauVLJ2W1h+ar8dqSKDqRSQEzFqNQC0qZKg3rdANIJgFWkEnRDuKZztkIo3EPoNvsML+X8Mf1QovyT1O4Qq0AAni1Ik4oLDyg6yTlYtyP1eqfsyyprRYPmB9CkA78ZdYu9iyO1MaWrp9zcchR5tqOu8kPXIY0jEN0TMmPC+WvdB0qfosvkYMR3g1VyTsSAG/xURmBX/pgHmA5De/puPp3JyLtU1H/IdIxKFDm6XzAwKI08k0BQtkh76YtbZav8Wc+ENPAwKqlTvd1ba1oAJYPVQoMdtkZu1QMCK8vYPPlP18F9vt9exfSMAUwvedZt8C1w1ydoek7p3Osx+gDc+zBDx4Vf6Uz51GoGmPlIR3uiwPR9ByL1HQgfdMOrrBCTHrDM4TkCQBo+utmrn4EARtmsCriPn8zDQXz6Ng/3kUMysoMHjLrlGl5lwyxvBMvoEF4BP/tTWsp3vMIzZUQaMrWW9pX85BkkI7x3+UTf5AOkkZf8lAdQk6leh7udlV72h88cn79qTlog9ImP96/zbe6BxPFD6l8geVs+2IGRF8C96y99WofX6bfrX+6B0Re5hnYL1EkkHd1D5486C5I22kw8fEPbxRo3PKKLEPyoYV8TzdOjo7b3y7/872wWGqzYXmDbhS04prcMF8VsHqUdujCAewSYOelzlmnIc+erghsVHY0I/xEoaM8SOliurnuaGWTlM/LzqqjHw5fAtwQ5xXcoHxypABnkeNZxq47rAN2EwwwRHaFer9UR8Ga9eKAjDgfHDZVOV0qY7yAbIG0XmKGt5FPHhVuNvejophAYv1QFk2jpGH/CM3wjK9fXwUhDZfKFshmABQ/eRA5AZ4R80+ELKbJ250YARx0uqXRI+kcz8G/QaJXKDzbChx+Z5IEyXmRLaM+za3ThsIpq0p4GGT71wlrJHR4+7DbqD7t1M+mOnYnnqG98wrV8uW0XQB4TLvBGHgA+5z55c6DRlj+SZ3z8M/iOvPjS3/qrmOkDZU0BM8istly+I0hEyZNNXU/zhxduVtr4K8Xcp7xqz7sAmkD0Dsz2UMdmHUe8+Mqyu3/He3iAnzQG/LtgHKxG/tD49RP9pfOivnGiTIiv4HLvt8xslmTWRbgK0tUrka5P9OV+bFuEHOIAkJt34eYOdO5I08bLX3PbMy/9oQX9QiZK5BGA+Chx0hnUwF0LZTcvfAPE0Z0ATSB0XEf8XRjzsDE8+nixBciOvsTjizEvED1zjf6jvDV9caePbwBWk+BG95GOOGH0BwVb18oHnE/B+1b/ybbT4+O296t/4VeZHIvhwj95LtY+8SFpYE6CIlicJkW4YvRYWbinwIAoRDoKhEfC6CDyZlC+OhBwlNHTJLpfgcgGjKcOkz/+ZWuNGfCN7GJlhxNptEutnJi07pOv6wEP8NgeXC/VD9y09eE9z6hH/sDt7b5XAMiC964Nsd+6dFCueYyNh6uoJ3ryE9+FyIs/74JtvxWQNlaI0c/Yhf6j7whacPoAy83eYbtSSzs9WrR9+WrvZumHrCvZz6DellftTG1ib/myPTrUYHR43J6/vGrX9HwHmv0cLNr1/lE7UQXmKyE8YL9U3tnDN/3qgRuzZKOHxIo3q1l8VzpW+uwLzEsHAERf8BMnxEZWyp58iBBegY34pEy5kg9dVoMB0hP4uHPJmsuWVbfct4UXHWjA6EkcSLq3PQbe8T92sVITlu5nuoJZpxHGwY0QnnC5C8Iz/hlpRxnwCICbckggn5OYgdhJGNy8DUIfd0emMlI9g2TkHRjbBuCOUP5CdNJCYzqF6Bo5BNKQFzzuCVXvtwfi4DC5ov8IVJrw+q4NAD4APQAOELkBBqvwRw/KOvYHkseVfNp7+lLuucaG6s8KdwTyIod+BvvGwYo8IPU+MMahTYjMQOgDE+6QDK/o6YLqQFomCtGdAGAPULtkhRs7Aiw0+O2/G/XNJ/LNwc/9zD//IZWq9iUxauHOxHuKYkBliQFWhiCIEVGCn6lXpCon6f3qIBwAmtABuQ/vhIV0qf1xIYnnxEcemuIK2Qf1ZzkYeSb50HMvY/EqDpEKKwYqz9S12lLFlObFRzR8lfvw6FgDNo7f808p0+nBh2cyCzmLB8ap5NF7LACA9ADPdfjpd/zpWTNo2GMdZzsq6P/Ol5DODN7IAZI3hhGih69UIOUTSm6F6TlF5xlQ861tUOl5rNXA0eaqLa6etEfH8tv1tfyxr9XpXrt3sGlnm4v2pbfO2ur5Z211dSE71RFQ+eRDruvry7a/vBD9S61q5WtXDTVClYWfy7FqkF/Eyu8srd1hz53OWB/iY+Kxr+yebQ9e0ZRdI53xTVPpQPEogGbC833Fx+3aGYjDl3TuwalQ9ZGBH13p5GgHynE9Io84k6Oqp6Sjj3VXXngSqC8pP+f1MOEqVL1SrOvpxDth9t/sQ/ESQXhNfHpI+hjnVxVYOVeHP0L565WgPw8NtkVYYk2aZZBwB2zpxP+qH4nniq455GHoFwDdkG0/6QqkzD3wyef8akR8kTzifrSqa+oh5PBQ9BWofOk0BGC6V1uKDpETnADpuYYOGDv/DF5JGyH0APlApc1yoCGN/FH+SAvcJX9XHjDh8a/HM0Y4feAbu3IFcg2NsHxNeoBue08dRz3f1CBsfYR0RCVUZ0VCGgA/PRBDxzAKHeM0bE5zEQdPETdhrru42/fllOowKkCPwyTROL8TGFeoVFQC9KyuIGfltK/5GhsMrJw0fKjTlR26ZzWx74FMdh+delZeBx/KhrEzqO+xoR8S8QUya4Zcg6WdaX0CskINXNI1MHIiksMe/vVdMUmAN1TQivucToVxjnwkO8Y8xxXKh91H2Jx8B/lRDd1fllDeFATkx/8B/3y1rtjN88rT26v2ez94o92/OW/7F4/b8fqq7a0vhHjV7h0dtIvzZ+18rYp0cNaWTUv0Iw1eTZ2BNDvc18C/p1WG7hbKPVhfayV7qVXZSoOg0paX7VT+P9Ugd6z2wMEN/JeOxvXHIA8ykMkX+s/p9tWO7vgOOtukkPwxPX4BfN/9Vzipl86ewAOM0xV0P4Wk7RBwH92DF7uoo+kEJlDB+uCKJkYQTDxNLD4E+cBiqLMTDldVEc9Oa5B8PRSPBOot1+LBNUHJPZ+JK7WBTzWhH3WWOu5jxNDLDn+9Hz4KtKPwE5YD8RzWEal8T3lwVZ6usdUB0QKulFEODdEHYZv7ItKEIXLpoP8YxHSh/A7l3/RX4QHA+1AdHn4iz4fD5GtepgXFgxc2Wd8qO9IJaes+lOA6UqGg8ENTdDPOmE4bVMR1IGWvbAM6J5APXuiDTx+EntiBrcgeIXKoW9C9CuKp/+Obgm0eALSWZ1n13i18dyF4cHN56N51iv5DbbVwfDFEp6p3dc8AnPbAzkZs2AV+lgYcDt1IaNv7a//eX91cvLzo76FIOO8gkalCLEVKgCuxriL1wEQcpSdB6sylsSqKKgB4SqMDBBgKA1EK+vGqSF0NGEMl2gZX1A6hK/nSRdMiF0hP94cnN1qC+q4AXPJH2aSNBZ18Knxe6jWO7Ec8cZztyiXg2QIfugxMhSxd6sj+DE4X8L6QZXR9syTev6lKCl7CXRBdAb4h5+trcAHk3AXYHbgRDqcieSRyqoHm7b3r9sHZrQalx+3j5y/b9cG9tj68Lx9oEFfZHAlneXndHj56qKJftesrraawWWV+IXPgTZ3xlxtitwa2Uw10bz44aucvXrQLnmOdPGrLDUf3y+7MJO0b0fCZLIC0yVc0WsXBJ2203ZOUAVK2pU/hxR/mL/1Ww6dxwCs75jqR+0DOPiQfOoKmLRNeaJxHQtchNID1cQdU8ehAyPs1pI2yqWvBcWfbeV7zNYOOcxeEJkA8fgCmfIXbPmHbBXYpwBntMA1662/Xvt14ZLgl7R9NZU1gF6EGkip78+10zhdu/MB9IHivgHDYRhoh8klHRuTAD95p02xdjUB+5ICD3infcT9s1OV1cWDkN8Pcl275V50efwBpkV30M014Eka7uAIzTcEY50BG7kM3xgmhRzd0qJOnM80EHZ+00IcuPKi3lDd8smVfpEVrGt1TT9znq4/zT4T8u3/5V3VblXYp3x9yMlDxDE5ZLdmBalh0zmwVAsxYClf/M1uBIQqpG2CQpYJJdNqjIcq6oAVWjnTfFTBQjYNFgKU/RkIDD3g5KC9bjfAlDcfYOdIhYCd0mjjONvZKCu3uYEFabEdSaKK/v8jc4wB6C6V8NaZLHnRAToCF/6TDcAIs8oHQBcZ7MIIb/P8qsNFq6JYH/uipwnvn/mE7unnpT19daBC9WO+3S382QnVENehQFejoVvnS5XpF2dczz7U369Xp8FBaZvKCL98F8wr2+IEnMQtl7KmeXW6ONVg9sN75KoRBYqpWSFyftCCHEL9TqUynNHwbGN9DAjflDIx+i9+pq0JyWTHDzR575UNbJ8E8u+tAZzfLnesU25zRLzwApGM3aam/AZEYXG8qqkRipTfRWrnTkfOsdJYHPzd4xf0ppJmt0yJ/Sx4MO+ymJ0+cp7wRPw/PCeQnHhuSfpe8XfzNXr0InDz8Qpv25E92jXQEyucue0YI/4AHxQHIoxyib4C65iPVyE39GXCIeoKua5VhrTjpaF93EnLUcUwHuN+1AdNIH/O4Mlj5Z176PeDBovsqvENnmoEP+gLxHTDKACjvpFEO6Q8zMIYveYD7Xq9Oiwe0Afu380LmWJbcjzTwWau9BT95iUNVKWqbrHT/3V/9lc3hyUkp4o5XKL0zPVE6jFA6MwqfntNV3HrBlQE0KOK8E8MqjQMby9VSjXDfS/lAKUbjGzqeHRjTIyNOuwtqgKyHlHFIgqimOHnIh1dsIpBHesIIU5o65+Dh5My+qNzYCrBV6IIUjvlrOR1+XCc9+r3zdK+IVyCcrptwug9iN/I4+HJ9fW0ZgO3pHQt4kUV67pMWntByJSQN3LbHgINuxGWnKqOGbQ8iskodoTpLWCnvQDg3N3wjjG2e+pVp6gw/wAfPe5trMDTQrdrN8qrt3y5rS2hx5hWwXxXg9YSjs3Yl3l6BKUQnMVMovem0SSPg09jEfa4Jrou9TOE1Avdsb2Qwil8KavsjPBMiD9o0YIAxO7jgzFC6kga/KU9p7ux0JQDhG1kpZ0LJ41e3C7Ar8imD0BBCM64iou9uuyEdiLzcA8HB9f5tuw6kj7ICI89xUCCdtNHXSYvfwV8PX+ggD5wK1c8A4MbuceJHemDUa0w37N53oPwCyEJGaLkSSCOPNscVHXf5czcmhTY25x4Y7xMfYRz0gJTPXV/ND38Gq/h1FyJnzMOO8A0frq/7NFTKJbombt4qRe6p55QzuMRZoNwF5N8FXpR0vVJn03ZS9pwCx4y9/+1f/OXNYnHsmQI/vMiAxWDCHikERu4MXXDrpWaQMlRpKAYdzxUYoOSitjg8bivNrpmh03nl4eoujE4AtuOD83Cu5IDvLaUO3AfWGiRq73nmm+cVjVNsuh8dz5WAg3bTRkihAhQOe/a5x6Ecwa0CUoXxALzvwYQrgUaPw4mnsCyj1x+fRNMV31IhGSiiB2HUOx0PwNV80Eq+Cl4KNwVNegI0XMkb+UDne/FjCxAt6rNWaCSwHPiSKT76S/pKLj88kA6cpBTdwUadqljtb1hNQVJbBhuVDxKP5CM6Kr7Td8XpwaNjH1y55edoVO8CWWXgMg+QHdCTgO23/bBL2UD9qDy+lE59wP74PFA+K/8QBwc6hPnZWFk24cncfqUMhAc/1StqGjjxe4CTkKRTVikL+1w4GazQ0T7Bl8jpQpIHkMeUIIAM8uEx/qwH4S54XfoI5rfjn4Ck9dg2+LejOiAj+o4DJXyB5MfWdEDOE8rN8BM20YXAjzKmfLif6vRrdIX3KJMQYKL1Clj2djr0kRcerkv9nnj4jvwZ06sFF4y04z0A/9147guKBhjTmQr4xKzS0Mdpk141aR3rGxBbojeBtEDKIXqOg9UIoeMaCD+2AclDNvfI5xnT+GrTCCOPEdATiujKJId+lXMUafy0OL40dPAv/rf/xIfHx6wAoBSyHLNQT8N7NGzjMCPecBrDaTft5vrKnY9MmFZZxBncpD6cpQCDlBQUPz+cdRenxqg0GigusoLck+47lNaf9Ki0uvpklQzyFoTfMVEoGyawI2DB1R1LR1Ah5AQhzqTQcbCvplEe+qiHhYI2NxaqwXwZjHSR3XTOZ/LXaqlZo3RC0yPNgj14k0ZvrdQFaX27NADvCrqRfP4Y8F34KgzukUd+ntnloSr61wDs5F7RVIHdUVR+KgSDYD27qfvIJZ8rHUfSAXhVKbF64lCE0pRXdVm0ouPBOIdVFgeSJ5wjsV9okDpavWzvney146vP2g89OGwnNxftennbrl6ei3/5QsNjlS6NzCx5cKz6wqCmuuXnVQrUJz+4xwdC9IrLg1jSqy5waMSHH8jBHvGy7QpIYAD0PZW9+ws8GqkPM/T78hd05R+n86c4K0bykWNfK066D65YL+En3+nqIMyhGjMhDRAg3/RKc6cTWktU/TQf8JA14+vfFLxFJbxdiKzCr4CMsZwJwQFskyB5W/F+HdOtd7cFiEyDSWYa46r+Ih880tDHdk8EKT/sooZAp7KxSNEUltLEkyT9P8nodhDwo/VSQLuk23/93o71ff2B6TwF6hww+SNB+JQJwc9Vejp4KW/z7sFyQ9t5jWDcfk08dQMgKXmkuxNXHPvzekNspG7W4FS4u+UcCC9SoGNgIS19xYRLWXTambpgKmMDXEqP0mue+FbbWmzVkREm/juBAc59cw/w8RF+2V81xFa2E34i5K//b/7S5oDZjDqe9dXLtrjRyoBOZL93wFodiQr9qmEpDUP5+O29e/faUh34xeWFPKjloOrivjrpo6OTdrlUZ6tOYMOKTekogLMADAyfQJzH1Z/X6WkpNGD/EEfhHEbdMuVGujIr5jna7fpaI7ASXbkkV50KLzmzUrvpPmfmrYR2rDx+TNGzis4fOOBQhnDY0vOhCgrF/FQp1FmfHUinaw6kqGM/uNeulut2cnKs61LEcjY2i5+PripuzvoPnuiJqIV0Rx8C73ShGmPAjXpoV8vuC2jtI9s86zh5zYcrRIFMaDTYYDcxTyeYVHjgZuULrjDEtwYy8ZRtJGMjA4fG4ZJHLvpKNxqrEp0GoBcVigasNXT7oTdO2sH1M5XITXupVeXjF5catKWDVtjr/WPZBB8qJPqIgfgxiHH4hnrHF9Q9PMp36AX/FStW1ZdrXfm6ivVQPtf4Rs3FV0LSrbsnC7MdxteVWXAa0lj/GCjreVB1pqQDxAPgh18AH6BT8gjM2Ck/eCTfMpg8iJyq5hfOewm6hDut77tsgGdQ8HC86wqsbii/PoAKJtspdwpTuDMXwbbalWd+fLGm2iMQfoB/a2qQGdj6Cgj3CsTHox3QEexL/aES8ZTfXTCm58XjyC494HU08R31cvskPzKN33UcHDGm59nbbjo+DCR/F6Ir+dCGPpC4V12Jiwb/csUPgeTnCi8gNlaZ7PljDfS3a/WfYzkBo4zQA6TnPjryODmQPOrYXTyj8wgjz+gY3gSAe/QEdicrI27iSY9fSEOuual/Q4MDle/N8rId/As/+8c+ZAW11Irp+upCnZaqngauA3pSOhQxcp+ojpYAcx+cUB7v39xqNcF7M4ea7fL7sEeqbHSZrNBOT0+8RXZ0rA5NCtRqRI0NnigjjbjOcWYzauA9DaWF6vQyAkTRqxby0H6xxxFpnh2xWFaaKu7p2Zk6wUU7PWGQulGHKQaio4OkER6o499Tg2c7hfeDDtVJt+W53ys6atftwd6ynSgc3CzVuWrlIHuEzfDod4weaFTZ16B+QiO5umxvPbrXrl8+ty68RHu8QD+2SkW/pwFfeNjhrSrFeXGUU3d0WISySCFG97QCCrZi+AEkU9ED6OpMx7lUwQP2o/DBrUqhRqJ7VsYceCBOgN4zV67gQ29BchlXpUMfoAzSCXuFyQeBZediT35eXUueVkuaAFwennBg3QMmW8eU6ZkGHVUgW8cXUw5P77XN0akGbE2UKBsVEr9Qzcm8g6Pjdq0Kz/swkTs2HOskGq67gQ4q8QkUp07Aw3Z14ECF70SEjlnViNrXxWENnvgIHQL4uU6u0fmgV/E0hqKjfK45ik35A+FkOYKq51VPQhtcYOSF73yLPr4WP/hTLls8QKx/pnGgvEkQUJuCR8di/yjUc9hCGvl1dQ3IIw+Ap+87ntHsL+KlF+mjD0cI/1HGxBs6XfllhNTvUafaxqX+ilCI1gEc7gXc1R9prJTmwQL6kdeo3nb6nMF9YDcOHraiZ1ZX4TGGwHgfewNTnv5lMjXiA8iLbskbcXbvpdT2vQD68T7xMS0QWsIoF4i/AHzA4LqLM15TlkDSA9O9+jti0ysQ/9Kf/GMf0uB412V5+bI9uHfWNstrf+i1Oji6EVUGKja1QQaz9eevXGCokqgEflfG1aqUXSvvesXM+NAz2lvN8p2vDpP2jT502fAksM1Ex0seKTRwBkvaLHp4+ya6iN+CzaXbS3WWGjBZDWKb8JbSvWkAWl+90ACjgYhDAHTSkl86wk/8lX4kvPceHLTP3T9uB+uXGqCu2t6LT9ve6kqD8KUGHhUAWxQKcr3fD2oXz31g4EarOATeaABmUEQvtkIvL17gIuu+d8gPWNbs2FZJP5kmY9Rtr1d+kRreRzKSrRC++u59X+zsHYB9IobeflIBj1sS9h0HP2CpQQIc0hhI2F7zqkiBUjmVLQfy1YlkHMp2DlCgk98nUawat2ykY1Es4FT5e6yMACvSq9uDdqFJzXLvtJ3fHrYXNxyaeNDWDEw8B9WgRfkfy85b1QUPsGKxFq2GOM2KNRgJzw7DB8pk69QrIMljJUr5I5uQyu+6ZyfXwDHqxWDFKp40AvnUR+oqAUz8VL7Ff5JLnaSSyddowX1f3Au4pzwqjg01eM1X22Xtpb8Dz/JUyJJN3NuUlJ3+sAP7bI/rd+nJPYCN6MtKzIPcwJMmAi0NF9mUb125Z6Aqm7jGPsd7IKlsEC/ivi//Ijdh/JrGqFfVr07m+5LDvXOUxna282UbmJ2NAR5jWQHYOq4gi00RWSY2Si4/HxM/hUfp1HUQieNiQC44+NtxBdqQTVdgx4R84wwKekJLmUlGdEK/6D2GwG46AZoMVrEh1xEvaSOQRki8tJ/lJA/gPvS7vBO2+Ol+F3bl38UjAQi/MX3k4bYmyGAUOm8RKo370ae01dCHH3mUZTed5Z/6AvVnf/an/5sf8kCLldUbbzzykWNnMDiognMahXVLnfdXklYmjJp88+zgSKuXI81OtYphzrym4zs+dQfEknPDp4681YaS3TEoYsfCXv/BVPngSJyy1blItq90IJKdrSyApoA77h8ftPvqs956dNTee+uh9a5jzrft0emiPTy8bWcHN+3ts6O2ub7UoHItSmTLIeoJDteX7Y1jrZTaVXvx2XfcuXv7iYatSnvv7FSd7EG70qrp7Ej6yD+LWw5PaACUPtfqaC/3j9uKTwwxdIrG39Sj8/VpN1aIGiBkAwNCOjUs2j9UZ6iB8lAy72sQYYnLZ41qVVAdKbriK+OXY5zmwUW3JJHHzz0zwPFAknR3jEwmtFLkixRstTFB2JPuP/qlD9rFs8+0GpUfVQY+MFLdoHD0L51n/3Nc+lB5aLxcAy4R2b7SgHWlAevm4MSrpDXv2cnUjcp9Q4ct/tdadd1qUL2CSP5ZnNzzYQQpYd28rlKePSbfHso4foATW6krVHJXYMWztYDOSav6hK4K8BRE3+hctvSg+wQsYdVbdREfl934h62cwtGV/A4jXz5F5dUK9Ya/Xn7kWqaxOi2X5KGz/qI7EFsAV3mu/A2yibs60KmSjB4KtB/PPtFFEhKod9Vye9z1sO6ltK7FcwTKnDSCO97EpRt2E8c2+wx8/ZkdwfeV5mdLnSZ0hMQpS8rJ/MAlv18nPygOuGkLQhtIp2jfKZ18wBM1QfScKURjH7zKC9Lx/gcBeIRJ7yEAeJ14Om/w1mqnoz+Tjh7kjfehLbxt3oljOwGaHwTBF9eesg3JJ/xOEJyRZqQb4yPEJgI6ZzKQ8gLI436qF67L8onKyy+Z/ws/9Yc/5AEee/eXFy9V4W7UafODaVSEG+8HU7hmqbQjrVdg4McoHMzgmQPfkTs5bZvFCWuZel6izpznNmksVJjFQopqUGGL8EiNnK0jPmXkTxtJuamh0clSaDLKByEAKqXS+KMzu11etNUV22+r9tn3v6uZLDM0ddoaHB6cHGggUgd68awtZNuG49PS9/iYX7m8aicafN6Qzoubl+2YbUCtkpDJ2u/B/UfSk59vXrWrqwsNXsiuDpW9Uz6Fu5Zty4PjdqnOeqnOeuPnVxoUDrVCOzpxXK612hxBZmuLAYfVDKuem+Wz9oYG0X2tNm4kgwMsTXz5jiFbX1VhTW6/ZVaoZqGVBxW40uHJnIK8lWw8YVtttWqPHtyXTVcqOyH2xnJysGkvnnzaHp4ct+V6qTIVkQqRFbAHpCpVHxBJBfL/SqYS0XDSeNAPfx7cqiwZjDXS4CdWbKx4+ZVplKTIpHTbV7mzUjk8eVgDuRKR4RUBlVAyVItU1gzmInIDlC7SwP8r3Q9dVUdo1OjAc8QjBmqlwSsdMXa5I0dHBg7ZQ62q/+sPw7AW/gbrAkb3qyL71MnkC5AZwA+2n6vSyXNgKtU7enQgH3A9hr6zgGs60/rZlQJwxnrPvfn7r8hhuTsgEVxvKMc+4SAgiM4fX/ja03NfZV5yx0AyEhwXFvq6E5Fw2hj0k20uM/0pre4lH1nwly6uAh2fvOJZaZQdV9ImGksrnYDI4cASaUkPkE8SvD0IYbPumSSCOftCGWatsu6HwYpTl6e2wsGk6OkdBmjRCdodGPWOXqNu1AM5oGxUOmV6yLZ2xxNV4WG34tZTMuFHeye9+HW+nc5UPY6u8+TtbjBND5TFXTDi/CBAt8BI8zvRAfihykq+6Pqie64pZ8CDlfpMcGmL+FEDR9v7G7/wP5cfefGRSkfjk/H6YxDgcAIPwjkiyUoJh/Lgm9kwg8LtRrjqfI7vv9FW4ooSGwYgxXn+wPHk43uP2rPnL9qPfvFz7fLZp22P7TOEC64vb9qVBkb24ZHDO14U4+2pVkpWGgPUMfVKzfYEA9zezVU75mfply/al77wXlteUSnoLPfakTq58+dPlHalRq0BWLN+nhNx2IIV4QMNqseS98njx+ZJcIcnSX4pVJ0hR59ZEfJVbHLY8uIbdgvZt3cgP4nmWmlL9cAXK/nh8J50U6W2w2lw0hrecjQbiMzQD9YX7eHBqr19okyt9C41GC418J9rMF3ic04PqpNn0FxyAEPyTng+oYGM05l0wj68Ib74yl+mlySeE+JPXshFfzoPKv+N9KcOUSYUOltnl5eXKlPRin55Db4GFWHjO949YRsSSAUkAC5XBUCp/CeRDCNUtkoPjvH2q3MODVf87KP6ne9Y8bM9kVly6AA6c4C8MX2kGfXc29veAgxQhpQDwKqNnx1gAsKL0PgKfaCBR3iqaRk/9+SVjFkeAVrTdXyAOhXwdG3OmngwuNx1vNq4qjzxEbxm+XN65BOUWNeenmviAe7tF/HHAwHSkTHaBuQeII0JUk1uR1/Bp+6DTzqHH/A76XgHw9xxw1toTlfwzoGA5GqJM8APXrcq19GJRacS3DB4lrykA2DSDoK37iuX0Z5A9OAQR1F2/uiquKbs5a8uA3CZ64plgcgGkF2+2aYbccY88+t6ZMB0sD6zTgToyOFwVoB0oOwru3dtHY//Jy90vxsIT/TDn9wnBPIzUcDreI/1OXpwdXlKR/tNHuTbqjf+qIDwaV3/p69qsLphGcpzqBM7ebW6aScnvGHO9g+dJA1O5FLyRoOE9+PVse2xgjg8bfvH943LGbRjddp8oeCzx081O1VnSycsfQ5vl+14b93eeHivffbpZ+38ghN1PEBHDRnm2QTbVppjn2plIPAJPynOliPvL93fnLd333jYTsSfI/QPzo7bs08fqyKrkYmW97qW/Iy2xgw698uLKxXpEQcHFapi8FMhirhRxDlxHPf+uQrpu5bR2OyZurzCM7cjdfQ8R6Dz8RcY6OSP7mmglt804DBg7GswN774MoiIAutk+7K9e6r0q2ft+QWNT3H5j+c3N/warv0rPUSGLUwZ2vKynWlVcqrVEAPUxeWVV0JysPyl1Zzk3WoWwWSCZ0NsPfKyJatkLT3tQyA2Yt9qdaV4dS5eBUg/f5pK/klfUOloncpW/iEF3DQsKhNXQs3wGFAkT3/xbfxacXHo+KmkAD/lAiQPgJ9x8KMgvALjYAV/gPyFVvc0pExwAtTDolAZIR/bYE/52B8FyIy/uuitxkXILJA0ZISGdhLgPoBf41sAHqbFz68ZrPLuUnAjn24wdiWNEGm5T3wXJj+ic/cIwOQqtLOseWUD2MY+CEeHsnP2P7SJw4J2NqYRh8dWh9zT8YdqtHEBeE9ydt7LooyLR+kTf8MrAB738IjepIHLNfmTDj5GVeB75QO89E4fRBrAFZ7cidJpI4Q2ckYID2D0ZfQH37yF5+AyepWH+6XtZAO09OXRYYRRU/IiYxfvLhhxUy5cSRthnGyMecEnYDf30SHx+MDlqii9UF6D4ozA3v/5l/6nm9VSHbEGKlYedHz+EoHk8JIwqx4rua9OWAz58UL2D09PjtS5ahBZ6/7o1CpevXypVYtwtKqhA2LVtadKdqiZ9rHMWL58rtn8fjt/edmukKGOxfbgLHV8R5IvBdrtsXjrHqOQfa3VF5+B+pE31LVI6Y1WbIeHxzbo+bMXHuBWWj3x7A0dZb5oGPlhx7aTOlnp7NWAaHyY5GZpB6Ux0jnakSro2u5QhaDzV0VdSd6CZ3MaqFlLsIpikLlWXVt6wL5fS3h1iPQ9DJ4G8fODbyl6u3zZ2CQ9kX+uFvc1qKgAFBjMPJB6Hl+Vl22xA62o3j5btJPNqj199tTPgnDVtXziVZ9ooNeoKXnyNfnyp0ZL+2OzurR9BGwA8CWrzezZkwcwyOTIPZCKQ8AutjCAVDKC6wS697xUOHBUhSfeAfOSbOisB3x7HLsI4Mw6kaJJjvBIC+8JJC/6cA3OwYHXmq/ge4uV05/yMZMqH89WnVpStn2LkS04Jl38se3kCYt0wn/Fe55Rcg+wYgXH+uLbHo+PCF7RKUBjvAB48nt4cTW9bvEhEJnwA/icFTsO8Amd48LDhtGHiYcv1+hEuVJXkzfqhcykRS73lPSIBxROtZ3dPGxmNk+6B0PFA+qSnT7SuCyxm7Sua1kiPnKK8RV3Gnq7fOnclaeY70MAdB4pC3RM3OUtOy1DeOWHTidgwgY+QL3NthSDBICY8Xi6Qffi5GiO00deIP5OCM4IpEcvSbdt4RNeeCLlQd5Y10u7glG2GPZItWX4R5/EZ7kF5HlbTvjhtWvTGMcno/5cE3JPfmTCiyv3lEdw8CNbs7jGk3L66//Lr/xrPpfA96cYsJiV872mdrDxNhHbeWen99qhZveqce3ZkmdM+1op3LQHp8rXQPLk2fO2ppMQ7UId+o1PfqnCq8FLbrunlQOn89bLCyvCcfaVOgIrpYrAT3OgHp2vH1QrXF8zmOB2KgjH34/bj3/hnfb9733b7x1opFNHc6MB9lSrtEsZi/MlVTrWwQxx3Mipt6poiq81WLGsP2aGjcOkPw4KTI6UbOL+7pZ0u5Ie6LeUDnRmGrM8rPjbZhoY6ARXslGuF71osRmG4nXAyKh/+BZZx3y+Skau1WmyapQAy6ZCMjmgO2ArDu0PVEDv3j/WSux5e/7iws/TkMHAxBcmWImi175WdbLMrPCf1DZff+Fd+hLS2WHXWq6jAvDZffTy3j4VTDzw9hbIBjLTsMcKhn8ZcF2GSkseuAzaSUs615wyC83UwMxvBvICYw50Ad5pQicC9gHQ8fyQa+k4w+Xq1hOF471VO5PNa/nv/Ep+Ub3ld4z41NXZ2WnX80CTmRtNUoo2ekbvEXJv/8h/wY2/rLPqFCG2R1+eYbCygge4gHXXZIjJV3gQsKfsr06UZ3hcwWcQmCZIgsgp/ILEcy29545ixA3fMRgHGwYcaNBL0SmNgN6Af8xUFNyDN5W3YZisDDoR4574CIgoXPCkudpm1Wv8WjgjL/7Ptm98F7tGSFrZ0RkJSIu+e+xziH7kE4iMXVBXMOHGHwBp0YE4MriOOMDsK9XjAR8dHNdfvsSx69tdOwIZaAHkRT9wiBOA0JRPylb4RzYQ3F2grw3NyJcw8hvTCMTBT9zvzqpv5bQzz/rXSy2A/h9/5cPNhTp7tnfu33ugQYLf0sURWs1ohXN8fE+Tdc1K2fbSiun28B11rLftdHPVjhVWVy89mLy4Veer1c5S93whl+2qG3pQCTxUx8D7WxwD95aTOq3l8qadHPBeDT+GiHNQmtnsTTs9rFkiqRjg97qIqwZ4FaWOdl+yLjihJx1ZaQhJA4GW68yeNRDJZDyiEuI9HnUQumew4bMd6sfbRrJxCiDJ6nhrW2FNeeBADdTXvEPmbT05UX6wQzl1KFkM3Er0wIH7GWTrJWMqhYJGDWmqjkezEum9VifKe0UM6GeLaw3okic5ELsKgEPBUMBYq4bIT3HsaYV0rY4WHl69aYCigeDftV8Q1cpOFcDH55WmYja/NYccdIeJdi93urm9wc9qiLa38m5v6VRoLNbEeFSaVFqXheJc06iYMVepVMVHFrNRcETt9NAB1SiqItqPSp8qrv/Hh0UHBXFIGcRDMwIriVT+8LMsDruoAPwLtV22QfWF56WckmSVv5I/Vwda67Ky0uCVI7Rr+R1+rKpuNvNzP8D1Q/nxARA7LJ+yls1ADoREayYh0XVqnNKBbWXi5kHHS+VBqHQa/RcaysirFLUjn5ZCPnVQdNOsv9NEL6WIdpYNwHvhzgA8/Ota7LzgANYTGeK1kg1IAIt2yE4Gs+7lslaegdhMTd6VG/CvJCs9AQBnWomJ38hTqRMuk058QFkwaFXnDE18VDpk5TPanPuimzt4ILSBlOVC/ZLU6vnoQCr/SYB1DF3py8lpJvmzDR1XQN1xedEZd3thGA4ANCk7P6P0JK9W+LHF+GKJTvjCdaWn75gxwZhsuq6f+4+ePtcZQc9zuYg/V/LSH98FNXjDd/Z3/Ao9cb4lOMonhDf+IY/+UylKE736Kj7ptvd3/8Yvbq40CL3Q7J3Czqmb26MjxY80sOxrVipkOYytt+vzF+0rn/+gPf/+99Rglu1CA8RzKcUnhw5UtjSYKANgLJ2Bt5MkHofzUJvVkfTrBuAQ5avSrTkZt8dpuhlolBQuHT0FTNHaWPJcQZWnisfpMJaJDIoUDXLVvahyq+MQPl9DWMoWHkzuKW8BSwnywQrhcxCDAUgeayvJYRvw8N69dq3BiVN+6uPaAdsB7KNK9+vVVcmlkxaPK9mHjQvxoCNg8MEXNGy2Fmv1h4814CjeXeQKYnvkayCFRrnYb8qjOtEoPSjqnjT4vrL10W+0vjQf8MZKM3+FAJklC2BFnTj5AdPIDssu0U7jqpJ1+QFcsQMo6sJxXUKW6NOxpJPAF6Wj7xwPEId1+azsGCHbLIT4j6Ba6nw3GtmK35C2kA/wKcf8Ab8cSkMQjTv/Tg9wpR7fsEru6T5ppyv+P+jPT0abgV39J8Dnuh1xgZIjO/THNdst3MdaaGI/+RtNXGI3wBUaVm6pP7Qx69ztMg/niJ/uSRsH3ILRv3PdAcLH7QNddcUfHEZy54u+XU7hlzTI08mRZ/2VCO/8GnfkzPLmsoDLbtkA4z3/SxXd+9bpYmWd0DYyCPgYvUmL/ebFn+rlkeqE24r0h53bnK58cabkWZpC8QXm7T7ZpL4BW4FcgegK3Gg2DO6kU+fjgbVYmxYS66a2RzsBRn/Rr4pDxQf+AIdaYGVthR+ILOAHpsOTG2zq7SZyogPAfeLpYzhFOwN6wkt/nODSP+ipnwB8sRUe0DPBiy2k0bd5Yr261txNsv6Tv/pvKHdPq6r7QqAzaW2p1VXT6oZVFr/WuGSVoMHL225HqnSqrA/V2V9faBWlmf4nT56IjkKovesoAyCU0xx0unyayLM4VUjwOIiRQkXJqZFxxLNDnEPnutKqoE7pzU4ysNJS1TySLh5IlOWTPN1wF75spKFyUEHEqoTC0/2h+NGI3InT2HkPaDgFyQyJLcjza74g3w8+0Eh5biB0DjrgLiobAzvP01i58d7TFQObZKcTSgNhixGdCBwFpjKSzyzf24MCKiN6QuODGx1/F2LjLvBT8QD+s/3CI7hR9LjLJn6iQSgOJG+OF/4YDDwP7HYhJ9c0OvC4B7jS14FDgA6Y5VScAC7X0rvouZ/kCpCR+/G6YHuJvJ6fZnijCQQ+9QvWrPJVJzkCTp2ToMlH0YfJzU3vpJI+61Q4u+UBXiB8AOvCtfMaIXik4xd3Qsjo5PgJOVwtf1iRkE6acVQfdwfw+JEARHbykw5s65VJRKVNOvR7aLmPDE6uMnHCl6QTAOihTb0IT+JC2koD6n6eNAHJJxBPXtLqb9Y/eNz54FUP6JG84CEvupLOrj0rcnY3GNiUqCBcVZHQBWxD8iNT1/BDXmCk3bADZe2qLZiPQFNoXwHSAciYo1uIYPTXqDv3I3heLzxC+O/CqNOIk3TSqIPjYBX53FPWsZt7VtmmpfPtwD04Dl0n/AItMNtZ6X7Zv4O07zZKF06AqyUf/Mt/+mc+5DN+S41816p0l0u6cSGrce+p02aeh1NMiPJrrSY80+ah16rdf3C/XV9e+5NK2BzloSGufx4ha1tGfOzYMiKfrAlAQ2A0hoZVFIEHbJQv7yxhFO6gOrIVwns6vLzL+z7CpDZIDoOQeNHJwhi5ksNszp0QPChn0fvrvgLyfMR9vdHq67otL6/cobWVCkFBY7fkSMe1BkbhcTyfF6kPOMmnTpv3xY7UUcoi64KPNEL7MIe36PAL9rCik1YapyV/3d5/95328sXz+sqDdMNfBGYU6F/3WKE41hCn8N2JE+reLwuDI3zy6Ij5ogZXfJIrvMwf3/QO23ylWw2cYsl9DxksgCrPqg9cwTAv8xZf2QS59ehXVpTWTzgM8OCqdAsXH4BnoVVX0AYwT8XrJejdOmVEA/WIvKTTEIwLTiH4SyF8AGpxe+VPRB3eqr7eXLV7Wlq7U9IEJXUvfExNx6k0eHjrqRgqlOLWY4Dco9MI3JJDvY5vfBLQf8TJ139CNAv+gwg6xeHnZIWkEaoxly4852JLKfhA4rv6jAB9cMILSZFBW0mnUm13my9xDIgMJmbx4y4kD6i63m3TlfQKJSv3kQ1e6gDx9Bt0qADpALzI8w4MKoHrfkK8lMdL85QlPqft08/ge79X5fLhDw+gY/EZ/UEAbC/3g+27MNKErj7MXHm5lu7Vv7ouwJqChq8MrHpjZOeR6/qoENmjDqysAMoO3pGV+hLc+CwQ3ATAOzkCaEZ5APGkA9CnjgSCg865jx6RR7mmnEfZ9AFE2Qak3zr4l/70T33oOQCNh71RZXKtbQ8VpJjzTsrBHifhdH9LhywmdMQq7JeXy/bw0VuwtnCElnIFxUerKJRBhgKrK/DygiHKp/JxrxqkisQWl5RUGrNNCoeXefkEEs+llNtONILwLT4GiqpSGtBkIAMB24GS7K81MLDwjT94+PmE4iw5Tw/VSYkKe8ijYvKgfaMOz1+eZ5DknL8CP4m/xzcTpQv8ca23bpAnvxxiC/l0xJLLFxsWi1PrxFH/ahQm8svFHs/kpsvzc9mlGYUK5IiXeoV3xIN34VBJ5TyqrSuNv+ggPd3hK1+lYLu9ymMygF4UPCvW3iiAVLKqCFUJCH43TDJc8XXvxqk0CTUeATmUl8ulQyrUgfzPwMORe2SbL3H4wJ9gO+lEIZS3O57vbZlk6d7OwOfkq0xLD8p9HohS0QFokk4IQEt98CCr4M+GKTw8vGlvnWm2obJ8dP/MckTYbnnm17e+gfCzv7SKMZpU8+RJRB5kVPeDF7r4NzDGWWnDg7pmM3PtATckP4EtKCBcJlkyK42ckMHEzz66TAYF/ES+dw10TZsMLdfoPOZVfNsO0pynuG6cNgIkoc2VSUPuR/y0dTo18nb7C792QZ0QDQHcrQGz20WwLKWNMmIvV7c1yot05OjeE1xSIFTg81DUf3DN11wKiLueicL3ykc+gD6QobvpuBkgaWN6xUtXwrbd1UYqIFNXBSb0+MS+NN7MNwMD9gNJJxX97IMByMs1dgDxHzISgOp5tgE88CmTPJcNrcso+vcQoN0AweU6lttoQyBRlzJ9yn/vz/zsh9JcGZz+k2OU7m/nCcFv0auTpjPmo68eJG55p6gKyr94u79oV1qa1S8+io+Yp4IRAH5rioMVNCg6PnoKK1z62al+j4HKJYOPpIefLeAAVZZ7Z2f1OSHeHbrRKkd0Z8fqZDjGrntwzAx88eOeVcX9s1N1VnScDBh0WjV4cc+Gnji2Ew0Msgal1SFxtJmj9viBomJLgEFAcQ1E6gc9SFLhqSjoypHKxfpSs3UNcEqje/MQqzzeuaLI/dxFOsFROZKlAVBxBijKiFUqvl9BT0erQqCzroqaQqPAij4DH50yVwL0NEgaJwVLvJ4tkC+6fqWAQ+NtMfOQZj3RAyH4uhaNLKJBS9FUZCoU9vPCHnK9/QSNWXCtcnO5cK8LcuQ23RW4g5hgjINb8rxlLALqB3UqldsVWoH74CbdcoUP/2O2VMWAl6uZeL28Wrebg+P28vawXWxO2/LooU900hhCj32A7aRmKA2tmZjVQCU8yUNmVgHUe9f9VGhB0RUkFj2ByBkh/gWQAaqkuU1CRaCL8eSi48Q3DCReHUgHP9/tULNydFYQzijXNg5p6FdpZQdx/MvAY7xKdDx2GPBL51PPAvVP92O5GG2MD75IuuteV6/uq1Oc9eo2KB+9dFP6dNvSAU8dsRDDA3ri+It7t92OR7rrF4qP8vGn84Xb5VtuAFz06UrDJzqOYdTdzw46YC/gfNXPYgiu2HJV8C8q3BAXvjISANodgFxgkids14kuNwBepYFf/kAS5RvdJ98BIg2PceALLnloTH9UH51WX9fTgOgF4ENoog9y8CUhMkZ8wBNOgfsRFgv/0V/7ZfPOQOG4/ni4jNmsKHhPCEJo1DVYEAXO4QHezbq4uEC6T7j5hTT9oRIVd//osK11w+zSX6RQQzrWSoKvKaAAo7OY++cg2KLzZ5c26lyouOIBv4OjOnnkh3fQ4LiblXQRX7BUoMx2MbpO58lp0Iv2nnCxKxUUh9idt6q0YsDq4IFm2vurm3atVQ4HJXARP40CLqs/niPVirCODLuQECtZnCrjHajZ2fiRl3Rl4wHvkWGF1JUuh/IFPqtOrtLhS/lx1aLOtIBtYcAW+J0v41RjiXy/RLzPRKHwqFDVcW7TO11/fofs8Ex2VOWIbtgFf2Q7ruB8Bgv9BRcfEgdyDYz3fsDb7+FlOdwrPUA6sFtBwUhHBh+Z7gFcHJ3P10Vc8RVnJcgAEl7Wm7TuI3jDB1yfptQ96ZVXOpZdXccB4JU6Q1mBQxya8uouDnrOP+MQ+4HqhCVX/iQPGu4pcyZ+0ADhUzsPhTfyuQvQATo6rtE+YLxmUMs9uG4rSiOMcsZj8KQTaAc8I6+dkpLhQP1QRtoFuPBznuIU+SiXgOx6mb14JQ/a4lj1IvjOR0fodMVed4rwNc0Mo28JI5hfp7Es48226m5LZuzAtymb5AF+Tj3cj7z44s1dQO8YwEb0NQyD2AijvOBbjuL0PehIeoA80mLfSP86wD7weGZEPxsY7dmF8B3lMDnmBDiDKX7BZ8kbgfpOGvnZvq6+q/C4InpftrJLtF5d+XNyB//Kn/6pD9lCqneTMFJMaMjqELzdZcFUNjGCgwqBU2oxhM4XBzK6CsHCMwqzWlqog2ZVxE/k+8cJRceVLqRe9lJjUeCe5zterksUMjmxh15ebeh+oRWIf7ZDerElyAkRkMs4NVjpyB96os+JBtI3zu55qQ9ftuOorD6KKh3p1A79UK8cx+mmFRWcwYcOEXx04rg4g7T4+ii6KDzrYlVB49XATuUh8OzOjVTxm76lAXgFI5dxXa3qyG9VqnIrATpf428FOjrszwoouJSVGPS8WvLjW8olwSst6QE6nS3lwJHhKmfS6CTdRBGOYM8uoan31eqKm0mHn2VINBMG8Li3BNWL+Bls4yFJcuFL3D4jHeFOIasGQa40unRS6Sh4bQI9GKTQ1XbS+euvGinljevHNO7rCh8aDgMcabN/6PhKTnCRl7qLTqRXg3NS0Sktzz0BcEIPol9alD5r3jWkDqOffJvJIDIIha5OkEYmHKpdDaC6HbaEnKa8MZhGhVK/jo1tJrIes38LSEMeaYkD1sMytukq9HJVQH0CE896JODS3ir7ztK+HAEZKkXH7SMR+sq9d2eqY8Uvk/4KpJEXHwOkhxa+0ICj/xysd8+re+JEiy884ZeJkGkFltnvYwcAn9Bm8kMY8f0n30++EvC/Y8NgBW5gEDHV+8qfcV4H4KYOedu31+nw4DrW50nPHnbLJzAO6ra327gL8A8ED56RT1Bsor2LBxBcl2HXNXYB8K3PrMle/U/b93Or//T/8CsbPtrKthkAvg8+qDHU6b5hO0+KsUUG01Fx0vliOQogaAReDKRx3fBFCeGB685PhZztCjoIRlsGPoCXSpnl88V3f3FBNnNAY7G6bqfHNfA9ffbMDaY6Dzlgwcud4o2hMhw40SCzul6KL8fly6nHSgNWksmzIQZmjrxfaaXHJz1uDo40yB55pri8vvYAxtczWPlhchoNxeACEw++ZgH4f3yggHf4fiCQwsT2apjls1cK01+j0FXE0JtOV6E6DtQVfr2y0GnBi04NbP0DZ5rF03nCr+ugasEwp/t5NsNA5q0OpYMBuDEIaibKP/7DBvhR0YaOz9o6YhkM8pQn8bFB+ksb6NbvuVZ9ofLO9SZ8lWh/Y1/SQmc5osEOZKUOUWeRmc7MPrINteXguICr/UMH1nkmLfnRL/KKD+bj17mRhpaBHR3wg/0jZNoSTQ7twRt5mkZ4kUWdIw5PmGTFBz5pJNdJ0tIlOhlfE6yRf9JnOVXvANJcLuITXwWHa638C0qGtbcNKOFtaNGWM8RfsRzbzgoLPoBXQP2+bCiZ+A95kQ+O8eEp4N52dSi9qry4EoDglZ41IBUv3SuQHpzoBG3SxjzFfF/0M6i6T3i+7/n8P+KO8WgODTpxtZzOawzOc7c8Q9K5Boiju+0kfVFfT6HOjSvbXdzcJw/Y4rujEzTgxk9AeCU9NgFzXPVKk2HiYz4ALXSJw5f74EQW90jkV8VpQWoeWtxwGlD9yf/zf/8LGxo6zNNYKs6orUokYr42YQWotL3THwUQGHhQxcJ0Dw9gqeWbDysonS7eRxyZZaK4Vj6czkEmgwGDDKrzPx+4LUP22uEpLyeftPtaZYHjl5Mlw1/BUAdBp8UhA2SyEkTOrRoPv97Lz5ZUR8a+as3SoV1rYDiWjUcyBTlLDVQX4rtWp8ZXMQAPmBrVeV5x1TtfLM/DwgLsnQvFGgsPm7xNoCuNMWlAGif+o6KZr+73eP9KNPancLk63bWpZIAbOt1YHyAdzSgHPPukywPIMQ4dYY9bvuzOdgAAXejJH6FosK2Xq/Aik3teqMXXQGyxPeB1myIHWlZ73trrcpJX17IpaQD35gcf5Oo+evLU0ZMtpWN37JCmlgHNmA5e6VB6BsgHghMf0knzqbDkAdZDgZffwWVA1631YeLCR6D9s/3iQRqTMvCYJOnWceijBzgjX/IjKzhJB2yPotxGRmhixwjmr3988w78AOnUqwMN+HcBevOhgPAE37rQBvo9QFpgV9fotuE5sNInHj34HcteD8MP4D72pL8inz9lTnzMGz4MxGozxtmRkXuu4e2AHT2OrPDS/8YDuA9Abfkdxjyaa2RPuiqMg9UonzngCMgOzS5YL6Vraub76t9qa40wlilguZ1fALwAuoY29Sz3o47JJw2bRh8F3I8oDx3IC4yyx3T6anJGOYBKwhX6YCHdV7w2pPh//8/87IcgYDD4dEA0dlULb2XwAVkYUZCwYOsBxwB+vqJk+m5EektKtF7toJCunL4700qIVQx7orw8zFFiVivtRKsh0TPDOz47bYcnR+3Bo0dtoUR+8XdfeHRubNXZSZLpVQAzirbQVaskVlTKwSjsA4cHknas6FcMuhpszh7c8/YdW3n1PhUHNqgMijJgYo/k7/FMh0qgBuuvGrO6FFc/P4FWV080GSTp/JAIkx6mfXo1ODtb97p18NZJj4uROzLiSeNrGcjxCpG8Hsr2xOsegN66EFcaNrus+nWstOahNFZaxBm0dWt+XM0GnaHVHYOAsny1brYUnZFbsrGHfJ/GVJrv6Uw4LGMbYIc8rV6ZTMBbcWjBIc4V7gwk6WgTwPPX0YWnaOnQ5aMxcqm33JMO8LqFn7XhX+lDqGdAmqhQN+GJnoOvKtDoui+GvFxpYND5GSoyFSdvBLbJ0KtoWLnyceWVrqprtBVwlBdayNl2L9lsV5bPvXoVH9KKX9lHwBekJb1woC87KQ/0xZfrYTCKLYA7Lv3BgI4leaW3/KqyKN8bawpM2jwppe7rPvmYXSut4g24zMgl0+pWfScAvOyaVWVB2ZTnndsTQsjH8qz2Mend7Yazd20U844M9+RbJvxLdiB5KVtUDUSGafmXuGBO19UprwL+CN7oX/oz55PebUe2UiYcYIzvAvzMRTZS/6ljxeNVIP11fCYYsrG7bEeHaif4jjh8qE+W322q/BlY0ESX2BD546CdkDrhMNBZb9U1dr74MtGt6vLe3/zrP785UUd/1Fc/F5crrUi0tKTxSLDf1ZGCrLp4VnWs2b9XRxoE+H7ZkQYiXqg9kdNYhVy8vHAjYeA60WrID341QMVpFJDjCstaergeuaPrTqDaURwyx4VOnM6Mr174uLQGIwZAHmJyqGNxQGeyUgOoh47XGksXhyft4vqSn9zC/JLdHUxom+pwcCAQ2VJkiocGyIu8AGkMvGxx7vGlCgpBeTicyogt8L3FJtlnXN27oF0RaoUJv/iFDoove0SudRRQcfCEFPN9QelU+oFDJShe5CGbh+HkWVeVHZMH8t2hKY2tHDpd4gSauAdaygMuPR2fpoEB0Y2AZoHRN3yBPh0lnTs6gX+zqsqamWDl66oVtrc1BNUZb9sfsC+ERicnTkqgc1MCUVaKivtNd9Faj+5b08q+oq/8XQCXvMgzLi8F64+6F986r3/BAiia0kEW+j7paZz6zzwYjMbGTogvwOMKICu6j7gAE62t+x73z/VIA+Khp84xmNHxl/6osm07dqInehCPzFG2abjv9gNjHryhJRBPntFp3oqT7jYhHH5PiroDLTaHpvhW2YdH8lILrIsAPiNfrtGfOBCeoZnKQ2URCA7XZSnLP5cVaeDvqe0HkmbgSvvoukzpgolWgfhdMKbzDA/9HO82AaqCbhtpK+FnUqUBwSUPXZjsB0ad/DHvHt/Sy22uYNSJ+Ehfcue0+Ds01huFBwiNavMcH8qKyRrPaAHup3T98cklXjniO6acAj/4V/7EP/fh9cVluzi/aEsNVHzV+eqKRiOlFOh4JcHPpLiu1eHYIarcDGA8F/LvKMmRGw0cft9H8vm5dyF6YFleL32ogoGFQw58wPP+6Zl/zoMOXvrIACrZ7FzSiXIXHeikjE8hqYAYHBkU/U6SK/9CA6CcQcHqykM6v1irP/PrfB3MU44xHXLKXv7oosCh42b2zk/Qo7fpCRSu8vxTKYZaZcDT+sFbV/yA3vBhhcWRdyV4i/KUgxj2j4KupDEwsNLAv+YKD4W8KjAHtKiC5544V/zDhIJyYQXlY9w417hUAtTBzuKDruQR6ND8bhrpLos9H0uvuFZitm32mf0kevOCg2jJc8chPPgAHJCBluP5PtY8wFRxpQI0cGNVVNvB6vrX8rHqCjiwc7kpYBOlhBFVjsULQG7qkOuJwHn2GbbVIACEJn5OuiccoqUewZxklzlWm6bihKQXKVdHDOCar2RSTwHrK4g8cPAZ1+jGlbSxc0q6afXnskOXUoOUWsUrzmsa1E9+RbrqKQdfKEOwykcEl7co/QoE8pVWP0vPoN9xeyDNs+v+h3zKCtlVL4hXf2EPRLcOsReg7ujGdmET1/QpVP3y6TYNZbLFo9NyP/IZcXKF95ifugCQlqDMnopNiiuJK6kj34C4+bqbHgjNGEZIeQLZog5Orhl3jKv8SR+H7muVg9un7ih/4/RguzpwD46plB4aZdjWmX/+IqdC4RCv8jeG7n34hj+QmGx0fNeZHuYJ31weQA1Wjk76WmdkKcMrqw0H+NR//I/+zJ/88Or8pZQWaKXD7J5v6dGv+LRYJ/TxaDO4baenJ24Ibz586Pn+lVZT1+LBIYpbBR/CED5x6P2T+GoYNAp3ago0II7E84OJNQiJOR2aFK6H+xho662wCC1bnL0krHsM0xUvKfBsAANZafjBtoxMoRHQZbqXs3BKGsYEdiQOKvvd+ITi4/J2QO9MS6T1oO7DhsDAZhulq2UKP7jw9cAn3/G1+tiQPAtVUP9enYfybLsQwgN86Eh2B2TfKc7AomsGJ39NveN60FJydVYEyVPwMW946sosnO1QSKCsSkK5CUf2shJLeVgWlU230YvKiz50OHRe7uyFbwpvBSJZfBfSFz0wUrxYuRuPoDqAnjmRytf9NZqLngGdGXiX1fnCAh8hW0muO8gl4HvL7GmLfckRjQ/f2M9Wv3wBrq6kUw150Rt7a8sUP7BqqDg8mf2nseEj+FRZz+B0peEP6hoNlAGIKyE4xIO3xbOnBUJvWTsB26W2adDRZS47eVfRA5HSvXLvNpiP0NzhwMA+rFNX3LvcHVI/8FfttJBuQEf+RAAfBi5QHfQfeRw46djGS4Avp4STXnWlbM92E4E0dHV+xyHEP8S5BhIPzoi3BcNgRX4C6Z7ki06xolM89QlIeQFFF7239YjsxO+CGpyLn1fngug96UwyqjnebyZ+M04mewDlAYw6AbX7I7xeYTzIgKK4WZpPlad1J00Ayhwnr3yMxEwuobWt4CjfOBAKPBnv+YE5nj5w9lN8ICz3g9QX+oO9//uv/q82h7rhlN01nxhSh8XPX2heZ0U8IxQd+/1uAKxmpCiieD5RlbQrqfSc6EuDxDEs+5ntn52d+Qr4YS1MpCTbiPW1cw5zqIHtn7ijQF8MBYdlORUJvsiiU877IDzUE3HpNBlaMFb+aqQVB4ynkIGLwPYn+ZP+Ey5WFi0hMvh/2CVwuv0jnGvvuc6HKEhHh1TEyEQC/mWiEAgOwKyytCl9Ij+yzENpkxzZLHUnHMBx+7JvQymOzJ7tdGixu8q5thaYtfBjnHkHg/JDJjrxF4i/CtAd2ZRTySPfXe0gg3Q3WOFFD+umgJzRTvQZZaDdbr7jms4wmMYWrgYGmF4XAtYpdnaAh68KK96o0n3kcCWw1ZH4VnrNliY9ky6HTXx936+kRW/TD7pwH/3Jx18AK3HSkk+g5vNzNpRL8ozb+XM7ztwrra7Q5L5o4F8raQihSWh82Nq7AzOQTudGfXC9kD4TDTKg65C66rpJCJ5C0aIHp9q27eaK1OAmjwA4f/B5IPnAFo18Yb91fQPEZz8M9gxp+Aqd6jmRyqTbFH4B0uCVELD8DvG/ZUiNxAlTeXd80oBJPwXazQjgWpce35XrlXdPm64KfIzAf7qOMNIDYz553EcOV/Sn/wxEZ9OxACJffVRouL9rG9D51Gkl+7cAvYiRT/4Hf+qf+/DkWBX9dtmOuKqiQkBBHKvD8E9qiAmVl0MSfBXdv1OjisWWAS71lx1OjtsV6cJT8/MAxHtI3vqRMLbkWBHdqJC9qqCBCF/iPDDx44Z4zoMSP6chGzJio4sfmGq1xmyNjpPnLQwy/tI0HTCMpGfcy6huZ6tV+CpIR1v3vWDtXAqhO97TAe7Nzrhc6QCLeeV5qtEDyYWroHwaHZ52tu6ZHdTqRrNl5HMvZL9XpoBvuYdz5LkQhUfDnfQhRmFSCdC137uzoOLrygowz/lCw3/kVYdV/kAmKynoGTD8MdLeQEqH2W+864RN3n6TPpRXdKprQkHRlR/Ajw1guHzRBx17XJGuXwXPooIDDwV3ZOKQwD93DdIfW4jDg9cO0BMdKM+8knHA80B8JWoCYsfgtFLQV6K8yZ4OZMsnnhzVQAzMeVlR7tDoPnj6z9cxH0BXIGnpyOCXtDTi3HtQxl8uc7PWf7PfOQzllWwvN79EruvikIkRA4NM7CtcB9Had/BSoK17pa6OgtK7vYWedlkrgrQlUytjt4OtelidEgGAjkmSnd6B+gcJvALE40f4FcdKH/ECxuk6ZEAB7sKvyVFx5Bocfvna3lAa/aAi9jfWjzxsi+7dnnoaEJlAeJpuUn6OAuCnHqBOXcuO+CsQfeM39BLBLGOASVzPgxeyakeocHOd7CfNYfxLWgUYz/f6H0FOqzhtiGlklXoFrPDVdaY0qxUduMpTnfOf9MAXgG1VPhMjdgZ4L1WNt+392l/9cIMxGMKox9YdhjHzQQyVlXxvzYkJv6PEKbtnz5+bBgEnp6cagEQrZSanCqDjZV1+dkT1Vlc5TvkLPnukAWelpRVfVaCxHR+d1tfeJZMPxjIgcqACNbzUlrIrzezygl6W0BjFAY61G9I8Uw0cgCIaKeNjoxyr9kAqHJzojnCj1aJdRkesmV350eCCxLGcthJG0gJscUFHGqvM6sgLJ0UFLTrxId6CKhSAdONyZTKgMii/VVpCgDg4DLz1rkp4zpUfHLQqoCrR6HWPYaoc8AYPH+agh18B8JFlfuJFKwpda4sD/5RPoSPQSMsDTExKT3o3fEsGj/o7guWgl8ul47qDZfJBnjouvmbAPXmEPN9h5XwFPunCZTDySp4rpugKj9jM4LanOuL88MI2Xdvw0xrccwU4AES9AIwnHal7xvFvghW4s5eOgCdJuiK3EtBLftLUjTR4p8O0bl1Xgjt68a4JjTzoxli7EROIQK3QOqC/QbRM1KDzKkb3gHkhS2WJTAC5Xl3zp7pCu6Mso1t1GtSjGnBIT3tC5ooBzfzkG3iiv/4O99TGVZf5rTRp4MHMr6WoFhQf+FZHxFf/KXEmQeFPveVKGd7yiXP0E0nsNN5YD5SWuFmrfMEZ08ueKgfLVVpB2Rw8ADzaTCYPwMhnhPByEJ/cRxZgrjvyAcqBcwbcJwB0vmk5wMRfQRXBNuY+NHtVpD19lsFpyhs+C0ScjH6t+CwDXwUiu/TFv+Vryil1lRAa4pMeuoY/IenAVrpog5s87lcKxbvaEHHaFHcZ4kkDQss7k0xcl8tL+eG67f1///q/seHbaShLh8A+N06lYpkhabq/f/+eC/pGHXtGSBeK0pjhXWigEYn48JMbVWHpUKmcewrSQBM0XspFzlpGoQ2NoZ6BLBYnHtTQ8+Lqsl1da/UFioyP8zbiDSEy4Y/OrLLEub28qs+ExGkA7jy4lTyRs5Snk/T2lQKzcXjAi9Mm/q1/eU3DKMimDx/zNP12IVovodKgSaOz5PQbeQS/l2ZAVg3aENxu5k+aAIgRuvBnmX64j9we4AeM8argPS5An5QJH3QtOxTcaKWvrj6dKbzwpcXRYfpnw7mBN+lQKk6F4oca4Qm+y9Pp0kM0mJgBq+zll6TrHhqAcrJeyiYd+fAgHXDHqzzqFVF0No78yfttlYfPsY9tBA2IWomTBt+caoTnTf9xychBI1hy0CdyAfIBWeXGCpC3ljzw4D2e+iv5VV/S8VYDL7nGl6TYZL2cT5uZfQ4QJySewSq6UW6UB4bT9mgfs2/KTx6YLbf8PPPGB9TBmk2rsWGs88EDIgeS2EoaOMaTXN5rZEZbacZ2Pd/XZIATt0wA/dM/ajvSwu2Dts93QsHx4Cg6cTWPklcTLX5uiDqFbOSib/IJpM069jTJc/+DDt13AHlA7IiNSE5n/ErovAHoSBv1AEZ/jIMVIUAsd8kH7H8mxJQRHujp9vNMPugqevlu5D/ZjxP5N+QBxNdeHVfdo6xnnNm+8AmMegZ4dchXpZMf/4Zf9Axt8AJJIyhjS0Zwb3r5wJs6wNWyyO+4wMTHNtRz69XqSmOHVvn/w3/xj31IY2LWRqfBy7l2sgKVip/N8NaAGujRybEYSyAe15VVBV9HVy0WU95ROmhnZ8ftyF+ZYAAUH4JsZ7vh6ESzNewRHp8wevPeSTsVT59AkoL8VMa1Bqo98To85pThofVAd7/NT6WRkRhKh0GlwHB3ktaLiyqzrt5KUinXSI/DVLDSl71PLR/ro7Mwdpr0U2DWSyOTGxTnbfx6iZgOACXYYsNHFKVnrnI+zxBqS4+OAbmi1xX8PTkaLaC3D/VXn8ipzgE58DAh+ohHPRsUb/F1oWOD8IiDx//4hBl2OixflVcn7iRLOgCQoCc0yGT1wrNIsyolXS4O0FCmvbzhw719Fx10ndIVn0A2ZEZFduk6QzrtlB334KTTt2dgiz7mQyciXqQz++fenLCRBqqoQnXG2Ij9lW8qeBCTHfSY+MvbOmBQ5gL0cSMUoTsWM22e/Liz0T0TGwuwXuSiZ92DXiQ0rvLTQf+igH0p4Fr2yOY+gUO+9RYgJ76Ij9y4bbt4iC/vJFo36gfyJJ4L9tW1wuQD4bHjwfYyE08GEnTDn7RVBj77U4HXMaITIgJ0kEw0azULbm0Z58g55cbP5NzXwnP98mn70hc+186fP1HbvfYrJTy786/bYg8U1CsF9KL+ELfWkusyUNzyGQQR2MF2d2ASWOVRMOYRn3ynOAF7B3TnAcbteEDScw1QbklTzPWPPoqrfe0yV5r+4nv6AZe9+VOCled76BVGQOfoCw7lTcBv4PpK++2E0dkXBdcv6HVb8cJhEjn/dbniT2mkHYAf+TCscpgB22M/ddN2DRC9o9MIu+l1jz9Ll/QVgP3a8SMj+GC7L5RPeOd372/9tT+34fg5iGo2dnAIABoU4f49rax05UsPqRjMaGNkvcxalS/PhhhgjjQwMbjxztVnT59qIDuVspoF6O9oj861Guvl1Ypxw/GVtKDjjg6WJYfx8C5VKmkAeiEv8stY6UOwVRQ++MrXzPyULwes6iHpSo1gxZZE/x4gM74HD/h5/9lOAluNY2NJOg4lVHwG7the9LJOUPZUga1W15O+sRGogyIFu3ngo0+uADJ4pm884UOT/L1D6XRLBagZG9uF2Otm0wen6GxfKcp90kYo9jN//E2HBap9pPKi/FGLLbXiV2VByMRCDp74c00jYILib0AqThq4DBr47Or8qh1qQrNUuZ1fXrSv/fbX2svLy/bP/IGfnHgByIF2w++wSU5kogteXGfwFw2BuH2gTNerzgs+gdET0SvX2EaAF7C/4MsnVfciy/jiH7xdv4eWskFn8OwH2bBmIobfBNEZHNJHiKzwIg4P89K9os7jPrKxcsUEUPfwi78iO76zvsKl46S9M2jQKWoa29r1y/boZL+d3jtrLy6v25PnF23/6J5yVNckgPq8v18HJmrHofzrGqP0gErEnaj1Y4InxFFfrt5O7CWCrgHz63jQ4O853VEDdgT8cjrKEO92Qh/fAODH99LMVwAc8vAZ2+bjzkaAfiJb2QC6BNwndfnwxxbLVb/jfMVTDvYBWQTxcP1WftmLjvNqapRRHf02GG+YCLhcQzuYEL/cBeAGXhtXgEfsC3AAaNQxQO0aJeLXsrPswI03N0v9p8Hq1/79f3NDJl06M3JWM6oZNgzBdpwET/vqVBQbpFxk94ag6ZRnHnaA/h7cf2DB945VrdW5XDEwaCbHYOWfFlGAFYOCn7vwTAi5YsmvE8cwdINP8S1ZcWiu5HkmRYXWjE85vnch+ycgxEsDx4EGxzOt7pZXy7Z/zcvD4isn7h9qNi0P8IzE24GuKPAt+9HBX75AAUGe30UXttisn4JXNRALlusrVyhmmlTKGqxKV+jgzX0gpxsB8uODyEklniuB8DvPVHrrIzrKz1tH0s0f35Vv3ewW+AVdqfxFY52oNj1uzl2m/rk8nQdf5eUZCW5FE7FyI8TfkOPT0I8VFD2AyEl+ld26PXnyxGWNjY8fP24vX75sP/IjP9ZOzs7aSivi/9/XfstfOvn4k0/aT/2h/5bfKYtPmLWj295BDRikRRZAZ1fluuN3yWYb0D6RLlVOtR04tiIOhrgsRUsyPuEfz1UBb33vn5b9+i/yXX8pL4pKfF/VSx2xZKX88AdXDtpblmi4JxAn+JAKf9LdanQ6eBOHzvz0N60CXB8YMJkIqj1L5kq0rttK5+rnwejTPzQNPf0B8sBZsDuhv5ND9ROb67Y+f+LfCXv0xpvt+aXa1NFZe3a5bhdL8VcPqKgGH36Udei0uh3r4eXRlAsytCSsslAgnTSnS+/6Wf3yYwA8JVTdJD6BNBXNndD5AtGH60hPfvI4keZKLiCNgciv8mgw9qs+Xf8C0ciPlMEEc1Z/WX9bJs+Ij9Quaweo0t1XSAfVbulSeORZr84r/Qkh9QrQ7QTgQ0cYT+qlrhB+t4PVmAddYCtO6HxH/O7uSW6gVtm5p23yjLX6K1J53rrWAsm/7v3rf+MXN1ReH5K4rj1qhFDZefgOePsoFQ4FhJNVxlhQeXYDsLpidnx1dSF0Zg10mnWSj8/P0DhuKDkBA5Y7B/jSwWoVhhwKHP5x+AhbjhNNnTJTQSuZZeZyvfLpRV5s5be23nrjjXbx/LzddFmra3WKbHVIp+P7p5q5a4UlGxc8p+i+G51KvafBn+InVS6+eejnBVTY/ojQ2KIxHX7QP68+5fhUJmuNnh1vlIHuuQ8+UM/cFMST3NF2Bhluy1fVSBiE+AEVZrPpjIxLWcley1VSPQ+p52jIAA8cJibuZOWn2tYsnSIXejSpn/4vfpGjJDVIZtNFM9rD8+DguxNVvGhUFmqoCxqfcFlFrXX/93/977V/+vf9ky6ntfL+X3/r/91+4id/sv2tX/u19sE7n2u///f+qH+5GZpbydzTygbLu5YK+Lk6naYVF/eB2OIytDWla+qc63sfdMf6xxUcruDHPoBZtmmVD/h5qvJFressM4Bv/YxY/OFC3IMGPpIPoCU+0rEVHh+OYc/6igsVRfnLdXXyh/ySteoCP8tzdX1ltyDLElX0t2rjfL2GacRCvmL84xkB5XF2UluipL2lAelw/bxd7Z20j59ete9/79vtxfnL9skFP4J60t55a9G+/pvP24//vvfb7/nhd9vx3ue00nzenj95LHUW7flSK+PVop3faDJwzOqLFZxaDvqrLR2pU8KGF9IdXanrfKEGkziEdUPd3tTTRX8EwDYrX7iX6reyfbsFNFpDlSt+pN/iN+ug3wVz764mf/RzYJfOEvsgI6cO+HP7Tf0hUH5AyjT47CzQ7pIeGvxgozuQ5voitHquWUBaoOYByRP/3k5V4yppByRlS8dAbC3awgGcjG6KkDfKlicGyaUvbZ2B0odbBjquPrHqsaDa3QQQM8EGV/598vizdvA//rM//aFPKA0FPSrMoHV8cmyGdmZPB4cK4uc4KNzpiYMbHhyd9R68Okl41QyShrRu11pp0YC8hyk8tV53ptU761Y8amYoefAFj7iCYs7jSjoDKjKIL1fL9tZbb1UBKLB/T97V5dV0+o0Hmrbh9Fi8mRVLjgJrzFcqvcBdjvBrYK1Ti1PHwp3MpVFT8FyZAGRrw/aTCCY4RE1FoZVcAgDP8p9yVVDIVHUzOvzsA+FRJfgzQ/7vjSAVAUtIsV7gKB0mDEBQ5McESYcPMvyczEyY4CqPSm6+0MKrKhpQW6zYWXKnCmud6QzoHJygf/gOPbCh0rDbs6qelzL1Fz2EyPOP737nu+3LX/iyBkXxV2P+3vc/bues0lWOK02CvvyFz/u1ifKJLBaTklkwNqL51GThYEtdSdEfHaHx1YHCT3YTVBJV55TjuqjAVcy9msNepFt34ZFmWuETMF/GFi/VudqDR14F66365x8XBRcS+cDPDeEvwI60K+ygTKB1mxNNTWI6sXyHfvaFU9le18RqfdEO9xmY+LXrl+2kXbXT1UV7eHDbHhxqcioc1mL8/M4bb7/VHj580C61sv3+Rx+158+etP/8P/vP2t/99V9v733xR9vf/82vtfv377cHD99oZ2++2/ZPT9o/9Yd+v1ZX++30jeP2dPmi/da3Hre/+7Xfbs9u7rUHb7/nxwj3VATHt1ft0cGy3d87b4c3F5KpeiK/sAJb75/IF/yMEEZrAD04akvKXlN/PhVEH8CETBHH/WFknrsJnTKzCxTs98n55RfyCe4zoKcMd6G3wdTxO3F2gTK0TOpAiTVVlzGGSq7JhvuNLgeYJlUCcF03oFOS2/OQZjyxk4smMO4YSHNQ2fZ6SjzpVZehK/5A5ATCKzDxVohox7veQEkoIBZ8+1Z41FXu3YY6TpVd6QevDND0/wDPOem3D/4n/92f+5BGEEfQUVMRuSaNxnJPlY04aelQYyQQHtAxIMVwHt4jc8Q3b3jBR42Upsa+Pib75JSu6exMohkYQwKzD1uhe9WFCm7hdDJ0rIzUrBYO/BwEGsiRy+pGTP31CJjy0x7IhtoTFOWZN+x1Py9PK9THWTf+eRKu5mnHK1vgi9LpQPLwlXy+Xl9ZGQDx6Xz1oKZAnO8eks7ASKDDorZS2aTxJIOYC9jYJFWZcC3dVI6qyW4AspvZC4dF0M0f/C3l9I+DMbx8S1LpUGWcWU7pKJbmuwWSQUrKFCCOHt7O4F5Xd5zC5cAKAxMXGCrJ+sEFFviML0eAw5cUlisNVh9/v/3w7/mxdsUWszq0Z+fn7Te/9rX2+S98sX3xvffN50izerYJ6Gj5QU4VrG0AXP+6TvXKg5MtV/872EfEaCAmQx88jA3xSQ1CLhfwRHN4VPWBugcZspiYUUf9aRjX+7KN9xUpk1tNcsjDBfjBh1WoQ2ggnj40oyRwEUoZp2wB6tMNJ/SEBw06wYPAr1n717DFh3qv0tZqRbLljxMFlXJ7xO+7aeLZrrSSkW4PTk/92S/qyne+93H77a9/s/3tv/f32/fldyZkT58+8a90X11etM9//vPtnQ++0FYHpxo4jqTnrVZWL9o/+M1/1H7oc59r77511r7+Wx+3+2eU/6pdPNu0f/aP/DPt6ZPnknPc/uE/+A3J+F77TPfvfu799sG7b9iGM/nxER+xvr1uD49kI3UVf8sm2vJKZUr75EPIfsyAj5hc8nyXDkC6e+dHfnUBy29CN1Sd5l6SnFc+tLtddgVTfZHMpId2F8Z0rjlUUZ1/Be5de4a0CWST9VRwPwFmv+dZIVD/13WLVoB+pEHCtQbf7aCc6c8TG9lcA0KXpwBeYfJf2b0ri/sxDZwEaIBdms5xgvCoRyeMA+gxy+LiuPL6fy5PfAiUnhsNVtdt7+/9jV/0T4RAgBIMJCCyjRdImpXcAReUAjiuCIIoaIGq1HNHXWDlkMePIIqGEN6+ik2O67pD67pRSblWfHak2l0VkhwBF450styngA7WcpRSoXG3JDzy2JqYgDQ7U3i6rf9Lz3qOBr1k0Dm404O+HrJyH/1N231Aun/CBEJBbCAdXwGm6bx8lc1cY1f4b25q8MEedCfX/JWviHEBaKushLEpvWrFNctd+zQgvhOdljCHh/XrtmVl10nXqvSUvewRj5RzbAWfAQSw7/p11J84UPKq8x1tRyfA9UTpVEt0Zcvg+eXL9rd/4x9Ixml7rE7z+OSs3Xv0qL2jWfrf+Tt/p72v2f9nnz2Rb27an/3v/Kl2e3Xezo4X7WJdOlJ/oxeyedife+o7K2THZQMDCHqhLh2WZ6Ki8Rq02xNawPzAVTa+IzhN3Qu8qbfUX3Yi7DfxY1uOAczlKWLkQcNWFldxc7mR7u3ZIw6KVJ0JoAMnWqMLeexucL/RKun+6VF7+fxZe/jgTCskdGfrRWVLXJ08Nn/yySfto+9/JJ8+b0fH77S33nnXvzbAScYv//BX2vlLrXg28ocGqyeffuJtbyYdbAN+8/uftq9//2k7vfegHd1cth/+4O32j773WXt4/+22uv60vf/m75N9T9rlxUdtfwXfS/+KAmV3sdQEZO+4ffZy3Z6+vGr3jzftsQbFtrxsP/Ff/9H2xfffbXsqh+9ebvwTQNh2LR2uNTjjE14jOJBPqI5sf9G2DjXQrtnOl+/Aj6/sN5mcdo/P7Tul+zoNB+XD+Hn8BmvSwjNAOlB8cPHctpJHhlrhRD+lCyi/pMHDdZ/0Xj935XFHIA9ATsnjvnSExyRLZT1y2OY31+ER1Mv02GwfMMbDP0GZPaeAtOofZnnQk+42sZ7HANP3q9koVLx42je61m4dvQJ197Lt/YP/8Ks+YAFynI7QUdEUBDhxLhABSeMeqC0UOiilSdDopPBy2K+GVgWBPDnCjVerMzqRzg+IflwdKNieNwIPC6GjsjJTOdzUKT4qLhQ+eKB7vgweCw9TUfS3UuNm1Vd2ccU2Seo46I/z4yfrHp30Bz66sdxnjmu+PR86rhlwiIvAOAwOGayA0BDUxdHvuBNlgIp8aOcqwG11dik/ZjHI8qqyAzOc4gt+bVnhLF4xmOSJ1jbr360mCDnpWemlG/5kEEt5kqbIbBfe4Ork7s9O77h05BmN7iRevqGRSU++GXmpJf8N+qgz+o//5q/5mcTLlxftK1/5Ucv75je/KXqt3vmJGPUwbz08bf/8P/vfaHvqsPcOTxFpvOjscpJo/Mz9WCYybtKL9EzSiHuNIhznh4/S2ZLgSn0krPtgRfcVedCBwz3bzPxGVA4q1OGUkk99ZxXDe03wgVYCFaqu+BSjLHK9Ej0rpxxYQH3KmIMri+XT9t6b99v1xbkfRnMI4vEn39dq5tN2ueL34VSvD7SyevdzHoQfPXgg+iuvYE+18lmr3p8cH7avf+Ob7XrJr3sv2jtvvmGdjrX6YUD4+PnL9vxq097UROHe5rK9ee+wfe/T5+2z1YFWu2+0x9+6bl/+wmE7f/KP2+UT0WhAuv/2l/z9z29+4+vtKz/6Yz6E8fzysn3w/jtezb319rvtW9/6SL47aI8fP9Gk40l779132u/9sa9In/32/OlnsnGvnS8P2ouX194SvuGr/tLogB9FvVY5qw64LDs4LhemDMjJRM/1bkZ1+YDH1QcQqipM6SNfgHTAZas/DqNQZ0gnDVBzUbVkrS/aHR4c+a8JOJM/eIWubNiVZ166gkM9zHMftztNNsHnEYdxoUUPW1wQfQvG3mIGTY0khz6j8+jwii66n9K2+KIfvsVnPaED+O6v/KGBGSZ/sdLo9+FvnRWoe9BevHzhOrD3G//BvzUMVhlkaGDlAACmGcjGE2TiqLRqYOAgAzyAKzPLI2ZDwgkNoWTI0byw29OqwIrudsODxopTsFlR0UirkKuTdMMW3DIl4kGHC6mcaHwFCpJUF25sg7lXfIUNT3S0zgwwygAHmjy4paJ4IFWBeOZr3dRpe1tiHry4AlypaJFHXtmKPYcTHkA+9lfniEbVqEo7dNEqTlfoDbqS73IWP3iS5zTh4ne/QN2hyiZ2iw+J9hcVpCpJPTMjzOUNUCcu1bnkO4I1+6+yUqZpwx//8LdOI7IN5QsfNuAF0q4HgYpImVLRkwYd+P6wrjqjv/0P/4v28nrVnp5ftIvLaw1Mb2lloA5YK65TdRJrrajee/Nh+yd//EfbD733jqTVFrQHQvGLbnT+bDEDU1oAX/RGAwq28zC/qTbwTMTpgz3LlRqgcKp+znVlHxqh+3UC4WaQF2G3h8244uWJi/RgEAjAH91KFilFP01+wJddN5pkIOPkRLbygrkG6S+8fdQevfvF9r/7D/9v7d6Dd9rqqVY6R6xKVu23NaD80A//SFu91EDw1oP2VB380fG9dnJx0R5q4Hl+cdU++Pzn2vMXz/yRao6sPDh70JYXq3Z6fNxOtGJjm1GjWFucHTG7a8+1guOnM072NGB89nE71MrrE/nl9Oi63ZfON+1Bu749bWdn8s3qqe5PNdiwEr1uh0frdvjwvXb1yTc1aN5vL281QWA79+qivXXysD1/8qR98/HL9vHVSoPeJ+33vHPYfvTLX2mHkv348ffawfpA8ffaN7Q4vryVD1yvyl+AfcaVdiN/pV5xdb/W40kr0ESVbWRDbyvmQn1RCrQ9jXquG9/TVwDELbcHDgtRr9kaRgd+OcFlq/YT3BGiS9JTR2nP6JN6MdLR7ntMeqhuCBea8aQl97nSwxTMNpt3dSSWQRJ3dAf4qsR1ucTFBxfmO5hpN+ZJ9KAOFe3qCiQt7Qhg25fb0XZA3bP8pj5bTN1XchL1v/g//tvTYAWTcpDCwNDO7vc4LzgY50aqvDiO9PCJcncD+enAVaiiySCxr4Yx0kU+IfKAdKg+VaiOAQi/6OEVgA2e9SOQFhl1X8BRd1cU0XpLT3ng0TmlAuUa+joaXnoxUCTfh0V2oOhmHknjnu2N2MT9BOTLv7ELIA7O2NkBxZ9BtO6Jx19A+QMATxf7TXKZ7XdWli0+nKKcvh2nf5atf9FNFph3ySxZhDW/raTrZBcdtfirhGFrHuR5P33Sp4NuJ1tVP3i/bSUZ//Dr39As/rE6vKW3/5b7J+3+2UnbrC7bsVx27+ig/fGf/Rl/7R9ZZiUe1lXXeoO+fEF9CijLHcloG3F0pssFgbrgyYriDN7La/kduwnm0evSLR/6PdJgpobFZIGORv7lE2WAB0H46r4GK/GzQwrwRfkE/0iP3rHVwabSiau3wLTyWRzctuO29Mry3vFZ+7/+J3+rfeXHf1Jjyk37rb/zN9sf+wM/plXpXvv1r32vfe69N9sjrXQ4fPR0/6F8+bT9wfdvNShctb37b/p52v7qeXtLq6XnD77QHqkNntxc+3uc/+ijT9pCA+DhZ19vjz73Qfutjx+3g2MNjuqIH6qD/9bFpp2/eNq++OZpu1mctG98/EJlt2rvnx62pVZBzw7P2u358/aOyv9a5flME42j8880cD5snzy/aI/e+2K7On/Svvz2Wfv+5aIdvLVoZ+fX7ezeO+3j0732RfnqTCvDm7OzdvDwUfvs42eqryft8XopX7DvUAM5gDszaaJ1VNkwEai6yH36MOJFZ48Lv3jsAu0V/NQRl7Vg7CNdZ3pdI39sl8EniXbprbqkdeA+OgGxxwdK0K3rPtOh+zzhpT6mneOTQPp208/JW3Cjv9AC4HO/La/AvBRew0pazZPku2gJ9mMHnusmPTInoBx1e3H5QpNd1Yt/9V/+2Q9TEFtBhInDgIMFMFvyO1WCMa8M5X42FOBKxxBcQvIwC5q6pqCqQDgpCIQ/DZs4Diew7J75FIi7cMpQcOEJ7jxgRA75wSkdweNq3b0SA09dlXSnU5AWui8+oRuBwoMHAA8ClaRWK1Xx4A+t9eZePL1N5w5INMbBCuKqPCJNsO5MBsSXYFx4wVtJ8CUgF0AGD91NKzpvFfU4PrY9dgeTBGQwjOiv57sR+Fq4nAx0XDwsC3p066s3D+qOwFeMJcz54s3yXRm+TnT6zx2KdRHPIjY9iqE/OGx5nWnywKsC/3/S/jPYsiy788PWu97f+7xLn5VZmeWrurqr0WiDBgYeGAwGAw6GJGbECX0QKUoKKYIMhT7VB4aCDAWlkD4qRErDISlygOHMwDXQMA3TrrrLm6zMSm+ed9d7o/9vnbszbxW6Jxih/XLnOfecfbZZe/ntesOxVVsd2z86tmRaWnq9YfPlopIDP/NZpc9ceSY6RFTfsWEyEw6oW1Q/pVKe7qqYIXKHGfXmtf+mClHdmBTCeFOwogMe4qLmXULMOup3YDNn2YwUHQSz0kewg4EIBu5KjRhCtIPEdMNhtdn7RYHyqVsUKF/pdUe+ysyv1AFrLck6J9naeV1XF8rWaTTs+298ZM8996rvBRjrNyw5lMBoH1u1fuL1HFS3bD7Rsblh1+4fNq1cqVi588h6k7h1pVx0WjVbSg4sN2rZzqBoiV7DSnMdKQExa8tiGiaK9uxSRjWKW2OUtlxh0RbV3nT7xKqVc5ZRuhcWUlZvJSy5flVWb9/OF0Q/mXmbrD1ti7LOnilPLF2o2PKVL9jz84Kd8mV2Yamyaqv5lF0sJ+wktm7VTMdeLZRsWULtgay4TCtpyVbduoL7ndpI13I0S3Ci9gCb8bRPBR8XEnQi+CS8RgmO4AnNTH/rPWDlOX0AbKPH/H4SAj2BGaTxdB4jweCKBWn0kb+fpiZwzzPwIAgMeGpQyH9U+Oxz5xUeovpzfRKj98TwXagv//OI6DSmK1lBB97ez0QCcAF2zhdEm1wZRiHnx8+VP+2HH/Cb55+N7iXhG8r3/LmG+KTMEKk/ayz1n+5JNX2nsiLWMbZOu+llxv+3v/Xzr+uRh9DooN07gKfP0OqiEP0mhGekC5oL6akA77i6Rk3jpvlwDR2I643HzqQ/dZ1qugp8H8rh2Wx+s9doOxulUadwJS92l36yQ3gkHHjH/azwCeMU3Hseeu8CgfqQVhGhQIja+mQtkmtpn2kfaZyJ6dEsLENkZhN5g0ju2tR76sYH3IMQXCmXznJE1XfRO/3nz6cVmraDEOrAG0HZO5tyeMK9E6x+e/767XUnrT5gkgHlJdWWaFYehM931FPWip6FNF4vhWj7qai+aojSR/VDe/QZaiQiH8rTbUbWD3WEmdMuGD558Y3PjKM8lc874JFQ2rE097HK2T2pWk9MqdGWZVBvWk55LS0uWrvV9NrQJ6VyyeYLHGo58vxCez1v5YXwoh0uaHSlfSyapu4QB/V3mClCHAjUiGjR3hUFLz8MUmmBBZM7xIaiLZH0jHsEJRmAww4D2sNz8uB5VBW/Uk8/+03lM0mT4GVRPrBRnn4MD7TkdVBVhx1LjgdWyiXs7OlNe+/d923vqGbnzm1YKt63C2eWLDWq25nVkp3dXLXTZxZl2TVsabko6ypvlXLaJP+VZ9tW5yV0ikX96Fs5M2dnV+d9kkazJyGjPHIJBP5IuM7swTlbyY99LSK4zYSWir7JzPWsozbkrSvhpbalUlaTYKlkx7aQ9t61eC4rIaj0sgLj2awNgUl9V8pgx9dhNpW+39i3uZ4Eki0Kf5qWPjxReyX8lF+s1tH3devI2jzu9tUTUpJUD2jbGbD6yHFQpUVCK+JD9GvAY+5ZuwZ8gatHake/Kan3v9oBRjoee39PI21Q3/MsMGnwgTKcl+k7xoXBcgQYxQVaJ02IpJ21bngfAvgbrs47FLwNZDa9d9rV+yi/J98QQl5cY1JOhKEeQx78ceouOOh4qafAzGkz8AHPIHrOn7s7yVYxvIsisIueRc+fpIv4C895FsHY4ayqOm3omarhaYj0V3Sv70inbIjUkbFcrrim+0ywuP67/4XPBgzCJUSILACbqwNBz3CnkTYCXgQs7iPBQ8OjSJqgiRJCHnQEz0KHRMw0SkOIvo8sskgYPPmewO9Qbgi8C+lg/iTlp7v+gIzCbD6e14yrKsQoRBYF0eEwfS6UVIzy4jnaPq/oCtKEfNGcALznobeRUI7gRTsdEVRHkJ7gjxXIk50fpo8f1yHk+xjJdc9H4Z3N7AxO4BllsRs26bxOM/k4x1Nm0dgYcQqfGZjOpvf6Ka+ozdGYUwjMsHuS7snz4bSys/AjRAIzyov+5UpZpCGGe9JEigU7IUzcdXT93rYYWdLefveaEHckwhtZPp+TNZP1nSz0la2trtpXX3rGicLbo+b6pAbwQLDlyJoQKCtSgiiXNlDfz+CW2sHvqD5P3MCDoRimruD3bBBGeRrKArvBDb6leH3wOO9AaxSKcA74gSXuzE5hOOj5M/DJy1ee5JEc122+mLe1pRX7V//mD+zClRdtMJe1xdyhff6lp31q+4Obt6yQL9mgD+PuWyybl6awYF0JhXjrxI6Pjuyg1ra186csLQGAC3UgIZDOlCyeyVnjYNtu3L5ll68+7fVLjcXkBMeOYMRmzJy4cPOTm/bcs88y70hCLWkN3HRJJpF0rX5wZIXSmr7NWGzYkzXFInHWkWWsM5B1fLxna5tnLSvrr1qt2VjlpjN5WX0d2znsWfP4oW2sLCu/vNUEm4zacH5lzbYbLauJbvf22jaay1k7mRaMxWcEc2BEAGbcc+1PcYx7Av07u1A+9Gf4hnP8/KrIO/rX+1N4EJTbkHf4Bs8Ni5bdIzN953k/QfvHISw0D4H0IfBduEZ4Gd4rMoAz/U3e0XOI6UmdZvGWskN+s4F9NkOYfc/YXqjJbJ0+ez/7OyjhhNnnUmWmd58ODscfGSKYhRDygk/qh/4J7zrtiOY+/h//8wmWBcwjEJ8PhusK0AKzJYSMQtrQ6YH4uOfb2TSzwCeQ7rMNJ3wauE/ShPS85+gCF6I0kD8984HFx2IkyocYvte/xyG8o26xuWgmYnhOcMSO0Z7IDcl72kg+upki5acRPapbZJl5OrLShXqpFH8eECmU/7hcpfO20CYYpro61DukJZCcbwKMPxV8vIX34RvKUTohMtoi7if9p28jBGBcNOQfrgh1mKHXQITpApff0/KiNBEueBs9RPUkevsoWIH0fQaqlQ8LWHkflyrPdTzqOvMjgBv0A4E91sJ+bTAU3U6D+kL132v07YfXbws6KTs8OPbtsph8wbjIr/7Sz9uffPMb0uiTls0V7N/56peifBEYyocp/645zqn+qmIfZqWyBwIE1niEuwBN6fQXxrVcy54yg1nYA5swBsWzABNvJwyL8siHflV7IgGvPlI6Aul4Tl7Awq1VFY/y41s26Qf40PYtZuI+ApASs4pZzxf2nl9dEfAq9kd//oadv3RRWufAssmWvfq5K9ap1u0v//QvrdVSn2UrVu9NJOCL9vb1DywhoZ4fpewnXlyybNqs01+wRC5jf/2tv5AgK1pfOJyKjewrLz9tS7G2TXKLNo6l7c///FuyxHLWiRdlzXbtZ1971uKyqjLlBWtbzt74wQ990sB41LelStaeO79p7VpdZcxbZxy3u8fbJhklIZuyKysX1I6mVRvbtrx61o4Pa2o3qIKtJLye9Cw517feUBZsoWKTZFYdKOtOZmdK/cTveLFi73x81/qxojogp/7tq4OiJQLALsDY8c1/gZoR/ob3syH0BVd4QgghD4/gxzQEXkcI30X45Y+ichUJvFcJjhcEhBWza0OYrY+f1RdHgY7yBIc9b/gOQk4hlBvqpf8i62eajyvJ+p5ySctGxdGYcxRUS7867ilfyiAdtYxq/OkQ6he149P1JfCbd6E88HkgaygEr+M0wEv4/bfaMA08D7/JL9xHhotwAsvqxu/8F3oerdegI4LA4sA9fRHdKyNmMzHgHiocCiWEzMnDVxpPARHy4hue8Q1lkJY42/hPAWJm4gWBbwhschkaRXqiAwrG4CkiIBAoj/h45to0RG3k+RRJ9Yx8+Iq8GdjmeQjkQZ5oaSwMpn2083FHC1nC1NnwHff+F2eLnycdEersdSQNV1UAbZp8VLvoO9163ZQ2CtQVZqi68HxKPP6Ff/ek3aEMd5VEuXmbZ9tJIK8nbRDy+jsiAiuCqAtR5QuSex4wpRnYJKWR+3N9G4gLQvXp7konunEhyGbBTN2e+ASEyI1Lvp5GV6rOhIQIX8JzwYVfEiIPjpv21s371u6PfWNbdrdAEchn4vaVL7xsWfXnm2+9aefOX7TLmyuWSc8wHeVFeaw3Ys3Q1s62VSoLKgUipewIVjAE6o/iRp0QMtRntu9CfYEmz4FPEL68I/I9MCGdPnoMY86O4hn3pCMwLsr3pKEsypi+sD7fi9nMCX8Laudk2LLN9SVrN+fsOz94y668+IL1ZaVcOrtkZ9Yqtrtzy+7dvm1PnX3KBiMJme+8bbvNvl27fWSpMvtxmhVHWXv1mZxtbi7Zn/7lbRskRK+dlgSV8FmKRSkxtBfPztu5hZR9+9q2dRJlazaaPiY0FC5XGwf2lZcuy4pL2Q8/umN7TTa4LlpXbeu2ZSG19uyX/85X7dGDbds/bFi7I6VV4Bkk1ZbOwNbTaVtdytlx59haEwnAnt5Jr2CnjPWVkp09tWKtRsPq3ZGEUdr2ZaEN+117/uolW1GXoiTs1ZpWWFoX7HMCFJsdK2/1CDAM/fQY9lPc9L7SFZwPfRhC6F/nFcNAb1HguUfhPd+HvMP3XMkvvJsNwSKefec4MpPOJ2RMA8tnAq6EOnlUev0fJeKiz10YEnk0LYPAlTL4PvwO9Bli+B3qTVrfQGBaLZ4RwvtwT6CsEPgu5ON5THE+Ujajus+GaG/Vvy2s+D7IiVBmuIZ8WRDsm3/DnBPuMB9bOs35U2iLaph+gwgQFK41FgayGwPvmZnBvfrXf4fnTJPlHklInYhOkOTn+aBJ0/Ao8uxHR76LYuSa4fuIeUU99tn4JNBAIoCA4QSghPhkfCqKdD4x/A4dRAjfADy0I/JLi+D4HZ5TPN+EtCB9iNEODnqmyIaMIaJoRUQmGE/bHMEauPOHuyXuY0JPxoUErync8PO6b14Rny7jG9E1uueKJYH7wOtFvrJEmmLyKTFyyhtLG412CaGfp22nTyRhQAevF/VQvvQzkbNl2EU/RCY3UAfGAkjHmFCa594updc9uOM776uMlKwf4EKdaCt94QJhWv+oXcBUsEHDVJmqvS9mDYScEvz9GJUMzMqs12yKeabt7339q/bFyxd8Ordeqw0qV5ZCKja0THwoZjCwSj5tL1y9LAZdV92lkct6QRiokl53H0sU4dI1GdU19B/56fXjyLqhNFE/cOk6vFRfxgQm+NlVZyJ77eE+UxY+rhVtYSXYAFe1338LdoVsxr/Hjch3ysXrkdRrkaTlZAptrJ+yT24+tO+9d8cuv/SijRIte+nFU7Ywn7HrH1yzw719e+bKUza/UBR8RpZkunk8ZSlZVFjX0bZnZp975RX/jfrH9kZK4Lu65DNJwWlkp1bKYs6yyAT8k6FoOV1QWWalQsrWFkt2ZnPNKkuLNqd+kDi3o3rDegOsxLiVimV79fOvWX5x2QbZkmVX1q20eMrKi+dtcWXV0qWEff1Xf94GqYJN8lIqlk7bXHHJ1i5clgUYs9e+9nWLV9asGSvZ+/ePrSaBliqv2oOtXbv44qt22OEA1oKqXBEeAU9oImKSgW6dJgl6Br6Ab+AYCuZn3dgE8IpvAk2HOBuYaAXTDAx59j6knb0PZXCl/E8H0kQRGgmRugW+ReRboo9ph3vhiJcxU9aPC9QvhMATySOEABfaHfInhnSzaUMI+RA/G8iPPpl9P5vvj6stdQh98Ldh9aRM5xNYGXAlto+JmBuuLgoCJjSEDGkAAJyNoTJkGEU6gN8IMwQfv/mWK3kJlabfRhEBECLpyIOr2qyovOPqUNUlIar1KCLCXZDUtynqxVXfwOho0GcB7ECadmyIUedE7UGIzpbLlW/IC8Bx5RuuhNC54X0oj9/hWfgN8dJ0oprnjB1d3iSwYfo+0K/nICqzYbinS3XRe3U8eassoqrpzBShl1JCYpK687GQmYiQ4dtwDQoIey6mMhk7OKnaW+994AyLetMWIvcUFQQergRnznomXZPKef4wUCY7PBGU0QSDaCKA0qh9tAO3FkX7CbJKx4QNH8R2HAjwhwjBhwhWDgul96g+lmxTG1UXxxnqG8G2VqvJqhJbA/bUV/WvnhyZ5JMEhRjRqGU50I7jBFQHTqPOFkuWlPa/tLziGxarInb23DkrlYs2vzhv+XzK0mLuiTlZhqOuYM8gvITYGE2OslV32sC92kAEt2EcwMbbT78pHb+5BxZ+neK795XKReGgn7lHWUCogwvAkz4nLxbjIjQzahvCim9r9ZoE1W1rtbp2+eop63dP7Eufe07CcGCP7txwt97zV684XvT7bcEGBTQhC2vsC6pheGin9M3a+qoEvuhTQF6QxVUSwEp5ZjG27NK5Dbt4dsMS6aIL66KEfF6wSAqe1PHXvvaCXV5NW0yWkfXqFhs1bNw5sWFzz9oH9+w/+Q//kVXmmEXYsuxcV4KbTWzrnma+OLRf//tftGS6bals0hbzCctZ3xaTQ7uwkrFf/MqLVpicWEGEPexUrSxrcl5xVN2y3/yZL8j6qhq7rg+H8A7wFiwXfOmYaQCXAv1GeB29A+9giODQLB8I9+E3YfYb7rn6so5p4Df5h++AM/kGfhCuzgN0Pys0lNxxHLxGiZmNCNOQN9+FNohFC86qC8sVuFc1+e0z9Xiv8r2O+ibwppAPZfOe+6j86Hm4D7/DPTHAgRCeUQ4xPPtR91GI4Ewen34O7TwJIT8ieVB3YnjHPVfyog3BQIix7gLLhXEaL1z3NAABEq7RpIWo4gQ+JH2weHhOpqSlwqEw3keBRolP6Dl5AkA6h+ch8n2Ub1SWaxR8OpMmNJCo2uhR9Iw8ieFd+E0MgCBSLiFCXNKThZBlWu9IoD4JIb8fFamjl+kwCO389DcwYZi8M3NgKK2b9SwMgvs+cfh3p8wd6yQtTRgkxP3DlQMdidTOJ2Uokp68oijBpz5GiCEIYYRuxemK4HDLDNflcGSNVkta7pK3HWZL3X1avurJFauX2Xp8423ztig/8tR/RARZYMh8D8y453ssQRd0wJxv/Mp34T7qlwCbWQs1eh6VQz4h8h1MiRNr2Ym7WCxYNhcdARIXrBi32j88tKGspkR6zlI5LJ6JVSp5W15dsVxl0baOm/YXP/zQ/sXvf8Pe/eAjuy8t/bs/fNO+/f03bWvvwJZWFm1ttWQLlZQsmImsHAQG4xII5qkCMK1bhM9jF5jRzEhwiXV1Ec6SLqIJmEiEbw4XAKL3WSkNaVm2tIt7bydpPG2UjjwEUkuMVZ6uCEF2JC+XK1aZX7F8umpfee2KPbp50957401bU/0X13LWFDMHu3PpuA0ksOKSdMMxdSFPYKx2qG4syqUP47I4nzm/al999Tl75bmLtiABwoa3CMeBZS3W69gXLyzbL7x4wV575pLaKLwAb2mn+ttYVFxasnFc1rHwySdRjPsSpHUJUcFPOHzh9IadXi7bsqzgNP6+btPmZIXNDVI2lJVfkJYhlHOBubqQs+SkIz0DV7Gkb0w4KeXoN3/tlyw317e8+iQrYZ+k7hO1Czg7CkZ8ifijAs/hKbP8BV4Q3gV8JIZ8flxeIYTvQpi9D2E2b/Cb3+AQ9ILnAzyiT0KM+FDENwl8E3gWV6c9nk/z4xryJ4by/J1iuOd5iLOBd/AC4v+/AbgG2P64QHmE2frwzWyYrSP1fxKi5zFcd7jtIJboLCcew1yHTiTuztCzoP3i6nBNUff6QswRJkkH0BHTQGUgdBUYGBX0SnRLSx3D3mNok3rl2mXkbhGAdYXRonW6O4tOnRJbpLFG2qoTIFfeM26DO0fl6pHqRb3JS5nTzmmkhrxnnYxK1D358+xJBH7RvoEwc3zi0b1aYVK+VY7yFxNIzjGFWYxNxOoWj6RGBCdSR/ADBs68VQ+2EUIQ4A6K6Xu+jc+p/fpjTECsWUKMQXW+ieAeIpo2W94AR2/7FCZ06FBMhH3T5lQPFov6vmkIMr1L6J4ZFcfNmh0062LGBe9T4E9Dk5iwghtCcyIrtsvR0RkhvhhZX5p2PKn8TJqS+phjPLyfVHYa6SqcCUT/KcRymAsIMEl1eF/5j/RzRF1hGvjH1U+DXlftB14IZpinPlFpY+WbkeY/HOg9xCqhlMsUpG337XhvR2X3rJzt2mtrKfvVV562f/cXf8GWi+tWWbpoe62k/dn7+/bPf+9N+51v/MDev7Fjx8cdO7t+1v7+175iFTHT2++8Zc9dvGDPPXfVyguLdve4qm9u2R9//2N7/86BHbWHVl5assXleVusFK2YzVk2kbJMPG2ZWFZCBEtsLpqGL3il1QjcgRlFx036T8/Ab7eYdT+RZRLhtQQbu7OonZFbV1f1Fd/Rt9Ad9yMJlHhc1iGTB2AAo55w49guXyzZhfXTdvODazbqtu3Vl5+T0BOM6Gv1zSgds6b6dTxJWjbJib09myRUdjwvQVYSrJsO38lIwkD42+r2bdhuWF484OzyklWKFeuos0axkdVlkTG4nx61bXMhY5urFUvlcz7JqTsQo1Efe3+q3l21ha3C4CXjZNY68Yz1J31bK6ftUqVgK4W8b93ESeOdvqw8fV+S4vHi5dPKWwqIFATGNYVi7pLkiBhOJuf4Hqa2M5FmPiNhCNol9V5wAfYj0U1vECkKBK6PmaL//yQEYRUY+CzO8tyHDHyfGMZeUaKE9/SVTJlo+IJyUOije1+0rSxmGTV5c0/e3pt6Bg8g8ht+BH2iRESUDbPA+Rs8HFEkcCU/TmcmQkvefhQjXb3N0BLjweSO+5qr6I1vXcDp+xB5FuoaQihLFRSMvTbCDZRg8FNV4xmwimoqmEd8g/Sz7yJ+hUx4UhYx9AdXlBBPz/f0BQYDZeueZ6wP9LKnv/WV8iAB/EJ1EZxiQyVi4JmHoRAiDfcDxiiAxErBRIBISESapn+j/4lUCkDQMQAq5BOFiEH5HRVRBmjjaBMIySCRQ3q0Ce4/BVjFx4CY/n4cnHEDUKGAqvVYmOm3PnkSxThwd0LYvkhTv13b4ZsQlXGoNpMzIsSGqWIRSuCobRETRThFgoh2ABPq5taB0vnV09KBZEj7ibh+hIDTNJH1EUVgQuQ+1COK1AHkVf31rX9PffRb0FMdhDAinrTahaUl6EmYCiEgdCFeLl/0WYAFaecDGIHySiQyugoWYg7M4Gke16191LDa7rGudYv3J2JUc5ZPpS0pzZmjVGgXgGdXdL4DNkT6ib6h3yDIsOsF8MOCdrzwvggEFMGJeoP8fl7REIJWHmoAylO7XRcjb9tidmCVWNu+/OxZ+1/+g1+y/8Wv/Zz9h7/9G3b11Ut29+i+/Zu/+CP7//7xv7Y/e/sNq0rgfuGnXra/+1s/Zy+/9rTNrwpOmZadOl+wg6Ntt8wYu+n0Oz79ev/4QExzwZ555gv2pa/+vD319Cs2l1q0Ow9P7G/eeNe+9Z1v2LXbb1oi37XCopSGUkfWWk/WEa5u/U7Tqq4YZl2WzaHaJLz3vgaHo7byjLVZrqQBA/1Pn3JPP+glPwQGBJeeubtHuC9FwndTYSal+ooDQgvzZbt374adO7tq58+tC87SjPuylEQmWOJOYfrOd9JXPrj0gTPTxicjLJ+J5WSZqlus2VEfK7nvx+hVY02L+ky4oB62ZCbrOyGkxRvAsV6n5e59qp4Bz5Q3OLZazsoOE661mlZR2pGUioPtPUtIcKXF5GMSKhurZfG/rk+k6PeEk7KUOKacbZIWykUXCk4dqhfjk4BQoJOg6tm8hFxauOYME/wRHPzkZfGtCO/E9Kc4SISfERlnCs/5TeA+CC3eESJ8jCJ9Qj8wTVp3ShNFB3BUw09F90ZMT2Ggn0OelMd9iITH9xP4F7yR8hT1O0oTXUOknkSEKPmFOoMzIU2EaVEIQjGkI3Lv76a/Z8Psb7+fxilqOs93/FTg3gWufsN32OfvcZ4ITOIUVuF5iAEWns80v8AnwvMQItkQ9QV1Jz33XMkn/r/+Bz/1Og8ANiEICogr2g8u6ijKCYQYMqGwUAEChBERKZ0RVZZAEmdQXhEqGTWMATmvxLRs8iK6C1DfkBf3Dj2vQ1Txvx30XuWRN4ySJCESwj15RcRL2RFycs93oQylnNZfv6b1pK1R2lCP8I7fKDNRvtH3hAhRQllRG57UB+HA8/DeMUSRtkX5RnUifRSj+9BxBPJn3CTuU7LVdkUfdyId2c0NJGgiJjcn6+CwLq26N7GzGwsi9ImYa1uwl7Ig4ZCWIFqsLFk6mRZDL1s+l1dZwgMxApG2NOGe9wVW0sOtR7a4uKxvo3EWqoNQhjmAgK5NCgwuYL0eqpPqzdR0jsrgnvE3QB4xSdoQ7ZlHG3BRpvQilxVzLqStkM9YIp2y3Udb9tYPfmC3PrluR4dV602W7dz55+3pZ161p668bOXKhhWySxK6Dbtz64GEdNIOdqtqq6yMNAxvYj0J2XSpKIEzbyfNplUlsHa2t615cmBdCcdCIef4kykUZFmt2+m1p21h8bSYRspu3dqyj67dtB0J87m5lhWKGcvm2DNvrDQlO3Vmzaq1Ni1Wv0ZwoY8CvgOfqI3Rb4eV/rBUAJh6mA9ktQue0Ilu5gTLJJr9kLG0iaw5s9Ob82JgTf1m26eOCxfHNfKFjJgmP0rY7m7Ntk+a1h7ouWVURszy6YF9/pXL9nB3W/HEFiol3wWj3elavd2y+VLeTq0UrSbcuK/384JTORlZxPutga0vycpU+tpJ3R7sHFmz2bIl9dGGrLLnL5yz3Tuf2HXBqFbv2EKpYsUp/VYFa86p2lxZkWCfswdb+3oes82leWs2BMtK1nLSAErCwy1Zwg92j3zXDPDjpafPSGlqqfoJu7tzYh0J3gw70ktQ4Elgv0VwKDC3iIZEqwIFncDzwKecZhQJPAs8jDD7blbweNC3PypAIyw5iPo7YqjhGvio12UaQwj8lvcEyo2EV3Qf0gfBOvss5EkI3xO4D3Gm5o/ThG8Ij9NN85x9NwuTkIYQnlMX2jb7DYHfHqe/CSFdgGfgXyFteB7qGN57e/U7TCjhmU+O+eRf/mcTxg/4EOA4kEVgzHgiDxIHYBHCIXb8Ds88s+m3dFSY/ovW42LZNRMsFZh6VI5XWgg7G/yZ5zltuCLPiNGzzyDRNDjDV4iETlTvsO7I19O4AHuiPZGGfGjXp/PXM9d2nrQtBO8s5UmI8ova4e1RPlgb/J4FOO9CiPbZU/1dC4nKD535pA5Pwmz54R15EsI75aT6SuuCaBMpa7e6vnN1LlewPgfsTVLWk/XUFxN4//pt69Xb9sWXr0pDlhCbi2ZHMWNvIGaYknDAfYgwwRpqisH4GWYqAQtu0B9aZX7R/viPv2lrG6fszOZpy4iR0t/M0Btg5utbX2chIiYgohmcllwTjFRn1Z8u8vEr6i6YMQkiaFl8j7AClouLC2ZpNlVlPE0MtdUzzh9r9fpWKEmoDBq+niubz6nt+qYv2CuPnsoGKtEiWsHWa6KslA8LWsHTdrfPsKDlJZgnIwQxhKHvxVw7PRb+yGqGDphYoOcubHDpTa2jYgZLIer7drvt/U8bbkqgJRJpT0976C9gCQkw7kb6gBsEQMLeh6E/XeDrNgM8e7J8hGO4EvGPjYZNe/b5p63Xr0l4SdmR4gBaoKAI41xJmcM1mc5adbdj128e2rdv3LeHxxKgc2X1xZwtpGr2H/3TX7Gbd7fsG996056//JQNm3Urluft7Q8+sq996SU7v5q1zmBsf/r9W3Zq/YydSqt/le9bdw/sxZcu2koxazc/uW2Pjvvqm7hw6sDXY6VVx+VcTBa8YChFoS8LqSKL6KRxYm1ZTutrS7K+urIYU3bE2USxsr341KYdHVWtsl7wI18ygvd3bxzYe4LjSU8Ks2r9T375S7YwOrZEtmh/9f4922nFbG15xeakQA3c/a3WT4UVMdAKEA3rncIzp+HpM/oC3A0h0GLAw3BPRNEK4XH+ehadWvCExqNnkSIffnMPX+Dew8z3nw5PeOGn2jFNF3CGEPIP9ST/2d+z68JmA+2l3Z5mmi/XkDffh/oHXjZbLu/Ct9wTw3u/Jy+H/JNAWsoMdSSE7z97PxvIxc841HuCw+TOv/nPJxBUqCAZM9DL1F8yIXGIkWUiU1/MhMA3BC9MkeMrGECe1TaofsS29P80f4ILE4sEHyFUmivZ6uL3fPPkOQgVpfcypwHmwE/qQ7ro2bSREgykDcAP4UmeT57x21dzc1WcLSPaRmVauALtAICkw7UW8gn15R0EEALPQRbSc2Ag7x/DaFreZ+vyJET1CM/CVSQgBktZuGwF6RHWq9hyKmGdUduSetbuSSufL9ve4YGl8AWKq3U6A/vwoxsuONHQL1w8Y1eunLe9vR1bX1+3RqPp9WUyQ71WteWlFdva3ZOwWrLf/8M/sXJ5wXL5rJ1fLNuStGraQV60CQSDMbIgkTGPITASISI8YKrki4CEufraMXHyyRxuF74iRUrMMWuPHm5boze0ruCeFRx3tx6KEQ5t7ewpdUbCDu+KCQuVFldXlU/fGic1K0oID8hYz4cSrsyCZNo+rqX+oG4bG2ti9gM7Ojh0BrQsptdt9/wMp/G4aysr89aSpt9sdCXwZWFKmLVlZbTaXVlmWcFXlpAERTIzsIoYPP3ZaNStVqvbl7/8k59iEtBK0JYTahfCjL7mG/qZOIeypqjus06/60f5qwtV3741xayb9ZasmCPRU1sCzOwLr71klxeyvgdhrcY5UhlZRbKy1N6khMA4JRoeS4BWx3btkz37zvUH9rDaEDyKQqGMleJ1+41f/gn75l993+5sNezc5qK11b9jWbZVtfHXf+mrdmklZdXjqgTDtvp9wzZljZXzKfvBrV07e/m8vf3tv7QF9b9lZJ022lbJTuzhQc0yEvQrpawdnDTUJ2ft+GDHFrNZWWlNS1US1lI9MuOMFRcr1lZ/9/sp+/zVc1KuarZ+ccX0wE4Ln77xg1v24d0da45lRkog/dNf+6otjU9sEEvZd689ssN+WpZyxsqCwWAi+hLMmZwUaAgcDAH8A+aBHoncE4A/6QMdh+fh+/CbND9KWEXfYCFFa/p4TgzlhHwph2ugWSXyy+Pf0xDtKPMkhLw+e893oQ4hzD6jXPhCCLPlhHShXvyefcaV37wL/DKUS+A3gXcEL5PsdfE8yI9H03wJXAMsQgjlEGbTfiooH74I7yk7/p/89q+8rl/S0CQIXBjBWFQpaZT+jTIOlSTPJ4Ihev5Ei2QwmXSRO8rHjJSQtGEiQ9g3K4p6IsZCGnd58QoV1CvnpSlPylf0skC86W/FaSZ+Tz2iZ9Py9F90Vab65/fcTsshEvRTP5SH/57mp4s/5htvsNrrr59YSoCD96HtvAtjcUTcYq75OpNCkyFJ1C6Ytq97EnGTCdq8T4PWfRyEUf4+00mVcgHAoC/3eu/MkHKpjredMSxptfGBUvWtrT5odOpiqh0x4bafG8T6lTfe/9ju7tZtqzqw3UZczGPDUhI8mcqiZRaWbZDI2J3tE6t2Y3Z769hOOmZbR03bPmnbvmTCR/dPbL8ppnTctfziKUsvrlksU7FhrKA8+7ZTJ9+hPThs21FnznarTdutd+2wqee1gR22R3bU1fPGwKr9sZ00u7ZflRAQlz5Qmq3W2NqDhB0cNK0lpnoyFOKLIOKKCyubtrS06MdXzCUmtnl6Q0I07bPf4tmxLZ8qW66cllAWw8wlbGlj3rcP4uiM8lLeKksFMb2WC80L5y/aYrFkXQkkYZNdkmWxNL8g66Dp4yIba+tWkpBixtp8sahyM2LAUiwk6DbPr9nCYsEKjClK4J1+6ozNz8vylAW6Wq5YbmXBRmrbaMAkEnAlqX6U5SHh5BMpZIX2+x3hw8jGEkzjQdfKqm9WfZeOSzFgckSrZe+896HtHdftoHps3V5HDHkkixd34cRu3X1kb79/3W7cfWgl1TuXl2IyN7BcRu0VrrDQvS8B32937KjaslvbDRvFJNykdAyGPcslJ/azP/Vl+8Ebb1lxftnuPdq1Sr5g3S5lpCyTTNmZU2es2R3Yg4d7Ni9ru5xNuFvwrY9vC64JKxdTVhRMulJoipIVc91jW65krBCTDdwXLKQAbO3uSngqz15D38jqZcFwTxao2jCSQlGVlQzOn15dk0CuCZNHvhRlSbC/vn9se8INqRqqb9yev7Bqi5mR8Hpg+7W+cHRsRVn8HMfCdl9tjq8RXTiN6b+gIEBP0EcIKAnQb6BhvD/wDZ6jVHLP5IeIYTADVfxP/ecL2tWXfBcJJxRs0kVpfRkF+QhXYchRHSJmDE/gOSGiWUL4Nqqze590j8JC8UTfJUcv3Q02/QT6p00hTYgwMVL5An6SzrQ74suR8AzB66UY6si7cB9CaAd5k68zSiLv/LlupmVwvEioI3xr1poNeYcQ6hGu4R3X2XQRP4+e4TdwGaFy4v/7f/Rzr5PMO5xGU6hfowYRQwOJkelLhk/cYC7gdKWQEB4XNkWe8Js/0nlaynKARBXlf/IO6yhm83j8fXg2zSOqE7+pF+8+Ux75T9M/fqZInUMes8ALx0VEQvTJN4RQHoFviJHw/nSaKJCODhNRkc7LwF2n/FlDJEEdVVXPAYWiy3rB3fPlsYgoIVhIBVf+EoYkpyy1yeHNpqoqA2aXSKdlTcXto2uf2M6Dh7awULaimOi1T8RkihUrMv4wv2hJWQjROhzctghYReWJNu/ToytlPZc1k8tAq5ZSGavLy5bLSiuWNZVNx909k8vIGtf3EzHfynzRShVp78prRUw7LwaX1/dZmQOFYs4KsgAgqXIpbyzkjE160tbTauNA77I+bpZUHdYWF6wvJpSEicdGtrGQt1x6pPb1JVSUT5YtgZSPrmeXyxIoKStk5nzcJavnFVkAqTzHhUxsvpSWMO1ZtpDwxcHzskjyOSbF9K3E+enxnoRKWwInaclYR/BRXsovkZSAlBBKpcaWLkiwSxiUKiyAbUeMWmXRtmGiL6HTspWCBFgubx1ZfblEymc9SR1RR4lZSyhBSwkpEZIn6moxRtUFRsuibUHPd4qJiaEXZK2wS8SDvSM9E7z66h99zcwoZm0y+1TY4NPEcUnu727Z889c8byYGNHv9vw7TvxlOcqRLJl7+w1Zo7Ky9Q5rM5cc24vPXpIQGVhNllRbNchKADXU95N0zvZPju0HP/y+7agOc7GkFdMpK3FmlnC2K854YWPVLp1ftzXB/pMPrll1d8cunlsTbiSt3+larTOxH36yK+Wlb4fHR3Z6pWxp9fW59SUrChe6/Z5N4BcqC8v78pnzVq0fq+15F6asLbu+vW/dIXQnYS8r9orK4+iSZKZgnzzYk/KlPhDMWb/HgZJJCT8ob4hSIBwK9AcfYMcZ6CTQ7Cytw7t4Hmja6XkSMXwi/ITPuEa7kkgRcderE6m/04/oO8XgRQl84MeHJ+8jARh5G6IaRiFsr4Sg8PwU/2358o7o7dSV/EK9CKH9XMN9CPx+/K0C8Aj5UdXZ1NwjI0jrVtSn3kZhFp6Ex3kphLJCGaQJz2bfh99kzzN4LOPmcw9+7//iApoZX6RRPtOPnnzI7xAoCMSIkABfb2Ti0ZF0LM8JswWHihOCgPN8Zhj9bJqwfRExINtsHWYD35JXCH8r7VQQfjbMpuE+1GOCijMTqBfPQ71pO8HT6rvwnN+kDZ1FwLRnZlvIm7S8h/hDnXkW+ct1L6YD3CUD9LG+mUgr9fqIEMWMYW5qrbva4D7kw3TRxET2U6Zs//Ib37Fed2g/99UvWSLbt+9+9wd2/vxl66teL7z8osoYW25xxaqHe5aF8TNeJcbV1zdvfPcNW11ZEWHGhRjMCBtZT8wFi8NLVXWj02yVXpaFKxhqE7tSgLi4khmXoy0jabuFohi4GCLbVDHbL8OsMsaWZFEgdIZdziJSu5JpCU+zYq5in9y4a8997jnholmv0bDlUkVw6JoUfT8BGHcnFmMhl7OJGJiw0AZiqpwYmxJDBxYdO7asibFLKLcFy76YYnLMJJKcWzlMREAA91RXxsbG/baEmazhbEHv1RfSnDlexPtUbUvrm44shKF4EQfO5djVQZZoV+0YI+CzJavKAr31aEflT6wrpg08EoIHszbdyhLMmFyysLTgywBYqJ0tqD6CfaejOgm4f/hHf2RnnrpiH928J8gLIGLEWOgwR3AOxpBXG9QrVpKAZ9f1z71w1QadqhvjHVEAAP/0SURBVNoupUL9I3FlQ6UftFu2f9Cxt28dyfId+jEgS2srNqhv23/0j3/Tbty6Z99792O7s/XIln2GZE5W2LGPK9V37trP/Z2fte989017/qlz9szpBWs1T2z1/NP23ptv2IUzi4qb9v47H9vu9qGtbS66QE9livawnbQ/efehtWUZlyd1+ye/9CXrHjwU+g7cumuNYlaVILq9c2TdUcK++Oxztrv30Daf2rQ251ktLdtfvnXdPr6zbyubT1n1aN9+9adftUq8IcUpad+/tmV73YRtrq8Lx1qCY1a0IB6EsJ4eXQT+QWswWvoh0B20GXavIfDM0ymEKxvZhhDoHlpmizXyJdIXIT0BSuc3+EKes4FvAy8IYdbdF/iBp/sxfOrHhVA36uk0p7z4/Ti/mRj40mwIaUMI7Q35Ep13zrSVEN7NwmD229kQYByez8I0lB2eEbxMhagNs/BThG52/vj/pt90JAPZAJuGwZwioRMKe9y5+oiP3fKByHEfkqkYicp9zNBJGyoUOhGgEqgg4Ud1kL8TcYVAPrMNCiE8m40h8C40FIbOu/CM+3CdzSOEzwqrEEhL4FvuQ9tm8yRwT/sJ0bhF9C4gVCgLOPksOvLVe+DdR1ipL1h7ExNSj+ak6WcX7O333rFTpzbd8lJz/IRc3xGDAX99O5FQiWcW7A++9ZaPufz8T/2EZQoj+8EP3rIXXnjVjo4P7NkXL6v8vqU4AVYaP7PIGNd5+633bG/ryFZX1yLmKgbOOAiByQVMeGBtSUHaLGdGpSQY1AjxHzF6WYcIopyEhws41cUXmau70Q4ZD4PB0s1MsPAdqlV2RYKMmWSF8rxdu3nbXnr+aTH3kv1Pv/+X9k9++9clfI9sZ2ffWr2khI8YxFzGvvGnf23VWlMWStx+49d+1eKThrUHcXv7w0/swfae+o3+7dqv/syrtlFZUj2L1pHA+H/9s//eMnNprw+TPYAZPTkZjm1xYcF+6idfkZWXtGZ/zrb3qvbd7/1AMJaSpL74pV/+RTs1P28JvW+pX/7V7/4ba+5Xba4wsV//uV+weQngDgJXTK5d69riYt5P0D04OPBxFXoaeLF+pCUBwuzahCxSjpBng17czEnhG+uI2Lmi3mpbbyS8VJvrstqYaHF0eGT5Ql5lYBVARxLu+pZd2RfKJQlfGDFTxKUwSsq31KeFjNL2zU66Sfvg9r5lF5d9RuWosWu/8LUvWKvVs7/8/vvq577Ny7I6f+Gy7UngLlby0g2O7frDR7Z/1Laf+PwrdmFJ/TfuWU2COau2ZNN9WUzz9vGHt+zwpOv7da7nZaFJydlqyaJ9+ot27dZDu/fBG/brX/u8DRonvlAZxaA9TtiBu4THdtQa2YsXLggPTiyZjfkBkmP1b0NG4CietaqstL2DfSluDfvya1eFSyl7U1YbY1Yb4CqTTgT3Ie51lI4pTUJXjFFCb+AbtEhkijn0x3PokUh6JhmFEIQVz0mHkJqldWg3RL53njC95xn5Uz7Pw/vP8gnl7s+j+yfPYTt+nXn32cDzUAbfEbhSxuN8qNP0eagHkW8+m294F+oYQoATa7r0kT+b/ZZvZsPs71B/Is/Dd7PPZ3+HOnw2RBZs4LsTt7zj/+k//sXX9cg/ZJYb7ilcZGjwIfPZRuOyoTwf/1E2XMksctU9saxmARDl/QTABO6DICESwr1Pm9aVNLPX2RDShjgbKDtESuS9lzd9FtLP5hvycSE8ved9CLPfEmlP+D37nBjSs0WUw1IwglnilnB4CZ6RQhCtmwodQtlM12U7KZCFyQV//Nfft73m2B4cNezGzTv21MWLtrf9UMSdE/yFTOovdwZKO74j7X4ixndmc17CJW537jyw02cuWL3ZtnVpw6OYCFOWSJ8JMLIucvl5WVVz9vDhgXJKWV2afkNmTF+WSEOWTx8Ll3U+sYw1OyMp+zGrNXuyKub0e6h8JNxkaTRa3DMoi48/Zk0JkVi6YJ3uxDr9sQ2UH4uW8UYdHNXspNaxphhWe5i07YOmhOmJXbu9Z0e9jJ3aWLBySpYis+qSi/Zv/uR79tZHsjaSFRtMJHSkSp/a2LBmq2vff/u6Pdxpq10FX4xqgsG1D96zv/8b/779i3/9TdfSu3Mlta0sASRmKE18oLaMlI60fdVzYb5i97a27O0P7orJ7imvjA2kJPQlND545x378pe/br//x9+yb731oW0dMQOtYCaBf+OtG/aTP/FV+1d/+qfKqmALubIep60oAbK1veNCCgtN6r11FdOlshg7Ll312mBkHG3CZKW5RFFtEk5M1IcSUjEsRSmATKJgina5WPRp3RkpKDkx3MVSydLKp5gvSJhxgJQ0/qRwQQI5npVgzZYtI8uvICUhly/bPeHEqz/xk/Zw64Fy79ov/czXbHdn1+5IwLfFnFnkX+Bo+W7bzp9astbxA3v6yhX104nyjKvcuC/MLcgiZ+ILC5UXKgVZbnUJi4ztN5pWWlgVvjKDsWmbp9aET9tW44ytUxvCKgRsNN7bEt61ZHXVwTHR+JLaUJNgf/riebv+5ttWFBwScxzTL0tS8fhoRxZmy565clF4bbZ10LCGXpcEk06rKQEInSBgovU80IwvndAT7qE7tuhitjN0yTPqQVpoDqY8S+O4AXnPO9IQoGPS8DzQdrgGvuhlTZ+F78M7ns9+R9+G3yHwe6JH4RsC189GT6crdZoNPOdbQkgX7gnUj0DdQl6zIeRLHiFvb/f03Wx+PyqG94TPpp19R5itJ/HHBd6FtPqljNVutG3q5xMihEDxGFOJpT1jWXlUB4rwkiKMhIjHZ3V5OgiLzo+IK7LEKJwCQuR39AzGjAVHWURfmKvK0BgqBnC4D8DiHuCG+882jN/AgUi+xFAeGijuKqYL64Vr3dFkieg+REoClB6n7/XiU1ElR55EwYeIwCeqlE/9DpFnLDxlb0P/qZRo1r77RCifchRof0/WCoF2i6fpGiEWiybZYujK1at2IisEN+sv/ezXbXl5ybYP62xirbZLkEglYw+4vtrcU2z5lF7mFLRcm67LSmpLWzZpx/E44wZCWjEzd9v1O7a0JEaeZEeBvI+NMA1+YWFJ9RpbIb+guGQnRx0xxorqnbG2tOelhVNWlyUxHMg6WVq1Wr1lyVTOMvmK77adL81bbzixqgRbaWHNjupdOzhhunJJDCZtC8vr9tpPfsWuPPec5RdW1D5p0RLGbLT7//zv/sBu7sYl5GDmqo9g8Vu//qs27siSajSciXUZlBfedrHg4mxfJIGttkudsDkx6EFrV4y0b+2Y6pQSQ5Z95gtkBeCYtO60+gPrL57OSyhK1KuvesqnyXiTwM+2Q3QeO5+PYl3VSz8TZYszcSOVkcYpnM+lrGd964nB3Xh0ZH/69vt2/f6R/eEf/ZXlJDhPdnd9QkJfFhWKSq4owfFg263lSapgn9zdsVxpyYVCtdmRxTtv+7JuBCoXAoe7ss7UT+1qS5bvvqUl2JonLKqdWFnf7e+eWLcD/WRs+9GhlSsLgkvDjmQVlTJlu39v225+ckOwmUh43Hf35LAnYaE07LQeH0roCAfS2ZJ1pGA0VAfGO5976Yu2s1+3LIvBDTdlXfg/torkovQi9WHGTuqyuLNY2rJ0Bci6kHGs+vcSBdGdFJTmkSXzCdttNuxQeFQbp+xYygxT3edkERXTMeuoD6/f+sTmMgkpL3U7IyVs7fJTdvrSRVs/vWzZUtLmGSstL6uv5mRlj33WJouMGeebiB9h2Xd6skZFKyzXYEcLqYSyUtQ3+qYr/NyXIlQV3nDSNM+bbIYrQq23cdfGfVLFSL9H6viMlDMZqp7vJCn6Ff+JqVzolXPVGG9DOZgwtqVvcU3ihiTCKTg5wC09mBK/ffwbvhZFJFJffImJJsrVBZRPnCK58oDl6CtPF6Ie+y2WF98ggLmG38rYh1OUm7s9ueO3L5zWb7xXpPVJIMLD6Bt9Sxq+4ctpXiFP6kcevkPJTJzlW/DkwJdnIzN8iSSNYnQftVlB9Qj3UeQ+ij4Bh/SqB/QHGPmegHs+/n/497/+OtoJY0+R0IkEDzPzqAxfuJQlE30UbaA4Bb5a7bPb9CJUfFbY/KgYCvd0nk/0nPD4Hi1zek+6cM+rz96HMHsfAs+YPMAbf6+yXVpP6xDlEz0P97PlRfekDO/5JoqEKA0/yC+KvIueCVbTvFyjUQcG7SxoOFyBNeUQETLoM4jooQQQbolkOidNeM8K8ZE9tV6x733nu3bnwY7PBluulC3WrflR5Ulp+2+9f90rtzZf0rOe3d09tpS010G/aafWV0WwZvmCNPWsrBwJMYlHH6Avlwq2sVawlYWMnd5g4kLSzp5atJXlgpXycR9Unxfz2FT5pxSXFrP21NlVm08PbaWStY2Vom0slWypnLEzaws2n4vb5lLRNpeLVsnGZQ1kbHk+KyGod/MF23p4W+3rW7XdsQePdq16fCwLM217x1U7affth+9es3t37tnlK1ftgZj2xsqCXb9xy7pihOzScX5jSXjYs4eHTQlntHGUARA+JqE9sF/84lV778Y9q8+VbSk9sb/3M1+0M6dX7Lmrp+zFK6ft6oV1u/L0BQmKAzu9LuEmhWG72hcxqy9kmSLAkpmiTyZ59ZXL9uFHW9buiymMG5a1nIR/y9JzbXv2mQv20Se3Ve+WhHHd7t594AfFvXT1KfVBzpbLeYd1YtK3QlJMOj6wvARcQXUvxCQYRxLyEqqZuBhor26lApbO0J/l0yJk9atYjBVzEhxioNwnhm3r1PYlgAeWmvQsMe7a3EB9yUCn0mckWNgYtaf+P33mlD199bLepWWVpe25p86pDiMrZrN2X0LtpHYi4XVkx4dbvlFsvd2270jo7h3W7OzZ07Lyx7a+suSWVHV/1/7sL//aXbdHxzW7dedO5J4UHr9/7bqVF9dk6b4nZSjiAexWsb9/ZJXlDfvOD9/2SRMpCbgPP7om6+usHctEqrUadu7cBduRYH/j7Xds4/x5++jWfXdV79da9vBY/dvp2fnNVdUlLQF9JCGaNc4z40iNnKxNvBDIkKH6ENYebQA9kXKVFK33VY+a8FVWL3P/JVUG/Z5wryulZ+BwgAac/SsfxlDHMVl16ic/zka4Bk2zTZTv4ylmjzsT9oFyjDBAKCAI4CvOAXipHJWdwyHwSYK/p36zYfozynPKc2dCGBsOz10AKTofU4Ar+73ekz/hcR66UAcCww2Pv+XqT6PAPd94WvLR+5AH19k4G6K2fjrw6NPtiL7Di0Zq3v3tr6IQ3nhZXP1bf+T5xv+P/8EvvA4ZwDSfCCEFJQoVpBFIVge+MgxmL0DiWah0+E3wtErDG9/XimcwaeVLpBOwyj7dsCiEPLz607y5D/UJ8Um66JuQlvsQCZ/9LkRCKH/22Wx4/Fz1/Wyaf2t6gvIGJkFIhedccA/Owo+YZmGvtMBWvS5r5sR29nbdZRMTgcS6ddt9cMtWVjbskSyrO/ce2YYE0OF9dgxo27U72/bRvT3BNu4D4JcunrZvv/mBXXrmOWm6dTt9+owN0QpH7Hog80pMDeutIQ23Wa/ag9vvifgh7mMbDRoemTlnw6YsEr5piqHWxAykofdrNmifOKMk3WQoy0X5DiQ4Y3Ns1NswjuYYD1rOfHHtJGMDMadjve/b4mLFyhJcjY6swWHcx3PYHeNA7RiKKUn0qB0puytBxpo9xsWOqw29YxLFRIJyzcrZOds6EuOW5ssCdpStoQDL8ouvvXRZTO+R7csKzA2r9rnLm7LUaj7Fv5wZyBqQwCik7YOP37cLZ09Zp9G0rYOmyhGTy7IQ2cWCpSdde+WlS/bxxzuRlTVpm/XwNMxJUHTtcy8/bx/duCOtW+nFQHPFgmX07qe//IosuoE1qseqv5ijrAmUgzOn1vVsVzn3Zf0If8dtMVE2zgVGYp5+SGHLcglZwRLAzJqUrDPJKuHG2HKpOctK0BWzMStJIWAmZDaJcJJQ0/eZxETMXAy1r3zZTZ5ZF+Jjf/Fnf67+6thZKRKL+Yys6JLPANwUnrx0ad0urxft6uVztrh52o7abCclW1SW2OH+gWAysA/e/sCuXnne3r/xiayUloRcw6r1phVkQbelAbH84L4EyWgiK+mk6VPhx7KkcE1/dOuBGpV3K/tAlqFErPrCrKE0TKR68HDLz63CZXlXlue9vYbPWm10h1ZVmrbKX1tbsm//zXfcejp9+pS9++679oVXP2ePHj2wna37duWpC0LngV3/8F27cvGcPbh13Ybtuq2vzqvddRv3WlLEKnbv1g3hTcbygt+Dm9d9Bw3eNaqHEsh5GyRVp27T5sVr0uq3ax++7886VVnyPg4WiwRYXHQtixJxEZTN4RAhFtE7cZYzzPIJH7cVL5195kGsK/CiT4UZvhPezV7D/WwI/IQQ6kMI6YnhfQih7uEenkUI6QMvnX1Heu7Dd1H40XV0oT7N57Nlfzb4tySZpuO3l/Wf/pOffx0BFfk1yTgImScZhkKIvAkFeqbTwH1oRAh0CkwZgEc7ShOnwkT31IXvvDz9oELRb54rA9QTRd8R3jWgqG7EUB8CvwkBCF5PPQv5/dtCyIMQfR/lHb6drRdvQxmzZc4+C88ZuJ2d/k7gnjhCewcJvWjBERDpd3w0Zx9/9JGN+gPfMUIJpTmaNO85MdmEZcTGi6VF2z4U49a7ZVlX+tBuPNi39+8d2SC7YMVC2Q73HtoXnn/a3nzvmpUr82J6fVteXBRjH1pWzJEBfk7VZaZhIZ2RlTBnFzc3fCykLKZR0Lul+WUx0pzfF/J5W1pYkpVVkrWRlQVQksWQt6zyLildUe9SepcT88qWy767exoLrlTxrY0KYj758oKtr89buVx0ZtdsD+yj6/dkGU3s7v0H+mbR9iWQYnHGFyTcJZhK+h6odyXM2K1gIIubPexeuHJRbRra7a0T19jZqy6mNgmiPjX8Z15+ym4+OLDqKGtla9qrV89atSYhKoFSFB4m1O4Errg7+xL4K1YVszoUI0Woj7odXwbQgqN2j+1lCb47t/bFNCVY2VUCF2AqIaHRt2efvmgf37qn/pf1FJdwk7IxllD/3AsXrV0/sIUlwSVVtINxzu4c960+TPpi11hhxUpr5y1fWbRKKW9pwTwuuDJjkiPr8xIyaVl1a8tLsqrUPxLELBVYXpy3nGCbYrq8LJyCYJvWfUawXhTcC7ImssKTQikrayBnxcqScDdmuxIkFktJIEmIv/eB/e7vf8N2DhqWETx7HLEieAzUH93WwLZltbfFmFOCP3vzHR3XbaJvr0koz8mSYcZkT33GeOa2hMxJSwqOFA7cbzEWyDLpYST8V2wPmPSRVdlSPmKSuigbSSlkwm02tFVHi/FLqMr65+wtHtUl5NgCq93tSrCJJwmmn9y8YR3xliFubVlGffGCG/fv2qGsNyhve/uRLAfl2enY/bu31U8tawtncsJbFrqDv9dvXHdlhMMk5yW49qQEXrxwwW7oOWvwFhYXfNLNlizlq5tnLKU2Hh4eWE3KY0P4yuLvnpQ81sJ1mGiUyfikjye8E1KcUTyZWKMrQiy8gw/gipvlB/AWAiwk8IcQIr4CJ47ynI2E4Jojv/CMMHsfyiWG8uDTpOH3bFpCMEoIs/yT+5A2fEuYTR8N9TzhjbOCzA0UPed3yIsY0hJCPgRoGc9UEOxEGTtPpCRJQggVczNUtyFzGDCMmDEUzElPM60EGQcAkq8vvFNHkiqK+l7PiWgYVC5Ulnu+iSpMY8hH2Kt7NBoeh0qH+Nkwm0e4/+w3IfI+XGdjAG54Rx5EPfhU+tl8ZmMIIHD4dja9/gnJeUaWQIXyooj7hskSukhTVEeC6N2WtD9ZMGK0aSxRaZoJwTijfsEFsr+zI026Z71Ww7LjnpXnWva15y/Yh2+9KQ09Zse727aIu2bYleWkb3Dzymqp1rpulbRl3bBV00iaKWu54tIaWRslMvNzj+Zi6jPXJtV/MVVM76W7C/mwaHgY9Te7yfs4ILgi5UKI4FZOvVp1SxGB05PW3m50bHPtrCzHpsof2Cuvvmwpafp7R8eywgQvMR3WTcmYcHfogAXCYowCh3XFROOppPvaG+JsyWxBxcjy6nV8bdWirK1VWRwpCTLcPeAb2yvRlqTaUigVVU9ZMrJA2J/QTw/OF31K/qTXtrMrFVstJmwxPZYFEi3lgOmAuSxKlJnpV9Y+RWOQwjkxK/dK6I8+SIkq282mECBpH358197++KFVD6sSbmZHu7t617Vbtx/Y9958z7731if2e3/xvv1//uV37F/9xUd27UHH2hPp9ekltzoc/cWwWXfIjvlMvhjLGoY1JpQfMytHwg0cLKQlHRsCVyX0u/2xtbp6Fs9L+Jis1AP73T/4C/urtz62+ggrYt7euf7AvvnmXfujt2WhdNiKSlachH0CV56UIZZBWDJjXeFLK5Fxa5ONdQdSJrqqX19WUktJmI6d0DPcp+yuP1I/9gXfgSoaE6xNketY1mJfDL8/YrcOWZsj7iVkhOeqoo1TwkPhVW/QNo7JZ0GuH00yx8lXeTupD21rh30FYWQSBoxB9eekACTdJcyJx12UGkGkI8H04Sf3rC78vv1oT9+nfWyuLpx//8Yti0u5+s4P3rGRLPm22sB2ZNev37WmFMY/f/c9+3B/z8bFiqWzFWmLOctISeiLNjuq08HhiXBAHSCkhN+5YiqCDowYvscz7gMfJbC0YzY4P9V3XOEN4dlsAIejMXmun373Pyc84TvqF9WV8rj+uBAELyHU7UeVze+Q748Lof3k8z8nkDbAMJQ5G+P/p3/6K69HSZ8UzHVirAxnzYkQUVpPdJItOyUwHZcJFmJcaLNCSrEomfysg1ED9aUf+yCm4G4ZGqRnCDn31zrjJ+obfRC1gwYFARIBjAp/VtioytEzl+DTBql0vuFZ5N8FyKSnHcTpjVL6Ijt/R6EC/uN0Uf7EaNwuAu4soHwaup4RqZseeuQdNSMf6hSlUT56ELXnSd5R53Ml91AGZUaaDgzo4GDPmTaH441GYs6CM1sSMRkArW6+VLCbuzVjV+4LS4J5r+kLO9elGZYzEkYDEW3zxI5qNQnFrA+UczjfytqKNMOJ5aV5f3zzod3dbdrNW7t2fHRgq5WCGPjQOAMJ1s7iTbZsYmZVJiONWEwmqXe9btuZdZojPMR0mHqPZBUKCE8kHMR4OM4Egcd+guxQz9onZrFxLpcfmyGGt3cowTWXkVY+sO+9976YElO3c27pkW+Sk26VKTPqEqqvOJ3SQCxsgjtn9+8/tDkx73pDDK3LGp+4nT+7ZkUJ41/9O68JdjF75+aWGH9KQqtlX/7Ci/ZQDKtUKXmbWtLae1ILbjzYtqcunrLG8YnPSvzya1+wcoFdEXru2rN+27788lV769oD64l5x/V7MpeWEJeAEsN99tlnfZ89GHi30xJsWTRt9vzls9IxGnbx8rN27tJLtrGxZKtLZTt37oydO3/Ozpw9Y+ubm7Zx+rStnnva3lZdu6OUbYsR33m4Yx/e2bJTSwWfMciUcM51wvLA0uD3SPUYC94cDYIVzpZQPeEky5ERZfl8RQw/Zr/zh39tb7x3w6oSkDHlhTuVMUtgyVKCgRCxI/xD4NzfPbDt/X2bqP/GEnQiFMFAjEMw7wr3x+CyYNfvMW4DvTImJFoQ30P5hD4c/5mcINA5iSkw2C4xJrjpqn70vSL1YVaAYrw7OmVgqmDqo15flq3yYEIX080h6Z4sPD9aRjHFujwVEJNgJsQlTKPNJnAd873qCn+R4FRyyZm8lwd75tgRIuPBY6VlgsRY3/UFAyrs3wnnxtmMbR0fW0zW7kRp/FgO6F/5wFsg9oWlVeOYfVymvb6scILajDua8SGWJtAmTicY6h7FnqM+qIdzDMqjTcqOLeHYjADmwTtueO5X3bhHyp9DbqTVb8hBgl1V8egTt/Q3rR4poy9ULvd+nd7znMgkC+dJAGqaPyHiaXA13Suz6CulAAf02ydBkJAwfT8tVPgSvSMCZ5ZruAAiT9Lqym/KJUS8OKoR1SMb0kS8EjwV3LlXili0KhuGGVUEhKOomDSpvrS0uIgDLRrgjkASEQ1XgMhedDERL/ZA/aRj9+5u290H+yKCrBMNa2+wHuhkaoJZF92qLCEuFXvCxKMmhsYECc97ggsgpYuEjZ777+iKi9Ej94rTtnvkm+h9JOTCb4jGrR/FYO0ReUZ9ICA0JCIz58KxHGQb3Hse9UCXKE7v9anKiTonxECQYSILv7m69SmiJbJeRuCW8SK4SbNkBb8PGMsq4gBFXCK4v3qCUV/IzRHujOkw25DtbMbdhvLLSBBkxWjmLMMMsuNaVAfKFQFTN44K2dqp243bO/bxJ/elgEBMEgTpgiqeskplWX0b8z0AmfWEoTQQA2PqMvnzOyGmwewodl+AaJkSn8nKglM72Em8JYHHgH1T1lBb3KSv+ozV50kJ3YFw4N0PPvSDE/vNtm2uLEguNCMXmzpVYPF6Akt224AAQOqJGPNIH6fFjHdOGm7FMfA9J8GqDpJgjlvrZMfGwl1mNWJJzsUz9tZ7H9nlyxftvfffs/3jqjTpmD0Sc45NovJYHa/K+aw0Jg2wfyCb3foWL6p7piDNOp2WRUtdhKVYf7mcBIIsOMENPB+IyfpZYjROXKssofCtv/hT+8u/+ab91Q/fs//7f/M/2X/5X/8P9r3rj+y//H//jv0//tt/bf/17/xr+8Y3/0iKRd036M2XyrJiEr5w9qnLz/gmv0P1fTTuJStYsDxpd60p+B9KAB3LJGiqnzoTMUHhUUv90JTyvs+u9Cz2HsdtKBxI5DISGGwDNbC6rFxm1MVZtyL44QJOKW8Ui4HouC/ajbMmS3mxsTHMIuAtCtJchuPysbiFL6qf73qOIjJFfHEOAUgMTbyDdXxc1RVqB0xOsBLPGKuNA7WXMdNehxOFR7K6O+oD8SJFcR21F140knACB7CEGZcU//B6jaVQyapUnAy6U1rBwu4pCxZ0q03QvL7Hooe5YyGzVmcw7CA63ULlN8oRgp+1jbBapC9zVdLC1bH6tS8FjZ1JYurXoZScOSkOKJPRSQQJKTZS4FTeUM+Zfcw6w+iIEWbUSTGSEoMyhuu9p2/8PCvBw2GiiKDlHljD3F3QAQMJkOC5giUTEdIuWBw2CBRe8ttvokTRD38fKfR8HN3z7vEz7lUmkfz8M8+CfD1nf0QduNLf1AtPBXyS5z6rb/re006vIZIN33j2Xgd/+vj6o0MktIiUA3+mBP5iSQZhJYwIzAoUSnCnThaSp0S4446Y0tAarZ69/+4D29qu2/Ub7FF2T1pgza7d2LEPPrpntYMja9U7dmu7aX/yg1t2/1jiSgSOhuzcRwhNrXEdCW0dQRBKmMuhISEGdyKB3zDbMJDJb8JjYfFjYgjRt5FfOQiO8CzE2ef6p4DAVB1nYhBin/32b38/EwHtNCpHdVw09hbaEMJQhEan6wtnxuOBUnWVFmxGk9IfQgkE9rSCW1/EjqCLQjTphXOMIoUABhNpu2infkaQ+oFy+ZYr0S0aMRwi4yXAnPTsJE7e1WrV80CwEmgT34d7IuW4tqt7tmxinIM6U+uSmC/5ORrLOuuKed7f27eVjXX7h3//1+zf+41ftP/4P/gH9g9/5Wftt37t79qg1fTxJLFAMQ9ci+pztU3oK8sMBSKy1rLSfNmxgHoDf64n0oQ5tuSo2lFdxJwF9ElPwl+MD+urzXlTc2LQybF1xHQ4CgXFxte5ialAULt7e3b3/n0JKuWh564V6h1MoKtnzz33nFXmS4KxaiSJjXIyFMN0oaZawoAFLsFaDF0Mvz9s2+c//4z91M983TY3zypd2s6fuWCLpQVrSkB98dUviAGpfYrsFILlempzQ3n2ZQ2xQ4f6neUJcQ4tlFBWfZgqP0gUbb8dt+o4IwGVkVUW8+UD7EzPgYotCYCumCbqNwpaGvec8AdVi34GC31Ks/oS+CF06PvA2NRAf887p1HVB7f0WM/7uvaUrqOGDvW+C62Cpvq0qzrSW1gKKLcwOCd/omCFxYS/kt08lEz9xizkSHEDf7oIA/0FPA245rgtHqLejg4UhcMzpqurK3QSVkxGSUmxySnrxEhCSMoDFhXlwGP81APaIPoBn9jxH1cxVxg2gsZPQlZ+AoZHXO4R/ikTr0dkNZEWuHbV3yjtCGgX0lIgwxUYENn+CsWcZ1xpE7DmGugwtNc3gf5MVKrHkabP/g5lqFn6FdWByO8ohvdRjN6JxwgsXKnTQMoEtyF+Kn/VKfQBdaSP6KsIV57U/d8W+B48mg2Bd/zbvtXrCCYqi+89+vqTKTPqCdFTqbRd//imXZfG/Xt/8Ke2u1+3w+OW3b67ZbVm3+492LVqW50bL9j2cdd2jpt2fNK2g6O6pbJl640Sdn/7xL75V2/bX79xw7os5EQj8E5UBWHY0kL81FRVhkqzUpwQgDPbmFDR2fvwbpaJEnjG94SQx+z3QWDNfjebJ1c3rd2Nqd9KFiLfk2b2O7+ffhsi6YhRntRFiD+N/GY3iNn0j6NnpoJAalwPIJZiq41LjnEThFok2KN6QoQQS9ThCBe0XIgIoZHP5/Quek6HQ6wILUoaTgUeiyX5mnsEFFf6gvzJFzgBM74nBD88zwVF4YuIWVoy1haKTjabU56sj5LwyxS8fOqByycpeHKcR7fTsYcP7tqje7estv/Ijndu2Y0Pf2h/9se/b376NDAQ1fiRHYBYzAR3FzjDtkicpKxfwp8IkWkvx5kIiD41vjlM2J/99XcFi4y+J+WcLa9t+u4Xp86etzgb8Mra2Dusq4zI2uSAQSyXi5eesqevXrFMPutlO1NSnfpo7/p9585tF0zsIMGsMCw9BCoCnXQYeDBjGQ/CGVnmgi9KWbzfsFcvn7KSNe2Fswv2i198xs7kxvaFZ85J0NNeWRCCM5r8QkUCPs2EjaQ11PctkQaW4FA05NsziaE/2Nm3gdrx8cNjOxJNYoWwlx/8eywrK+kKiiwNtYm8BlIgUGIQ6jBbpmIT6Wf6lBD6GXxgEoS7rKaMgg1uWeAMLHEL+RlpYryIaCxs7xE996NalD/AYpIMSIqSMSfu6F0JnfMeQa/nKF/RFfgx3IBCGtEDZYNr4KpHV9agp4gOoTvu+Z+TpkfCeaavT8Bt4YqeuDsSpgu+IgixGqQGCTayyqZCCv7nVqPuKZv6cuKxinCYIFj5lrKJlN2WFQgsqQMbDLMGqyP4sK1ZT/VWa9xtOlZaoo/jTe+97vwG1vo2RLdSaJHeEfn9OAI7RSxKf+fpJBhhTGob5U1UHr+pD1cvk3S0R9c5FBY9w/1J9DrSTzwXjEIM67L83pmS8lCe1JkADEKdCeF5CKF94TlX+o9raHN4R7/M5hX6PPBnfnMfnsc4yyiayGCudW1t7SrziZ00j2xl7Yw0trjdvlO1O/f3bO30qqhQGlEmay3cHamc9YURNHxLzOBIjKjBxpQpCkjY7b2J/fe/9z13O/mCOSEISMJEAiKVpqJBiIQIAlPB8Js0AYlnIw0I1gXf0DAi91GMNLZQRkjH7/CcPD4dnH3/rSiQ6vqk48iHK0yAZwGwxFAWDAxrAPcFMFZS/03nzZbLNwTcakPFvvpyrDwQ4QMYrspxYeT5RvXg+9CJRLZCCu5JToPFwiFftjWinhAW1ltHFgKuXwQfwosxHIQWV/KBeZFvaBMWDNspfba+lAVD4gBH0vTFKYfSdHnHhAgwnTywSDgSX1JGPLljl586bxfPbdrpU6t2SvHi2TN2/vympXNxK8+XxSRTTui4rga4Q9VeTqjFomJiCq5S9gfEUsTnDizTU8aLoL25c2BbJzWrY11AJGLWf/Gd79obP7xmb75z3954965du3Ngjw5bIl4xIn1TrdeMiUDf/8Eb9oM33/SxQcwBtpqiPM7rgsFdunRhKsDMLSEEGO4pxuTwIJQKCcvlVUdRBMetczhgXMK8Lw1ear1gI6ukVxcE2QUiK+Ek2Ch/+lTYLB7edysEoUUvJ9IZGzGRQNo5hw9SLrMDmWW5ef6ybR3K8hVcGLPsSnHAhUs3MZ6EO8oFDvBBkVAdHQeUMy6nZqft/QtO0bcRPkso6hk7vQMP1sZQER9bUl/HJdyTak9a+XMSMbNXE3pGiIm+mWCBoIu+lSUkGGFr0DZKZhxTlODwoN8C/nJP33GP24fnjrOKgUZjEuqxjNoHgERPI9FWTNarL4iVcqQPp6XAqFWqIp4d+s7plc4iXwQkdKmfarJbVmw/xjPckj7pSXnyG6GHm5B2OI2oHtQnw7or6o35onIYT4sW86t8wR9XOFcsGLdippGxPr4nhPY9bqf6NkTmARBViejZ7J9+O96rDyk+spqivEHIaLKU0kUZ+XPS+LrNadrPRv17HOERIVLXz0YC9f1xYTYtOBX6cjbwbjjT/6QLIdzPepEIPI/hasINQWe+89Y7dnJUVeekjeOnd7e2rVNv2/7OoZ2XVnrn9h2bk4bDqnym+d57cNuajRN1XtKKy2t2f+/YlhfmrSBkykozPK717LCVtN/5vW9boy/B4RqZygLBRMyBQQIwYbR3RmgYyEEIDSeBjznRB4q+7ZN+4+rgW64wME8DUYiJhMg2R+7OITkIoL9oW6lpmqkVBT5HXaZ7FTILZEdirx/3ABNkEYMZY4kgDKU5sCEb5av9MOeEiDoGMYuok4KHV1UxEmDKREx8OBTDGvWkWYux474QcXRabWt029YRgqFGHMlybffFoPXNUJYDcNOXYoYiDohFZdCZ+P9xSw2lZbrbZtIXHKVToCggvPQbxE2onulR1Sqpji3k56xeO7GelJZutyVmrO9Vh2r1yDr423sdu3fnjtWrJ9ZuNX1KMMx972DPffOdTtMazZr6aOh5tBBOuu7vblv18MDHEWrHJ37eVFKNGbabgoGY4RzjcQiilCyiRdWTs6cENik6fj4YFls844xSwJaVIktObWPKMAKRsRDXJNUZXJNiXIwtvfj8Vav3R/bw6MT7fKD6nDl/xVrjrM1l5q3RGdv88qotr69ZT9Z9qz+2e9tHtnuwb1947TV7+sozsuSEW2pbq9G0YTJvveaJxVhLpgrCmrNiypN4T0IES1cMQBZPNiei5Jj5cUd9C66of9SHKTFYLBwUj2yp7Mod43jJfN7Hu9JYpbIMkAv8d1Kvypqu24O9Qzust+zuoy07qNZUP/WH6lqrVa1ZO1asiQ7VV7KsGhJaApmdnJxY7eTYJxkw1Z8F1CiFThegsnAWoZ8RPuTFcDnKB9ryfQMFY8at2c0c9XOs9gdGwcSYCF2lPExxGGUFAcyECizpuCwsQcCZM+N2jHfDPxHFaPQIThQkLLSUyogLbpAb1cJqiqx8tO+IB7hyonS8Z2yXfLBgUED6lC8exW9lLJjrO10TjJnqOfdxXYPLy4Wo8AyBj6UBqKEPrhzYGVnssm7V/mBhOZeAWUqIDrpNCX/cy6I/KS09+B87W+CiVQUR8D6mT37icV23AkWj7glBSABH0aMPA+hOZfIEgcsBolzJO+JzoDvfKI3zR0X+pnkQAT1pmC2J5YVwxKpl6v2YvldFaDcRCDsNAQvlMSuMHkfBYib7x1GvHkcEIBGQ65/ik7/ZQDagjaquegj3VK9IoCJ4wTd6PbhLiagySj/NifqAi5SD4EXgUj8EW2xuFLd2o2d3bt5ThZlNI0AP5+z85lm7dOGsPhJDW2QbFTG4bMF6jY4V1CFZYe/6UsWKhexUK1KhYjA71bbVpOS1JQTzRQbTY/bgJG7/4+9/208nHUzoTLpVlVE1U0J2PCHCDxccnFlEoHKh82BOdKbwTJXXM0UQwH+riQhA33FD+RARFA4L3TNA7GMSgIf89ZyZigzaqroCJuVGVyc+/bkUjzL3cgn8dthOI3UgCbN44hNpveoANFpIUDiuOuMeEYuak3YfExlTJ9WBdqXEHEA+tEgsiXgiLWJUPrKe2AU9qY5lKyNmJk1YlxPPCW5D60iQ9Hv4mXHHDWQVoMWLSJQ0HDMP8eF6YpHqWAyWdkpaG9OQ/Th5xY3Vsr10acl+9guX7Ke++KL1O30VlXXkSmdkRamm+UKJxrlPu5AvC970lvpBCITXP53jGI3IqkVTDpYbs5+iQWDgk/RxlFSCY9WlMXchQrVT+eKGgkIY+xm0hVvglKyGTFrWiSz3nKz2tGDYx1pTu+hHjsdgF3eYVFr1QrB6X+pZTJGd6fcebVtlcdNqgg1EGlc9jqp9606S1hHczl86Z/l8wrJZ4NhVnnnLl1csrvpcvyXlq47yIAGvviksnrb/9g+/4+ugIKqjNoTIFkqqk4Qrs12zyZLN5xft/JnTPlsvHhfOd9UHEixzajNrkgbqiznVN89xFvo91PtcgvVrFV9P5BNq4oKuYJrI5NVGvc8t+7fFUklpes4IWZvUEdIey7LMF5gMMxLzllUrHGDmGnvmZSQU2GaI9UuQAgpRF6VCfcTYkzirLCP1o+DKYmpojD5ikgwMOprgI6yC3lQWtIe7bCRYg/OMu7JLSIJZouqXCfjl7m4wUVSmtOA641M8ZTadNAl/iyXOejQsOCcHwQQpy1gr50fBfMEZPoyLZsdDZpjqh+o71nuUML6B2mgH1+hPOCgYtSW8WQuF8GCSTIpy9BZhqOYpW8FejNCn+CNJ/UvVU8/AL/JnEkW0BZrwV6+BU4yJGd1o2yxVxF23W/vHduP+lj3c2vWtm7b3D6X07Nvth9vWVN9z2jLKCLuuMPLVpd+FDydSRB+xPq0pI+CkbketrrVVF1YJjFQv1rSxRABrEasawTtWZDYqfgZOEWDyT72BAju0Y11raruKjIS2ok9eU0Qs026sayxIR2zBlZ6ZjcDA3aqCF6Q7K5h45pihe4ch78hm+tufPY58I1pVydDoSLxf3SQhiaBUSf5OV/IULsBPUDSpBcwal6QIOrrqeaRO6DlKhvKMfXjtll2/Ic251VdGcO2kNdVhDREEH5Cw0Wzarbt3fSB9cX3DdqXJcZZMvdmVJtixI2mA9x7e0Xdt226P7VE/Yw0RI3tyzcX6sq5qtl+f2KOjpP3zf/k9O+hJYPk5NAIDbhAfIIUcJY2x9EQoMPUQICgizyOhBeJH9yHiJgPpftQ7Is9DPp+N0fup+05E5liqGGYKRjNSEJ7RLuTqFn3Dd0QIgtVR+l7/KysRvHpOqDVU/09Ur6FgOo5lpcmrzYmyiAf3WdoebDXs2298Ym9f37XrD4W8h00Vi4bJTEpcdkyhFnPApaMOxJogpMSYkmLu1NuPulC7cRVyT0QYsp+bm9LKh5mdsXRZiD22rIQBs8HYFTyfL9rxccNufvJAWjkzDjk6Q8pLlz3X2McsKSKLmXiZCA0LISMmICYvgZmIiak2xVD02yaMRanto7R1GwNrOC4lrdURM5XiMhhJMxaTx20CE+TEXRZw0sccnudauhikwOmMxmdOibEimGBwtJojPkBY3BkAmbYzi8znB+nKupetrX0bp0r2/o3bztjpBfq9JeuQvQQvnDtli6W8bawsW6dZ9TGmfC7rMI3GwAZ2eLwvnGUBcFfwaon50QYpENL8fQKAykupf3NSMJIoKVjW455PmkiofQMJ/pE6vloVo53LqJ+y1hJjctel6txpd+yYWZCyrk5ODgWbji2yP6OINCHhnJCws1HSTvZrskLFxNpDCW89k7CtN0Vrxy0rFBbtz//yW3YsC5d9mZoS2NQTuGTUpz4DKzAAMbqkrAysE/gzmri/Q1B5y9GJojFR6Cdi3JE7GHchwhBGhvUlqDs8VRl/T/+hqAITlCReEaETaIOxIPoJC8HHxihWCfgOawu3N/Xzae1Co3x26nnR78i6ETnq2m0xo8+r7M9dyZlG/efPGUPEw8NEDI6QYekHCEU9qBOtxXXL9/AKLHquUT4RH6BuROocgj8T4DhfDAWGoQxVymqdljXVJgTJiQROS81D4eyN4/Zo79ju7h7Zra0Du8v9jix38ck9xWqL2bxJn8nZ6E0kaEZ2V5Y96T95uGsf3nlo1+9v637P7uwc2O1HEoAP2Hj4wO4rnwf7J3bY6KrssW+QvCdLe1sW9YPjQ2sI7i34qcMewQdco2EI9+To+Y+KkiOiMQQ5VpyeBWDPwIEQ4BJZitxHUaCbwjBcQ3wC28/+Bs+GKJ5SBuBr+qlu5TkFOKZFuDNNx/DR3Lf+r/+bCVoVmnUkUUFGfJy4NES0SpjPc+YNA43S0BQdSaWtIMwYUMSPDFCkIFtdTK3RF0NUxeODtoA09gV/DMQk1JG+71lhaKdWi/arX3lZxN2wtKwPrB73NQvZpCB7CJV9jEACIPc01jU+XQkAOwTSBaASUCZCCM9h4irG854NAZAhDxinHnh7IcZIKyRN9C1pnXj0j3t8/WiJdDiTSt55b9u1ulqtpY5Q21kOIMtpLtZS3sovnZNS0HUNjD0A1/IDS4uxjqUEdNCapRXnJJTGHWmGsgYGIpDN0hn71r1HVu+37ZdeesHu3//Y6wLTCAIbQmTfNAZkYxJKV59/3tqqB+MJ3da270YhYPpREQfu9s2K6UcMRi3xtqTdjTJWmrYY90AWT0Ywk+WmFO5yEGNnZ40+2tJcVJbYoWXFEBjepj649vgGjR43D+7f/ALjl2Kuwi+EOwc0YtH9wTffsMYgL4WGwwfVPxJuOcEEZs7YDwyU6FPmAXhSlo36BZcpdLhU4UA+jMiY3d+v28HxsV3aXDCWsubmF9FV7czGil04vSnkx6JK290HD+2ppy7bP/vn/4Nv7fNbv/7LlpuTEJGQSuUXhJcjCTMJgwabxrYljBHS9G9bFmjMp7kjRBgfPHt2ze6IqfS6HVuQQFxdXXZLl2ngTG1njRNKBMwUFxQEyHfJQtn+q//mX0hJi0sIzdtCuWK3r1+3z185J4WwrW+SrvShpyCPEsqLXT+efuFl+8Y3vmEvPHtZul7Lx96YyDKQEOz2JPglJHsSpltibng8hMSguCAn5uJuqrFPxKh3sNrUh7Lu0il2WWfCjBKKCR9Kkclm83rLTirsWqFvRX8oR4xRuUsZBU8BOsC6J99Ao/AQrFtoCVebgKC+Uifp30DP9cbTRbSEfg3TSFurUZW1iuUuK0OfVettyxWKrtiwuXMog3yFrbqXQiNCj+rQEw6oParLQHCifoFXRMxSRUzpV/97PvonwAjn1JdMNxehu/JC/SLLSkqgfo8SKIFSHtWAbmlDv4uyrCNvFG2PlvdM+YfDIIILM3l55suD1Pe88PFAJLTu3Tmo753nCC9C24jUiz5zS1fXDDBRGt2qD6TQqt85sNQ9NWoS8E0pz7KUlnKlqKZIUDlcpNQK/tA3Qz7wNJRwfntFFcgXeLkbjvdKx5h8CMCQEPo3BGAZtU88CmVSYfY9gfeh3ygbXoUCE/qG97yL+kVl6LeaGMFVfNCF1R/8n/9jWer4rNFEVQmlSCkjKsw4AGX7FiMSUr7JrbQ8CmmLoDHnwOyOgMWUa4AJc0vIavIdjtn/C0JxJjgQAkijFxMkHdf4ZNt+85d/2hbSQire628kxBPGeMVpSKi8N4jOViMIoXFcHSzRYw8hDeFHnU9FXirpcboAbCLt1k0ErGkkfbSRJXUBsHRg1Bk+K0cmO5bQnbv3hQCyKkVcLUnuZldtUcUGruUzsIzPX50mkDiiKIumCJAxQlyApUnTUvrNZO+TTt0mYh5swDmW2taNDXy37DOVC/bG3pEddWr29z7/qt29/5HPsMMt1FI/UVeI3I07wd2ZibdrSgSCKUjLGqF8sWiHJ1UpKklbn1+I/POy4phQQft5/+GHH9mLL7/sZzS1OYOKGX+qa19CNZWU1pMs2n61qfZ27NzmiiUZDxOhNGCwwhN2nQAxsUoK5ZJdvPq0FSola8tyyYj4mYCBC/Uv/uod267H7ES/RywKFuOYkyDEVYfqjrBDIPpAssJgWHc3FtsQxdXHHVkuJcEAV+fVz71m7775A/u1n/0JK6bnrN6DHSsvKUam/Nj0FqbL+EJbisCDnWO7duuB/cav/B1Lj5u+ZogzlRhXYdLDzsO7vhEweUAgowTrqpSHGE8mpz4SvFqNnu0dntjyyooVKxUxjwjeHGbZkebN2BZnXVWKJasJ5hxGmBFcmu2WZYoSUA+23eJknCaflYjtRkfxJyRQbt15ZHcfHorx8M3IMuqD5557wf7kT/5IwnddCgg7ZoDLwk/VCWpigbDUFts+qusaMUVcaqSCAaFE4RJuCScRZmx8m1IeOQnHTI6JJywDkNAWLed8gossHD3DOmayFB4HdzdBH2jzCrTXaUX15gruI9SY0JMSLjIO5W5q/Q0SWeEYacUglfeYeogHxfWcTXVz4j2+kFx9X5NlynhTLhsNOQS6J4JbxKEYrR9QqjxgzL4uTzAnkI5vUG4QdljhEeMMtA/MhFsS8rixYRmMbY8lhGTeu0xhzNGPrRl1lTJhndyqWbaib1qujETjMaoTglMZs3zB66SyKTccBeSeAOWFy4zdO/iBV4QJMIF5u/DVN/DkaAIXVl1kNTKeCs2gCFLuUHVnJiIL+l3Oqh7ATdV3GgZ/XaGWMEtLEYGOgA98GuE5L7ovZFQ3PYNvQKehH5nLgMAiRP0ZBe9ztZV0j9PqGfWHv/CbyLsQwu+QNsAm4qVRX4b0wIn6Tjk7T7xf53739f+VYKVMhDAwrbQID+bK7gkMlOJHxpUhXcwZhQMmlnE3IEjLwk8siqwqmVdcXV5yYvr+Ox9ZrLBodQksOjsWR/rjvVVZA7pLhJxt2Hxyzi5vztvXX3vRGRC7D4xhLvoIBivsVZURXEIUabo0Qi3TFfdF5N+mSbQTiykCAMBUMoCDfFEKkNE/03PX4vQj2lEBgooQRF9KM0LoirxBViV2xMWXrE5HcvMe4KKdIHBa7ZEYzZHVqm1rNKVBi8EyXoCVOhgjPFQvIaX78gVj4ZafzVRr1KW1FkSYElBiaBkxhApHzTfrFu93bCIh1ZT1gu4zlPYbzyV07dj68gX7m1v3rSPB/zMvPmsP7n7k7WeGEsdAqGa6p3zBTvVlkP3M5obt7W3b2tqKtTpRHzI9O1vISsDewcFppxcW9GU07Z2dwpmuzDEkb737oX3lq1+242PaeGKri0vqn57eY1V3LLuwZh/dfaAyszbPGUyCTzIbbYSKqxJCheiYlZgSbp2+eMEysjwgVCZ+OBFLOfmLb79vH9w7kaVRFBE2fRxFtqgsOjWDvlQ6hBpEzLEfX//Ks1YsFqzLNGL1XyYtRiYGfHhUs539Yz/U7+q5NeUt6yRXlDATMYLjYmhYPMyKRAtkFt384rosUAT0yMpi1B9cu25N0UC7O7QL5057jMHU1KfRNmM9MV0WisvSSol1CRfu3L5vNz++bvML865pM9bHuFy1VhWDyLlCAoGCVxysyfRnJuawC306l7KGmAcLj6kjysT+wYnl1UepfMX+5ofXRH/sQDEUfDjTS4IGPBZcT62viZ6kEIgL4lKHyTdbjFVmLJUtuRCeYxKHGNWc0sMOYGKEngRurdkUuqYgR4WxlQVTmD60ze7rjO0whsgaJR8zVNnwEnebq38J1IPJMgijwKigN2fYqudQ+MKuNxADaRAEfTFf6IxFwIwViVKdyXbFb9rNhpWleDALFGXw8FjWofo+LYYOo8Vag7G5pap78Av6Z+o7JXsa3TM7dSCYIaAIzlNUfyVx+o9mlE6Zp54zQcEFscrlWU/05mN7+s20dMbTUuJP7GuZX7vgrjh22U9LueiIWGIqB5zyhfFTlz2ehbbTQmRJ5EgjPEWakI6K0x3wFaw5Iblfcc0CR/1wgUGfkQdtZGcXXMvgIgvwUyqfdtIw+AsbCCB4WFOG65N39BGuUSwVDlJlqQoBSzAlXiJQOExRvIATMc3GpKoL2AJ3dGZGUF3gkgGPPAAffUPZ5BPBOlLSCaSNrN8I5sCCfiFLb7bew5d5T+Qr58eqm1vEamv83/uFL74eLQBU5koSTUVmYSGrsMVIBCi0L3ZXZmIERznUsLTExSWH3FrARVCSDcpRDmyW2lDcFYK5xeYDntKe0nkf96DZaoc0fgE2JgIe5+ykOrF3P7yl3wlb31yzpAjEXVKiSBDb/a8icPyuunVkywqojMdwLLo3UH8wRyYSNGX1sXcYA9y4rGgb9cSNB/MMkhtwRFPKBUg9V4F6rLqCSIIimnNEcGiSeTHsjpCoJNiYXb+1ZdduPLCHW4cSOGqzBNUYm0jWArPZBgBZ5USEpe9VH9yAoiNZXIwribnSTr2XPLG4lAPvuZHqPsd+aew4LW1Q9SYB806oW08dvHNcs5j66dTmstWPjlR3MVH9HihtZOKrbYITbWLmWqnAoP3QjsU40dqZ4ZcWASohNONMeD4vxlqtWa6Ys7mhBAswSeZ9+5+NtUVvE9YCu5WXFXutmi1WlnxmG9vxsC4tL/inVT5HM7BeBSSLZiCJMWJhSRssVspusTMAzvY7rulOYrZ90rKdGlO8JZBkdZVL8/biiy/Yl7/wip/H9Mwzl21zfckunFoXQ44pv4412aVdePFo58CtgJ2jEwEpbh9e+0jCM2PLZy7aJF2yzkg4x/ZMYiht3bcEV7YYYlfwpoQGAo8xmesSODsnXWuPM74LxtraqlAtZkcnDVnAspyqVWt0ez6em8kz/jjx8VwmeXzuJ1+z6oNPLMMO8+qn02vLYn5dWZaRxccMyVRyIg0aJWdilUrRhRcznvKFlIS/GDn6u74FjkzayQkjGVe8+WDP6TCLe1Q0A7wQ3Ezu4bTfhpjnw919pS25hQ7TZ9zGLRXhGTuIRItgWWskKlc/wjCHgpWvi1KALkA/X3ejOqCYHhyyS74UMsENwQefYIkC1pK7NvWNb4mEoBOzAZdccMDDlIePXUWvlCZiQngu2B9Q4sEFoGvP/i9mjVpTV5TmtLdXObnFAoOlXXhWqCfrCaPBfAQjijVuOCkCYg7gP+MgKK6ujTuTRDMXw9Ofu5JVtk82Ur19zNlxVUxbfTHSMywdFF3nGeAjTFQ0BZ2yGS6eFAQpZwFWSiU1dWR7+3uuoHF8CUopO9+jmKAQI6BVkhVLRecH1NWVYwcOvyN+hKXjfEh1gf1Bz3xHnX1cmv5RXtxDjywSp9584+46tdm9KqJF+sBdkCqf+j/OQ4UyqYelBexGAQxhFkMmQwin4N+D0ZxVGyjf0JfgLevambbqqkKVMUqE4KpvEXbQccQ7/eIw93oJ/lTalRfVJ5rEEfVHxNNpELDmnXg7wlTtQrGivpSh5kf5qO/if/8rr7zOWgXKAWHcv6rC2byyqw5iuiyr4pnJgRumpcZI6XRGXC7lxLgyllEbcAs1BIT2oG+HdQ47w8fNcd7SbCXdm9IcG42ma/RsIQQyxUWOTDaYTNJKmxDBndhbH93X9cCWT523XKHijDQtQKWk9c4pz3q1aXdkWWxvHwtBTmQxVK161LAjaaL7+1Wr1dp2eFCzB/d3fLfph9t7trNzaDu6Pz6pi8lJsJYXXIixmFWiQtCIVvmrx3wGTkKMaiymtrtTsw8+vC/m99A+uX1gB8dd3T+w/SMGStVmMbXBGAtEnc4Js8ptPCeiEsJwyFpCz90aEOORXiMhpQ5IZNUJSdf6OA2WozSS1rWiLKcHYjgccMmU6oaohrOd0LpxlaCFMnWcmWlHtZYEr7TqFQkrMVC3IAWjljRBtGT6MyXrFm2GQWF2L2DtFcKDcRaIFncHlgkaVq/fs4VSwYVVRRZWWv0J4c6lC3bj5j27dP6clAAmCTRsWe85q8gZpYQK65lgKmqk2iFmpjqAbBAGhMUkEWQnliYz3TiEMJ3Nu2bGTD8ELWNnt7f2rSpZ5Svq9S0znrYlhG7KyomJOZ05d1aEwaxBGHHG8rIeyxJ8EPTC4rzj2PLyipiEmOzegcqZV15m73/8iW3vHgsn9uxYlmF0DH/W1lbXBCumd8d9Rmu5XLbN06clRCpKV1Wdmr4849zZM7a0uGAlwScvxpzPCn8hHDUZ9ytkWjs5srPr67bz8J7v1cfuGIznMCmjKmGWyagv1EcwI2ZOsnga5cKZsGCE8MC1g0cC7b2B1SUlLK92MtPs3s6xJQU7tvphlhXMAGYEEWOZOpcYi4Y6UprE8JkOn2a3/Mq83b77UDof2xtFFgm47oJONM6sQ/oFRQarBfp2V1NcAkv90pHFg3IKrVCm8w79h+IBo+EebuJbO4nuOQSRMVsYDH1OtaLvVKLaCZP27/THeVKuZCkhk0NQgNlBnvFN4AMfixh6pHwxcciFnRisMz8SEMhffz6Oqp8uwHSNhFewnmDWokWApn+CgjNCZAQPuHfmKCXAa6cyx+ChMoJPuTtR/e0b0eqKt6kgIVVQP+8f7Ktec7LOF33SDIITGOKT64sfoiQcH1ctpzbhEm7X61aQwgjdIWAYY2QiCp4pDkxleQCICx5lvG8lSvQOgOIGZXkKwgkrm/J6KoNJO8Fb1FYetBWXMvjhCjcCWZE+wKKBVngPnfGNW3W6qvkuAMEHfiPMOISVcfUT8d22aKsuTR0lG8sZxZL9Fd3CVv58A1047FUW/QWusGi/oyszUhmnZXYrZTj4EXz0h3eFlEq1mZ1QEPSMi/u+mKIPaG7uv/vP/ncqQ0ATUJ1R0Jv63ZCQAiAgRz6f93vVxa0pBnLLeWmltSNlKG1b7zH3EU4MhrLFSE+S+qhaF8CUp/JFCGB1UDk6slTIuZsdTcWnXOvexIzYhzCGZq40GTHkr3/xJSskhawtEazygDCY/szRBSxOZoNPAAfBq6iIIIVRuLNceitfOtKRVBpPtOsD/tspcJWaQWyYbUGMfFcCDb9tMZcX4ZjPihuaBDdjJ0qMZscMNQgZrRhBgXDvs/cZQFA5rD/iLKGUKoTPX/Jd1ik7DYj4cDMIvmh3mThuvq6Y6307K4vhzm7V9nYe2fNXn9Z9zbcnGtQP7IKszdRE7e43Lb+waZ9sHei7kb309AXbvnNXCKbc1CaEBJvQ4s+ew+2jTq9IIJaysnjSUb2ktkZuBdUbrZhjvyHCIi48afFs05MT3BmfGaTm7Q//5K/sV37+p63VOLTGyYFtbqzZgHm2aqiww9cpsUzBd2wAxsIBLGL63a1H9T2IiwWTyHBsSMn97MAeVwfuBVxIH97dtZv7XXehTSQE1R1qT9atlJik55VnL0tg5MSQGzavPEBkn36s/sbN0RARsf3NQykyYHGaheuMh6lvNk5t2tmNRR+TAfknMMkh034QsCNbrojxzC/Yv/r9P7L55XU7ffa800BR1hNjYRA340uOp+CArKy2BDeMhfVI8xL6L7zwnH3vz//YBRrWvZohxa5ndeFSThZPs9mQoiBmI6WOc9xSEiitFu4h3Fu4TMBLmCPMM2LKI5XRVDXfuXMgwGZEE30pRCy25awqlj/oAwXwtS3lyTcRllKnixSjjs0vLUuxqssqYb0abjNZLGo7C8h97E8J6+p/PxhP/QGTY6o8VjtKkzMYtRXFBlqiHykbnKF+POM3NIBGLPJS/n0xY9oZ7Z0HnuGpyeoZ3/Ab3BBPc2bI4YowLbR3FBx8LzBQPCfKztPCwMgfBs/31IPAPcyYdIFBUibCDVpnnSEBMKEoEEjDeC4uNQQ19AwfYUweOkDwYbfS51gguG+xHhBjbMck7VmCeWKnzl0Uj9MzIQTu55rwT7qXyoz5OC2KCG5KZjcDP9yDKHilfFrPRqIHWedqIwzax6rIiz5XO2hXxGfUBvil6sw9bQSOXIFlJodLOErHM+iZWbZMUkOYe1tVP0QLaQjkTQROnj994QI9otmgBJAvigdjm+TjCoKe8w3WLPzHrdJpHhnBCdftcCBrTO0LeUNjZEmPwyP4QfnKSbdReSgEbGgMnvAc1ymWL/s+YsEinHPC3fhXPv+51zkCmm3y2WOsK2Jp9QAaJnBMDEgZC1FEU9FAK4NxMnH7HTSEtJuTdRGnr9gXV6Z6MA0kfDSYKemtfHAJ+s7ZAj5g47wm1r24oBDbYyNQtET8+WMJJayQeKJkdx8duhvkWL8z+QUhTkpIJOGndJiffhSEGg2Ru3uCfNs95Yt/W9qNOhFUQ8vgvft2AZiQKiErpyVtYWu/bvV+wh4dMFiqOkqoAGeYJWbvcb1p8XTCzXyIA8SLCCgi6shEV36CFe7DZBKNVW3SszHMVO+9o1yoMggJDHqWHHUtLw7PRAEshKzgVZESUK137LAzZwctZmNyZEdR5YhJyGItLK75IYUwlnUxo9rhEcqyZaUwtMSE1JU+Q9O1ZsGXMQwEM2Ni7u4ECXRljAstkD7GZcQAOsTrllmv5ZrlUP1w/9G+PfP0U2LMHStIaLCoMymtXx1qtWZNcJaVIFiBUCAeDB3XAwwZpaUlLQpGCDFNVHZpvqxv9Y/6qEx4yFhIubK6Yddu3nXh1W2cyOIRnoHIYn69cc8ebW8Zu62DN9KjfRdxrLrrt+7ZwYksa87I6qAkiKmqfUuLJVmEm/bspdM2nxfyS5lho9ukBGkR4a2yOQmYQ/vYCsrdK8KXZ59/zvsW154AJNgljR0qcGe7uwVBC6NX3XwXevUqChvnhR3ubkXaqp6izMDsU7LiEKrAG0UJonRlQrjie+6pv1zZ0g2TXrKFkh2iiIm2WHCNhbVbbSuNBIMKY1aumud1QWvniuYNmcZj9IF+o+lKiWPJARYqVn6901ZfDERzYvqiVcaaGQfA+mPhJm2n/51WWaagOqNMwNTDruIxPAJKB9ONmA2TsZg1KnpSOsZMsSBwEcKwsWgQAGG8JmJ08IA598KgQbOuD+HCUi3fE1M3eHdw9dFW9xo4uMeuNMPQImY3DWo4jN0tQ7WNNrgQByCKWO0olYy/q+p+RWFBmCojVwxQ0hHe+lTvRKviLXgj6s2WC3IhqtMb/cw0cLcWxN/Y3gsB6vxM7VuTdY1SUhAN476n3fQVwo8gdu2uYRa3F9UWFngjAZgly8a4vgmuyqBM372eP+qk/sItOFaduGK5wU+6olMECTgAHvmYnT7gnC3HCaWlZAQKV6wwNzr03C0zwdLXsXnD4YniI8IdloSw1AKvFkIIIeo7aijQp07P3CsCU/grrsy2cL4peofvsS6MYSPUXqb3h/6IZkzyrXgRtUL7Ex8nT/gi7z2d3sGvEXIMlbDQPf7VL73yOlpgsyON06UwZuHEWM2NuwQmhxCZUyXZ0QBJzcwRxnUcAVURxmByCAd+0yUqDI0LxoImAJFQaaamozkjaHyz0Dk0MGlXTbRXAQUtREQG8SSlaXHy6HAuZR13iQ3t0c6hr2FAuHLSrHeFGg7ysnsCvnw0MAY86XwEBkIqcm3SXZFGhdbdlYUmjmf7hw1ZfUJ0lUO+qrR3EMzkRMLhSGY702cnQ4iGcTFchCCnhIyQAqKMJjNIA0FD5V4E54gK0uCKUCV9mi8SH0tBv5Pjrs0X4taoHlinLsGeKVurXvXxjRv3dyyRX1LHCe4iLLTiY1mpLPbcb3TFhITcKnehXDBOOkURYDyINCgPaPTi2z4Qy8GElSKjH+p24YFvzyP40EfMNGTwu6++6IuZMT7S5irBDMwmibyE1a4tz1esLO1/ICVlKEsKo5y955gm3lbfRosshbqCMUIIhgzx495BWUBLq5TLYtxibPpzeAETwRqS7DWbLuS2d3ZF/C3HGdxlCFvWXMHQ0C4FCuVlblXf29oS3kibFZF01FhcIbTp6lOn7LXPv2jnTq/bqFtXR0nw9urqU8FI/cj+g6y58p0+cJvGxlYpFVUnEZu0fPqMAXHHQxEQllVL9YMZYLnARGA6zHaEMaChojCdPXfGbnzwvhQ2ZlRKkAgcWLwIINb/sHM69I4gRYnzhafCCXCI88JgyihB0AmnJqsIawj/OLSw2mT8WLiLAFVA6/dp0NN7lI5ohwXwDk2dtU/CP7UBNyTKEtP/YS5qgLt6oB0fl1UdwGHyZ5IMYy4ujAQnXDwoOK6YSVhnWO+lgBCDqSMcmK7Mji0ocVhUTg8qC5zFgmf2GZYfWnqkOatdYvRMtYdGyAe6ZWiAWcjkjQua8WX6E7zCdRRtfYWnAsGDd4W6q016htsysgDE7KS5eZ76Fr9WoVC0WlVwHEeWpT7yttGhzGzEyqFvGXeCiaKI9dpYvGm1N+NwgRZgH+p6oCacHrlyeLC/b/OVilJEgo6s6RRgAd/pQYT60JU3tZ+F/GzplFbe0Blt4RiYSMlWmfqNZ8TbSBumwgdXvi+dUDnwWOqCwIXOKJSJPAgUhJ1eORzg048tJ8GCMuDl0CICDn7Otl7kCby8/cIjhJjzdbWFGYrMYHULSW0iP/DO4exfihYAnvIHR4ABC+XdvS+8UkJ3GWJ54oYGjtz71myiW+jE14mqXCxN+kL/IAvP23fp54HKo/7xn/nyy68zAMh6l0JGwEvNiVmpQJUMAdOB0fhDJOVABnZc6MG01HDcbeoOF156qfTKXBXG0qKDmmJq7TENgdmrq0F+CtY7quSDsABWf7gRIW4sGLShaDEsQMeVMLJBTBoL5yC1+/ZAgutAGue+GD1n1nDkNY1Cq/PzY6RlwhQzQgyYA4SDZVetNtUpKksIflSThYiAUr0YAE8nxw4DuMr+0Yk0ehGtCF7koDR0JkSiW3gGnQTj0j3CJ1hOMAYGh2mvesSsVXME7k2kWTNRQx2TG/asunfPVhdZNIpGAsyy1hCi1ocJq7ZFSGpvrFu11549Y0cHB3onKKcKsseYkKEMBaeuLJu1taIVy/Ni8iNpdmd17dvBgeqeyNmhvtvcWJXlJOIXI4BRQYTM9syKcEcoETAc1Vfs1NsBoUlUq4/EBLPzvkr/zMai5ef6zkxauEQhJLFVjhHxFfpiBD3vWwRaX0qJ+hHMlcLRF45kBdOhrEiUIMpjinxcSDjB9SKB0RWO6Eu7sDFv1z+5bc2RtDv1JW5iiXVXXtjRg41AwUvyTGI5SPNlZiJuztdeeFaC6oytFSQM5kR0skrQhOkwxmeYQRgpU+gjwhHVA20O5k4fgptsaVQqL6qu6kvwVen5VuCJ8FbtZ6o5s9c40oMtf9j5Am34woVz9vD2HccLtdzxOOdKgZQUtpASsy8xGK/6+I4N+l0p486kjQgppoULpdQ/7sZSfXD5oQzu7e058/cthlQnd70p32BhcIU+YEpCereW3WoVHtdlWbSk6FEOu4QQ2eevLxqjP7AQFheXPD/gAyNDY+d7ZroxdsekDPoNd1FafQnjZHPfxcV5y8gCZM3afL5gpVROCopgzCw91T0rGsbFBo9Ag0fwsXaTGWp54UpZSgLbrqHEVWs1wUH3wE9pWOai4oRjwhfBCp6AW41A37FMg3ajDHLWWqQURjCBiQNjhhQ4b4pygTGQ5ttUKu99Dz7D1FHROXoHBRklgi2yUKpg5iye56Rt6gLsxfYEcPEDxySBW3BAuVIWrjQyuQs6QvhwYvHCwrzDkS3Giihsqle93rSseBZCHcbNhJKFSsmOT6ruhsVlnhE/Y8Y1hgGHq7obU/wVC72vOqK3cNgnAhQeylEmLHBn/CsSwKJH0RDsDasX60etl2AHSuJTogHOJ0MoyVaCiSmI/vUHrtP/WFHeXMEUIQcO+PIH4Q31Ac9Q1vw7paVMfyYcAl+x+KgzNCjsFMylcKoorCfow+sHDBW5Fytxiw2Lm3KhA8a3UETc6/OrP/2F16PFrnorRgtMokqrgqoc5iwIQ+fgR3TXmpiNI4AqQmVdu0MCKg2VQRriAmL7E9GcrBIkNQwJYSDtZiyNQwCGuEAIvic/LwNCFqJjgmP6MebREKLmi0y28Ca40Imnc2IYIz/Zc/uwbo8OjmUFqZNLC1aoLIiYcNdJ8xWAsJD6YnYM2OIuYE0Q6zdUmpocaVe4GNKZhCxM/OgISXzxIng6XXVHYMLw0X5gngAcxsNaIDQSmErUAWi6EbMSd1FaMViE45zaDVSHbdtYZlGtkDSWFeOL2eHJiVsp9/aPrN5Vx4pRopkV8/pGTL7WlGnNzEn1B8jgRyLIynn28kXBZ2B3H+769i/sJTdW3XLlih1Jm8xKG71wes3dtyxWZVoq5wBB9GhWTVmNZREH7humdDPAT7uwIECUjsTW9TuPJKzWJaL6zhB7am9H/Sqk8P5ynz1YJgSFaJgx2IPZCC9wCeiJ6l+3hcVFy8FUHAfYrise4YIYkVsbohomudySVWmJQsQkBHvaA7Gg3TElGSJloLmQzlqzemL/8Df/nl04tyE4Y73lxOTHzhxRpCrzC/4tWlohVxQTQysXwQkpYfgIZBgbDAAhcXhci2bUqe76TH0Og4Yw2eQZRolWKpzQX3l+UW0lDTg2Z6sry7Z992ZE0PS0nuMS84P7VD6uOawnJg+0BD+mD7cQfOpHcARmCw3NMStLTMo3e1UfoNQdn9RUD8ZmmTCD0jE3tT6j/fvQvkkLCeGGhCbBv6RgVG2x6FwWg/ocpRMFtCEBBB7DRFw7V84+BubMBdo3Fw5utSgvGBVhoVRxRQNXEUIRJRfBjXW+ubBobVmbuXJR3ZezXFHKowAEbBizqTdk9auCgZl5nzraJLw+7llR2Sg70RgJTDJK514KPaPvBALnG9Am9QXnSEdAXHEPnWCNwXC5d2+KBCruO9rklhLM2L8XTaqv4D6Sm443wSqBF8F0fSNq/UUKqfpAeTFpAByCd2JhnhxXnWZcSDHxRrjDLNy2cD8tXMKNPOmjmHWNnfBbzYYLadIjvMUkpUhI2db71eVFxyvc9y3BDSHEvACecW4WAscVTNURS421a9ALZ4IN9D0wDW5rSTtFlS+40jaUMMbcwUWEMwKEU7QdfsrP6UX5cU8/6Ca6KgA7cIGrw1GyAeFOee5qVHwcwDmUAX0LPFlXSHA3s9Ixvk5ZdHTEZ6kX0I3ygDs7EijgdaEt8V/+6ddeZ5d1kaSxRQ2mP75HXBGswWBMAu0I840prGwM6ua7KkuNIJqmJDwauSOGOtDLwIUFEoEIQiiYDOuJmNk2EoCZVUXn5KWZgbV67Roq/lqEDMc2+NiBygIJfI0Frj1XP5VGFt5QZbQRQqmstH39Fitkr6x797cloNguSlqqgJDNz1uKGWjqGNxWqYyYtsry2U7qMBgJmhcE7laRAOUEoHYASAgJRp4r4iYT8at+riEgftVYzF4ig/m4FrhHW/KV7WordaXsiTSttaIQsLZn3VbHhl1mWvZsaZVNVfu2dcJUURBJgk8M7dSZU8qj77Nw2JiUOjJmMjdo2dObK7KCBXP18EmtpTLi1lK5/H60t6t+FAMWc33h6iVZFZH2yIA2iM7MM66Mx6BNw/wnsvaYTo6GI76pfppYV1bszUd7YuA5EYZMecEMSwpi9XUb6pMkuKG+QwEA6dHsOHqezTzBHWaSkv+8BGheGbMmiiMjoin1BeFT14oi6oy+W1io2P2dqh21sPiAoxiOcETQE2Oc2OmNZXv2yiV7+tJ5e/mZZ+ydN79vX/3ql+z4cEdE3rStR/ft3Nnzxmm4buWJ+aORMX7JuiYIDcaC0AKnIBzvXwkr+geNl41yQV8EKGsDsYBgKmiSPpU5Ibiqn1kgCwXgcksJvqVS3lqH+6qrcFn5um8fHIHpKBYloCdiTEwcGnZaloMgVDcWwSNIXGsXzHA/4h5JSTjiqoYyGKvkyBNVSPlHxOxMVuXAMGHEaOgQO8IBnASH2aJqX9YiihYwhCmjJKF8cmYW448IDiqKqx/GTH4dMSAUG+gZmAUmxJH9jJvAbBBUfA/dMt7JhKshrmEJqQf7u05XeSkALEOASdZadc+LHVlS9I3qgJtLAPI+8f5QvuAKApKy3R2lZwgGeIGPw+gPhQAhQQcwkzUSbgwhRLyCNviSmqnbi0CepCHQ7yiDtNkZs545I9ZrPDNBmMJA+V633oaoX7mPFASYNECfn5+PFteKIWfVl+VizlaX5u1gd8c9VufOnpYQadui8HtxccFneW6srTi+M76VzYm/SDANZR3BGxH6cCGsquWlJR//R6FHqULphHHjVkaE0lYUGNyACC9fCyjBB6+N3NzCW9EYLkCaL7R22AIJd/vpIUYHz4A11wh+KA1SesQjXagoRG2OBJcA5nADsyib8TBc4Iz1YX0FvKKviChm0ApWOUoL9XDlRX3geCxeRHrypM7gNIG+whugqln8i597/nU2WWwww0KEyHqNhhhMU1ZLMlPwI7G3dg4MT1VMzL9SyrofH/OaDNAA3coSkCgIAeB+STEKH8wUIMQJHDHdj8xHYp1M+1Ur9FPf6RHpEFDIQA5OYyV9Tw1j+xfxCWvJCsC/mc1LYxOC19WhzKCal2nd67aUpxg33EOMPpkSs0rJjB4n7KBaV2xKAIuA9Y73WE5iGao37kgkPn571SeGdp9wQgRYTXzXYsZsMAkjPzw6cuGJQIKJ0LmuKShPtgFi92mxBNdW1H/qMKWTEGBmE+NH6XHHVjNCjIFMXSFgqSzNI6m2SPutNkZ2Ii3q7NmzVq81rVCet5t375n0FoFPRKgye0L4XEodLMb87MVNAb9jx7W6CGVZllTVskUxTCF8RkIglZKVJPjkxUjLRbVRgHUCFRJDgOyU0BIMeYY2HheCIxjUIGdoXFuTlD08qIugipbxwXv1lYQghAuDUrdKqZnYsfrGGameMc4Esnel2OgBHettXRaR0nBfyyVlwVfgC1dQdtA247KMMP93ZB0/OGrKMpM2rV5Kx8d29enz9vmXn7VnJKSyEiCsR0I4LS4W7XBvy8rlkqyqii0trYjZpf3QR8ZOEPQQGwwInzljlSeCE8oJ7xBmTDBg/AFmVRMslxaXXUtk4g9CinEc+pJTsSfCp74YsitrwhlmYMIU+7KOlhbmbVA/cgYAnApi2ox5MDAfS+VtIMs6ni7YWPDbPaxZMiscTRdtFJf2LUHTFv5hleObR5lAoEJRKD1b23tiKjB11Vf4Cd7BNGAsEDtMnSUC0CHvneGo3ls7e1aUNVTMZ8XEpLmLkBLC8Zhr24ylScCIgfCNj6OJ4bAsgbE2ApYIdEAfOa6rRgiNZrvhApaxNoQxawpRRhibSeUKtn/E6QvLwnehhZ6NVa8GJ0FTP/UqwgrcQUhBg1h7LHGhHHCR+tMftI2rW0aqH0yMvokmsTArebqdl8ogrVtTypsAM+YdcHIhM82XiLLh3hxl4oxY/cisM/gHU+D5Gpj6DhrqfKwflB/6lT6JrDzclLgbow2YWQYCfHCPo3yBX2UJMXgeyh1GAHkxG7SFtaXyoRXSdxinlSKHIjovXGZpBswbAUNdaBdj1DBz6o2HAcEl1iD+gcKMiy4SzoyfirG6BUu9GYvCWBACC+CytiTkiJTL1H5xTdUxmkUZhFHod2DIMwLCCxwIgfx9SyuUAtXVjQil5VnUzl40jV6yANhjtIBrLjxF7whihBc7aXB6tQs7wZT+pU8oy/td9XBLTLgb/7mf+crrW7tHIjwhlJg4Z+j4dFIlOGCRpRpSLJacQQEYptOyGh2gCQIR4qhDyJiZZBKqrlVRd/czKh1TaI8PT3wwEaLTP2cQvvWKoktYfY+LEQ2WtS8AE4sgOuhOwJTmoXZbo8FGnllbmq/4pICRGHZRTNpdcQgQCQ4mfLDHIUJgTt/NzaXEEAYupGqNps9USSrvWFxEKCSkXqzOxyXSqtccyaPBdhB4zgUvDA/GxlT0SCsR8qvttJE2s4dih3L1kjYygMzMv5IEFuk+uX3HCpO+LaS7skRxKfKcrX0k3pIlMZambZxat929ff2OdiGIrBYJDVlzEA5IOJJ19vkXrlqWaf6DjtoSLcz0qciCY0fEQKeL1CWARna488i27t+306c21G9pMXOUhri0MQkUCStgjasJV6GvM1FfotXR741R3O7vnojJMyYhQSwEw/+NCQ9S46Jlb7J8sTxl3D0nIjQtxgRg7Ayk0n/sNViU9UFdmS0Ks2KgWQWpLxDaIjqVfGfnyLaOGra2sW4/8/Wv2rmNJZuXsE3gXuzUBAKWDMCo0hLCeZuXdgqzhaDVFXbrxsf2B3/4+3b58tOOEygeEH5d2nmpMi8CwgKkr5mODQMa282bN+z7b/zQzl0475YzYw8skQCvD4W3jJehiHz44ce2LcGxtLzggp0yYRC+iata0qkeWlvlsGYL65phy5yUq1hp3f7Z737T9hoD+947H9vlFz5vf/St79n1uzu2/WDHLl1+SnVHQTBryuqCflDGEFxo8fuHx2KIRdUVgcGfkqpurmg4/cCYItehB8GeGiH8mTyDKwpGyGbRlULOmSGLw0uloiwBaFnWnQQPSiJWl0+5FkNjZiUMHWaD+xMXFC7LtGAv1Ue/sY6ktKiduDWdYQmXak0xX8Eroe/6ypOlCqAnTMeJGLrRfbBwOD6E8WnyZJauu/nUjJ7gG9ydysJb7h4c8FtwIVKHjNoiQIhfoDDGrCEFFZyFZ8H0hqJNmDF9DtN3AS9cRgAylumuUNUJHkEplI/CRS3A87YELYvGEVUIM8cRPQffyIvxs+3tbZ9wsbOzb3v7B76/5O7egQ9nPHy0bVVZx0wsadaifSZhvnik6MfINRrxVKxalAhcf9SfdXXQEusj4cNMeuCofoRraaEgRl9VndW3wmXwvcB6QFnUjEVC78CPdjOWxg4mCDZf4qA+G0mYsV0Zs7j1sfnsU7UZj5f3lfKNFKOon1BOwAeE+0j4Bu9HOSAp7wngIuW5EqDA91hWLvyVL8KTtiOUxCgc1vA2eASzEOEdLljVnw0p76wrY5IHFmX8cy9cfR0tG5MS1+ViqWQLxaLlE2P3Q6f1UVYMdbkohjI68YkMDBgLE1W4rrK2VA9pTj0feL/3cEeavTSKZMa3IzmuNVzLYINOHDq+150aiy+f3cBBUiRxTubwUxfO+fYx+0d13zuwL+ANhh0XGmN1ZkKaDLoGM2Ha7POmui0srtrRSVPI0ZZgzNiJpDTS++jk0FZXlxw5YJQIFzp9KA0Zd+dRU1p+o6P0LTs4OfZ1Fsws25WBVevP2Z1He7Z+6qy7UQpqM5M/RFXuHkXDxaUGo8B9JP1Qv6V9iFaHAjwbfnb1rtdv2itLFfuAo9JjRcsJKUqFdsTEcIGNU9Ka1Y502Y7ERNnctTpgGUHMyhIOlZQyFAEByzZjG7LSNpXfPOtyBvotRoGgPjw6VGdjfQmxEqxfYzq9EFDEhIDFrcuK9J7qHpMAjadKQjQhiRhJVhYTB2lymJ7PktQ9zIE2HXUntnVQdY0cek7JCsS9wGzDZLFiJ7JEsChx6YDAuGHc/aY/FY1q68IUuBzIun3n45s2iKXs9LnzTpyid0vOiem4VZe140ZfhH5sv/JzP2tn1qSZqzwWAecyYigilEQqy4R/fZRT7SJhyZid0Er9x8SZgS1Kmy1JO2VGaF3MoCPhwUCyydp+671r9snNWxLYInwxbHCJtVe+Z5++4ziLNl4G9RNjoqx9QUghoOlfhuYOqye+s4Vb+WIEPgAua1YcURZxVX2Sso6+4xh68JHFrkwW+uTuA9s8f9GOj/btCy8/Zx/duuNjmZuLZasUxdjnhH/qY8Y5caFnsIwhduH+3uGhcDelZkZjrCgXMAnfyUGwFaoJ15j8gwLGBrRVt2BXlpZc+8cl4y40JYbR+zZCgklMio3vdUe5wi32pFwSHRaEdytSLM5trtqcFKLlUs7UUuUlRq5+hnG4c1Z5uGdBf4xjMvGlJ5xiTQyTCwYTWWrKH8Wv10KrTgr3Va4YjVQYNQ6GL4aovvVxVNFnTEB2waToC5TVTj+PTXnDM7CYURxRKOln3NGMc6GQsCMGTLcoRs9iW3FN1RKLxfU4HzvvtOqeF5YNyyJgzihniHem86PJ4/XxCQN65sJa0RexOpxxeotWEF7CWywHrCvWHqIkt4QncxylpCuzn3mHDCcfyuqNmWmasIXKoqzxFZ90cSymTP/CS+BNwAuvDpMw2JJrNBZvFb9jyUUpk7BXpKyeWq5YrM8m4OIlopHKfNmVPgQgQsjHgdQ3rHHFPccC46SUfCzjhvA9wzpQ8aGy+PFLz1y2S+dO21NSlst5WYl6lpiL1jbBrxFunOKAATEUzNx4EC7xm91wuOKCdKUNC1Fl4zFzuOpKH6F4CzIumJm1mlJ6NgFGBYensG4SWsc48aEO5U+9mSfhEzrAs7/71S+8TmPnizkr53I2kjnGwXMFZdSXRjGP/x8qFYNm1+m+OhFCZFVzozt2pj9Kla2jNANpfgzA7x1VxWBzbtmoFGuIiNfXT4kRMiYiZqaKKDfb3drxcaAjERYWzI3b92z74NjHnRgvW1he8nUi7iJQxzF2xIaNKVkHviBOdTk8OnYNkR0NAA571rn5LAbKrhoccwCCYUkwq8Q1UdWBzlIV3CJgDKonJn0ohtoUkrF1zxiX6H7V6mrCYWsgzabkVhSI59tOiZmJ7Fxj9EF7vZOS4JwjGvwc2eWiaiTiuF4/tp4Q9HNnztikV/N1aTCVo+OatXAB9Se+ezkzJ9nHjs7NjNp2cXNJ2m7X9qsSGFhP7bq9cOW8TcRcIDwsk73dYwnsNTusNU1koGtDglLVQOCIKH1WotrSkQDcOWrazXsP7NqdbTtWWxeKHNOiugsRsFRw6fnEENVdHFrCaqSypaEJORfKEhASgK7Ri5keSEAW84zdMCsLHhFp2Srax7WYHMMu/VhRzBxlSviDnYkYb9feevcjwfrI5ldKlqqoDvpoJEuGRZLgRUJ9fePeI3v/o0/s4tNPSzlAmIkZKQ8UBvqAxY8AHC0XqxYNl0kx4w4aswhDv6uCBdsNYZ082JbGu7tvi7LyV1aWnXGqlV4/dsJPpfO6Z5wMCyDplgKaZrWhPmqLOYs5Xbt+XQK6ZkvK4879R7pv297ekZhEpKF31LcDESKuPywun4AkosR1ykSVU2fP2eH2Q7ty6YI9ePjQXnjpFc97eXnehV5VShMTX3zavuqEFowrh51fYNyuhYs7kX80xpOwra09wRk3EH2DtYJCNnZGDt4jDGqiLywBd/OorzL6zxmD2glM2VHED7uUYENjHqq8sWhugyP2le9EllkF60WMatxr2+mVJfEKKZrNmq0vzPtiZcZjOS4lK9Lri/myOepQ8BtxGrLaRvkUTt04NDSuPqpJ29dP5IuYVkrlS8gNWBAuGCCQpCGxvocrB37SPqw82oGCyxVrBOUKfEBLx1pyb4/aCfyZwMUsRrR98MjHk8ElIW3Q8EmHFVdXX8AU2KPR8yadMoJndcQXeUbkewLlMCaFtcDEmQPxIp9tK8ZLP0RrTKVwCRdg6vApzh1LS4lhSj1DCginvBT5ifocJl0UnHMSSjBv3PEvP/eUff7ZpyRIVm1TFj3LUHCn1aRkd7q4yrKuxE/Ev9CoilKgclJmFySYchIco14z6gspEa4MSSn5+Z/5mp3eWLXFctEFO0ry3uGB7R0c+mxO9kHkaCJ3d+o3rkU8JljjDJPAa5vHh2qf6E5wZlYisxHZ4YattHyxvOCOVY0gwwNGWl/sj8WufFm2wpgnLm/OIgsKBcIMDQxXJx4TZoIyzg1PjP/05597Hb87p6Lif4QBMnOnikWjhu8wTiNpW1k7bc1h5GZymSoAMa513Ozb7lHDyiJgmEO9I8RRB6BVM361srxmWTH2YxH5CWMkYvAnVWm8ssRgQCAa7icslbQ6EpMaBi2FSp2Zcpdkk12XJQzwbba7LStVSiJyMWcxQ/avYqbMsYANq6TRME4QLcfAvZvBKfcbI/TcpSENBrOZdrvmLAYYxxUobVYUaBVZNe7jd8EnvVEI3RGR4tpjWikMnY1Hcc8x7oIJjHbnrgl954sOZdGdz+ODjdvHtQO1aWBPCTnYBHXr8NjOnj9vj3YPZMqvypISUkxEmGo0cGEiwkJqaKcW8xJoR3YimMKo1ubzYg5F2xfDK+CaFX7GEwW3KjlTjN0ksFD02AUAug3jICyy7mDpixn4QW4TxmyGdun0mgQRW2hJzInIO2pXV/2A9o07cLfWs70ThFXSlioIUSGY2sqJz20xhywb3orRMYkC+GGVcBRJvS0FRrBwV4HyaffGdufhvjROWS4iGBZKN9pj+/CTLbt2i35L2cr6qgsqDnUcSct879oNtyjZwBi3Gq5i+g5XAvVjIXU0EB5pznkJuowEysHDXWd04Bs72r//wQdWKc/b0vyia8FHB/v2zJWrtr+/Zx9fv2HlUtlOTuoiSvbhkwWt/tzf27MjWTPLK/O+INuXT4iGlpcXpRgsuWWNe7BW7djDh1t28exp9XlX8I0UBMbEsHzYXBdml0wX7Obdh67w7Dy4bV/6/Iu2s7srPF6UFXTg4xRspQX+JFC0BIdoHUpkoTIJR8BQu4S7ei8wOO7fl8AEfxHOMBwEU7UqQSHc8Aqr/3GTUd+UFBYG37OiC+Y0sf+kT5BAwElUtOsNadISDHMDW1pZtI31Reu2jpWPhCAL1AR3tPqKmGBCzB1Rz3H6c8o/KWHFLvHLwu+M0s7JemcMZpH9D0U3KwsVMR2sOCkF4hsIlK6YFowpBX6qrdAkFkdLFgTCCgGjiqn9WBaoFeKzKC36xoWyIuMiXFFUsIgYI6H/xFBE/whfMVLxK5igjzEpHZOrwizASFgpKl1NCiGnC2OtKrnnizZPn/giXd27+1D54CLkPqIw1VD5MQEL/DmUwkGB5MuMPMbcfYaeyvCxfSkFKNFnz2zahx99aNs7ez4noCNh3BTfffTooXBr3yeVnIj2b9y6Zz98+x375MZNe+6FF2WZmWiy4RbcCAUJhUbwEgvxnV6S+azgxVrKrHB432GGx2txfd2WCtHypE3RGvTDRA/gVKhU7Ls/eINGTxUEwUO89tGj+z7+trhYUV+J50toMZeAGbcDKalNKTFtKeOMEw+klAAS+nh9ddmFM54RBBXP2LqM/UaBhzrYaRb887FI3WON4bJGcznLxDJ9lxc9M9nE92oVnsVffOaZ19FyUrmSHRzXLSaGXWuK8JIFn0k3VCftndSsKob5QFokiwNPnT7jWkqjySLhhK2urArAR9KWjyU4IPie76fmvlWElr5lt4HK8rK7KDD+cBmxRcn8woLukc41184undu0jKmi0i4whxmDYkyEPQFBpqqYclOE3RJTx+0lGeEuPDReYZqtb55ySwlf8b7qVBAzgnGyQNnXdsn6g5n31SPst4aLDARl0I+NPn2xpoDDTDmAmBNCLDBBQV9hfTCQKa7tAGTmDxoAFhuLUrvSLtpCuoEz8jk7vZwUwvXsodp8eWPZ8tJyxrmYHctcW1hcsRs379jKxhmr0hYxo4k6OCWzf7mctc15MTyZ/wcSRKN4TjBs20tPn7PYoOnWI+49hAIz5w5q0mCZhAFkBde+LDf2dAPrYLQIZXZgZucFpkpjkpekUa2U1Z6++lxWGwwCQcVJwFhSshPtQGZmrY3GHu36wPHruG3Z7BKlgxmHdyQc2Fkf1+Vcumy3H+xJY24LgUW8quOJ6rbLjgz5BcFajEjtY4ssqSYSjmIMqYpty8L8wfsfukXuM/mEwBz/jq//q1/+kvVFENL51Sdqn77HNYD2DuNlATPWCO6DsYjpRBrfRLVr1KvuBju/sWF54WBWRNJuVq1cEH4rDVru5acuisCkKAk+eT1HgyxKc11aWvT9AtWxruWxT1uk5MQEe7RyMSgJt+MjWcnq22cun5Om2BJ8sXZQwEbGHmpsN4byxnhiNl+SsjO086fWogXW6o8h43AienYZYeEqs0mxWmuuEKl4MVQENjCsCmfSWfai49j6oY+BMHkCBuwWrXAVIY1wxaIiRpa1cFVp2JUBQYHrJZUY2ksvXLJzp1bUnpgtyIJqNw4tlxzaK88/5TvBH27fsbPC2c0zG7KAVy1eEA1KsJ47f1ZMOSs625TSeQSrFmzYFIBBdpUp/MDK9HV8+g2TqRTT9uKzF4W7PSlcJcsIj9jJIRvXt2zgLAHJei2sKixYvAi0C+aJsKYdCA6sKYRICAgcBA1XLDeUGD5wq0n9iqUHQ/RZe1IeBDblKTYh/AEm0DICkhyZ/YjHCOUWAQ6T5znvcXNTH8pHCBDcHasEWE/gBttYwUeYJEUVXbFSOQgyBBUVw1JgZt58KW/nz6xavXYkumY8Oql2MxmHIb2xC1TufVNhveN0Bizar/zE5yUEWsIlWWeC93wp5wI5I1rGGmT5BfWdiFec31iylVLa1lc4zZ1lL8INCSqfuKE2YCliVVfZnUf0zvE/LGPhCCD3Wqj+i6KDp5++5O04Pjiwk4M9XxvHmBZWF7MgSYMCCT6jPG4sL9mSlBN4FAYEGx3gOsYCdfxQn7SxwkRrTdUT9yaT0KDXSom9IYX7nZbVZKUyqY7Zwoy17e9uW/yVV158nR0mGFfo6j8YCV6/2mHTkiIctBTfpkNac0rvYOoclc5iQWbjnEggMJCPr3RtfcO1pPW1VWs0avqm51Mvm62usZdaOs/Uy546UBqSLBC0gLaETEyS97XPPW8XpG2wJuHM5rxdunzZiXtr99CJnXVQA1lyLEpk4DCuuiXEGMA+3Eel+QXdxuzO3XtucTCRIloBbu6/b8sCq5TmhQQTt4oW1874NGXMW4A0X2YcQ52+tGn3tvZt89wFEc/It1Sh/Iy0SrblwaRnei0LPtmSZ2d71zv/wrlz3tns+nFqc82Za7P2UBq9LFIJ0+dE9Olhy8Z5SWbLSbgfC31j0q4X7P62NCkx/Mykay9euWTlXNz2HtxyV2imIkWgJetTSL+UT1oJAKnzGy11sDhaazDn7lc0bKLPehOD64tgsDAhEjQbSmVrIegW5kufnd9AkHf8eya8MO7hW0qp3xyGHWnqbRG8nqN1c3QEViWnQ+O6zAmeRyey6ho9CaSm4HYgRBy6hbO6suTHipxIEBUry76Qu9cRAUsVyUvz591YWnurJ+0MJp/I2AVZm3HhFozW19KJuV774B07kCXZapxYTzjEICwuh5iICfcDR7dwbdaqYvhHaiRT0ZnOndQzdqcXo1GfM2P0zKkNJxx2GUFYo7kyzsQWUCwshQm7VivcRdNjmnZXuIKy0xExQ4w1ac6tVlXEmLUP3/1IlkNHFgTraQ7taO9YOC8xLgbjE16kOLAp7QkLzNUva2trvtZsb+uhMxXGGDodCTQJaTVH2unEt0PCpd4RHJmo0JDCxnIG2UYOWz9ZVe3hMEw/10htHYzEBPQds1Dh3jAOJXHcZ/JAQ3BIyFr1NU8xrJS+FDBZ0q0jaddiPpmkbciKZPG3CUfnJGBPL5ZtQVq1j2bPpe3bb7wjjXfNZ7ayh+TffO/7Lhhxd87nme0qixdYq13RWjLcTsyoMzGvohSJlhgrYxtjO7e2IqWuaovlnJ8cwCzXeFwwZscRKSngbWS50J3KQJFZnSi4YbZe5MrDhUeUUJdCNVH5aOpMPhCpqg/JU4qg4KAC9JWEkISXTxYQnPR5lL/euOuRfhavYzwqmunG+JRgqDyBJc98rZ/ayPfUE/dUVsIFIcqMToQeXgcELB8xa5Z3uAzZPcXHXiScv/blL9on16+5hYy1xU7uDEWwhpP2IhxZuoDQz6gd6VHLvvTS03b46I5t3bttW3duWedA+Ht0ZGkp7QnBQTqUW73luZY9tV62pcycVTLmx97Ml7KWlLJDO+CNWHS379531x9H/7BIvClFG8GzUJm3gi9aHlm1diKozYn3Mau45DRAZP2jTziT4svSkAsXn5LgWnK6Yvq9j2sJwCXBA09ZRzSblULIxI8V5IRgz3FUTPdHJWHSCfxTt7LYGg5n1u/RRyxZAr/i/+4vfv71pWJGJn7ScsKPQnpoi6W4rS2l1cC4FdXgZSHV6fUFFWy2VinY2kpJWh3DsWl1BoNwEibS1haKeR+886nL7aZtLFVEgT0JoJGdKg6tnB67z3VBBS3L8igU47I2JPHFoO5u37Wb97ekrY7tRFL3e+99bCctCTVZU7jj2JuOGUZiTbI0+lZQB+cVUxkGbNUgASQVExHmOWFW9S4XhDBDK+ACFATmZRk0qociZlyUIv340IpiwJkEE0sEIVkxWQmkD69fF0BlbdjQdrcfSOieyAqSEMoKQaWxM/X7pHZs5fmi6s85XyMxowOrCDZomekCG4F2bEVwLE56lhBcec/uBSwwTasD2DmdWYd0LIvljk5kOUhwLicYJ0iJl6hz8hW7s9f0U5dx26WF4F+8vI4JKrCXrN7DPZKyw5O+j/E1RMwNEQlTwtUYaWSMGUnw6J5tj0RWvlA3qU4U3vguFaurORGFNL9RXgwRRURWl7Qc1jV0esqDAXsRAe4v1qUdSunYqQ1s52Qki07vEwMhZswOTqQYiEG1BasvPfesbS4UrKpC7osgOIIdhlHrNMUY1d/qHywc3AhLgiGaPubxuphjscgMtoadlbAfyIJeEBM8tbFsV5++7MyLaeRY61juXTEA/OJpXYXPvt6uI0a3yMGHkrQwbCbUsPv4SVvMUMpFXQqWr5oXrBA+8yK+EWMYIjxBXQy26QJbJowVFpYEG+ExjF8FoDXXJcRgagj6vJScq5cv2jNXLgo/KrYqAlxQ2WjezNgqy0JMq6xFWT+n9a6Uz/gBhIwv5ArzSld0xlhZnHc3XknpYKosk2A/u7aUl1icHRUirR3rRzxY1wW3kmGknDPlkwHEZJkcw/DkkYRvU/lCl11Z7Bw1UsiVXVtm/AHLFs1lceOUTZJFa01kCUJXeszO/SOpE4PssmLajtXnLVnoDRHYvpS9tUVpvhJcvUTJtvarvgHwPAJoMrAKswEl3LEeMpmCa+14D9Hs8TygwaMUqSNNxGdLxYJPLKlk1L7mgRjswL7+4nNSFI6lnVfcmmbvRSwGn7mXZGq4hJZog1mcWHPMUExJaWDmry8qlRLCqclJTjKYk6I5v2jqTfGLuPAZhQ2HJ8IX2aW2IvTFMH2zZSnAnDIslJFi3VKZEiL6Y0cehCDWPAJQ/1zxY80anh2Ww3DYIvQFjmB1kKgjfETIoXDhKvRF2BJYI8bKxYEr5UW793BPRoIUliECN6YyBHv4mACHxRljBaOeIfgY+/mJL37RtncP3JvCPqngqit+J0eCSczKUrj74g8oQdlcxX74znUpm2Pbk0KZryypvmP7znf+xvckZKYdnoQRexVKIeOesk+qx+J7W3ZwsK16SuBIidzfPxDut4wTqzlvjIkoQ8Gf2aH0B+1l6Agh48qu8HWoa09C0RdtAzDRXO34xMqikSvPPKt2420oOh6zJOjv/NzP+/gzM8rxhq1vbNiRLPnz585YLo/yIFz+5S997nUGVlNqLGuoEurooTo8JQLCZ4ibgLU6jOUUU3PS9iBeDm1r+9ELx9IKN8VcFgsiQhGCz1aTJF8tyNwUsNsSEMwyPLW24GZttSONZRy3c9KiWQOVV+WYlj6/tCDmUbSNsohOAMgKqdlglVmCzDpkqnBGmASBMn2c+7iQE60KgDCrjXouSkgd7m9LwxjZ5tqitZrS7LNxEW3PNlfFHONdW8zPSbjGbdA8tm71wPeQm1ObR121MZcRk0Q4kJ+YnTC0IWRoSMNgZtmoLwsNs7ota62+L0TuiskmbNytSnvqCKjSrmJtWVFVaZDLXj8OtEtIGI47NVcI8DOnlfeCJNxkpI7Xt89dOiUNp+nb+IzEpOKZolsjTMZgIono2k7NMyFiIqjCVOJ2d+uR1UWocxKkTIEXdqNAilkq8aCjnwhX/OvMSBLBMCYoRCvLikool5IsNbQfvCf9YVvp0AKlMSrPTj9mJ7KYmjLLD+sn6m+0fdaeKWu0RPUJrqPN1Q1bWV0VU1BZ6pP9Bw9tf2/b9mW1gKWtE1b2IyylOIiJDyS4mKnFgmA0fRicgOQuuVs3r9v+zpYsoLN+ltKNG5/Yg0dbfpzHt7/9HXv48KEfA7Ki39/807+yrYdb+u5p0cHI3nr3A1nVj1wwvPfu+7azcyAFNWUrK+v2N3/zPXtw765dunRZxDGwd95613dXWVW9P7l1x97/8CMRfd5WlPd3v/9Du/9w286dueBC4nvf/Z7t7+7b1SvP2MfXrts9aaMlCQ4s4m/8yZ/anXv3bV0WG9OSv/v9N+zh1q6tyIK6d/+hvad8mT5ekeD767/5rj18tGOraxveD9/4k2/aw51dWz9z3qfDf/TxLXuwtWcf32IX/aTtPNq2hoifQyvD/myP9OxIcBmKeR4fH7u3AdgydpOXUIZhsL4LDRghxo4g3U40BoygZxo0s2rnRD+TVMH22xPbl9JRHcRtpzm2HelBR4OMPRKDeygGd9wVXsRydlAb2YPtuuAR82Ncqt2xFJSaa8UJMV8WLPuWYWLoaNQMtMdYe1VMW0G4ycQBnG2VvJQ+CYVuU5a5lASsTnY/2Tx9RkrNgvBN9CVLBffR81cuWeN4z86Ib6Rk7Un/9GUbzFKDV7EODs8EbnwUkLYs1A31w/mnzvvMOAR/rSEFlzFH0QDjnoXivJTEhgsghLdP+lBAqcP6OVC5PMM64jewZewpssZkkSstY2MoLLwj+PIWhKme+/iYBFdRioqoMbJUxBPJ0yd9AHv4lwRsKpP3wy1PBAsscFfI1XYEE+X4EIyUxYg8cEHP2SPRO2v0OrLA9c+lJvVkvBlB2Bb86HeWZxyJ7lDW8A6hcKG0Ya09EM2wPZ1q5dYqsxwZV482MRBXURp3jar85eVV4Y0UWvUrE3hwIWJVpcVPiCheWN4otEMpA41qTfxGnEVC53B3V/Q3Z3XkxP6+ff3rX5cCxlwE9ZX6nWEN9CYxUJWz4EMouIJ9D0pcyoLFouiGgyURfhubpyz+zDMvvf7RrXuWX1yyD27etkShbDGZi9VB0m7c3ZLFs2/FhRUfvN/aOxazGtiuCmcrnf19CRtZCb74VQDf1vubt++oQupwMSM000eHDTsZJmx1adnYsPKMJOZSZmjZ7qE9f27d1itxm5fmfmevbe2JCEotEGl5o1gQemopY689c8auv/nntjKPT7clzZIdwIWISTF3CRrcHyc1SfXuQPVigSXme1zId2Q1aUmLK6si7hNh1sSWlkq2KEtpOJAgEtNgAgAzDdmLS1zCcilpW0rH1PH5QsZOry6qzsvS4oXQo76EWcqWZREggJlFyQzFWrVrZVkW+7tH9vTFK5aVxrHCGEi34Zo2i2+ZKkungxQyddw8jgmRZOvbpVOymLA2UkX75OGu7UqIHzV7VhXSgeAItqvnVm1ZVkkGl0txUVpJwVYWFsTYT4tBr9q5dQk79cu41bezYoiDQUuMcUX9I8sCN5AsLt9mSGSUS47t/NlVMZWuCHpgSdouQYW/nBNz99UeJtM0Zb0xBf/yc89I02oKwcS8RD2pDNtWTeylZy75oOknt64JEZt2bnPThkJOXG1MDcD3X1L72aIHBsEYE9opA7XCfp9dhN/f12/pGyxCSWE7kgLEJqCMPUY7ggytI1hQ/2pV+MT45ETtUXLWT1VrLXeLsmg9Er4wk+icLPqYMVPW0lWPazLihhIAncg1ree4fphyzWbKrDdhnLQva4ZJPW1ZA35WkPI63D/0KxOCWHi9v8cCYAb3UxIm4J6UHREfwqmm/NHkaRFWLZMxBqIfmEe12lK9sHjFiJSAo00EfClD0gKMLbvQyDPufsTthbLB+sMcbhldGX+EmcI8cYVRH67gF9sWoT3DCFBAGTvCTYp7k75layzwgE1GsegYjx3JmvYZVxIyPtaj8jJJ5A6uxpQvki4Idtv37skiKkh5EaqKxrAKEYQIVJaAMLYC/bGwnzqgVOFJ4Mh6XE/UkePkYWz8dUV3wEDdKwWqK5iyCztWRVK0h9IsWi3nbNiq2mKRBeRNe/G5y2KELZ+NxgA8yg5uSPpc7FR9RX81rFGvS1sXzGHqUraoQ7Ne1VVWq1sFuGpVviu6jLkJNrri1ncYiGHzm3sEjW9xRS+5YGI9G5PCWDgsOIgomMoPMuLGwgoEj/HAHB0del/B6MmLSTcjWbKcEMEG0bh1c1IsEDS4Szst+IRoQul8vZksXj2WAsBEDwnxk7pwVTgv/AFerMXjFGU2PD48OJJFtCteVPMJOcy0PBQfqQqPTnTd3dm3u1IkseBws4OfbOvG5BuEOULLF+fjSoZPoDBt79iJlKLDnR3xirYL3+PDQ6tXT+z4QNeTE9+lo646ML7UUVk1WWZVPaet0AKuPsbg7gt/GCfGy8IwCuP6QJWdacaymgbq1z4eEMGRdYEoseyysq/8GR9kfsTcb/69X5uw71mlwvb7qrCItSQNBNN2S5XFLwuTZXfhzY1N271501565VlLSxP99rffVSMGtrTM+I0Irdu3Xv3IXn35eXVSxm5cvynBE7Pdg2P76S+8JCvs0Anl4ua8XVgpWEyaWrt3YAf9pH3rnUMbiDiLGfyVQmc14B/9xi9ZWtbTn/zxH9pv//Y/lqDcslFi0R7tMp5WteWFlL378b6dOfeC/fk3/0xm9basvjn7rX/nH4oMZDpjqqozvvHNb6kzRva5F56z0xsV989fu37X/eo1ttgRQ1tcljAVgQs3ncmy4HadxZ8M0kpj2jh91r71V9+WFn3Krby79x9YVgKZE4NPqm179sJpO5E28/JLr9j2J+/Za1dPS9PYs3xp3u4IMQuVVV23VM6qlaRNHAjxHkmzPn32gjNtjq54KOZ6+9Gea05YT7hUfCaRfr165ZRtlhNC0LZN8ovu28YCnRM8Y+m8NdR3b731kYSqGKQQYigLki1gyoocfMksRkJKxLuxyim4jBVIi95r2H5DCgljUmKewICZkzBMFB9cIr7LgZgIml9Fgvr0qU0xNWltjSNZfGJSglF+ZckmvTn7/h//teomAa7+80PlRFwwoC5KrI/FRMdIoDnBPDhiAYLuKz2ChVXtMA/qwCaWQWv0GXkiWAZ7o7ECiV02GJXSgGXBrMGBhEw6yWJe0ZsYIowZwuNQQIieXUTQktFeYTwQJ1a6fwDDVmZMbcby94zVT2GxYxAOMCuOscBqE5H4u5Q0FxaAsxsDPpFw7hLpfcdx2qAimPwCoxafUzuYECMhKeYqrBND00OVuY1QVH3Ef73MiMlFTBNtPjzjN1p1YLSSpKKlrp176pILNBZTTsTZWHuGJSBtUvXIqh5jWTFZW11h2x8JC+EDCge7fCclENlUuARThknLKmHCFYL9piy/PoeS0i4JaPaaiw3aVkhJUTxh7EvKKbQjCGDR04/rSwtS1mC4E3clV8X4GAukb7AcYNpDLDLBuSDlkA10UQBoZ2TViGlKYCqB9z8TCe7df6T2jez0uQv2wx+8Zc+8+LLdu/fQ34sYZAmwcD9pB1J4hoyPSjfMCLcZG2JW5sPtQxvKEgxwDALIy1P34RImBLi65YKVozROA3rGNzynn3nGb77HuuKKOxC34JEEJn1BxoyfM94Wjwnf1Pd11Scnoew4Jlj5xCjBlONocG9LOklpUHkSVChT0At5Uy514BQBFm5DOz3xbGiNCTbQGhbwQPjAZBUUHGaBsgaN9kFzjEc3RNd+dIralRGvhs8wk5KF1fAd9lRlXVtLvI91qszOxCvBVWDW+0/jJnUCHuBN9CcEVh64ljnpISHGtDhfceuPOQu4hiknFhNtT2kaIYolqybqW+Utgc/kEmZds3VY/CsvPf360nzWnhazvfrURdvf2pO03Hd31xe/8IpxbPPTV64I/YREksQXz5yxnf0duy6hNZBQyeWLkoKS9I2qZQSMqxfP2jMXz9jaQsknUVzcXLGvvHje9u5cV9qSn9E0FNLXRZyZ4pq1mN1WLKvME7uwmrff/pWX7AvPrNpXXr5gubiQuDxvP7zxwP7q3dv21c8/b3/wr//cdnbqtvPwrmuAt27t2cmjbTu7kPBFjBdOrdrRzkPbvXPNrpxelFAs2eWzp30vuWefOmMrpaSVUrLYFiu2XMrYc0+ds1G7bs9dPm+d2oG9d+OuE8eFM6dlFTBdV5af0jEdvSxg48KhTu9+dN1WNs/5gj6m01+5cs42T6/b/ELRTvbv2epCVlpg3zh2f++4adcf7Fp1lLH/H1d/FiPrlt35YSsyMjMy5sh5OuOda7h1q8ji2AOb3YKkVluDJUEwbKthQ7DRgAGr/STDQAP3wS8GbMB+8Jv9Ir1YkC3Dkk11S90QySZZZJHs4q2qOw9nzjkzMubI2b/f+k6Uyo5z42ZmxPftb++11/qvYa+99ifPj+Kr51/H7rffj5/vn8Ue9Pji4CQ+fv4qSxLVUYB91xqYSNci3LRZWyrhYbaLLCqsrcWmhXrxTvHyKg0sauZq4+Gj+AyhvUVxlbBkMFeQCZSbXgiMUodYbhb81bcfRLNaxOI/++o4BldYqQjEdIyFVWlmiaoF19RQACOUYR9PoLXUjN/+ze8CKFo7Z4xrGC9R1quMEbRD+G5j6qFrCM0JBo5ZgpbjMT3W0jq574J/WoweJWOSjhvRE7ZgcvygwqJDiGowp4xq2CSZF4sdfZO0EEAMMwgoLq7L6GBwIqSK1sXhuzsXyBECBMTaggJ/hpHv9FDdPyMUAfL84j4XN/ca8lBIFDjwAGBQWQi7KD/6q/ecO/X5Z9UKPSxElD4DQrRn6EsXwawuF7gEj3q1Dq3c/gBaKjtahxhGKjQ9RAFXix+USHDKnft8bq02rWgl1q0MBagWpZUExuxW9sSXm1Mr+RYAWu1meoSOvU6/XT9eW10t6Ac/7Gxuxh28ap1HDST3111N+sj+g1htV+GLWtQB+vtt11fn4hSPaeJ4Sovw7EssY+QAo8Jja9xnY8X7eb5fqtfjAIvbdR/XmF1DvQArzFA9PDvPdY4xc+k8WfPQ2nUSOunOKMzQnIzPsyyY2K5SMjNPdC2SD5YwcnqM4Q5D2tPJoS0AtuJmZcEXQL3F2333zcf0x5R6j97pQStaR34ai/AhFrzes5VhbpAh6eo713WlOW+XEzKxQmXBa6aw+N9rReGnzp2RG8aCV5f7j+ivfClPWk1DxWFSgMkvhgRNOlGurb5T1tDiXtfDbFeD2r1Q85UajgLKj4d4xl2nshBVDFg9Rg1/WcW+5X4j5515kvaG8lToeZIy/OG6bA0McC5gTDgY/uf5GbZTcfDsLMjA3FxgoHliuYretfMGPOt6q0ab4USViGNjWOlpeYqFFW+uwXsPYq2BP308qZTDXL/iHrA9PUnmzcxet48s4kmVMebsu225nOL1Zu8uMjBmGDm6jSX5HGzItUHmwreZgXrRWZrqP/7f/6O7hXncNTSNFQKmgNdJz1p1YzyibvQROK2YseECNeI1BOUBczy4zmBqMMYNbrAhMFPeZVLj4zE5j91OJd5/5368/c69WG+36SwdZo6aWPsDrLUFLFhdbzeS0WC69Fog02onWlcneFfTeDKsxn/8X/wIIlXivUfrMabzw9ElA7yNzToKaqWSiQXGdVvVSny0P41PB8Xhds3SIH7zew9gPhgJ9/vNBzvRwONoVG9jgBfg+onC+eyrL8Iq4BbXHWEx32rlMj6BuN6pRXd0iiX6Zvwn/4//Km5QBL/2/V+PL37yUZ5h9OZ7b8ef/9lfoTAuY21tOc72nsc9BL9ydxEr9VKUq+04nUb87Ov9eH42wjKtRK3/NP72v/Zvxe/9wZ/BUCgIaKs16mGAnidkCEvXt9XG0oUGDzuL8e4aQALDX1U3448/fhFf49J/7/vvxx/+yZ/Ef/QP/j5MUIr/++/9flwyzgv3PlSKzCcXgg1jDlDED3a2YmV+hOe2GM9Or+NsBJMxzqY7OcFbrdE7Qd0d+ACRsf9XuOErK+1YXcIz/fajODh8RZ8XMgZ+acKC+AxTKQWHKOLpUCuxqBtpGwUoIHR8gM8URcVus6TKAJgHtTnuCopMi8qsRniCt4KlR+ierJlF67YClUfuP0JwlfdZIVOTenL/jB41EiGwaekpiFpwJXmN6/SqPEtNYyA3nBbon56Flq+b091X4/PMsMpnybS8/Olz/EyLUgWiVe0YZ9+nhS5I8nI8ficveo/Pt4+GybLzzHqWoEGu0jqnPy/28awAaZMT/Mw2vW8W+jsHmE0OcTHez3OLBT/V2fKsFTx+US08FSzPQTkIU1lEmj4JdxW8JqY6qyBosJ0fn2QIeDC5ivHJi/ju934tnmFkHdDfMt7VVz/5OForW/AqtGO+DQF62rdpxcqv43O8yi9dR1FfhQe1av1rresJaE1rsW9vbWDEYITRhxHtuE+nhLFjdGHe42Fo/06gpi2r01QWajGmfb1t14ekp3Q2S7luCB+lYNsqCnnFs8ZePn/OnMJzCyYxoSAxsK5LtTjom21JP6QPtHeTcnp78IsHk2ZUBZrrceT6lPwL/ayUMvMiZvNdeAGemdXI53JjeuvWSUxe5Dr5TzmQB32VypaPQuGrRPjM56ShhLUlDR2H8m+FmU6nHW18tHLu4YMXUDhWBTrGAFBuVJwz/pDeKjPLTF3cjNMYci2qCv4soEBUsGWM/4Lv7DueIbjpGO3ZGIXgOGzLcUrDFphtmNctOxp8x8eHKYNFhQozUwtlbnTCLGRlylqrLn3k/DDuQiYwrPXSeeZs75pGqmusy61O8ovZra9egS30L0+r5lMzOzV69w4O0lEo/5t//XsfVufvMqVWK6+PS//NZ5/Eopv4UDiPNjoRw8NYn0e59F9F8+YyGreusp5FDW05PTlKpbV/3IsxgHANUOHYQszrOB/247f/5m/HwdOv4969Xax8PCK8tq++eYrlfhN/+OcfxT//8V/Ez7/4Kt5491uxd3yE13Ya/9U//yx2th/SaazCuWp8+pd/FU0G2V6cZqZdE2/n3lozWgt30eH3NtrfI8it+fZiH41vKABo7MBAp0/247/3r/52tNt4QH1TyTcgyHL8X/+f/2V8+vWTZJatzVWEaS7Gw240sEQnCNAS1rmxfjcl987HCEwjvvjmSfzw134lPZzvf+tNgLIfn/zsx/HGeov+VOPBej12OjBV/wivEGAZ3+ZJtu6xOT49zdBJh37+q7/9/fjyqy9j/+Q8rQ6kMi2nFAEtRUDShcWzXpdnTOMH770Ztbli8XV551H8/InVE3q5Yc8Nve+//TAB6qNPP08L3nCZMWgXbTfXWoAuAgHdVlB+ejoeOfJ8/zxBy31TMiAQECUMgltcFQV4EU9sAYu0NHcZD+4vc+9CjEfnCeTY+sX7wqoVKjfTU++iUevE829eIBhYXlhPvlSYMqwcKcgKMGYfeaChQCZTWxhZQVPYDWFqRZnxp7Vr31yDMRRpmSDDcoYmzYiTsT3rR+F33ctU7kx55ZlmGSksgoLhjSzfYjgQQbM9ICgVtcpOgPC59iNr7LnwbBv8FEBsR8WkFe4ahb/bbwHA71WKXuNPP/d7/3aDuz+9RhLk96+Bzs8FhnwOffBl4soIb9w5VN0V9xXrKrn3hdc5BoIKduYJOlZfF9BSGDo3KYPxjWm/x++gSip4Ty0WnF1wxyrFe67Da8wlc7VqZQWTIAC1XG/GAM09OCiuS2RIb/fk1X5h/TMfkDAVbJ5HxXh5RBpSgq9GiGCnwWAmn9fYdzdtS1+V7imy4Ob345MeY8X7OjR9esAcXCEn0IwuumH+Gk9177CbxrObZE26MSz05Olz6Me8MG/7+/uM2+SI01xv/PKrr3L5IvDux2bL9ifMA54L4O7BqZ4yLojrKUhHPX03JqvYTWIwE3aJ7wzHVQHhJf5uQIsWhnyH8XeW6vl7i9+bFYAZ+pgkNsfcLaFQPE0ABshzum7hpWuMT6AAjwEvhrnVCzTqYbThGn412uEarpVXzJEy+iBBVYIC9P7hKYY1XjntnYCfbhcYgKtm/xktMftQJW8o2j2Go9Eg513j3dCnW4ecd72vnCPG02y18bwYJ3K7uraRCVmGDzudTrx8+TITd+TVFTNV+W5v/1VmEGZBX/hExar3pFArA8puUe5LA8PQ/qhIaAGfut1uZkIfoui29OyhU9aW5XkqLwSGcVgcfZjFHVxuck+W3rWmZ5HVe4fBgXf53/+XfutDdxWbnlmHEQy37KJY1rd3Y2VtPUFwa301Glyz3mnm2pa12uoN8+stptiJ1a31OJ/iZl/dZQKA3OwZNjootUY7fvLzr+JnXz6PrYfvxD/947+MT1+cxtEAxsQt/vf/g/9ZWOzTgfYA4E8+/jSOhtfx5PkzLPtGlCYn8f23tmAOrAY8wPfffTO21tpRgWB6UvgPKKBGChjoFu8+2ol3N/F+3r0f77+1jdAP4xDm/ePf/4v4W7/zL2M9AdyLF/Erj7fiN99/h++exM79+7EEQb96+Sr+FMU4EhwRRhdpj7Euz4c3cXp0Eu/xbCt9h3UJcd3nFmBQiOiC+T4eyHkfT7R/jqB6zAoWNFbG8tpW9Jk8rYTco0U/S3in4DwMGHHpugcM6tpCWuIw6RRQ1ZIzccV6gH/zhx/A6D2EFwtkbSc+ebKXAudm7L3Do/jhd99FwMrxCUpfC6t0YwHQRm7AVMlZ+cJqAzJKrbkSJyjfweQ2z7yaA1C6g3MAAgZESRZlVYqCt6srtXj77V0YC0bEK3ZdyfJUHrVuXz0SwtN/XbQ2ZdW9R8P+KDMqZUhDFblgDmC5L03lb72xVhWlDuPKzFktGpBT6A05G56yGKwlVgwVuqdO70FLTA/MxX6P/88Qj58BKoZgtBAVMgFSpldpuFbk79m+9/Gd/Woi8Fp4Aqceit8vAT65GRXgUhGoDFUmvmYWttaz9/j3zAKVbzNdnbd/p6VKe/5uH/y9CCWalWnYyNNX+ynAXmv4RS/Sdu5UpICw66smR/i9L9vyeV5jrUV5qfjM5ILCIzW45Dqme15cd/O7VPYAumsUphXr9ZhqXeusMO9LWfXCQwebAJlhboFGJTAHujItcQdYj2jDUFH/6Cy93CwjxLMEw9OT41T4Q6xwZU9lpEdhgoPzcooCcWy9bo/5r2OZn2QRAKvOVCr16A9NqtAC551JMM04POtHrb0Srw6Po4Ps9IZY7Fyr12uVG8+1M2HGSieur7rXx3Gi3yQUv2tgQRcU0yTrbGLF08f1dgMFtRRDnldF4Tg3GgwaIM5tYeDA58iBY5CfreqjUeVJvWa76T0Y4jW8a3JSlsWCT7zXkkGuE5oYkBXEcy2uCN25PULlY9t5NhY/5V2gOj0IFXzKEmPR4MiQJNe3XHaooViWark+7vYEy8ydn3eziPM82s0kmLPeGQbjYoymI7xgedAtD8rVXKZ/u+e11zuNh48eYQtrBumNwZ8oTUOWL188BeuO46x7lrhn+rpGrGF009M1AvXKXQvMHAboIQ+YYOLLvADf8qf3+TICppGA4OZPTMPsdxalRWEXiVCFoezeVA811Qs1/Hx4dJj643zYS4PdTe8aR+Xdna0PzwfX8fzVafz8sycxgcZPX+7H8sZ2/MmPfxIrmzvxz/7bfx6ff/kknj7bjy9d04LJ9k+68fWL/XiCJramXVa3YA7mYIwrwN5lUWyX2N87xDIA7HHnT3ujuMOl744u46g7AGw34r/+vX+czD2GQL/+/e/HO48fxbe/+634z/5f/0X8nb/9uzE3PYlqYFkhCE6gx6MLJsZ/rUY9vrxN0P/sYBDfnIyjdDWN1hzW1OlBnJ2fxMRwQ3WZ32/is6/34y8+/xzP5OtoIVyyihscj856jHc3OpvbWJNm21ylJfru9z6I1e1HeH8fxfz1Zbz5eDfyGPqz01hAE79kbM8PzvBSjjOj8Rbus7bf9A7rgj8UocEUa52JdpHUWLHV3U9QgIc9rKqFJt8VrrzZhkgBfHQbjRbWWwsALF/F4+21WINBp6M+CrVhDDU+f3aQAiO4H5+fxwfvPsJyXcqKGLKiO+SbPKezBOPejTN7SkE+ZA56A2jJJB9aCcH0NRhkdRtjAOY3FXnXEA1K+OHuKkIKs6KUR6PCm9De1wDRu5LpFBTDOIhjCj98GafHp1n4VktdgTBTSmWi92B2j1va7I+xab0lKzmrlLKYMvekUgKM9Y5T6EFNLV6pafZXbiiH0QVJky2yXeZKK00vS8BJbw5AsPr0DHy4lDEANvRHoNU6pBm+KyxtQVW+cgPwLbyRioZ+C2QqA5WNnzlXejy+falE/N6/tTJVSLOfKqYMT9KGwOh1SSd+qvg8HkHPTg/TZ6qs8lgawMawmQrJ9+z5/nS/W4YSAYdUWK+/d34ED8cuuFoL0/GYBu8+IulshXwtYP1NCxaXBUfmoLlkiodOfVE/D33NfYtxgSE1pE0Vee/gJNOuLSRr5qC0FEDkN8Ppjstn2x/nIsseMSbBXfpmyAmFbv085e7k+Cg9eQsRuI0gsz/haXnMjaoLzP/p2XmGZQeDCTTFg8VTsDSWJcROTs8BZzdDFwkzbsJ2PcpNqm6mdW6rzikTv4jybWBYu2/w6o5nIo96kIYNVdAqCS15n1mGp71H2hrdsHDAFX/f4ImUUAi3gOgdsgWD5laALGILTxtdsBAt3II0oJCgkcko1tnzrTJ17e52HgNVeef5eTK6b3mC9p3bDO/xnXKZRhLjcpNteocYutLYPVLF365RWWYNpS/t6S+dT3lRGHkKYyujeIfw4kIcH+xhnL9KT0zv7mI6zAxEZdgyX6mgwCANEqurqIz11lQqelTKcQo57boOlkeXcI1qNyVU2VBek37yeqEMlTcVo0pSZS3G5dYKaH0NZSb0f4iiHeJdmRhyyX2XGMdmhzoK09pzDe17P/ytDwdjJvtuMevLBdbxAlq8tXiH+7eHQtnGbT/j4gsYusRkrqKlLwHHTpydnGOt1gC4nXhxeJgTX2ZilujAAhMwj5AYdlqYu8SVLiEUczFPp81is9jsqD+MjqEsy7YAXhd4VgOstb1XJ/HJV/vxT//ZH8a7eHkDGPPp/jjLMynMz17uxdvvfYcBGhZ7GEu734n/5Pc/jZejhdhA4WyuNHJtaLqwElv33ov2eiO+9YM34mdPvoqPvjiHs96LJ+fX8fHL8yjX1+KLr5/kuUgHL57E8LqF51BUb//TP/8X6SEtr23Ho82V9G5+/tOPYndlPbqHPZgPYVisxOPH9xkLkwrBXQw0zdqJv7oFHFxIhIkVEPeWnJz34mauFVdzVdx6lCtWYFYavrvCg10BlGgTWQi8o5VGJTZbS7HaNPwyiQaW1gBuf3ncM2aUmx6Puufx3bce4NXMx88//iwZwAXa9WY16vCWId5mo5Ve7zHP28dCdm3y0Ztvw+CmzrZzs/DJ4X60aot4OHNxb3s1vv7sJ3iwzbSKqzXP5RH0DPAiTLyX8bJdfF2sYanX9TQsRbQYR4cHscR4BUpDGnpzejf+rfW5hmXtT8FMYTSstAD46BHB1cn0Ar3gm6BPmwK7MmIGnSAC/+b3Xidw+zOtVITU5AcVT6b/5qcIDeMUwG1f5SBQGfaxMr3ZlP5jIrJta/JpBasA9N5mcXyfp8LI5/Pymb/8Eqz9zs9nv3uPb//W8zK0Mvve9m03qyMIZnxmSFhANrGCgWW7XuPL76WX6el6idJGEBE07FfSEFqJQ3dYFLkGAzjOUvNzQ7DPAUQEzdzciddg1q0yqTxqOWdGI+Buod8p+DKVDlByggzOAcgWyBVs8kwiQCUXzb0CEuplqKCdB5WWffDeXBtk3NYK1eObXE64Bo+N+YAgyArzwLUmxjhfeuPSxKQB5zq9XUBOcNS70HuyHYiYnr7KRiVsGrbepRxqWn4Dg0SLvoGxpxpZrDTi6d5xrvuZIToEBFWP0lRlagREZZxJNzyvh8cocOpFaTgZmk4vCtrreVsJwqLNquxzvEWTQlxbs1bfCONTZTQF/F2rFQf8vQeOWjBXQ9GNsReMz5qcRxjr4xuMN8cODdLQQRG6Pujhna7jGRVQBo/PzjJxwyLM1iudQisjMkM8u5xrPVw+c9N0Gg6GGnn+Erz07ffejv1XL2iL6/tuERllP7PAMDziczVY9DiNBGkU3YJj8q1GlTwi72b5Ovmd/mpo+c61UtrVUxKH0qiEFsvgVhq1jNP1Lt9OLM2grKGLFVictTSoMFDhR5WnoW29sJRxnlX6P/2j//DOxTNd0YyxQ/AWAOZgv3h6GmfpsjMQLPvr3nVUO0u4i91cg3r69FmGVN555534/OuvsFYX461HjxFw46m38fzrvZiMAQ9Q860H92IVi/+W9nXjtUoml0UMP9cXUvh0ObHSaitxeHqasXdjqmXkdp7rLTRrKOIK91dLomYldNx6LazO2hpgMMCKmkOYDe0IlHACwmfR0CkCstxsRJVBv7F7L/pdY6gruNML8dbDe9y3GJ/9/NOYoiy+fHEWp3hi7h347r1OvP+oFet1rLmTk0wFt1bb1vb9+P0//KP4wW/+Vvz08y9zX4Op1h4GWa8C7CguK2vIeIZeZOpXB0eMAetnyhcld8hf0M4GAgCDubdHwGLyLwZdrhnFX//1H8J4g1jlma6dlZmXm6VW/OGf/AWTh5Hw4FF89Pln8e/9238vJt3j+PSvfhQPN5fDw90uLypYkgAvzOUm7msEzvDatNRM93qxvhQ79x5ED0Pl6ASPa7gXb2w1Ylfnbe4mtrd2cwPo3skg02fpULQ7lfSoVhhjBSNlAvDr4WrRLzH3jflqfPPZF0XYDk6Uh2R649cJ2tDHsJsg5+ZVS7A4T1qHVqHWMtOz8SUgwNUJAFp0CoP8IX18ZShFbn/9EswVKBVaLuAiEJk1SBtaZbZqmMF+uT6l16RCsejylC+1zlVmqYS4Jj0XAEB+VGE4FpWF47jD2vcz12Jsz5f36Tl7ncojr6M9r5M+/pwpKr/z5X4fq1xraJiBdcv3R6d9+ir8Fx6d4GE7Kmzb9qBLrU/v1bLOtGTA20iGIUpp5HWOzWcqz44769TBBxpOc0vIIXJhlmMLBbGsl8BcGDrmNryEq1jrbMYZPGfpaRX/wSdfxF21wzMauWm3yrMv8QwFIys/ZPuAsWM0pHzpHjQ9WzPF6JuiaHjTquR6mVCfluF5lS/jR8WFpw1bH1AFruKzrRkNVS6GjIpN7oWh4E9Trj1iQrnXy3INR09Ej0ilZsk3aW7yyG15KQ4wsM/RwpkQwUs6+YycX3hGQ0UlaiYtYpnPc4oFe+fVtrw++UilxTPM1jSUnFsi6Ku2xgJGoiyq/Itxnn5gGPPqTi+l8MR9tjylEWMaf4158Xh6Q6hLeJ2e0G3GaVYoh87aEVbX6SO/3ueajrS0P7bny8/PwY8lDFJLc5l5urG2FZ3OMrymh3MVTebdwsvDHk4CbVuPEvMpsdn9eUY3nDBTxz2GaDYH0mj2cm+rNROT16CVhp1yZZ+VzZQfrtPB8Zpa7rGaxNOXzzEaPDpnkDIvL9u2/XYMvtVDjaUa9npxHMxMbsp/+1/+ux/WOuvx8dcvsrJ6tbMRT3H517a28Ja6WYbFLJL1lVbc47Pmcj02ttYQ6LvY3d2O5VUUm3HvTh3PoBW//t0HsVwdAqTL8eeffhnjxeWY4OE83T/Lg/W+pM0XvWm8AAkPJ9dxOLqO08tSjPE0RiWYaQjRmeyj7lncwdjzlSo/cb8NGTD4McTGXk2wf/PBepwdfhObSzA/YPu7v/XdePHVZ0z6IkDiYv4YhXPKhEO4uymeHQyK5rayxebGUjy8vxHreF2TcQ/wtDrEVRwPL+Obpy+ToTyKY2etFtvthbAKt+RPSwy3ev90H1o0YJwzJm2EVVwGzGvRbLnmgSdpdQjA20wcF49dIBZw6wjNxlYr7vPspapFfi11Ulg2Cnvp9iI3G68v4/GgYNfxRAwtuAetOMEVq23Qw3IsZYWNcOc+c1AGMAwlmr587CZUwyi41VOETGtMq/DNx2/Eq94ZHt1pXqeAmZhyB5Ot4Ckt4f02AKElngW84oX14uXePt7VSR7eaOp1vd6J4+NBHB6d432O47Q7QBmYPlt4Ru6lM1NvBpjpFUHLVD4KAIyppW0mkArFCgB+b9iVXxCmG0BAZcJcwXueJeZ9sFsufmud+btp57/M5LMwmWpAwXYdzXW/tIx5dhFOKI5YFzxk/mKtw9i9XlnhTflT61lrztCT7foMX5kogJdoCR2vVZEoSF6TAPxaoThWv/dzBV0aSAt5YCb4qjjHDpYwvkIx+bd7mky312r1Ptv3+mvn8HW7jsVrVeyGC00IsL++fL7XeJ/PNLNMhe1nPtSEmDvejjlBBAtWW8TQEV3Le/TYBt1x9JFPs3utNXn6Eo+51UklP+xjwKiYmWfXQBJIUIgavNlX2jUs54Zu51PeMK3fxBEekeDsta7XOa5MiALhBTfIn3Szb9Iq2+Za58oBOBe+Z59rvdMZnu/6KGPzn3NJa/J9nocFOBrbNJ3bTDo32+rJO9dFGLiYd9OpnUMjRPbV/ZfS3FCWz7I/0lF+c27sUsHn8B18Zq1Uj293jchwmoCdng/vgs/pF9gmjfXY5R95yr/dMGuNRtcOrUFqsWRDeKPhgM8reZ9llAaAvJu7NTzsk32xD/60IoseoscXuWb23jvv5akXNTEUet1wn/ziHGrUSTMdE5VGsiG0UNnm2Pjn9har/KuI5FPlSdmCWDnHzqN4aK7B+fk5BhB9Yox60emBwkfKm7zs9gxrjFp3cGV1BdzdyGe53qlydiNxZuZCVHk59zf6O89JuWUuS//n/90/urNWXR8rqQkBzU5x0fUKYPjzP/s4M8u+++37UZuHAT3cCc+DpniQ3kvhnmdK6kI1yvxsz02j08YrgSj/7x89if5Vh84iCFfuWJaJVTS0wURbZkkhl+iMOUNCMsYQBbC6YqmkCRN9HasQPIWOaz3tVOaYv53Er3/v3djC0xv2j2ILz603uYr//Pd+PwZXMG0Fax66LqCABCzDQG88fhA3eBj3NjZi8cr9AWb/CIoFuJoEcFtpZaVrrYbR+Uk8WmtG7W6CVaAVNR+nAP0CTJWJBko5VombmM2wu8B7Oj/rxpuPHgCot+GZTyqoJp5FpnfCvBbRndx0YeSUMb7Xi9A9BhRprlE1waEa93ZgPCyoAUyw1Maz4vpMFMAKNjFB7BH4D889zRl3GoFIRuKlBWd6v9ZhPgDa3WElN7G2hijC814/Oo1OtOqtsFhxZtLBTHc3F9E25R0l75HoCw1oeDPJCtFW1ffgStcKXDOQgRfoy7MXTxH8+ehgUTVg7GvmbBE66QEpjNJVS8k5LjPHQg6d4nPDWkUauAv/lwhXrpcArIKRoKBS8ugGM8kcq2DhK4WUsdq2wq5wze4ZwNgqI68RBLzGvt5cFCEq96VIR8M9CouCb0LMrG3b8l4FRGszlRpt2JbPkF/dQyKIzZTkDDAKH6Kw+PO59Kf4vgir2IZvv/eePDsMHrRahHNUQf5OusN8rtmhvhLMGb8/famgengjcwCX8+6G1YpekkDNGGzXMfjsQiHrNRaL4/IMIp+elenxAvJasxo1aG6YLMNt9MfD/uau52MA61wxR7nH5XwcN5WFcCHc7C2shpxP55JbMLjABp6j/FoDUCPAgrzJg86lY1fWeL5GgHu1rG6QZXfgBT0rTTHLN9lv6Wvo1J/SDCIlfWdKyvGlgWC79MNtL9bvM5ypYabCUfYMN6osPauNmccA6yamOAe2oWeoZ+TLQwHnUWSG0tyMrvdg4oDJBdJlpqx8SWflzT6ZMCNvGGWSHw2/STP3sdFUZuFpgHj+GCT+Bb/Yf/mjMEKca/iJfj28vwum9TOcBpngBTxPaKVB8PmXX2LYyUul2NrZ4nma8P/dq4dst1s4E/TVNe1tlILGozQ0XGjVC40DFQLkkoWiSn+tfOEangrePkxp17qmVkc3u88IQ84D43W7gMkXyplGppvOxR/fFhd3LXtrazsNIEOZesmLzK+YoMJzi4Bh0W+ePIky2GEV9hUPP6V1jUH51xJng55ZjUUmrM8u/4P/4d/7UEtWzXh3cxnHr76O7ZU6DLkQ5/vHceFCOp7C5z/9S6z9VRp5GU+/+jx2NtbjX/z4T7NMhtWEP/4Xfxlv7DyINgD35PnLWN18EC/2pnFqSaYSCgPXdB4wtNS9p066YVhvwE18ejv+rAH+KjQX/lYB5EWU5nv3tqJ6x31jQHnSi0WEdVENDMNNsDrefHw/fvwXfxo7THANq/8nf/UxRPccHSZIZrqY5GRpNcHFMbZ+FWTp4PksopTcVTpfNkusACLHE1fjuJjgnUx7KMxeLvy5L2xKH+dQOujEuESQXeM7709y7Wn/ZMBniJtrUSf9LO56bZ1FBNezlQx1uWfB7BorD6t83ehinbCVlQ7CdRt1DATXHrxuAWC17pyAdmVGHBaQeyF8GdM917tDmaI/4hQvRd9hDFhY0Lak4GBdKRBITjKhIO08WxJniiKrLNbixbOXucC6tbmO9QW435mGjaUD7ecBpBFCtWLhYjzI824/LU0VZatdCwv5Wol+a3MN4bqHkkUx0fYtXuKdxgsML6MJLgL1THH5eb7ot56VFpztasCYuOHZYgkezHGugdJ/Jbmw1l3/8SdwnkDAT77zGsHctwveKiNB3HBGrp1wjynbGZKBJ7x31qabjrWALQEjaAh0vm3bPthnBcW/BRlB4hoQzorngiD3+HwFTMt39pljn70VcEFJOnid/fTzpAVAoVALujSOpz5Kz0BLxmscn9fNxuo+JWP59skQqvxiyrOL2cWzuPX1zwQX2jJtWVC2YgKXpjLJ8kv87tEeGqRmbkpbDQvXKAxNmwRwYT/0MqCDIOM9zpoKKjUh3xvF0Fo3JJdVGXiuXpXGovMu3fOUYACrWBN8nQGnPHFtridCEzPEhP9ZCPAXvMJLg1Njxnmbjc95nP3uODWKZ96bc6uIGZ7Uyzs66SK3eBd2mT4naeRBe+fvqXa0HTCqeK7Aa1al7duPmbLyncBJ/73vwnUmcKuMEagnQkPZT/cHyad6ddkyPG3Y1pC07c1kQZ7yZVq9ymxW9sq5tViva3cjZN29jHuHh6mwfLAG3rknBqCQ0mPnn/PsdenR4tktgMvOLyZkGsLuj/WQXROcNIpVWk2UwxI86duQp5mEGhiNditPUB8yt3px7olzjXPBqBXznCW94GmP29fJkI/1ft3cL/2GA0/lAC+si6p88Blsl0krTHQaW8+ePwf/yrG7s53XMGAnB8PnIqz6Lg5Io5mxW/pf/Qf/zl19dTuPeOB5sVLD2pz24zsP1+Non87d2XkEmEkpl91c5joDIMIDdbUfPHyYHb+76jPYSkyvF+MC4pwDeq9eDWJyaRjP02CZFN5OXAnCvNo7DHea63omk0BM01MV9vfeexA1/wY0tpfbTKiLbpNw6+xnT15BNCbw4jZanTrAfxb/xt/6tbg6P0ilM7/YjPPBFGa7pZ+6unMwj1AOc8Ck7WodjX0e1bUyANWKn/78i5ygVquGZzTmmfQPQtwtYAnhjhtrdre3+3TkRD2LrKgMwHpasvXPbsswCAw0HCr0Hk4HIVEopXmFumA8mcy9FSpEuhJrq5sxRgF6qGOjgceE8qzeLmUdOQ+XNDvJGnTeV67W0pv5+ssv0lqyMKFHVGsdLd0Iflo3hVApQFo68yhOfK1kLEHBtSLPMxqcX2AJjnk2niJMbdZhBU5+uLOWKe8eWGkVhb/65ON48MabcW+tE/tffMJkLMGoNZSjoOWcOZ9iDAAAPZpLjTh9dRRzVyoILmeOVQICwi+DtC8FS4Dz3CiZ0ONATF8WpLwuIURQgH+1mE2JLjLzAEAVBoP0Wu+1hJJeWvIV//IgP8aaYR3+KfiGK7iLtiooawwjvrcvxbqVoFBc59xkmwh9LiDDi17nmqrAI2/6e3pi/O3gVCLe40swsgalXoxg5Oe+HYuZfwnSOT7lUjAVxPAooJf7flIuDvH4+d11PYHe5yv0M1BTXkwAUPXeQlvuQm4FbZiK9vkox+JP5cr9NH6XFRaYGOtmXsNLZtkZllpr1QujkRukhX2MEsoQ/hnDx5fQQqW/NLmJMd/bjwV+6olZwsf9Md5i8VEL1lolxGLMGmlXrkwx/uyne/i4MNdRuLeMIerngpTGrqFoa0jqWTkK+/ELQ4H5vUEmPRE66cR3mY3I90YGvF4PSoXSgFZj+iSWoBZ5bhHWNfPQyIsJUxb2zXHySpnhd+cxvR9GJs3cPqLMySvyl9lwehIaIs6Lxsf40qNykCXwz7+XO8vJa8qsae4KY9ZjTLl0C0M1z7CSj7xHI8Dr3TuF/ZG4qkJZhAatGrwG5soHJtzIE0x9ro2blp9H6vO2L77lXWll/1w78oh5k0xWaduCB57wa3Hy46Pj2Nndzb1onkelJ7a9uZ2V1auuN0lvKPfN86fIAUZyXYPeDbyuMRXJRq7faUb0MJJT4aIgfa6Keb5k2TNoB/M5t/Ku9PecrEt+apBmAgtKyoNlp+DAG48eJJ+rlHz5u0fXWCPUqIrK31Bj+b1vvf1h96KUysrNmmuViF977xEgMI1W5TrurVfi7Qfb0WouRXulwUB3YqtVjo2VVnz04jT+5Gdfxd/73V+LQGlsrjXj/lo9+mcn0Vi+H18cjeIa7b1Un8v9EtWWu6lxI2Ho/vEwvvvBt+Od7VY83m5n1e0dANONtRtc8/YKrmSznASxIvsWQtWoLeYa1ub6anz7Xie2oeODrZ1UXh6n4J6NvcFd/MGne/HZ3lm8APi/ePJNvHt/J9tsLyIU4Mqr05NY6+zEj370l7lP4w4hvkS4PJLfbCkPZjSF32wod44bWroUhC/v4vHmPTyq87iplmPoYjAgOH+HAKHUyjCHMmD5fMMhpsvOlwF4xNPNtcb4kf74rbfvR4P+vPr683j38YMY94bQpJqpq3MLuOswwzXcUAIA5jwD7HqC1zaOlkdqQAeFV+XpUdYqrJmX4aRa0VghmHqcONeYcalrrkIx/NI9G6VbXUUYkIFCaBjDxVUpjrrTODob4wW6B2Uunnz1Miu0795bxwDoZfUDi2/28Sb7/UsMBf++iy7GgQc+jhAkLStDpoaZPCTQBX2kPxNEljBmjFtbrHNexTHRiCgMloxX81+xNqFza50yrFIMHJXPlL+vof8882wxTgXYRegpCt+1LMN6JpIoTNijMYAXrlAq53gqWSVeDaoC4PtF6GUIWussM9G4zjCHi9LANd51sd4gIGpoGFqqIlxGA6yjl2FG2tAbMf3eEJyhj6wu7hj4nkbhBTwzxmPKvptPFV7XSnxrMSeQg9iqVTP81DfSyXs92lxPgf+yH5lFxRgEfD1M+6XCFCTNajQbLClHv0wQEBAEX58vb7guYzbXtQzK3EgTDZiqGWcYdobwyzzHY0xU+Fb84CkxxBUxO7YE7QXsiRY7g2wzr0smDWCozcFL9tlhGwnIklHQodbBcIQvXIA31HmD4WT4LyMe9F8F6aZk62+qw63hN4FnDLHrXSo38olEuLt2ZrhIXtf44vuGIO41zOUsrOx45YVcD6QdvZVcL6Kvbn2wEO6Ijkoj6SPRnC/nKrMp+Ujaug2i4pIHBpxGvG1l5qPKD/obpXBezIo0KcIqHQK0Z6CpzFWcessqd7dL6GEIzMtgoODtfkgPqtWrVj1fXw4Zfwlw18M1xKinhIGIDOgtDgZ4T/Qxq7poKND+o917+dwBCsc2jCAYRcqSR/yu6nVJoUE7V8MxwN/KCFMbTJ5gsK8td+jbFQawR3XgzcCDblC2is4EPnSsesDyjnsvLTJQQZFaLmmAwasyc2nDahkKr2u503EfPoVgEGN9fT3X6zx1uI/hLe/2+j3uK+PdMa/g5NrqmrowjTluyvdsj6AZ2RU8MY8QySWCdx/vfmiufG4ELV/HSnU+fvdv/EbM44F47s7mzsO4KFuGqBH/l//s/xN/+cnX8Td/53ewVBbjq4NeTLDAfvPXfgiAd2NuaTnmG51YbK0D5HNZWNZQkXUG9WKgOQJ6BzEuolVtxLtb6/Hd+xuxUa/GSqMZq2jRd7bXczCIZ/zlN8fxZFCK3/+zv8qD89p8vrWxiea+iDd3t/i7iI2u4ok06ftGp41i24jPvnyWyqIC0P27f/evx/43n8fm1mpWIPYgw5XtXRh6mMd3m2pp2qQWEryQRFHjaG25fyQXJmHAVm0hNphUQ1xL0OWnXzwDKFo8cz12aWdv7xX3wzKMUREyQ8sqAJ988iSZaGO1EZcAvkebWOLJMMXKBpPJ/IwAgBHPXYQOlUYtplhMKtASY3DtTKZzbU2lYzgvwR2A1RLTotRS9e2GXhdmC0uwADfnP5mHl4JTwvKRkT16QqAzhFCUGYJ36PvyymrGx1/t7+dPC++easigPd2j5Qm4WbGZJ6oU9VoFbjfxXqEoXT+QcVWaElRGFAh8hoc6mpJqcoQAqqUlUPQxBK4X6/HF8xcxhLnduW9Wl0e+GyKcIlBa/VqOejgaGO5dc558hqnCU/rShzbnCLWJAWejizg6hz8Z2BRrvg5YqJ1Nzdbqd3f/ED6qLBl/N8SEwAmE9FceECzKGAuZUcpzDA1K71wX1Jr32by0Bt2lr4Up3R2X4KK3luuI/K0i8iW9fTlmLWHDKLmnhzk0g9M0fT0PwdWq3V6n8tU69afXuq6kp+rz9NhsP8N00GTWdgG+hWeigtSqFhSzOoIMAQ0cJ/CWittK17kILiBzhWMUxOYAOUPLfBN1vlcRuZFYmTCjzNDjCK/MyvKuY6jkkif43vJVhna11K0RKbVM97YeYh1PQD7JklkAvpu1zWrUmIOERT+5Pz1olS7tmRiikjKMrtItMk7hb9rOtR5oKY38KX1U7obRnKZU7IzJXnjtFePXG/H64sghQ8coQuibdFTRIEt6yu69MiSvlPm9EQ8PW715LXda/r7kTefE+dAL0SBxrVJarJlMoDamM2KJ1+pdSRM97Qxz8Zl904OwDT+3j+6nErydawtlZ5iTGzWmnFOv8XrH4rht171tRgDcW+WZeWXo5hy3OyuvjSufdRnW7rMKerOFIkWhFnunMCiYo1toYLg5ownMgR6gmHp0cpht61trYLq2VVVRJw1MiMI743dL7nligVjlK7cv0EfHubGxVsyt/AMm+wzH5zNmUQSrrJut6j2O0Yzi8v/mH/x7H76L5fy9Nzbj27vLca89H6PT/Tg56WXtN9NUPbH2qxdHcdSbZOjrB3gG45NXuSj2xhuP4uz5F3kku5kqL58BOGjE20k/Pnj7Xmw25vO8mqfPD/KAwasbLCkmWsvkbhlmwUu7mr+IMWbWn3z0Y9zDq1jBWlPIDocADh6ZabW//u5urCxpmdbiP/2//afxN37jhyjmcTx7tZc1q3ZWPUgPL2G+Gj/5+PMk0u/+9R/EybOPowP4ncIEjdWt+MlnX8QeY7u7m+Taz+BiXACgYRI5G0rrhiZyI+wKlcdw/PlnT7AS+Qjv/mD/VTy6vxn3GksoycgD78yasVxJxm+dIN7uXTuzHiDMstKqotSgLwoKIzFe4nbXuP64143a6nKUEAqVpi51A6V4rWvNZLrAaVu3gJhjMq7cwEXW1S/WIix0WdTi8jkaHoYhBHcZwTUcNxaqPHT5x7iMuVaDYBkSu//gQWbOGQP3vBn3liRQQw/j7npSvcElyhyvDWtQIZX9VHjSRgBNwIRmZvx4Kq9rBCpu6aqFJHALgLlXgn7lvSpIgEkLf1quxEdPXsQUEDnBExTgJqN+rGN1uaZkG/zHvaUcc4Y26Ydz5bYFM1b79M1qBXrDqAEUF15Ho50h20UMr32P5YYeNwCoz/Vzs+K6g3E+wz1OrqfkHh48QL1Qs9XSM4Gu0l3w8XO9QQVXQRJ4DI+4MCz9i/AlnzO+DGsLJtBFgVOBeL2vTJpQ6GnH4zDcCK0iyoMAAUkX6KWrAKhiU/GYyGR7Knl51O8UdL9LVOY1A67CWIHR6I9rQj7VRAEVjuuCV44JmbOs0DVKXuBwrHzJLSoKw3fMFU0Idks8Y8Jz9SpzWwDt+4zTcS+BrdNejqPDo5ynTKmHthpbAqB7lExD1jMpewGmjseVL9l/QDkTsF6PVf7IfVZc57hUJNJM40TPTg9ZWTUaMM/YGXgqGufF+TNZyfVgwb40h+JnrM6LPCjnuuHarQrSxlOPraiirNhxz1Pybdk2DbwKv/s859PSRFnxBD5Y5HMPERS0s2qHtJlMsq++7K/LD47djDufI92cG4icP3M+mcNcFvAeoQe6+7LvhuiK7NHiM9tUZvNcMubqwf37qawEdpWdz3f9yjnRqLJMUo3+eCYhRIkmHopHNplA57YDN9I3m62w2EILD7h73qVt+B7+yPVhcEUF43MLhYUR2cbhcA6h17g3yn6aXehLQ0X6mAGoEZFhSX5Kd/uYa8X2V5qhGE3mc/lInPH4G+deReXL52VFDOZW2VKJZeLKbmf+Q0QDr4ZJnfRi87Xrtrb2IP70T/44Pvjed7Pzx+eDOMLCtuLC+482Ynr8BI+mHf/NP/2n8RsffIt7z2N1Gc/GIrWDflTxoIBUYOMSBbIUn3/1Ko8cyIrLIL57p1bp6MN6LeoMqIn3trKwFPfrTayXglkscGkRxZ3VZqwteeroepwOp7GKZ1TlGkGrgrVwwyTUGm6yPY8Xx6ex0FrNJIDe2RECtxDHaGnXu/bOupk62W5aRaMPB2AN87lEoQtY1ALTdayurMTR/gFu8kpaD5/+/OO4cI9XzMcaY1jr1KK6cBst3jot50ywANNFWbu4KOcp0C7qDlW2MOXySiM2t1cz26bPExebdQD2IpZQTIZwtEQFLu8zjDEGWIUfGd7U5CXGyG3Qzgy5fpwddxlfL3f0X4DQWuSGlG6Nv9zBTONLumFYBGvyCovuWmlwrD4DCxGmV0jtm8LUM1yWSkQgAE4QXulC17DkXCcx6cAFX8bK97akUBiScMxa7+6jKjbbcicCnun4ggnMp0VY4m+tJT81TKVA1AD5vdMeSmoUF3gsU/rfRak6zo3V9ZhYHJmx+QzTge2VCSP8YFzOHp8zxrPBCOV+G812JyvGg2QxxgNU2btmdwnQmRFmqHg0QaCg6Tn3uJHSsVsCyPN3RggFYpohIsiUgKIpK00UGEHGsRiGUfh8KdDFmoHgAX1mNMzxczv3eK3go4ArvL4EAweaVTloys/Tg1DZw1jeI7AJgjPQpskUdl8CbioqXoK1f//yWwBQATnfc4vMGg8xzD2hERVK3GJlc517kewoj03FYyYrWh12waPEhOIp0eA71CPe6CTXESvcp8LrX2GcMW+1pRpAVCgzFZ7HU8hPgq01IR2qslJC/u2XfKSXJPjJC3ogDDqf6Xw5z+KON/rXxOfSZm5d4DoZs2JyAQa1GWbWQrTvPYC7DdC7gG8SlKGzK+TCPUZm903x4l1T0zDN2WNc0ta1NsObr168ANeW0wPQI0zgF1/w8KW/63faSYbX3NiexmnS33PD6skHGiYqXA1ElZz0P8eAT0OG5zr+2T0+2zk0Zd0w5u7ubt5vIVm/81p5qko7rq0bAZAn5UUVfBEZmU/Pw58CuxXpJ9AFNIhOC0XAcw3nJ68wH65lyZMafvKNVXVc58sjdOBFaTaBJyw7Jy/Lgyoqo0caab709nKu+d5ED9egJGghFxqwtzFi3ovfwSYI7fMtFTYZj8AjxzDGkVjO9oxOqOwctz+tH2mClTQ3+U/ZKP/wb/5LHzZX1nMtyAoHf/bzr+KzZ2fxs6+OcfERcJjyHCv1D/78Z3FwDogutOPLj38S/4N/81/DG2jGp8/246133svj6ksL1fj9H3/0+nDAZpgh5u5pwy4vj4fx/OA4wE901UXGa+9qDDgmPPcsvtzfj3k6ObwYxdHVUpyiWMwuMlRSazYYbCkODvZSWd3CWH/0x38Ue3hUrwDuL/YOuc+wzji6Y4jA4IejcwT1Jr4+wjqpNtL1d+DlGyw8rruYY6IEu7IggDgqKwid2SkS3ywZa4MZY36EZ7iBx7lcvggcwVzs/ek3TyNaK3GKZT66xKvkvYAlXqmjNLunsb2zGZ998imTWk8Ls7mMUm5jTUD0i4VSjKCBG6O1IIa0gT5IwVW4tT5kalOD9VYu8Ga73R4uuskRwyJEo+DACCqfS0B5PL7AJTeT7TrbK89pDd3FqdUuuMZ1HhMr9DIyjMGzaT7DE8bDBWi9C0NR0trvuATmdff7gP5osWOpwnBWBHd3uyqLbuTLNTSVlQu71zzLcams6CT36lEVYRI6kqGHmUKzAReNLdllcGF6gzUGsBgWaln/TQuLttPaRxAUeA0KZg3PhP4wr2ZSGeKtN/RsEVbuTQuR59frejZYc4zIrQUtrEmz+SzNkwvoWKD2sRgvihAlLngK9lr/WnlayVqTApGWtftpFED/lopa3oKT85fCKj/RoH1OKtP/Yr6KsM3MgtQjEDAFScN+HpQpGHnOmqFSQUmaKeTe79j55RcANVNUtptzxfX2e/YzvRN41TRhLV43cU/oo+dWqWgWmTtPEy76h1fDPbZ4x/g968g1ysn1NKvSNOmfe64mrxf15QP3x+ydH8NPDYwUs7bgu/TI5vDgp7GIpW4iTVbtdu7ol+zifBpByDUjZMPMxEvhjLFZZsfPrfbgNRP6nQoXVskQFgBmqFGFo4+rZ66nYV+txGA6fB5vw/M1PtxUPkQ23PydKfW0pcefGbLMrx6DBqlj0oySf/Vqx4CmBw4KqJPBhL/HMewhg3ymPJrqbZFpPQZDZysYuM6JdHc+3O/k/BitsDKE3oOe+h1jVaGoqDRc5CPny31WRe09xsz3KgI/LzDBKSoiIimfPNPw4yVt+7zkQy4S6O3LBcqg2W6mcdBinBX6Y1EFE4wMobrVxEo7Gop5OjBzq9Jt4Dj4XLcnFJVB6K/0oh9WknDDrwrVtSkPzOysraShUKPvrsllJYzXMqJHJK6qDJN/cUyktXPvWq+FDqxn2O8N0jP0GSqkmcJSJq1WIq97f9L2P/xX/tqHW3gh68ut2H/xMn79e9+JrVYttjsIxfQyzi8r8bOvj/LUWtPO529HMBVu8fo9QNoisngGCMPJaD7+yR/9NH7y6efx/g/eR6huAW1Af3kj07gbeF0/+/lH0QAcfvV73wLwzMgpYwmZnVSLP/qzv4gz91XNoaj6g3jVHcTJ+AZlMI2ff/F1/OijT6KO6215/6+ePY/25m6cTUp5TP5PPVtq51Fc3FZoDwVH/yRoeaEWP/viq1hfX0uX2Ji4BTCteRZL7fjkky+YbKwSLLQVLAfPauk0rEbcik++fBlfPjuMb73/XZh8Emc9iLbQiPObxXjZncbH37yMrTffwItrAAaR63sLi4AARvNPf/55vNo/i/E1lihM4ThPTvuxvf0AQYL5YPJbvCHwH+EDDGFGObIEUF+OARY3Y+IZebrsNW93oftyg7FKIIEFAVNZeOigi6Faja5zun6AWYknXJR0MeyVITyzkwCgc37uoHytzKz16EmqWmBalrmmAKiYnZXn7KCotN5MIklLDFq5DiZw5IZQlRLjMMhU1ptTWfL4BQwA+2zpI5ePs+Ybv++rlDAQPGBvsVIDNIByGtuDtl3ARevsCmMCRgtL5GystQFUx4OFy/yN8NhbCJjzO0bY8wwsXoaw8kwh+mboysQBw6GN2lJaxshQ0toFdK1/2zPEykwUViSfWfFAo8LkGD0ejHEAXm9jLgYjDAsU3MISz0bZe3yFi8WCsorNgy09ndXac2ARXoBp9IYOAWmUQSos5lfBN/SqcGqQ+EyzzgTn3KLAvVY6OcN4MLSrAKukZi9/V//bhhlrKmMom6CtxzELnynYgk5mZGZdUWjHtfoASEY0S4AF8z3nfKsunVvG7tqUDFzxyBh4oIwMuwfLquKwJnxLvxh7HUNF5Zj9hV81KmxD0FMxFvQxbdpQlAar4U76a18Zq5mzAm+uNdKHPp7iADkxDH53S5/hHcNnKi9pc0N7i9AlWQHeN+HDkJ97oTxx1goYFoudx5t2sd/vPGX6ivmA9WiH8cAT6ekB7pVGcd6T3p94MK/xxnOYcdpnnmGrTpPPpuPch9ZCxj27qlqvoKB5BoCsUZtZf9B9a2UNmcFDVekytjLXqBQMJxp6NFTPY9ODNjphooLhRSu4MF05TyYbmQCyhAesklmkvepiI8rQz5PMNWJc+5RvaARlYSGCalQ9C0zvDp4uCmC7pt6JPvJt402MrQo/Pf3cdTgz9ap4wSNw1WP+ByiDBmM0j0Djw31Th2cncYclY+jV7Esrh2gou3nYDGZ/N/FBPlMxO/em5Lcwtpg5lGGBU35ntXajZHrrRsq2NlZzPbpc1iA1ClFs+WjhFGgoev+gr3y83kNH817fQvmV/tn/4X8tV2a2xtHJcdzb3s4OzjU78d/80Z/HF6/OooclLyBIemsIAVf0D7DlbWN5yiQAQi/TWrhFQrS+F2FmPZnFBYT0bjHGgJTt3N3gHmNNXl0XMVGtCYGT0f1Cu/pTwRMkBSoffQd6uFgqIKGrERYAkXugGV/KlUWVAjfnZborQHOBVOWCLB11bUB4c0MbHJrrBBLxBsCW+azRhx1Bpyu0u8SzYYBpcTaUqfvahXMIfu7P4rncmVaxwC3oaUVonWY4CRc4jxZfgsjQxjTUu7uLeOOtR3hq95hcd/HrHRQ1uCzsivg57w4GmhSWlaGAG+71ZF4Fw/RXQ4SeJSNDzM83kn4aBjJ9EaNnmpjgGTMlWNAv2zO5xKOid7Y28plWw1BBXQCwWnbeoxVl4gSDhBdoy4w85sfKIApZ+iHOAWCgMvA4a9370yM8Z57nBtxfMDIvLSqVYTbGuNwnl8VQGVcqBUGFsb86OclsuK31lWjC4CbQeOy6PJJ8Qv8NDWi1GWNXKfq395zrUSmwKkb4QCEo88wi7s/cQLtiXUnwMIznfDknKFSGIz+7dpKV8fV8ADuTWAyRFWsPKnFEib67J86R6VFJ+/yd9uYBQNeVtKSVA19+7zw7KTwm6eg6X4Zfkt7QkOd6f1Z9gA7Wj/TkYUEqLXBometUvMv1VhwdHydwedAeuJ4v1yZ9hkYMzdEngR5Oghfs4VTulVdpb7PZ5plm7glcGikYQM4bfc+1OAiS/YHezqHeZYakuOcUD1+P1ASr9GABaOfD762xN0vSMJxs9ZUbjKPjs9Okg16I8iov0lR62+45tOSUe3kMES8he7mBWSYGK9SKrq3lWh39UeEoIh5qmiFb7rU121R52R/77EkOJg1IP1+OQZ70OtdJUlboqGN07cfnNGFR5dLnupbFl1kpPLMhoatruxpaVfjIuXLfpYdKy/8r7U56q0ZdpP4t3liGBAF1vXL7ZOYtFjGGGp4p1/13njH8wE/L3lk30U24eraLixgsTOIYeeSinCP7byTEIs1GHZQJv1OBiI2OcQJNs24nA9xeacdOux1z8E5paSGurKfaaGcih0V/LaSrksg9W9YQpc9n3D+4NqzNmPndn77So+Z3U85dOlCeHJdhupxT59NwPDT3Wsfn5xk+Z35dZ3O+bsUWsR28dWuQmOl67dlpcQSMc6JHS9P5ckw+q/ybj9Y+fOftt/nCcEolWu2V+MM//XH8kz/7CeCBq4s1oyubQAYzXKN8Lq8tmIigM+mMGEWFoEIIBcyYrkKN7KeQWE3YcNcl7euRuU7k0dl2Uq+glGE47gX8EJEUeKHAYqvwN5cbrpPRmSgn2UlyQpgoLTXXKbTfBU9TkJut5QSsPESPz1zo1nPS0zJc5N+C7CJWshlhanI/o6MwF2CBErtBsU4mKkk0PdbaSHcBpWPtQy0dLmacADkeTP/cjb4K9wIMZIjJ0Bn9pt0OQuxvHayGdqcJ3QDV7ml88eVzJqAS93bvF9aVwAhprqCJ/FskJvgTC5HGtM64KJWkiRXOk0wwxDoaW4QYq9O9F7YpzWR+E1hkJBlI5vEtoGhRqjxMt5YFjR/L5BoIMqYVjg1fuYitYlpESVrBXdc9wZCO6W3BXng3PMy/acd7BdQEYZ4BeRJcilCf4V6MBqxKecNQizKtcsiDN2HsJ3v70UcoTZEXbNdW2zwfhQivNPIk2RFcW4nx1V0c4Ik1msyp9IA+V7R3WSosdcObeh4NwCMVCeNXofmSFtLElwLhy2eYranRoiLJFHqJyMt5FUD0UjSaDMUUyQ16Z4ZfLvM7eU8Akq7OncpKllRYzQhU6gRp3xYP1nrVC3W90LnN+2h3RL8taurmyznkxrWrQiHcpPemt9BH8KWrno4rAfbUzFFlR+jjkvQ6pbffJRCggFUGhtHyOCCE0zCV61j2pVif1ESiz7YhbaQD/ZWejkllb2jNbED3DBmR0LNwUV4DKkNajNfQkkDlvYKrXq7jVNnIY74yAYX2VWhZ8JRrNEjlaUN8mYjDnKjkPR+qwb2u4Brq15u1mrn987gMU9LNRKxpmeP1luGRTCCBnrNjVvJN+869ir8MTzvfmawBI8qL/m6EyBCd4SvT0V1Hs8+uV3nysnLsGXLW8POEAudZL0WD1VJJtnUDDy/RVm2xlnOaIV/om5VyoM/6ynLU+P1y0I8lnlvCWG3ixcwxx0Z2vEZv10SULMggbt1CB/peEdiRuTr0qtNGbnyHTsqTCS+ubRulaWJUVujLvZ2tPErE/XBaLYs18aMIT+YJw3g6emMatmbuWWVHJjAsKx00+J1PZUXsmMmPRXQ1SjQEDdl5rfKvchZ70rCBzl4/W6M1atHFCFtdW0ua2rbPzHVyrrMSh89xmcP+pcHCs5Rhv/ez0v/xH/79O9c5Gq1OfPrFV/Hs4CAqzUbsD8wQ0nUrMmCuAFo15GLV2LkChsBAJGPr/IgqEzRHw26IZUhMUi3OGIgl99P25BozddwZP0vFFUDtoMzkgBysv8866fcO2sFnp/FwbMrv7YuEKJiQPmDxCCSCikLjAA2luKFYwVCAMp6bipfJVGlxnW/bTkuLxlMYmdyi3hrjRLAt5Koy17LUOys8ylIMzw3XNNI7cLOba0UyuBUgtHTr9YUYD5kExi0f1mtaS+U46+EFwJzT6Sg2Ntfi0RsP84CzZ988ib/1O7+TY7NPvu3rJQrE9N7RsFhY16uSUXz2aFSsXy1hSbrWodC7sFtCIGd08+X4pfXq9r3o97o5FtfDrCeY1iSTKPM7t7rtiygowbkM9zfqVa53PQ8+wFJ2DvVILqBdPoN23DdirB0Y4B4XbLWMTBXGI4e2/i4kCqsVmRhAyIwpLM0vDo5iD4usjyJ2gb3K5zXA9QfvvhcrKD7LTrmdAR8nvt4/jZen57G10kogW4Vv9apVhMbdDTEl6PE8hc7xW0rMkKU8OKOD8+6rUL6GQQEFeM19KP6U9/P8JvoheAp8KtFUXPB+0py2pIO8m/zsvjv5iO/8bGbJzxSbL//2nTzHOPEXww217j+zCjdWX3SxnA2PKQvKgHyb99Le1DAy/4qEE57LTy16TQ+6l8+0beltP3ylRc7vdsWQSioW2s9tEXynlZ68z3NSweS4C8vft+3Yrkoxx/NLL59Fb+A7DzaEb+EfPzPE6R4dN6JrTnq/iRNZJ89+Ia/+nfTkWcBG3ifoCqwaNfZV49dkgUvD5fCfqdyGjVSS7i8z/d3qM67l0DBzXihWPXnPsXJ+fPZsPPIcT2W8cKJ0c74gu+2U/EV1zeeoTn7qdRWJFioejWg9du/xGJKTs15UUABWuFEBPri/E2M8FmVpcFFkCDo+o0nynjzRoK/0JO7vbsege0b7d9FpYshitJ/0+7n2at28RTEIUrhuZAa2Lz0usUwZd32oVJUnCyDXWzcCkHPGWNybenRmweHF2FxZhWfB89JVhvKnYJLFC8bIi0aRuJFbYMAVup5OxauTo5hi+ZioIv1USmYoWloqFRBjcny+fWZiMfxq5rE096V8eL0v1FXSJUtX8ev93V3+vsGj66U+cNlAmbvB8JYP1AWyiYpNzy09q//x3/8fffhXn3wZP/7ZZ3GGZ3E4vY4jlNccHkaZgRqqMWsn4+R0+uraeLgVALRSYCAXxLF252AmSw2V8D70glzInUIAS7RcqyQuAFyZjDZ9ZcgMq9UMnwGTrXkjEyQRdHu5z2yVXJhDsDI76q4KsN4A2ngXc1bFQCPzu+mXrjUYW1VY+ALN736Hc4QYa2li6X/jui4yMtF4HRcoCsujMC+5mDsTJHeG17B0cgNjSSBxHQLAh/lKTGaZ9nIhgAnSFVYQrWSspaoVroJ0QdhCsU/3XmQmnBtXPc2YTsQC37Wx+l2IdzYsAfMZSuoGui0tFArWDLYiG8bwFWA1vsSDs+DtHUrKoxkM+zjBgAdC4p4JBXSBvurOa/E6VzKRjDAT1PSu6PPeq5exubGe4dv0WBiD2Xz+FIy0yYuFXcZMHz0KwQy6s24/BjwfmYMfrmI4xQqCsTQSFESVgECai970x/G5ZqMl7RqFG6zTW4FvzFJUKAbQ5PrGPSIqySXYAOuQ8dVQeL3jM+YdGJ27geo38fz4NF6NJnHteldmKLrJ+SwaWNRa8CMESn8peSgBfi48SVkh0FIWB/19Rg9fmRiBcGvFu0fEadHbsrqFx2jMQive61wkaCN49mvmLekhaCE6//Kq8+9+HUXWt95L4dFHLl7LZ1ZD12NptuoJqu5p8+GujZ1Y1BNQM/tLS9X0Xz0Jw8mCfK7VQT9/Ohbrr1UMUyLc7mPiBkBJBcX4tMKX8AyQvQWayRR57k2vgj4JxrnHiT5VuFbPRq9Jq1DM8Xef79zmeUvyEXTwS5WO2ACZcr6V39y4zDU5ZtpoYkTN6ObP9Kq4zz5Li1kYy7fhMkNyyXv0wFXFEwwrOoaHsM7nKFbopFc0BdTdoJ2qE3m0vJAKRQWkMpAMjkH+FFA9RNGxaExdXI35XE7hKXyvx6lC0Qt17cZ+eFiliju3EIATlhlKr5Nna6C75mmCg8aaJ/eKb4b3x93TwnCnL8vIchUs8qfl4zbABI9U8qBRy8u5fj84OYhVnIODm1Gc0sYR4G5Zpa21Va5x39UZMn2KMpDkYCZ8j68NvcFT5xCMgjx4ZtCWvi4xcBN1LnAulF/DfTlPGjZ8JwZouFjD1Jp8njHWaFUwtFG8GNKuzS3w03W6CfcMkDeVpApIJWJb6UnxmQpKpaLsi2eGcd3/5d/Sxetm96kTdG40BnSAmq1mEc6s19Lwtiq8ilfPSuMsoz/wbPZXTOLe8kl38KEZdmpR03hdHGugzWk6J9wLZVQ7mRqUCWwKgAo772Q8Oi3TTiHgYDIAWAAmCKWXI1Np9WRoCCbQcnYhtgxBXBfJzC46Jb/KpMZyXSvI9NRkrTKfO0iINDXkZhwYi5PJ0A23LdOltYZbWCgKrxadDGo6rSFHwXGJ3xkS7THBAGFzgb8hjpWIXVw19duxW3HcytegTaCDU9Mv4lW1242YXxRMCrtsqYZ7jbB7TotnsKSwKYB4Vzt4L0cHhwCIEwMAc9/J8ByQZcxY0TEC2Bij/bFqgqEbM8tdQ9rd2sRDxTJkDBcT095LTLoWnhax2TF4LPRZJeIBadVmNXeIC5KmcrvOJhMZqvEY/SsUimAoI1mHsA4THmM1cTsKe5weg9kHZiPOrFBmPdvR2lEpoeKhPYBDX7X4T0f9XETWQNEq86iWfh/hhrrOVeFdo1Dpp2tTWseGKgxFKUwKmPxyiXI+gtmPL0bRu54gYHoft4zDMJee1C1KfjHWa8v0A0NqzCd4HpMhYH9VrEfY9jIgUNOoMcShB+VYIGouRsOHKqIEeD7PzZ/c41tgVlG5RiVNTXLQkjXNWSt6HqIkYCFsyTncK01MWc69OfZW3pR5eeV6D/TTAxWU7Z9rFio/edJ1ryIzbi5P2tY7MDHj4Pgkw5aG+VSCfQwOw9vysG3oSWfCCnOi8uI/nkUbVeRK0NOo459ykOd5MVbnYh6e0TtRgbk+wEf0S3l1DdXFbT0l5ZGf9F3lIPk0UofQMhMekFePiqCRfLa8NdvykOCjDEkHxpTp5/zUiEsjgO/cy3Z47NE4JiZYXaUwHk1QEdQqrlHRxwVofXM1jOXOTQx6o1jBG7i8MWMNALwrx9HhXpHMdXvBddCV/jg3bvWYrR1mbUF5CJpYgkwv3jqkuWaYUqsHQH8xyCvgkRv3VUxWd9GokkdUaHobc3gFY8boaQdMRc6NIVzXkCxGrZfnWtUtxgMDiFqzhdzioUOTnA1kxTkx81XZc0kijQPobuq4mbMuTZz0PLbHNaty9OBvRD3uwKsXh8e5BFPF46owj9Z/zEotwwn428xkIdFRnnaN2PXGjHpgBN1dMlb6cgWOXU8s+FBDqRTbCrz/zuOIuj3kBeVGnywYW1+q01fkCt52+UHDwhJ5a51WnqzhKcTuwVxCPuRJk1iSdsiPSkYj0CUKjY98DtjMtGHjozuMrt0yZ2Df1toa40COuE+vG/GEr5AVnmuxbI0G9YEv0xCkW5Zt41/5wcMHHxo/lNEUNN8ZTqMVlZNMoAKYvfxNjWk+vp/7fa6x8EXGQZkYQS8Bkwdd03knJSuzA+YyvNlrMqpJCV7LY7JNhcDwmGswel6GH32GQutL7a3y1OpRcxdWnAuERThGLV+sLRTWs30QfHVPVaqIVn7nIDJOz/1aim7O9IgCJ1wlUZyFY6web0VrDEAy1OJCsBOhwAse7ig3diuDOxaP9G+trMBoe7EAKOXnPMxwVMbnUZiGEXThD04OU9D0ADPDjr61jP8DaKb4ToduJi7hSZodJ0hpJV7n0dOOVaD1XBvdcy1wx6jX6O+myNpPU1SrMEpuJGRseiKC4Po6VpuggmXXP++mlY0eSaZwvoq3VhyAR7+lW4Zu+V0DYYAllBuS6YOhI/uQmYJcPzNqChABJPgs+cn5gx/0hp07s8KeHR5F95J+8TwrvydQSAmmyHZajVrsIiieQWbM+wweUaByTxe0UNCajG0FoPAsngrA4hqnXpRA5jjWV9ZQmAgHfwvQengCcvZP5cJ88zCgjD7z9xBek5f1zAwBM2jAC17mp/RL75v7TQM3ZCygC9ZZdRr6WXuvj0Fhwot/n533UyH5NuvQlF8Bz0QFK2u4DmQikOtMXu+9c7nu4mZMF7QBOeQgEyigjWu70lQ5MzvLJIyskMHH9abbEuA7lJChMk9a1VB03UmlmvJGG66BKZtmpqUc+j18LL2kh16iP50n59L582exfooCgP4qCA0mqEm/AXvoI784b7OXBqI4YqKDsiuPSjvxwtR2x2N1kozDQUU4PL77wXvx7W//Svze7/0T2r+L7d0N5NP9Qssps3SD65ggnpWn6NJXACZ5RwybGXICqZ6WeAPsIQsFLulJalTYRm6/oKkC6xgb92c0gc9UoMkb9EnD0v6qsAxxp6EKpvFkDLWasRZ+NvJeFaVGiJhhOyawiMhGX/gTA+wmIzlLGFjTMjhXmYshmggSpjrVKNQLmWOgeoNby8u5BmZjlkHyGU08MbE2M1t5jkDveN3g7TYWvSWayEoazovz6jUmTt0gb1kSijmUn5UDowA5x4w/w5bOKj+lnAZnGiE0WF1cQs41splT6OHp3kkjrjVsqwJSzoyeiaftWsNzPKMO/YC1aGLESA+Vm1GwzLp1QhnDeDTKUJ9908BrQmMVshvaXZM0YaS8trb6oZtQ7awEcWAy4mzzl8pIJSBoFYINgCG8hu/smMKrFyWTyiQSMxUDjJGWZXppBRMrGL5sR+bSmhFEZfIEYN6poCCTGX0+N4GQwRdtujBYFBu1P75zsQ4i+ftMWPzpW+Hw7Xf2xfYljoIsfGYSAv1pujDL9U2ES6EVxAz9FSEH+st3lwh2sWcCy0iicl+RQKDgLiR4T+E4qxTP1yoZdtRbSaDh7WQrOFq7Jd3s5U62K9C0AVs9HA+Q80wrpDkZgcYzXGL6eW/YT6Bdel3VWjBLbzGFsQB3hpd/6p3mta470e/ReCj7RQvrfWVtnasZIwPzGa5bZQvezEvaSifb83eVtvzggZuZcs2YpY1zmTFy+EPFkBUI6JO/S1QtdYFNRk/e8W2pJ+7VCvc4/kuud6uB3qfC6TqDp7IKzPaBr6O9hHBA1zus+0vYT/CdDlDk9FW67WxsZjjG0JBzZzjUuc/wJzSXn13Dcz1Iw6RQuNfJuwmaALogmGm/KCc3KmuYgFA5dj8fmHji99zn5+7/cQ6ymgfyoAwYTTBBRkWkR27Ven83I/FO65yJsQ/5PT/928SQeRQSDJdQXZSxmksFphqQ7vJreqvIihUKarVWKijXOVyn0yDToGpx7QLKL0/nhjhNPIcWbRvGFNScryJTUeCEAxi/FqyJIf7t5yoyrWrblP7SUfn3b19WoHH/Ta5L+c4Zdp7ow+trfHlfYgXXuA5anFmERU5/xYiX+wf5fE/UFhydfygZ65trcQ6f/9VffUZ/4dflRvzgBx/E559/FfsHR0nnTJZivBmuRKHI8NLIzEq6nPPtZzQfLUDdlPb01BmH2CEPD3t9vJCLTKse9PvpDeSanvPF/LoGK1+bym10Qg/RBKZMopFYyKO8ZOkwd8EY6j/DOEkjjLYyK5L77UfKinxnn6GNRu4SbfElY8S7AGP01AYYSRpARgaUeU8Gd+9W03GhJD22xFR+PST5xefkOrL8RZdqYFjmEUCX8ZWhdZ7LOJyL9Hy43uWC9Lm5xpCnxngPbPCcOvfImVFoxuOIeTFM7Vqu6eim5J8zPvc1XqEweXh6znXmTfzYxFuywLZJKBrKbjQ3Zb6JR7fVdgyVPLDV+8QcKxw5H+oS+6KtoqI1amckxjqbJoWkYhOcoKFr9uX1zfUP3SSqwkprld8lhHtuZIJkOl7GEQV8GUTAkfAqOIkhZ+gtmb0kw2eFZX4XdIrQQVGvaxbasx0z8bIOGhrYLJQxBCqOSgb86aHXKzAzr0mlJSP5nQxpv2QOr1PLq5n9zlcSgldO1OvrbWM2ef5tHFqGMuxXnH+DVQ2DWCvMsJoKKxnOieXesz4CZ5wV4DM1XVBU4FxYNoZtGq3P0JO5RVFtbawxeVW8AxQhY7a0zObySmb6eB7WgoAOk7mJznCcY3GSPBfI9RIVwSLKSAvc9R1uU98l3Wc0d2yev6NiKJSi6wEpEny2iHt/xhgK8PZ+QzE8MkOzKhXrhVmIczoe8XVBFxXLbN4dj3+rqARu6epPAceXQmBGj15YZnC9vsYe+FP+0GOW7vKURoW8A8sj5HiGvQGCi0HBHOjlGcbwGr1qvRvva1Qb/H0Tx8zJgHu73UEsIwA96K3lbJFLrUOPIXd9yjUfM+fMqFMZGLrRY7LfDEwyJDAZmrOPgoj0SYXKZ/503A4iAZHvNXgkoBlt0sl5EFjk7Rk90tOAvwWADIHzL40h+Dvnjescj+CsUi3mj+94hg+T9r7sn9Pl2osv51Ur+tHDR/mTkQACCDZjlofueIbh41X6Wcd8rdP/DYChA2jMoWA9BqLVLPagZSKFfaWf8rbKzr7kcPmfY7VPPl86SJ8EYPotjfxbK5eZzvCpc64iZCTFvNOG45COeS98vPfiOXy9lOFnwdtQqgaMqclmdI4xTsyw0/PY3d2J7qAX+4fnXGoSyCTu7W7R1wjPZzODstlopexZiNbEpYwW+Ld8o0xCWsejZX6MUtSIUjHluiRj0ztwn5NiYpah4Vn3g91AW6817dvwsevaAzcBw2filaFZ+VwjL7P8uMesSqM866sb/A2GMpY6RkSu14Fjrnk6q0OUgFnFlgXT8NJDsnyafGjIzgoZcGsaNsqE0RSjLancGYw/jTaOmU/Ls5VQknVoZ4KNRpTp525j0Jgy7GaGbUa++FfMIw4IfOb86LloJMubGmoqNZcY7JpzbHRGHpUTkw/oYwvv7uD4uOBdcN0vIGXyuLLhsTBikLkGhkCNeOhZ6RWJLz53MDiXqVOvWNR5EXm1GPECvGhURn7OJBeeIV7q+bn1R2MnFRXPLG/ubH84W5B3o9cMCE3HdLAyngwugKUbzz9/nzGy3+lGmpHjS+tPAmU7vAohwBJhghVo79GCnt0rmBnmkxB6MratlabQCNppQXCffTLe73OL0iJ6Zbi8PNvKw6k4eZ7PUsFJ7Ex6oC/eO8tisV9ZQ4t/Zvx4cF1dJQRRL818oy2rBQs3szCgFjzsleG7VCrQSaUteNm2oR3LpBhCXEbwdrE0GjxXulpd2PTSK4RzAR64oU99lMjUFE2YeJm2DZFYQmd4CS2YcGP7ppUOoI0MrmD6HN96cFlgk34I0lpXxla0TPWYmFvacj8IdOd3lZ+MnynIvBUEF0ytrqxwXmuFaT3yXSa4QEdp6Dz4u0zs59LZ+RN4DQNZ2wvogf/04GAmKQozqgQFLO/3Jb2kuW1qbLju51HnWvxmKbUBD5W0MfIM/TK2C4RZXqxiLRo6Nnw1pO1jDAZDJFfjmxi6dYLPXfPsAXC1diMtWNflIGjM+VzmqEzfhH3TjwWrrBoBPe17rnXSr0zjpy1DRFm/jp8K6XyJNnieArqIUZCeyVTL3bVGrG6Ei1EVhgVKxfUS10T0kk3Ld20ozxWC/q4b6UG4MdKfWo3KmN6o1qTXuL5kKrdrLwlkPEh+94HKycMHD2NydoxyMruRZ/OuV+DPBnJTgv95Xu77uWaOr8yMFBwA0Iqzg+HHPIrkjlcZsoqKBUMLBYpxCe873zw+ZVPZ1RtxDgscQBnDK66LOKeGV21ZT88EEXnEt3NvZMTn9c5O4Ju5WMcD1lRwj6R7q6w04im1gnrW4OOhpn9rYOwfdJn7JsYaBsiwi1XfA8jrSXexw2eoUOy3/Z0BbOIU99tv+WgZHl1DFh2re8G8zyQY1yJT8SAfipVeh9iSpcT40M8NC+o9uDaYc0l7hinNeJVHPMHX9b512ndjvBv69ebl/Sz/hGeYsAsuluAVa1GiMmJcweCjrUvmTk9JA1kvZ29wlhg2GVu2SQMNBUf7VskwxHjJmIxI9JHdnn3gHg31rIjDM10bdK1RXHJt2MQF+dv5NstP8BfwHathuiwGze9z7vtCkerxSWDDnEZl0pBC5swtWGo0cw1Tz98lkmpd46OeCTI793bSsO8jgy4RNDAyMoQK3WSkqzsMiRJvsdQEDmiqD15Drv2pElUGnH83TYtJZkhmpIZ2Nbb1xMS28oOtjQ9zsy0D8bynGg3WGICLgE0EynipetfDuloQIL0mrAFDDPOAcJU+deicbh+inWenmP7rBtu2oZjbi6jCHFUz7PCA3GNQZ/Jss1O9i5UaAoxF2DJ9F4XhbnhsElxHlAhtr2Ah1hUuGRqrZBnPpwKYeIBYkVKKtcX9mxCUocPw1RykZzM1mKs2zOIzW/TFMjJ1+mntrPmrSSxBFBenSwh3nXsaPGc6voju6QnjoY/OH+OYoERyXwNWe5bfB4ddI1nm3o3ldqwjQMtYJ1dLWBwog+o1TIWldINQ3qLIblFM9kEgwW6LHcYxj2K8vr1M5aZ7fgOgJMDDNJc85+YGoLsVPPHKAFoTMfyZx1HzLJNEPGrDLQWLCLlZgWboGD5IqwQmNbHCa/TMbmjHRIja1nYsmgbKWD0uu39+noCdyojhytwOW6Wj0Oueu6AN6iF6nmRsAs6iMdDonZ8lY2bISqFmjK5JmPW3wDzoeRrmMoxi6MvqI11oMZm4b8gSSBFPDg/jFqB3v53qzRCE4Y9ZKrwgqMp0rUoFo5EhEDfoL0yWAq1lLmjWaMOMqVTa3KO86HXY7/QaoIsg5UtDIpU9n0l339It0Y9xp2HD/UVYWItTo0cAMoRXXOa+Q9vxdyMTAoARhrT0L67xYCexidWtotKTkaZa+QKioGHYxWzQ2VqLa1ZmS0oHf3fTqWWCNCQqJbxPxrdsvUSe4d6mIiEAww6i3zK+kckw0N7jbDx5OQCOPt/fTqHc1XxctOvRvEOubudjWIs42TtIQyMzA30zFsFE0HLuVUgaha4Laahc8VwNyFqtybgFvCpWNYYfsqshJziZ6ixvGUqV1kP4y+0JfJU85AZzi6tudNbpP4oG2i6ZaWfMHIIP+xhtgy4KxqQs+J9xv3x1CKAuxioWvh6ZiVnFWovZymYo0i79d01GIyN5GJpZ9NrJkadMJhC0mcK4YZzyZxtjqbW8kskRAr10cFlBWbBtFZYAPx5cxkprmTZGWVZumetrC/UAUWLxchRzPNcTthfAojs8nDm9F7zYBvJmUlImK9HHrFxxgyEPTy1UF6M7ASXokEbYXNkqEtdZDNvwpIrX+U1Hhjl0HsbDSa5TmjzV5TkDeGSh2oA3ayjTpRhfYHjAPSru3ItH/wxDLtaZY+bIknBWsVhA+S2aMWi8+o55RMYttWRSyhW4WAFz9dZUvK2Wm7HH0W5Z8xUDkVaXAH3nU2n0TDo9XJM0NJxNMBFXcq8ruONhsJfwZwkapALkLS/J4/KYB3zKR/7NFylD4oX7YBENHVH4aTHL95Uf3r/3YdaiYtK1BNVuarLJaIpWx+KmQRebZQrTOuVJw2a6cy5QKuR93GUFSubWEjMV0U2kAqc8qiXv+ooWfq4TAOJmjljqR2tC68pJUXDc/2QGjxalhNbNN2ZqiLCGYtPtzSwq2uCWdKHzELjR2NhFWr8yJEOJdgfLDdXnS2vdtHCZz3CZP7UI86wd7tOyNntQ8LPOlR3XYhYgZ0kWekB+pmWeEHXrWgA0QvkNXdMpwTwSFyba651EGebtwPynR4f0pcF4sByYlroTh4LxnKx2s5NW8wAB1JqQfoV16nBQ7DCV1qS/y8AzL8WfuT5Ify/N3MIS05IqQogAC/Q1mYObuMaKxjXermFIL5gZegFjKHWtwlvmijlmTn3ZvqEPn6HA8uO1hQ9Z+MP25QfXBOxDWkC0qWWlhwgmpFfmPbnr3+fxt/Nl2/bBCgOG0hYwIswC8nOtcduRBt7vS1rIT37uNZlSzn16P2apZbv0W340nKBxoWLy2hngilh6bY7Pz6Sj7fu3ysq/7atvn1fQlpmaPZP2vMZrVWKu186u86fvHBeAZ804F7ON9VvV2msME5ohl9ELDQyVGc/Kzcrc5zUqOx6ZnxtNmHm4+Xzu10N3jWAEOFaRA8Gi4YZP7vWn627WOTSqYNaY3rAp/VcYRcqUYHQ5h/GhkYMcTFESphDbt1nffZndqffqWqxwZCFW1wmtVr4IwBritDSSXq0W/YX9ZT5863Hk8gH8pDLWyJkip5kFxzOktzR1Pkws8rggZdGQvJ6LOOHX7vvb2tmMnZ1tPBjDzFyPTDk2aeU8OD++pCkfFgaXnqGf83w9/sy8NNMRLAB5oorSrDesrGAYD4WENSPWuI/RBJ/rEoYRyvEKhZ6VevDu5qutWF/fTN7W2xcvLIbsuVslM3l5Xxri4/qLEiBt8VPA1/2U8imwkR6QBp3K0MQCV/s0gFQgJuCYgXpwcIxSKKrzOwZ5MRUWnTfL2RCuhqOhYJWB6+dGXAwTuxE6E7XQ02J4kzEbpnT7ggrSKIrYuVQrak/qqepRK+MKpfPpZvw33nyMYsEIZc5GfGc/jPLcf7TLnFzHs+d76Q1WoaGl3GiK31txfFYkE9kP+e6O+fbIHrel3HC92ZVr7Q5jqzIndchTy8K+Ggnd8wGYjicK/7t3TTPTCJDencstQGUac3JNeWNt5UPF2WwOd7dr0ZpmbGw5F1H5Uos0614pUHaK6xUSFZQu5wKCKMO41iOQyywykWEJw0+CkKDSH/QzXptZJLTrXhItGpnezBAXPntn3Yyr+uw5mE/rPLOZEKBu7ywVmOniehjMTzKogxS4jJMyG9n/DH1xz3BiAK8IcY1x3c0ku1W4aFPLQyJllpHjwwKztFGGOwDjqXFsZQL0lcGy+gKf38Eo8AOMMs8kn0cD8DVGfsTvNa0L7j/m9zbMKK0MWRgyTFBnXCWE74r+uunUEIuWBVyVgqjVrUB7rpQv10WSpNDUz2Vir0vwpA0mBg9E4wCmBcFMqDBRow3NK1jA1rNjqAgLz5wMc40Mjuc+Ezku4wJlkm/mR6YwzCtYamEKLj5bYBJEtP4zW5MGXWg2u81+Zco13/H/nKsMi9Ef++rPYhz0GcFLwKE3fuc+DtNh5R0VlKFagT+Fm2sdo33wngJQtfqdYvrK3GTl8CSOi81lrN5W8bfXMB5fClzhPQHAr+nmT1/+nHlWXmdfE+x4+bvfq5z83X54r3319xn42ld/2n8X6zfW1zPk5OJ7KmqoYvsz5aPhZ3JH0RZvXjmX9GNGK2mzgFckr7g+Iug4xiptNlp1+N/q7XMYfZ7UanTBzDrGTB8mw+LIChe5DWEt4HHflgzzmumKYYMCMSNNGp6edrNPvny+4xUIS9agTBmGHq/nVB7KqjX8m0B7w6x6UOmR2D3pTX9zLey18vKsLJNhDJs38H4z61Ba81YXJu9wH49N+XT7g9VZhqNBvPvuO1x7E8fHZ6n0PdjTTanJB1zry/7O2rODeUItbZoY4Wuh4nlLKEvGjR7HS7CupEkDyBsKS7qa0HStR8a46nhiVn/QgJMseehmFa8Rj0Nj4uTsLLMCDYdZ7f0G4/ToHEMLxXAOtplwM7oYZyRG5eSGV70g93u6JqsygU3hY4ysm6KYsx5etztMT9T59+34XBqRLzQGNe49LmeM0eZ30so5MVSoJ5LKC5rdMT8rrUbcW20wBucD4xdFpIFnBOTl4WkmCxXLCLYBn6DQz+FTTyxvLrcy3XzKHOpZWTnIkNzyclHtZzC8jAnPWMI48iT2eQwvFablzlRUJbA4t164jg39VTRFxR2ezydWqpdHDDdrPGv+uubv2qXzLoboQPgzQ7v8sziBZ4jlsS3tTutDPRGZTAa3KoD7D4ajC1x7rCiFECvcuL3FSs1OkQgKlGm+fQZ6hjWpEjEW6qZD8+dNmxxDzMPTExgNMKQd+IEOo32x8FQmfby3/eOTXIh0Eb9OxzfMkqOzWgBHuMNnrzNVHHTTHdsM1u+PT8/Cnd0n5+fRZRINA8wDGoq7C3fnfNbj+y4Kyr64cGep/AoCrFB3UUyO76h7lhvnzASqLyxFB8bTAjo8Osp73XtzfHzKxF3ESgcFwLh1WleW22mBTGHklgzGxEzmUGi02YYB93rHWYPLSdCnKHGNe5RcUNaDbG1s5KSaVJBWv4AF/TPLpg5zGE5CyRVrdwJnYWUpoL5lZC3XC5jURXRDWP4tfWxHC+W25HpAI5XuLe59XUeLOVhCyXkAngxhEUyGntmJWtlpYdN+Hq3BWGU+gUvG1gBRsZskkYkJXG//7It9ErT1AAUP/5ZH7LOA4k/b8zMX+DOTFMDk5mwzM73og2CuN+8CsJlOKh+Ta1Se6ZFwj31yHCpYBVGrOnfEwzOCpApvpnRmNMskFV721bfXCAxeZ5+8RuAUDAqQKLwyP/P7WXsqciMOrof6ve34vXQzNdf5c2yCvNsXtESlixax96QHRTvSQpnw99nzvS77y2elW+AOOZtzg410ZUY7eLIZdtWKZg6uASJDshpgypTbHjZXl5FhvW28UUB44RaewN2vANy1CQBHe3pYZQywEc/NZ9NH3yrHItJRRFhcL3BTrIKrvtRq14hLz9WFccbuTw/VVDFpqLouaIRAL8CR6PU6hyocDTHBVdnPdVWGplFiBZpbvJnJ2PJEeCnO/ZKhr3Ksra7Hp599ARiPM0QmjWb8JM00UjScbdvFeI1XZSEtfPp5Dq64FijuKCuL2gcoiqRNLk9gQKH4a4ytNuem/Qn9niDrFeQUwJ5008PL8GMqVudpGiurzXiwux6bK/UYdI9QdHO0DYbOXRdYMLWaDB4IMpmp2K4rokDKSwA3iuvo9BgFN4SypsUXR42srq6mwabhMOMFX8qTmXnyuZ8dHB7GcqcVGyuN8OiO8aSPwh3Gw+21KDEXc/RPz1YM0JBUORxjmPRQNsqydJTJZud3DS/19jBGoPvK6gqyeJ3ZhwgadGigaKEtxpPepgeWqqwMycrPs5C2cpNHvkAj16tK3o9ic+PyCnjWWUQGMapySYGnKceJU1w/C0O7bJEJFiokeFE5kIeuxS/psb6x+iGXFamCgOIcN0gUa5Rd4BLqxklwGcI6VTXpl2A0h6uIsPG9TJHn8nNNCW1sJ0ZM1vkUqwbm1NL2OOYs9UKnzL7RS+uP8ahwzT3GwO/KEFLPRAFQAV3SWytg5DkudHjV8IcD4l9qfn5e8X2eu8Pz2kxKg2c7uSP60YPBeILTnTv021hUN4ChBwR2p3gkjGseRrIM1MLdXKw2OtGAiDJVF2G6oi3DupiQ/O86Vuu1qGCJoTnTmjlHWSnK67jXboR1c2sTC2OZv7sosWYNpoCmA5jRRIlKFrXVI7yOAQxiiST3RQhwVxraTJC/67GadSUQ6uYbohTcfKVRATAWAlvKk0C1JP1dsBAm69CJ6csMpBEALgVGvdNYa9aSIc/xUE3kGF8W6bIXAJqbFw3HFKBFZ5lLrS9/te6hYKyysG/8l96WrroWnhZiAl4qMKwi5kPFJsCnUoXRZkpCYTdM5PPMcpJ/EMUca7Er3udccj/P5p+I5n2GffW2bVdFamjW9bEET64zLKaRIpN7vUKt0PtOhWQf/f71S5CWpl7rS2HzHv+WtgLTTEF5rX/rRUlLx22STvaZfnmfc+J3eS/XOyZ/zjxNFXQaHYI5V/rTiIUE9pmz58qrvuZQVsVwTDBCmGlxuY3lj0UqL7tmZ7HVeS5XkZVv8Pax9O8MrbvpFv5dADxb3HtVRgnhESz1xnGJt7AE0JVHV3Fi8g19cO6kJSycITsjFIbxTXyRnllPTjozFsHJ9Z9iTOAGN7UAPKuHCJzOtffqDVghv989T8846aOc0g95a3HRDDKM26UmQL4Cf9WjVsW4W9SSb0MWZBjv5euvn8TDh49i5P4znq3RIg9pPBWKCy7h90yOkVf4zpcJRpV6M/pnvVQUbk8BL1FMlWhWmC/kxcQWK/NfQwcX+M2OWxBj5HuUyumgC5BPotc9xWMdpJFrFZ7N9eVoNYr08tPzYdSbnfRCBPmLC/Av5eYuEyMKQx/ZZR4X0JSuhVldQjw0o+/4BPpUiyM2PAdQPvMtLzheDQPp2gRTDIUqOytrqxgB07i31oxu7yQadcaAcXJvbTkWUBDylrVRPRLHwr4TsMAz4YyJaRS6/87EDZWmnrm1UnNs9M1TfDXs5HGLDEBUaFSG99rIH/NKW1nUG69eb3FIn+UPIzmGUku0j8UIP15FHZoug5PL1UUcERgVGtTwkNQP8r0VdPRsPTLq2vU0lJRoAGLQU2RA3mY+s6iBtFjfXPvQiU5g5LLFEl7C3GIcArztZbQsHojKowF4Wm5FbavFroZ1j4kCb7hB0HHRvwYTulaaGw8RzmuEb8SkalndQbC660I0Ywmh0bwuPMzG53cXxpRrWFoQEMbW0zAEqPbWjRRMqgiwa1QWkx0B8ksQSPfVUvlLTGqzgrtI/1QMY547VBtjMRVrYbj0MOqdSRJcczo5w/WG6Ey6rr+WalpZKOg7GHnv7Khon+dbnv56MMHrWymUHUw/jwCMYRz76ubivmEWC1wur8YJSnICwRHhAAD/9ElEQVR1bQPFgMKFiZowtkdJJ6NAl9HVIOkjOPS1jnHxLdIr/YqFa5QPP9E2eZ3rdILK4uuYucLukesChJtimfkEtAbKyIKQCk6XyUfvA2Z4mzCBJa88d8hQRu7ORyCMKfvSY9aSXyzhbaSyxBgRRAVvvld5+AyDobk4DH1LCIF7QrIIL/TkYywgrCp4SSaUGVV6xuG1crXab+lPZgrRf8u6GBr1iAOFq0Q7psFrVJllZ3qrm7CLfUxY2syhFlan0cJaQ3nSx0WBCf5bbXeiPg8g0g/3QF1gHCyhqHkogFKkNgthJhCk0fUahDNsyrxxIcBA/3mei/T+7sDlX3kQ4qPU3bbBOLinhIBbyV9vPkMctJtleaBnGgy0XSRyqIiYA8ZjaSA3uSroPlPBdu0QFYZICS7cw1hy/dZYPQrGdRFmFmtU4S3hzQPqmO2uDTnfeWy7iopnFAvvc+m5+zvk5F6ulaeQaffn3MLnhiVrKCRDV32UTq4Rcx29oI/8n/5r6bgh0xCS6cdWHLAUVRoR0EM6gjDci7wg+53NrVhotuO0P4RGSzwDpVJvMdaIbt+zkbhmY4u5wcBRWSPjJtTUAeA6HlRlUQ/HbR+l3AgrWKuwVFD7B/Br2SoWyDT98VwoiJWhOvu8BL9ZfdyQpEkL8qjhw4y0YLwOAdWUf2RbRb5YBvBFQt8wmweLWl1hZ3cz5lAYY+ZlDIC6r+rl3j6exRrYK9X0RBbTY9LocZuCp1QvIJPyZ1b/RwHZR40q5/MWepnY5U/rRir/5Uvkh/sFd5X30fER3sxqRg9mRqjKePbKzEuAwq0Yyoob1K0IsuBJFijTDnTvnZ2iqFaiBW9AYXge4xCeyoLI/NRwSlWF0Sl/m9Bi5GKAcSiN9A7X8KAsGH1wcBCb25vRPT2FPoWh2qx2ot2qw/uTeLG3R2vgr2tewIcRuJa8By1v8VitbSkLtZhbdYovZUYl7t65m5vC2NGoscamNJCf5Tv3S1p5w2PyTcYDLpAp8F9OZl7Kjx/d/1CrWdc59xYxyWaozPEgieYDtdwFHIFZq66Kh2G82ViiC8fSVkHxFF4BxZl1c+UcgGTs3jNtZHrXFCyCathHCSvTjunqds7QXiY5YI3xCyCH5wPTaElleExlo2LgO32FrARP39Ia5T/ThRVCH44+ytqEGgaCmdZ5A6axDUvVlxhL37TkxRr9WMLDaTN2FEGlkcI9pi/nYNi1ALjUpkkF+q6wwmgvSyPRfwXP8W0hrManXavQosoaYzCZloQMoFVq+CeVLIDsPgQXTE008JRfvR0F0DCqKiH398AkWuyuRTkmQyfJxIzNMevl+D23pfFQAKqh2WmGQKWZFTkUVIXf0KLh0Ny3wxzIJKa3ugdG0VAgZHUfISP50pv1eSpKQ1b+NFyqq27qusfca/1dc32GYuyPwAxwpEDzXab3++J3aei+HOdaIDWM6qnAAqwpxtkWfdVS9vdCScoqIAto5YZQLXr77gK5oQq9HV/L7WVoOU3lYhq5VSzMtvO58m3hZcEfjE++kSYqSbP5DGvab0OKDDetdi121+Qck89zjM5thg4VLq4rlDpKkLkSID1Q1DCabSlThqRywZy+q4AND9oBQ1cqCffIZRiV56aXxfdVeEJFJFMLgDN6ut7kIrmWvUBjeE1AlqdzIys8bp/TwOA+6S6veXKAXrCenUDn74ZXlXPPinMMbjtJWeceaa2RkespjEFaOFc0H/MYkxApjbIFN6TzLO1g97e5EVaDNj0u7rct904qr24p8FgN58FxijNNlKVnLP2N3/zVGJwdIgulWF3p0I4p6ShWAF8ZUnybeC4WX3ZeXe+elfBSUcsrbji2TcPC8o88Lf8Y1clqN3y34uGGeJ4qWOdBXpcOhmdXXA9C8fTwSFUeVhWX7gWQYlAyjtPznnAPHtbTGHSdWeXjmo1RAvlQjDSbU+PI+ZA3shC4nhZtmerNrAPwnkVVSTk1QcFlFI1x50ClZfhffnNu5E3neWS4H5otY5CW8cw2V9vAC33HKK432jyXflroGvySJ1Svy8hUq9NOvlbWxZZGo0r/9L4Knhi4poghbeLH5tZWhrhPj8/gNffeTrmvGScHR7G5sQKugVUonAtcNRNI0sHhWcqEBcP11pLf6IzJQIM+NIOAJcbv2WJz8M8I2qQzwc8+WCVtJ/ztz9wgryGDDGheGtWy7JrbHYzelTfXVz80zGFGxtTwF5M7vcMa1UpWUJ1Y3gq3BDRUpDJx3UBL0+/MwHMzcR4/zGC1iF0L8YRf0xn1epw4BRnTjE7cwhhWVTDzB4FhYmUcByaxnKCikrGCqGUHQPAMFeBJ7yxBCh6hGwARgzJMWKQd8zkTfI7gZHUA7nP3tFahYOFZMRdYtiaNKDgqB0MpKkGzkhKZ3ZOC1+L+BcNZi4Cz6qJaQ9D43PNqrplcUy49YsG4ujXpFB24KxncjDA7qBXqDniZw2QSs3E8Wt1ZcPOf6Z4qBneFL6Bwmp06rfA9/7cd03UNpwh4qZQVUNpMNxow8SRW66bN4zGVeF8xqQqO+z3ciiAtVGoC9vbubi4CG++R7hnqgO6eUDqHxnODtmPIklYJbpHHe5tF6eKvwJX9kkooX5WLDKaQzdZcVAgysLX2FFbBXQuzWHPDM8AKvNFKpT96KiWudeG2iH3j7WLNyXPeVxTgRYczbxkOoO0G1mgmVzA3rh1pOLiIm7DF71mTD+PB3wVOK1c4dj1feUUFKvi6UK+n4XMEZoVZoNH7F+gFntxgqcHBy+cJfoKI43WPlZtAc32Gvrl73w2hJp1oqHiN1zsmwdsxGK6cJQtJXzeMW59ubEiFPmnAqaKMMtie+5mkdyos+Mc9WU0Ap9NqpFLO0C+TpOLz+8yc4noNyQRRnqNMKqM+U+UhYGoMZqo8SucIr0cFrmJwXcPZdTyCvErPCXBfjW2oDExB5os0BlV8rskgoKm88xQDaKYh4++Gh+Q9FYi8e3J6kjQwfK7MpI83HcZbD9bj6VefMh+ua+N1zhkOHgLAjANe7p7342D/MDPi7ph710pUWMU6B/0DnJ1/Q2+HR4c5v3mtA6GvrnWprNqCvEkVKVfFKQIqlrpRE+ihgjGC4THrGhDi36yqvSepV1EI5/1BZj+e0ifNFd9ins/0HiY/x+ganOn0RbksDDC+NypVZ14t1LpzfyeNBfdRjjzhG09I+ZC/NM7lP2U+Q9UQWyzQLLgc9+PXf/DdqOFBLS0WCW1m4u0dncU+CmZuAZxjjqqmxefa1wLKv58ymXOE5yrPFCFsjeVi+0u/383NzEO8JefdJDONQWt1KlNmQt/cTjPR4uXLl8mnhkHTqGTMadjhUSbfQxOxxxPWDSu6z9Fw5wC+PoJWcnUXpe2Bm12ed6H8QqNFlLoVXsR2oz4jZVywYV7P0EkuOZV+9YPv3rkmZa691ntqdW4wXDYjmJ2YZaeodfwHVGecUxCZgakM4nqXFpH3eGSAisJwlem+AoNMb6q2x2iktUebDtp7BWEnjQ5k6X29pzzmA0C7BgysKm76t6ESK11kqSPuL0AFa59+mKopU6mJ3a/k3wn0vC0kOkYQ7G8mecDPPluAzD1C/POkUwFAa00wvwCQ3fV+xSTfMXGu5SnEFXSjRVmNz5rlkid3YnFmyIn20iNE2bgh89hkDZjnEi25hJU4OO2motQisQnTildWlgEZQJs5cBFU2lxfFt6r4ALH5lhzDnjp6QiiPDQW8QyHCJex+WH3MCpz17mWoQV5CwAYO9ezevnyBcK5kgaHp7lmZW7ovsTYXFfT89N7VMFCqjQ8BMCpoVF+ZkFTmK4FYw2g8S1g6/xL31m/0gOBBrnuxVg0auQp6yZWXLhl/i747pr5ebG/l4yeiQZ85nX+bnv2N7052nWcAq9AaxZWs401enCSPGTFfUHyW2+/mxULdna30rIuA0T+ZDLhBQSI581O0zWJw/5mvxmoAOPr+Pg4fyZo8CzTe5N3eAkg8rSL04aTWyo2Ps9SPoI0v3u+W0qHIMN82EbuykeBCoSCjuDm+mi7Cv8jC/2bYnHb8V4Dzm6WhIiMawC9URoqYOPqtwAIxlEH4bUqgLH8pke3+GRoeu0BV/CIBqEylCEl+iHYCpa+7I+GgdEQ/dFvjrq/mLf8yRwUyhvrHJBx7MqHbTn+ETySnh6yLC1S3gG8kn1b4hot5R5eArROQ417oXDSVwU6AtCkrZt0LZC6Wo34d/7e34k/+IP/FmBCHpqr8eWrM5ThFV5CD8y5YK4ArzEG5sUkHj96CO5gyEBPkALj5iQ8N8pKLxZLffbqRQKxVealwyLG4cH+Pl5IJzY7GGXTftQB+gUUohZQtWlmJd7OkkkO03ATuacHqyAlmTzbO0dB8TS97J7ZyhiYKmEznFUCzqGvotYi+IbR6TjPUQBtPDS3+xh1qGEU6qlYNLdWMwsaY4a57vUB7S7e1NXr/YXMvW/x1p9mzfm78thcmo83H92LK5V5fQmDYx466Z1cZKg23/B67+QUmdfLxXvunsb9+/cyiWxlFRygT5OJG4ktwtBO5enhjkdWf19eibXVlYwG9TW4McoP4JEG1733zj3m4RCZBGfqq+k49PrTODzs4SGZRFJkD7frlYK34XELMLsuZpKadT31EK20Lq+5VUre0VBKT5j5NEFGz1i+c13NGoy2aWhVY7O8vNJOzyqrLEBYF1F1sT1FMsGQl6DhS+a8wjoRuHyYoG04S4ZWMGxYZhegUvlATBVTmQ6rrBIg+NxFVrW1zJ1hE+5NwUCYBUcFX1dZEbvgGuN5WrHGWx0MDaXFZvq5ewS0Xo113wCqriVY7kSrT0vXRXyZS1fcgwX10vTCruZRhkxaGcYtW80cEB4wgfOLzRhNtYJx12EEJDV6CKrKS6C8AINdR1LE64xfhWXWlrF0hdy+mzxyhJW3f3AYZzCO4SwXOnlQlk/SXdeTzRR82r//4AFCCZ0Yv+As7dJIoM8qcOYTmqtvCzqrRGblpQwNWWdOwXRhu989Aqj5nvEIWqbOSsPNtY04PgCMGTejA4itoFzsNXGTZm8wyj5qpYMygM55xp0z1RmrzNCT49eiv0B49IYtims4wfEen5wkgGXob6HYD6JX4AKxmZ2Gf7c7KwlWA96ZOKP34zjop2PzO0OptuPfhdcgvwEsAKyWLlyS1p8GSm45gGbplcN7Cphrea63aF3rffXos2CtIvL4lPT6mc80nFC+AkEXQT6i//k5dDa9V56Xvn4/8/YEWT/XmrfPrucqRLOF7wm85vVZYJQJUzacxxevXmKFF+HHPG4BWqwvr+ZYTgBlAU8eVsm7XrSMMk5lc1fKSIML+a5zddpNFB1eGG0a5nQzeYYBlTf64XYT28mNyjzfe32m9LHklHSTJhqmGl29C+UOhUNbhoc1tCy2LGjnplIa0ctSJnP9p99D2ZvObdheA0CghlfOuxikvfQG9WIMAyoH7g/DLk9jQqXq0Rhmoert6Nmd7L+I3/mtH+Y6yR08c4tn0O15iCeK3dAmdDX5yTUjQ14+U9rIo1rt4oehVmtz2leVhMaIvJCJIsisFr8hKbdzVFD6Zsta9CCPHEJhIR55csEcSsyjcDQM9/f206sTv/yZeAb9rQbz+MF9vLRGrHTaYcFY6aRyK9ax4HVomOFA+iPvC8TiUAPescixPMZoMvvZ7Ndu12hHEdEoMl5RBvBuzj98myWo4E35v9nqgG2uNV8ljrz79lvx8SefYaTWoW0pNlootoEV+1EcKs45ZIH5PDw8RuE0MqJg0QPX8TVwOqst6It8gGaGdsUgHQvnyzlO/oGGRj8mKPrK/A3KCAWCDFxdu0UCJsOLrM9CmfR5rU1fwF4L5vIlc2Ii3RhPu8ezJxm+RliKbFHxExov3jJ+PrP8m8YzDE4beIPoGCNN5htkBuzDtx996ES7UVCFgvSFRRHVeJZ+URDcsKdyou20FNewACSm4Zn8qdbDTeksu7N9Dk+ByccDs5CqhQ0NCynECphgrAXhxJh96HuJybVDZiHBOyimm2hifbQ8CZSpNYvm4kYPxx3pnuLJT1DF83cMp2SMHMHxHCR3+S9AQDN+TZqwVpoZKB4MWdUbo/9ujGxWTcgwIQSGYqI7MPTKUoW251BAkIHJNHTgHowG/XCzr/dWsaAszWsGVGakYf1O8OBeHZ3mBr8LGNO9E2MzpioNwBQLFAVxdQvwwWhO8DxueoZaEPw6jO/6j+se7lTPk055FwUzUYmMK3fSMw9mCwl2MrYL+x7ZP9dahYlNXsELTXeoWOTXwqkwBx7n7zk3LZjD75Yqd9DE6iHACMLneZZ6Yc67ys7KIG7WNAlhCRrVoIEhPcOlWsPup3E+8ygX3iMADKaA/2R506vrMNslCguegME8s6fM9wt6chr/PM8EBI/02FlfZ97nYnN7Jw5P3BRZrAtZtcL1NTcxzzwF33pGZknqnfh8Qcm5d9hmjql8tF7fe/edVLh6/oKrm4qHwz5Cp7FjeE/FO4n9/cMMOY1GfIfylj9q8PP52SnKjrlD4AV/lbHA40+NlFVAQSBWgVg6yWSKNFb4rNkoFtTv7vAgmvIIgC94AVSrzNMNbRh2dmon1yrH2wQIQcDEFNdWjV6UuM+SPtLHRJI5gKtVa8Ff0BqamB01z1g89v8akHEJ3Qwxac0HMis8ZAozNKA9+dg50EMrYXBKuxcvj1MuLgBp++XitmCiZw3awVMYkia9qDCGeEVXHq7pQvgkvQp5MkNYhtdQUsqw2b4miEgn15H5iHFpJJb5zgoopoTj7cEbnXItfvCD+/HsZJ/xriN7GFGj0/iVX/1+HByeRpdn0tO4mccjRjZVABpfhq70WDSAVLBGXK4MpzpP9K8DLS/o8/V8IyYmGSA/LbySW/gdBMyDPTFz0shcXlvHyMDyx2u6vEVGwKBcw+S9vL6ZUYAe/KaCdS2LPxkTRmevSxtz0WOONBJMfjJsZkHaXBcXc5kzjSNDs+KdxpgKTkMrT1QwwQU5M+VbuUgDTWBO3io2x8+Dhb/6vffi0XYHmS3jNR3iAbWhRzOevjrF6FmJLdevptb3ZNrpy5Dx0EA6Ee1Wmw4vxin9HAww7MHLU5OseI790ZsxI7CJ0WvFD+svWsCgsVyDz6ZZsipPEQbDLGtn7IAZjuEEjG6uMV+eVYhnp8EF792gmCx2PEQpn4ANGsFW8HCJSSPKNXgrIzXgE1fRlhwr/VWGTXcXM+YtxwYeGVAwgmDYPNcoH79x/84d9wKQVrsA7IzkZuDXRNNjEkQEjCyECID62czi1NKzE0VtLa1eiEw7WgnFRthCYL3u0aPHgMMoXr18AQG0u7RwCstaAch7+FsC5DqJnfZ7BiaQCzZpzUKQDL/QRytyJ6CrPJPZtJgMGeIBIaB+Z8aKE+O9TqpplVqatqPlrdXuy+wxWdm+2HZ6YfQp3VwBkOu0Tl3zEfzcTGy5ET0Cr5vVBzvH0phH6Usj23J8hlJ8nl6aNJGj19dWYxsrO8sx0Tfv1QCQ1jJT0pd7ZWI/8zUbt/H/6xIaGrrOjIchwGOYiE6lIOuduK1AI8iB6605v5555E/neGy4C3Rxu4Eeg/RXIDQuhrrgAIR9yWfzLENWjstN1ydYfUkP7tMizEoNXFfwRRHOM4Ek15743LVM49Kt1ZUsDrx3dJTjdnHVUIWe+Pb2du43kaesTOIzbVuDRzoaEjw9P8tQnEogxwBP+SwV3PrKatQxIrLqCP20yGez3cgQlWWb3vvWt+hnM370p38au/e24uRoP8HfxW+NAIFUg2MAWNofx+IcSmPn17JcjsUQ28wDMyzqRtlVxqUl7yZNK61YG5BpgI9Uanr+Jg0AwLzdh3iOstRDUfZW8Tz1XDM55KLwOLXM/VsjwUozi4aP4OcK36n8K/xvVrhU2XXMOdUouQHzWYcHDVsavTDc77wZkpvDkv7pNwfM9VwmP5gqriGlh2hsWikRJDQuf+HtowBd+9JjdmOwMj0x8+wOA4n2lXmuhP9QiLK3NIKXNDjkOz0lDS3Xc6bKwSTiH/7DfyN+/LOP4M8d+j6I+ko7Ts7gi/0uBsskRtAX1UG/ADyAVM9Jz1kANfP3Fv5v43HKFxYVsA+G+Ud4XfXWWvS7xwCxe+AwApGDdgN6othUMEwKxmIdy38UDQyJZ0dDnjGMVquacoTQoSxVskZ1mCvAt8McZYECfr9g7BqdhvME6O4ZRhS/KwN6mcqM752dnbxf/jYk79qssuxnKjF5wUxCX/4u/2tgSfO4vYh333yU226ePX0Su/cfx88/+YLnFQbM7vpybOIhXemxYVy92j+KG2idB2wylWYHL3KvWbI1jE/3h4o9LYxQ+RNJxbs7g6/EJJT+1W0mmdRadRT8Qq5bn+LtGv5cgtc2liv0uRLdgWtLt3Hc9SQGMxzBVPgUGzX3k2qkW/R7AefhenqT2yfk5zJ9NkmoSDICx+EJs0tVTBoJ6gvxTW/eXFlfGU0S31ebzQ9txAU1GxDsdeMEr5myUkD9KXMallJwfQmgCqBur3Hi9dX1ZJYqrqeLi5YKkkFlJkNOK7ihPIrv8ZpgDl1Uq1pk/FchoD2FyTpXbqY1XKFgqcs9vDHL1qu4kAQVGQo7FU3h/S1ixdcyRJNVemmH+cpQm5linq3iwYUqsUzkcNMtRLiDcGYO7jNh11rho8tMi2/AlJjqmWG3iMD7nLSQmWgTPwxzGcIzXGnJfxnAA8kePX4cL168THBwvUGGkzG9V6DKhVheuW7GZAlOy4DuLEtJ/vQlvX07B9LZGLNCkdUk5GHe1llrz+NxwilXjFNAe/r8GbTXszNZFcsPgBtAtyHz4DqR4zEl+hLmGALcPWjidRoDApZKxT67iJ8Khv66edHQmHufDJNkpiaCluE9/nb+MwRKX1309TvXklTspscaZrP9LoCeISba7wLSQ/vF/Ar6s7CL7263m/TiljQWDL8luNOm86rxIq0yvu3zuUbFJk+ZMDKiv1kFhX4KCMa/L1+H88zANHPNUK7W+vr6WnpfRgwMKZkcIx+mEQNw//J6rLzuM63CogfnXhnXKr3WhMz3v/8BgPIs+9elHY2APNCOt4vXjstwpEaL48m4PO37Uk783PBsD5lQsWYIkM8ED8NHhr3cRmGVCo02w7D7eIFdaKfyLQ6NBFjx9K3PiMlSZKBi/VqTzRI5ZljN8ZlrnCeZgYVBiPzI1wAAPO086jUXG1A9A6yInJRTdip4yq7dyO9pPPDTOTKlW4NP40DlpPehfHBjVABkGs11YZNMDDvSaCxcl+I3fvhm7B8fMh4TnW7ixfMnUYNPu3v7cTfGYEXIy3R64W4e8KwV61HQxeeYNq53JKbQ++y3RrdzY8Hg0uUY77YKHrgP1OtQbokl1jIEA/DMLsZQie+6R8dZakkL/g3D8hhpGt6G6Rzb2Vk3dnZ3Uib8Xb430caQr4kyw/4QjKsigzyHvsj78o0yb39VSvKi/RRPxVBlW7rKV5mSz8uNwV7vtf6UN62F2BtdxMFJP47PUQ5zFl6IeLRVZzTMNX3yhPaz7hBPapn2rnLTsNl5Joa5vvXg3g44WOV7w+xz0R/2UQ5FJQ6VlmPd39+nX5bXqmBso8CbenDMISMSU422bO5s4pmdw+/WDHTzvkFNDGdkx2oT/BGWUhN7+/B81pNkgjR+arS7hPxZOs8M0Rt4pKLBBR2Ud3VABazN6kLwquHrxE3HiIyV2+3Whwk4EE1QTaHUjeT3XCD9/3t7ncSdgagAokVrptI6VuVE0NTlg3GMCasfPThLJioy9mASJt9RmaJovS0ZVwXgcxM06axtG54cI4gypkkL7gSXIQVQ+2IfZEI9qgW0fBul4cK6YS2JIoEMFTTmUI4L1ViCGa2eLRGWmo20nIypWqNP4qm8rrCWrEDcB/AUNr20DMnpcTExnmzq8q5eYffY46ZR3AiXawP2sYUlcnxymkrFcTnRBZijcDI85Md+7jo6nhgT5EZPa/u5EPkLUOTtfCRgwPAWUrVobWZBARrulbi5RqFc9jL+7WKrSkgBNNPObMhU5tDTsWVxytcgIgg3250MtWXaLc928dOXdJe2s2w7vSMInXNnPN4MO+mu0tJ6ZdA8wbku1pFUoibGmAEIdqZi0xIvlJxHGlzhUeAJYA1JV5lQWpt1JPj5fGkgX6U1zjP1Wv17JuTyiTyhMpKgMrSg7ndJWj7Tw9AzmKWjax173IML6Wa4eeTB/cePMiStx52VRDyZWRoyDmP18r99sl3BxueYoKBAapgYetIatAqAauLXfv3X4k9+9KN4/3sfxItnr1JYL6bSBMXHuO3/TPnJt2Yser/j1VBwbSQTkaQoNHYdJKubMKfSR9r2UWbyGwPDqLqMPu8beREF4rYLDa1bFFVX+jWacXxaHLfhnrpL+Nq0Yfnkirbr8IC8kyWWlCt5FgI6v67/OFYNABWS/D0aDzIUmpmDzLf8Odvcnd4/fUyjhf5lsQDaA88SfORHQ3h6HipF57YB6P7gBw/iAM92vtQA9FHAl3iDgN7u2nqGRs3QNHHJAr25TMFLvmUoKU92WSVqyCvxy7lW4fJP8JSvnSuvtzSU67JGC64QDj1b2zCKlO3Bk22MnaPjg5xz+cCtICqpjY2NHKtzwFCY+2twT4WAYuE6jSfpJQ30beVP6Wif9JLkT41yj7TRsDa6lHIEX/iWv+QNP1P2VVb+DvvGm2++HV9++TVtqkwxoLB3l26n8d6Djei0OilL3f44Q6M+7wJDsMk49DoHo148fngvSii8C2gr76lwm612VgGqwiN6JlVo7Hldq2urcd4FF+ArIzMaSZmoxHPFn5Hr/siGJ4jLR3p4vV5Ru7PNXLn2qUHy6uAAw6IW93a2wWEUUqUcnUY9GuClRcClkQbSPLyz1ukk31gj1GP0s5wbfcyIjXRkDk0CKTfajQ8VDt0swUyryLeZfBLRTszCUr61ZAXQmfYXXLQGLEVUurukUy4qesyDKaNzaemaFi7Y6Ukwav5mBvwNpk5FhKDIYL5d41KDl/m9bNYP91xiARg+ANkSgHQdc7c6DCmT6m1VcHX1frSKp1dY/Yi8gT3rEOvtaTFJIsMuTFm63ZYhoknGVIQu5m4gKiBg/1UohkimCL0LyxPazPJTTPgAwk1vYSho5sJ5ts+1Cuw6TH0EEEorvT+Fx9cMcAUmaeG4fbk2Ypke4/xFejgvwDCP61fouR67AkYcMwbm6GIc1gI0XOHxGAOUtNvnBgDtWR9LHmWbB/yVruMQofOsGYugSnldcPeI6OkqHIcwlPNxgQLyOTKIQj6zcqS5jOkCq+CkEnftxs9UUOcDi6rWkqn8W0HOMTA2FZk0ySwr/s4zfvje9mGhtLJtVwGRx9xvl8WJ6ceM5xy/xpF7T+yTvKbykF98O2eGqFKR0d+imgQKSmCjv/KHLwEpq7TbNmPYfXAfhCvH8dlJbOBZnWJVK+iuceVeOeZO3lYu7It9EjhUMAns7hmBLwVw11PPzs/if/I//fcBMCzjtbV4indlUssSVqKbIS0xozJSZlRYjsX2BDDp6Vz4nQabtEzPHa/C/Vla3F6TtEJJDG8ukE2UFJa8isA1I/e+uPdvkPtsoBEdOUdRzhuC5XsNDBf3PdtL8JXnTSaYkysYmx654TWzGB2v8m9Kd4b/+KfVbCjXxAfDrIK2/OBLQLMZ+VnPe5ZUowKhqfBAUn/PRB/6JUApM7a9gHv/g+/vxuHJUdxeGBmJOO2dxgff+Zb6LEFviJyfYFCeue6I3FkAQJNWZYGQwd9mLPM7z3e2DWNKa6Ma/anPY4jwikokN4VnvzShxZ+5WN3a0LKNSgcgba6+ztKTb8dpxG7ff5DtOZ9jZFBjL0OQzL18coxna8hY7DzHkFBRZ+hNowN6anDIP/Kuyso+J46+5qsZX/NrKikxV3zNe/juzccPMcr0sLhuDiNz/jZ+87tvxlvbq3ELH5yhKHrDaZxqsDIeNz+/9eBx7Bvari7EW289yrXM5YYZx2DTwTFjL+X6untLz3vjOD8eMj7XBRfj+fOn8BkYCO/OM0YLzhYnF6is6Bv9yNAsk2jV9h485xhrOCt5cCOYoNEtP7gvzK0MlvC7m7uMll4e875s284/GFeD1vUq3hbYkwZXyexVUcnXXbg3zWWllIvttY0PDZ3pKXjwYMab4b4GSkOL02wjGxaJ/Dszh7i2s9zJsF4TgYAXcpPXGR2dwoC5boE1534RT8a94TPb9F4XPvP4A5UdzO/LhTdjlQKNE3Zzp7WhF4EHw2fLWA+G8gSjtL5zoCgzfjrxWux58B5MpTKRmGASbaGeBHjc4T7gXoGx3fB8YaKBKZZW28AS1bpv4/I28MxMekhL0Nmg11mlA4I7cRkyQUgttphKnXtnHml6T9DKkNXe3t4vmNKsJIXdhdRU7oIo/RbYK/N6aa71AFZXY/p7CYMz/qysAbjgpaqYxpMB96pQikVXqyUIHCrbi7TyUd40KIBrEcpsPjfXxlBmZtaMmZsaLv6E/nroo4ucrvt4WFuOM4UaixoBda+G1rmb9rSgHIfMq+VoKNL0VfshsBvaUrgE8hwXtFrCizUc4iS4DpIVJRbxeqEPrQEgRV1J1wvOet3kLQ+EzDUX5k1vSk9EEHcB2/T9GZhrRKkQpb8GRXoj3Kdwr66shhlnbmaeGQOuJWiRy/AqH8FEMNUiXuN6U5v1fMxwdGO04/IgTb1q+XIWprN9+5BSpFVDa0WiA4YYv290WszXOL7+/MuszmLW1SW0r9SKLRGpALlekDUEqVdpYozeqpECDQGtWGkszTR8XHOFyfORGm+5tlJDmTJ/8lux/rkE7zboi3Pudgusfp7jBmr/UGm7zUNF5zxpgOid58ZRAYA5y7U3xqaHUc7IA20pX1yvHBgadMuIfksCMG2478us1BoAp4FoRe08XFVGcq3BfsiX9FEl4nMYGPRyC0GxfhbXg/iN738njp6/yDHp2fTx3h6ub8QNSrbPNRPwYzzBQ5AuNFqxsCzyXKGfyo/Gj/xr9ZfcR6cmZsx5GCz90EAVF+QDlcgUUDZErldcBvztv6FN+cOi1B6h4X7FngYcP7MSCePrw5963XqfJiIc72OQovSUPefVTbcMlvmAHszb+kqb6+knPEt30qtXRjWKNvAaT0+O4bUpYDykvygtDREMCEcjMVRQuztb0Ix+HezHm/d3Ynx8FLubKwpIRoRGVyjLruHia+a7E1sbm/StGvsHr1IWe70RSq6Gt3ITz/bO4umzAzywEfNn4VvX0Abx3jvvIl/zeFh6592cs1ybRfZgKgxdK1IU6ePuc7R4tniQSXmGQZkjjXk3ddfB1AXoIG01wksl5p7p8J5FxlRhjgw3GoU4PTtKL9a/TNTquxzB3GnYOoWXyIlYLW+mpw5lyhtrqx/OtLxWnwrBlwIg2LkrX8bV8s3NfCicKta6awQZEqBxBV0FpBAeHO7nYplAYptOkAAowKgdZWrDH3oXKSyyG9dkGiwCbIafrm6j3kxrhpHG4WGxT0nhUZmJaPZZ618AMUSiIlWIBDnbd4+DmYI1ntPh99zDABN5vUCw6EYp9xbxbDef2bbPB1/sfE6IgOjvhsMksm+RQ4tfQNWKy8+5d/bWWpaG/sy0VQUaunqdilZQFzStGp+LjHiP1iIsWdcNerkHSsFxlgU2mUFlqrAJHN5bAJ6+Ix7UpZ6u6ztFeFQaG7ZRkaU3wHVWNc5MHuaxgoXFA6KFUF6iFJ0b9wQ5x9KTW7nXrQqOv6C14C+QCnh+LygI+IawMlzC9fbdVyothHz2mQpcuvi7IUD7VgB3sebn53pA0inngGYEW/uuIaAH7SF/8tgqc3h+hgXJNVpcroNmph7XCqLS1yO25RF/1/OZvWZGhc/2ZbV3U3mtcPDgwYM4Oz3NdFqVhXykYnQs3mO/5BvHpIwIYEMsSnqIwm7GFqBy/+H96Kwupwfz27/91+JnH3/KGDDi4AUV3syC9iXv+ruWaNLNfkkXvnOOfEmD2Uul5LWZVMMcOD6NSiMVgvU13pZ9XlluAcQaD9fxd/7OX4tB9yB27+1mmrPGjTKWXj0PUi71PuRT74V9kkeNFXiNGXA5h/xTTuUtr8uMVe5ThjQCBJNbQH96NaEtwNbJUWOi0Et8blbj4oI0ZGw8eDp1i8Q0PG5riX7++ve+HWdghjQ2nDa6msZao5WYcMl4D84GzC30B1tsT+PTkLmPce3Q++SVpKO0ol/Sy5dKV37T8xL8Ndw0KDzxW+Pv/r0tQLmS6zfye1aUAfjdt2TZKNPmz0/Pcn/aMfzhnOVaN8/d2d5Juuj96m2b8adi9qRh09pVYvKQ65rOr6nk6Y3R16yTCp7mUgP0TEWr7DJ+Q14ey/HWG2+Ae/vx7luPwbPF2FldiW34y9JwZqHq3RpBcfyeRu6JEqcoMzNzNQpWV9ehG6KOm+IWHcPBjtlIl46G+KeCMaV8ifuxT8Hc+i+MGBOEMpMWOVHG5QOVmPKWOMA47LtJJcudDp9PwVgcCvjU/V7iusrJ5Zg0KKC9iRgZqWGceTyT+AcPqVPELT3/G2iVGMGM+CyroOicePxPeW199UO/yHgwF6pRHYxJEGZduT7gOxfLccXtlAKYxS2ZEHdGM04euJD5/io505wdoA8zddPd2y5EK/AKivu53NfVQiFp+VkHbtwvFsX9uyTluG4PJaXVcouSzJMymSQVh33V2hOwFRrDGEKQBMrvaaND2+5bqQCcMoKC6JqUsdhUukxExecgFB4KeIp1IKC7RmW8XrCwLd35BFRBizZ8ybQChmA2AyCZZhYuNSzl+AUo79VD8DoB1L9tM0N89N2FYPgzhUlvUytQheRaj0pJReXbs2/8XE/CnypRvZzSnAU1izBd4fHoTUINCK0VrVLtMzb7ZTaTR3WjrpgEgAiLZm1rm4cXyt/5t3+ClNf7mQzsPCej0j+v8e14XNzOpqCVf8/usRqGYaNkctqTDo5dJjTUK12dPxVD8h600KqcXZ+KHoBXwRQWqdYXXg7fGxJMQ4j7DNmq5DSc0puCqROQeZ5KZdYvP9drV6G5+GumobvqHadAJp9m9hbWtIpY/tKwcaiOxz75fOc8DYDLu7RMmYC0AE0aucLY2NhdZ2y38c3T57H3co/xqpQKb9O39LFP9k9a+tM+SRcZ2DEZpvJZv9x3+WzGX14jz9tnF971rFRieoMe5qmMmIr81uMH8d67b2N5n8f69lY8f/EijaOyPK/XwxxNAA/b05NDuuiCYXYNqcLDTSozBpWzbxWV61BQhi/5CcsoT4Zt5vVykDUNFUciHczC9aJcY+an0RWImf3wbKy5m3F8/zvvxv6r58kL4sfJoB+PVATw7Tl8cFNeipOTXiaEmB5vSvOF2Z3IlAky1tyTxnpbGi2u5drn4qRz543xaXP5GVb00iJGI3zrRmuai7PuSSoN18/Hp4M4PjqLZh3QxRix5qWeVHG0EGNg/h2j+4NMCPLgwUG/2EbhmAVVPRGNU1HRogC++4Mio1Ysu4YE7nkb43nbtlGHZr0NXekr92tE0ON0DopajMgjz3eLj/3vn53G+monkybOmdv7GEojaOb2nA2MOYsNuLYvBonZqSx5yUvNViXWN1YwtFAweH7bO+s5fjMhNcxVTPd2dhjDYqx1miiiXio6lbHyaCKGm3pb7XaG+S0Vpxy0253Y2MQbRhYmg0kMUIw3zBfqJSMmnphh7oFeWyZeMcZztwpAT0uuubZrqruRCLHOqIhhT7NgLSohrqusSvfu7UidfCmUkl16zamhBQV+Fwy2trZy8LmXASI7MTKGG7e03sVHZiRBQU2aC/N8mGs5TKSWUDbm57xduD07O+NDN8NVM3yWAIggWmrjyZMnWXbDuLWgwF2ZqulE+lLwc48CAxbstDRvYQT/dmBWiNc6k7lUDjLIAsQeG3/l95U2kN1HwLGezmCKKxjOAqkqK+O0AohAIagmHeizwCBwqHwEXwFHUPQ6306ogGtWjbQ08cSfvhyvITNfApJHSZuC24TpxjCPKchig/9Ly4LfC5ICdvm3ViqACU0Mv2lAqKTK5cKzyeQThQgm8mcmt9CGFrVp6q5HpCXD/GxiuSpfQ66pbmzG0avjbF/rxnG5ICw4Oh8KkMCgtyi4+rJ994ZpqTlfvuyD17se6dHcs1RzP5MGCc7wi8xqNQcTPlwzUCEvMFeGR2zfZ8/AfHNzE9B/lSAtX62trSdtpZFhCOnjy8238qTz47qEz3SeVGz+Lu1d73MMRidt996jxynQZkMJdvvPX2LYGLIpjAF51jDNbP4cpzTxb09qTgCGV7rd0/hf/C//59B5jIAOY2/vEEt3Nf7xP/lnyQsqjyFg5RHumboMLe2TfGpbejHKiL+rIJUjgcPrnHs/t58zXhqiUAUkgcHzlhy3cnh5hVcEwLtO/HBnMzPg3Cdj6bAGHuTHP/uYuUSpWhUcPncR+5Zr9ATaANMYwJNnij5rGBZrbM6F/XDOVVT21VC1ezHdRKoneHOtNa4hwlzfqGSxhOEDD/1TYSufhUGCXAFYLZ43X7mN5dp8PN5ZwwM8pV0gCeNjcncVv/Lm2zHqDaJLP/ZHN3FyNI4ewHgxHsQH334bOk+iY6TEvsB+Kj+BXZrOlLxhudOTk2ivbGRmptsx5l1TR1ldlKv8foPS64EFpXj+/EU028vRfb6XHl8J699N0+++9250Oi3aM0w85lrGCg4IYSfds2hVoAH88+JoD7AdMz/ciwel52UYXcNR/Mq9YItLKPZpTPPU3WVoC74Cw2conCa84ZH+0lVHABbMI288+n9lpRNnB3uxu7YSl72zzPy9t41igE+OTqAnnZF2hgGViNOT00wOyrV7nnGhAuBzTQX3sOn9aERU0vi9SQNQJVXIGPLJ7ypbt4UsLNTiBIV1jMe2TD80CMS4PGofvD4+6qJU28kvtnd2fhJXIzcUu5xUGKsaPq6Zyk/uUxMndFxsR1wzVNpqtVMO5W9DjWbOeq1jM/PUiu8ao+VOp/1hghtvhdGXP92o5ssG/Kc1J0i6aVFhkSFNZ1Sjey9/cp/k0n5CacHEunx6K1bD1hr2ZUzY+LtrJQpBE5fZcI0AoWfRx/08poNqXBdTbc0F86wMzjNE4OwvzJcWKS+18aVWPp3QyuVhBdIzYRd8pjWT9e0MXzCBpil7PHXpUs8QUOLp1gKUsHQjs5tsWjqo5RUCQXsGvE6snzkB/u44fPu9wiJIK+Re48+cNL5T+At62kXtBYC2xuTD6KaRCpaGUBvQzdi+yswKzVbdsPqy9bZyjwmT6d16sO5rWGk38CIvuaeUGTcqJFrKzacW93VtRUXfsK9cdw/QzyNZeE6fvh4dnsbu7r2s32Zfk5G4XsDXCzLcJ00N3Qmoud5g56H77Dpfjt3wh1sXZEq/8zPbFGxTwUAnlaJrT4ZJ0ntlTCrZpA1v6ef17ityrtbX1nI+VEaWrlpbXUsDRCXkJmGTU/QA9cI0WpYRSAFePkkLkz6YnSqAavF7grRxcfvn85zbg729NG58+X8jAnqHtuH9yXO89QznAQyNBjcyVivl+Nf/7r8Sxy+eRRtaNxaq8ebDN+OP//hHmenqxl8Ve1YOeC1feo6+bM9xCYB6waZc5zoP/6RZ4fkVxpF85PXSV2VmyEgDxY3cemdTFNPlrUksV9HvncQPPvg2z+ylN2Lh5Od4e1g7yAQGx0IlJsifSQ/OgZt5Tdyx7JcK0PnRq7UIq0aChowABs6jbPDi4QEX3TUAUN+wht4BCmMieKHIFq8wcO7gy/nY2WjGva12dFrzcZ+fu7zvbXXgUe6pVVAG7TgDIK/gfftleGoJmiiLPeiPqcUcumblei9AvQHvYmm5DnIH8xvqc11b5c3XyJleHPIKTnh0Rr83ZH6ZM75r1t2jJW6U85wlJjGefv0NHjVP4ZoNz2kClA0xW8rL5JlGAyMQPDDRynVgjUSjTxrK7QY/6cPG1kbcv7eb5aB26N87b78ZD/BQPvjed+Lx/XuZESfeVJDlReT8nTcexYtnT5OHDadZgkwvUHxwDPJdB4AeT0bg4BTDrhmj/jAsxrBNu+KeBx96sKzeWrXazM23htlcC11dbqUMvXr1KnlHXleWjCpkZIK5dWvRgDYtVNuugjnguFVBjMoYXjS7sAvtTg5PMkPQ9TrP9BMbNJINy5bn8Bq5zmQ1cwycA1PolTFDxR6qq9c0q0ykF16sgVrTlHHShtmhnmuXpaqgr1ijwZnJcvC896YGgi7/P8pKwRB0fSlEvtUQ/lQ4tKIctOG3XCymwS4dNQxgKizYn9p8zAdmztkZY8AqMC0M1wtctzB9lPFwTZFmfYrFmbXzuCc3xkpcBHoWPhAYuZW31q0w7Eeu0dAmAKP3JAhmmI5R6V7P0nBVbilwtO2NBtm0nq1AYd08SXEFJ5+Ph6l8M8TEMwWyXLuAid3HkEADIfzphAlg0mtGO5WWgDIDaF8zBSYgyjSClL+rkPzcigIyyQbWxBLEqy5hEdIvgcBNucP+OQy6DKEmKHyAkUnsnRzHo92dmGKlriBcAogVDFaajbjh5zKfTfhuDQb2fDCt7dl6jZ6ZSq7TUHnClIDDNZ6ZC53SRM9TIvm73qeZXTKKVpK0y5CkzCYT8bcBUMfjZ46/WHcCOOQbbsiEimsLdU4z7LCIQjFc5VlaybwwuHvpfIqhXOfW+1wotppDhrqYRteVFIb79+7HmSWTUJYejeIak9xgiMrwn0rHvES9Z/utULvhVfBpNldoQ0tyMT17K2jcGTriiSo4z10SnJ3jzIrT0JhjrHqoXJ9ejDJBP+9QCEYTNNB2VlrxsIVSevUk5id4cvDR4PQUJUUbKJNafZl+mlm1AAB18Ah4A9Bra8vp0axhMW9tr0W7XY/N9RUsWpXdfTyC1QTOtVWua2EkCuz8dIuIJ91urHVy/aID77QAVJyUWGfuW4B9p34TH7z/BvNiOv9CLHdU/OdRX7JSSyVWuX+Nt8uXHW5s1ecxkJCJ+iLg634YjMhqKZbrc7HSmOdZDQylpXi0sxpv3NuINx5sxLfefoDSWY63H2/Ho+31WF+uxZuPPIywlkkAG6srCZpVdGOjtoDRBThce+5RBSUFMEJ/59gSWEW6NzOPvFW4zr1kd3eGNsGSK7xXQBmC0zdlrxIN+NX6dW7yNQkAVkXMTeJBDpkUDyNNIxDMMkvNihuWrNrZ2oY3ixI/XbwV9CtjeSNGN/B7ZyNOhpcxwGV5vn+YBpHJHC6HNAyXYxD6DNeWfaZVd6Z4A1YIQdIzFdyTfKs832Mtri9ved/E6RHeEOBcc/0cedtcrcQ6D/6N730r5WR1fSuNJGNHV8iG/Omp4xqzGu+VhUYcn5wxRgwr+HXOsCde2PmwxxwtItOLMcIdPD7tcc9C9PooLVo7Oma+6VMawSjdpSWUO2BxfXed3qIenHyIuKZC0rHQy19l3Ibt3KTf93gXFKnl08Tj+7v38STBIsZyiWC6JUB5FcukgckdrvuJ24Z13RpgtEvF5Qb7Ps/Uy1QRuUcwM4HBpYy8aUiCL5kchyxn4hGt5pYgsFxnJsOAAs7sNVNW1wirwOtLMBKI19fXo3uGpl1F0yK0Vi8QuL3HS4uFebr/GsCzXd5aPrYl0AtqhohcN1hGY3uv2XOzPqQVuVjNIpW//JIALgj6mlmoM8tYa2A2Ap87+2nbhja83vH4bO+RuOsIeAVeN0PonAk8GHRjFUCz5Ixx3lyIV+lB/AKEC8/TNgxZWvJHS0hv0/akh59ryRvu0zK2D97j717nznXpOB5OcHcbWH83WcJoGVC7MIGEto1d61ZLVzcm5vHPgm8qCS3gi3TRDWkZS3bDrR6G1q/9cSP22elZrAP46X5DHzfBau1ID+zz2Fk2fRrxaK7F2RXMxthcVNVg8GWfj/BgZjRUiRijVynIC36vUnLNyPmlSYTCNQCTbS7SCk+ao1SkvzTfvbcT6yvrueFVy92wrFaWiscCu3Qvmd+5XGk3Y2d9NZ//0ddf8wWWJuD0/Q++Hz/+8b+IR4/fjHUASy9DuitkPs/fZXj7WPCs4baCd6WpHr+buC2R5JxpCQoYph5/8cUXKCf4ivEYyHbjuYpPY8hr+ZPvCkNGD0bhNjQyh0fyv/2P/mH88T/+vVis4qWUl/BYW/Gf/9Gfxv5U2HCPoYkMRSFPyxHxYOhaGFuGPQ31SLMpim6iYoVXPPPHI/Jdj8hNm/RJLr+4KBa+9WpyCwi0tZKK5xuVbvEg6GNl6TK+/yvfjlcHAFprFT4aoCTq3HOH0oCHyx4vrnwCHMxpGnooYy1mDQtPFtCDqgPW19DekwKq8JV1MDX6+r1+ephKmmMaDkyrNzlhiDeDBwZoXUxR1mm8wrv8Imjq+WeiFv2W9m7+7/UHYeVxz2oa4UUsoTAbgh50nMCbT4578fy0j+Iq5nUT5S49i0SCy1zLMeHClHK/lwf1VO3fHACvgWLWmt8LElAJ44Nno+gOnj+P3uQqxtDjnV/97ThEboYogZfPvuE5nfjed99FyczH5WBIXwHgKUaT4wC8YWDkaxotDBCPczfJKQ8RhNa3NxYy0FO6AStXmLPrlB+P7b+3AeZd9lHIrfiv//yT6E5NjGmjBAaxvG4EocR919mXYzcqc59lnCqV2/jg0W7cW16JPorXyjULzMtRF4WJkjJ8phCdn53hjSwwn2VwwfqYFyjEFcZfjm8OjlMWhvRj2egCeHHePYOe1ugc4n0W2DkPL/I/RjDH972UK/nTjepGecSgpXrrF8a3URDxTfor/yoYl4zcb2kULb05OFgZnS0NKNviwiwTU75SxLzGNo3IaRz6Egvznvv3d8FBGIuLBSbfvq4BlEIR0OXXn9kha/75nULmaxZL18V0Z7cv//blg2UPQzB6ZlrrvoxpylTu5RAUHbydV1EJgh4S6HrW7Pn2TSJrLfn77C04J+gIRHphfObL/s6AVvxJ4KTPtmF7/lzHu6jeAq4wwwnWygFezHpnDQ9mLk5gFGO+NIJgoUhSCRuawfJ8rXhUVn7uWGw/x8Q9Pkel5HP8zD5JIxW06y2phHCdK6Z5IgirCN/p4WHugQJnsdZRIvwiSNqWoR69ByXfEIQK0ec6uakgGItppY7XZ+odCLQjhNGQ4RTwW9XCgiEsweL60EYL5gYcji6wQjfvZRiSmzPsOgthJoNBP8uvLMx7lEexJuVYi5ALFuQc1iOMrEI09m2YRLCrC6LQSwVaKHk8TMBwgT50z06hiaLsWIFgvj8CrCZYtIfwgqnnm3gZO2uttMg++uqJbn2stlu5h+nJk+extbUT84zdRVgVn30owgdFyDU3OfsPvvM5hskYOqBbhCBqTePs9BAlrCFyeXMRZ8engOWwEBLG7Tj18k38sKq+Ct15UKm7DmXR5PsPd9Oa/+0fvB93zMEE8CzrVJcq8fHzV7HXQ7HwOwSDn6ADc6RgWjXcuZJ/9SZUkiokF/316AzHGRiXptcAoMrVkXiNnopp6TgZGRrW6NEqn6BA0Qs57tLdNFY2V+OzL/agYZ3x3MSD3Y1cs1EZyjdW1cjTZ5kjt2Xk+h7AYtbuhDmvVZhfPPpMhtEbBYznAWHl1n47v25YliesROOcWgzAtSOzxbTyrZqRlTHkZ8eLUnVM0k+vYQLYq7gEeoFRw2IAb+mFLFXq0RtexOkI4O5hlV+YaDCOd955EJvWIMWUELdAB+4sZxp24RW4tUE5LEKiPp7O509LoO2/Ooj3v/1+HL96EcPzLncvxNEIo3NjK9rrG/H5Zx9Di35Yw7CJN/nmo4fx1ZNXtCdgF5GPKvLvVo6/+vmn9IJ+MxbDkR4k+fjBPfhtyhwWWGNWs3sbDVevLK/F/jevYMQ+RtM0Pt/vZZjzPp7pHN6sEQFn0IiUqdwqiA08usurYXz99JvYbq8GJm5M4D1LGnn6sWH5UxyIZstQMYqONpZqrTw498B6m4zb04oFQuuVipMaFmZlG1pUls36zvuYC5X8yVk/Ts6LKi/Ot2uipqI7Xx6uK6+4F01lpSK7f/9+6gPxTr5S7YhL4pd4ki+MJOdL+fTzmbK6ZSz+PsNraebvyrTybKTLjeEpKzPPyrevQsEUymrWqC+/N/3brDV/92Y76sO9pwbjy9iCuPfNFIbgrDHpPg4nPFOeuU7A18pyMHojEnDm+bhxU8/B6xQGn+dPM+d8rp8XoFmslWgtad4X4FqkPc+ePw8TeK19EoTzM9paR1nM46qrFE4Z08uz41RWbmA7RenqWfEVk2KGmlad9xcHjXlMhArJ5/u37dm2P+2/380+s+/SyIl0TP6tonHvkErFTByF5g6vAidEQvsfYyo8Qttb5KfWfjEVhbcmAJucoKLwb0HPcFau9SCwIxqDd6MEoKyj4OalpfffluLxdsdf4uxmMW48JqDXzT1zVoY2CcA28twaaNhotFEwfeYXa4uXY/B796rlwW4YIJYQcp6ToeikxXOdh0xsQaGpXB8h9FUAxEV2vRNpqcJTYe3jaX7+4mWe77W6uhy/+p33MMlHGTZQWf3we+9n2MUkjE8+/yJ2du/H0auXMHMRem22irJeegi2qVJPmsgX/Je8zHjVWC5rM6kYVx7ZUCgLTO0iQ5X7Tc5RQPRcVBgtPBJrmVmZ3lCs1iqXIfuWRxoAVFiPrpdi5eLYxN3Y0E0teoA22j9q1h3XLeOe5eUOyhGA5pkN2vXYcOdaAOwxB4KT3o/8Ns6q1ipi14M8QVtPFi8fj0X6WRXGfqiwDYF6BPvdjerUEmE9lNV6vDocAT7I5dUo7q8vxwXX1PBc5Ospz7HahbxpRmPujaQt1/2W7kzEQZ4AezoEaEE15ELaGD6SL+T7lD9oJT+rrNBO0F3jyXOyUOzQe3qF7NJ36enLLSa2eeNbmjEWq4eYoCH9bwBgIwG+rjAmu4MpwH0V+1YOr5Tjrd3VaC3qYYIZKG8TSDx1YDy6iqdPn8c7b7+FIhwkzUvX7hczVAZWIF8mlhjO0vpf4vc+XkMeswHAVhrNXBeTd0wFdzO9XqKK9pNvnsXbb74duxgAruW7puMpDS9PBvHRJ5/lZtfr8SAe3d+Nk5OjWF/byJBvq9mhjUamab+EvzX4ht1+3MMQ+/LZ8xiV8F5QrO/eW8vsOhOviu0ixXlveu/lMYqjexRj2HdreTM2O6vx8eefxfO9V7G5ssyz2vBA8DzXpjQs5lE0F7np2ww8q5YYUjZ1vt89zUQMDZLewGIHFkbgGhRVGx5zOUDcOaWP05wPw8Io6IZZtxP4K2IyhK/NKJ3TWCiiZUba5Amx3KUhx6nBp/Mhfyq3eVYVY/I68SAdH353HSwzysEBlV9GC+Apy4ml0cj8KI9+Vkb4PkzO+KWXACnozH7aqL/bMUMOM4D2My19gUoL15CV18jEvr3PTmnpmO3hd95j+Co1LIBmx73WNmxXYDHds4o16bWzPghKMo4/bdf7Ze4ERRhSwtknn6FC8BrfCoZt+NnsO9e2XCsyNUxAu8VM9dBJ92bpjeQCdjKNYy+8BK10n+3bfjox9mv2TD/zO8cioP8y3bKvMKB9zRfgaGaRsdtMmNDTKi1FBaa3KkViLM/zmWbuuPdBThHEVA4ZQkqPhQsB1GKYspnKV0WOEgAwddlvoW8TEPRoBL0z7kS4VKzl6KOsPdo8Q0G0pEFx79699GoLxnIuVUCFh5T7ZnwWPx88uB+981O8BR0frfopfaUdniMgGOKzv3paGjFmFPWH5zDzNSA54ZqLjGubTq/H7THm6ZUJmjzXwrDXWGN7x930NjUWtDaHKAOPb5Gv3KtSgefcMe/hbWaruWeuxFxYVJZOJ8i6Llaq1Pi9AC6BzKSCrKYPqDbgNcMide5xk7vpx25ibgA4zp3eQG5Eh64qzVIFAIYGVpl2DahVbWQImcb4GyOMe+2bz2lWlqK25LEa3MfYzdDzEEEQOv+GnLlG2cktH8xLwD/wYsm1xFozVgC8El6nKefuGzTEJvjZJz0kmSWVBuMqzzvnGId4RWWeOTHMzdxY5bzFGK+RXcNheozSol6jz7coCNo3DTm9aJ7rupxcL81VmG4MhwPi4LgHTVaS/mXoeaHmB9BKCxXmwH10WP14QOV5QBbl7uimtCtQLnK94Vp5w6NhLuANywctLDCmReacNmHPXPs+t5IB82I1FhNTTH++pV9Ws89kDfjXKEujhYcMHecZwzyK7RovrAldOg0TlJhjZRUG9bBGkCfv928dxTaeiIq7jsxtrLcz+cJ1PJV6w3W7eeY4sO7h/XsrzE3pMpaup1GC11TMc8zr86MTDG08xN5Z/OavvA8fMT48DBVjs7Wc8v7NN0/j2fNnacRn1t7KVrzYfxULjU5cQCcroVxPe0lro08NFKVrw0UxY2QHD6zeWI4eLtLN7XycnQ/oVcS3P3g/Db8aCnxjtQk/WubM+owRz45R9mVknxGMRhNmYS5Ojk9imbG2oI3hP43EYzwvlwqstO8ygzz48vnzzAikYxmFqTAPSxgHtYrp4+UY9kzuQs7gi+Q7XjMHQsPZNSjDgI7DkLPRhFQ64urr63xpvBdYDCIx516TegWDiC8KnEfexE95xp+ZYDEDc8FVkM0XDeSkvP7b0IRaz4P6imoEguZ8bsI0/doNllo6J1jZgqbtGLrQEpFJBaFMyxRAeGU2Fc8T7GXmh26qhFhac1ub24DSMNcznESR1KMbVFY5EJ6tdZkZbRBd4qhgHINjmSkKn5WEgABOhv1PxuV7F6s90FEhHwIehiVqCLpgbwKJMddCKdhf2y2Ur21LVAk/e56E9fN8HtfMJqVQjlq/Lv5DCz6H/pC2mBwt4hU8qynA7KLvFeCHIUR7i/QDVssJK9rIPSwqDzwImU/a+zmkk9rpCWq+cxv3GBrlT/ogI1rdWAYzs8N7PD7EXyYI+fDS41gAHpSh4VS9QmP8ersqL0vLaG1LM119U0gFSpMfcNppN3Kjrr9rNct8S4zXZ+LUJvALFCpcvUM9cCvYuyt9TsBlfHKK3/scvYs1LDWfUYfhXeu5BXAf7O7mWs6Tp0/ie9/7bgJ3E37RTVA5Jz2d3yVDgXi0kIPRMo8oewUDgpiN6JwKBIbUpIEspYdmSrUVCUx+KTxcDIUSxge/jwFcU5kvoVcP4HZvyXCst4YXcck9840YYHBeM4YJ3s0IF+tszDwt4j0hmzhD0Fq96Wm9ADT9q0KHS5TEEEA23KIMu//ENeuFSj2ViGs55XmzReVH5uvCsJfZXxYaPccILNZFzeq7RpmNATbXaDxyxHOpeu6vYyhXVxMs7yJzUlnzOTB+lKYAOHRZpE9pjNGOlU5MtDH5yXZv7uAz6DAH+Lnv0sLT8tAJRoRliyz0OsCrwfaAf4ojQ9zs7fqj+KHsyDv+dC1Gw8HqC9ptloJS1mCb8ARvFWxxdtINf9MX5h39yfWOugwNprGzjscC/7r+9dbjN2jzNk6P+/Hsq1cxd2NW6UXcf/AwPROVhokKPvcXKfTIlAaMWwAMICr/KhF5w9R+Q59mEU55sMb33PUwccYEIBnDsOtf/PSjeIZnLzYevtqLN994GAd7+7G7vRlvPdyNN+9v5dE4puav1MqxtdLEU1WGr5NPrMahgj/GKHz+4jlzLG2bsb17H7rh8eIVyfcaURrN0tNMOeXH2olXYKonAL/x9mNkEi9IzwinwTVAlzCukYdmvYlMFZEo90aZwf3Omw9zvo9RXN3TExR2G0/dzNtGyp9KagUvzCy8zfUN5L8oNeem5Mx8pA96V86qR9WrRAqlUoTHxbsFeNwSYcpVLlPAo2LkhWFZZNQEPedbY1kdoiHt3jkNwVt41wIAfJy4nTLMvTNHIAvZ8uxsSMaf/RQA83N+F3jfeeetHPDacivDgWZZ7R8eJshassTLP/7k08ww0Ro1gyt/5x5dQdv1oVYLMOSkcluBwJvb25kpYlhLkDNLTwh8/vIlgyrCSa4V6YEYTjCGqrQ4CL0x78tKFmnxQCFe9t+Xf/tcX1r5KgezbVwHkBHcuJZ6ns/Oe71Ydec8tzoJegMZVoKBi+mRrwsPSqtAMFdZ+Zp5V/60v77twy8rq5wcumKtLMMqpmGLUHUm070ui3ifHvZqkVWfzYMLpqAdGdbn6on4ue36pe1oyUh8n5MhVtpPD47rZALDSJ75pBJO+IYDVhqAplSu4Ek22pniLq1lMtfWBGsr2LehRwXrd62znP02S6mNwnAu3N9jyEQ6mDYuj9gHmdZUX8eae23ou5WyBSwLDKs0FRhLDTkm91gYKtHocH1OL9w1InlGmllXz7OW3Hfi2s3RyWE8fvwwwUqvropyMky2sb6KAdJEwdVy78sUmsoXKjKPcVFZ5d5A6C1/utidGzyTlnyHkOihO65C8ekl6ykWWxUENEM17k+y5plKaASwCmpdnueZSEOUyhCFMr0yvAHA0vfxxRhP0pC6Xmaxl8wM08LQMTvRvWH+Xaxt5vxx3R1a00V9+7CEF1FjXJansryTgGFlfQ2aWXr9FCWkt+l2hjbemAWWTbRxrcxwsTT2GHG9KisppMBCGxMrLI+TCRPMmSFVry8yQZljFQ6K0FBdpWqYXqu3wlxYgWCOnzX6Bx9BazM2726mmebtGp/78DqtalyOR3GXhhr9BBytQtHGAzXBw/6W8WQWQXOBuArI7u17SCbAzPdWYLi8LEM7vaLbWO+YcDTKkkZmz7lZ+PiUubwzvInyRJmu72wm3Q3xa6xYZSQTbZhHjdJUUnyXe7vok2MVGeVhM+xcB7qF/y3UqselYU03MlmgBw8sNFso1nqc4Fn9W//634uPPvo5hia8yNyut2t4eRjozGcVQfI9x9/bm5vp0dTmb2KtWYn7G+14Y3sl3txaiRrXnJ314puvv4nDvZcZcpcHc627gwcm7ZiNi8koDZXV5U4mqNl/Q4XPX+7jJVm5pEiEauA1qtiuUOSe25ZYJP7wc//gOK/jE9rT8ARDnWIm3xCePG747rzXhf/gpeWixJJLLWZxqxjLfH7S7cbmxia0k0c9Z66WiV4ad+YB6DxkrUDeZo4bZdAgUibsj3IgXurQFGg9cwiKa8Q28wau+em8yF/llZXl9KxmwD4Ddx+qR8S9+drDknjnnbdh2sIlOz71vBlL0mvd3sSr/YMMT6jJFRpBwN8FdjvlA73PzxIgeJnFozW/x70CG7ACoMA8WJOHeGhaxr7sQmae8bedtx0HbAjRtk2HluC+/NwxSAx/FxT86d4LF0ElbHpmtKObmuDAkN2s2qgUJaU81iKfmm0VympGF39KuFkCQoIP45k91/45RvsoyNmOlr5FG+lMjiXXalS8AiTX5PV+xzUzQLM92xJYHYOhgfQOaNdr/MzvUrD4zLc09h7vpTO5WC+bWRkgswl95l05NjrMGd+d9MYoSLcjFGcnjQCzK+gw5WdR0WGc1+U+LXqu0tOzyoQGLOJWG48Cy0uPxhRf33pGGihHR8e54G2mp1Wy3R/iHj0tfFOT4d30ZhhQCo/j0Zu9o+vyXW5J4J+hDb1JhcqMRjdsN5fbMeqeImwek+6itHuz8MQBx7EHzEFfj6sx48q+ekKp4ULp6hxphTp/rj2qxFWMyUC8VcAKSgZV6ZPXS1vnuOBbPqfNXFvg98wyg3by1tWN7dhr/t06D7xhn8KrNLXXc6nMgHRtxKQk+I1W3LMo3UxAcA3MupyCUrH5FiWAnJg4YNhn3AdQ8KA0ErIauzwN3TzGXNq5CdytASptywgZjtUrWsVSVsG5pmRIWlriFHKNZxX1sxpCbsRFwU2mbkwteDTHyPhUNKaRu78nK5cLQvIIffTwSqMrZawRK0RUFgUjOOYWMFS50ic9Dcc1W7PzMz1uw8ajUQ/eQl6gr97o3v5ZFsC91tvi2SWsuBtkVZ5YX21DQzcba6xFfPbN83jrO98Hf07oWzUOTo4AXeUJDxT5UL6cP+dRI04eMDtZZWqau+3bD/dlNetVjG9khnue7h/Hl8+exebmaq5dWhEDoeK7evzk46+Z1DaeUT+LIFugVx5eRa4ebq+lsjIZX+9IY0Il6vqRz15eQGGhdOfxdhfv+OxmgoLzDLbleLi7RRst+opiwAj6+unT+PnPfh67GGouO4h1YoVrOya1rKxuZmHaV6/2+a6CMWsWYjnW1tfj5cuDePH8Za5Dyutu5O3RX7cSDQfT/FmrteIUJbcIHyqjq9ynIaNRLN9kOJJ51cuuIzPqBGnoMocbmcWXPO0cjFyQf5GJs25xJp1RIXlRmZb+LuuIT86Dsq4sSY/EX9oxulDDqJhlCKfiBef83siZWJ9hQBvxZUP5gonTs6JR3/5wzUJQyvgml0j8AYwuA7ox0d89WEygtOG1tbUEdQnsWxAVHPyZneSZgqgDdIe5O84XeIanixoG2Ts8SGJld2hTa14Qm728X8vDlyEwlZ7X+bnEmBEkv/d3GEAgkukywwWG1FtwDcNyTt3z86ghiI7cCuFaYloWWpIS27Znbc72TEkvx+P4/H72PPvg306s10gfAVyw0eooA2gCpJaEKac+24wr6eozZoI1ezlhWiqopQTCVIJMj5/nm+fZh9nz/NvFWscoGEtTK43kQjcC574XLaSB5mBmckkzFB336314j5uIGQLk8JkIM/RT0fvT61PIASTbNO1VMDWMJ21n+y/29vbjBz/4law8YTjGDDo9L9fqVFij4TC6Z2dZh04F4blNMq6ptfk5iskDGvV2zDI6Oj4N1BkAq5HUii+/Lo5NsD3LJ+WWA0BY5nZNTCuzjgBYJ83vckMvdFLYZtmmpj5r3+lVybcCsFlxuWEZeszmVJDwer2gX/a2HI/WpXxiIVw3cSOWeAB4eTXDF/Ph/qA1j6RHvDQK8gRd7rWMD18n/Wg89+kU5Y4snYUBxjy6fmUIPpNyMAZM6Tb8WcPbyrYxhPQedYugbuEpoSg/+/yznK/kW/49+fqr6ALkx8iVWY/OWyZt0IYHgC7TPzO+LJdWb9WhiMYCBhF9kSdUiJ6NpYclRWCD7JferX3u9UyBNrSqEmcO4L+bG3idVgy981GOJ/fYAOCuGUrbXFSfdw1cnp6Pi5ty7B2cpzL3xGpPG5i7BbhQCHe0t72GR05z1uRbNIGl0YnO6kbWYjRcZtHnD77zLuNSHgu8kAa+fTn/KgPlW29WeZnJriPWmLi6KUV1ZQsDp57Vys3eLBI1FuLHP/kZxm01jvrKv5VWLjDSrQiDV3e0H7sq0wRwDOxaA0+MOcAIforiePr8VWxsbocHE1qA+uJuPm6ZT0PBGvy30NgwrqcW6+lYiWJldTWefPNN8qaJDGKRcr6IdyvvW9NyhDHmWX0LGCOneGiObzK+QmnoxZRjeXUZPlnEmIB3uUdF7xqi3qqncg80PF4nuXgiciplaGc4NE99Z/yulTlG66xqWEhO0/xdY/K4ITf8uraZ2xLoo1ibSgi50aMVA8X92Tz4u/Kk0eR2ExFDuRbH0/ngb71ecU+MVR7Ly8udD73Jlz8T6CCU8WrbFZx8gARo1htMgg+zEUt5YF0DOioAlZd7e5x0vSmzytyHRavZtoQ2w0wtr2Urwd3UqbI4OjlFWFrZjrHLSrURL/f3+K7w9OyT6b0mAjhZ9lOwcMA+z77MlJVvv//l321DgbbrEjO9DP4w1GXvpjCKyraOMEIBCFiEtGzbif1l+sjsszCg7fqyH75mfzu22T2uM6nozYzTWvXZmiizTBk3OFqLMBVkPrdQjr5+eQxZNBZ6+UrA5PPZdfYn5432/d1+G9owkChjCY4CrOBjochW02PzoRlGwe3CUmSdNrrOtCdQ+1NG0dMT1G5LMCc/faeHxz83C2Y1ZrwyvVG91ZXlTvZBq6533s9Y+O7OPZh6lNlRF7fT6I+H8c3Tb+L+w4exf3CAt4H1y7gEfMNc0sBzcTJ8zHclQEJgsv5Ye3k5Xr7aywzKM0voIJxWP/AMHMNFHvPPIEVP+j8XyxvrgB+CjVclKEpHhV7g2Ye/DHl6lpgeo5mUKqqK2yMYo8Cn9zejq2/pKtjmBmb4QCGUcNLabLpl6Lq1XI/NJp5Mo5reA9MWHei7oKWP0C+hsQRqva0qisZEARf95U/Di4KDxkAekgdNFfJiszsN2ZgKCQ/GsIppv1rvysJgNMi5mVx6TEgp94B5OnYLhdKoV2IZ5fnmoweZ9bWMQgKy0mMAWlCEAsIUHjP8UqQaKysp+8y1IGo4WRoB5ymjhvsYDvdepBXt9gZT6aWZwJjFhwGvr795Bh804+DgKDPUPLpkzBwoBx5MaYV/M9OslWcB2XPep90hGGAV98scM63lfLqpuI6oLQOiGgWmzlsZ/ZPPP0+wpqco15t494179KsI92kc+BY4Z16WpZDKgP2NXjDzwB98fxfDK8NoV/AWRtQQ4+joJO7GGE49vM4pRhR9jBJtzCEvJb22CmDfoA8a5OXo1CrRpH+GEj2KRWX0lz//Ms5Gl9HH67mCj9965914dXiMAqvjPZYyA9F0FvdkjVEYF4C355IZvoQA4IReNkoZ/nKd0miKpe/Movvss08y9NbtnyObKFhwcxGDIY+8wTO7xhgVNywmbPKTYzcM6/YJa7ma9Pbo8UNkrtiLmV4QsuAyiPzdgs6b8JHh0KPjs7jEyFuFp+64X8zSWLNihkfWTOl/Dbk1QcxnZvk3+Ee+boLtQwxP17zFLcciZoqhFn52vdDx5lonfawjl+6HzALBjF+F5bu8urqSYUBfCqPvfMH4AohKSiZWg5oAIZOLCDbuhtpOGwUGoQZ0RKxI61th5EGCWwIndxSuYzM3lqmszNQxtVriWGfLcMc8nG6asPHgl3t7ae26vuGCuOEW46IyrZWntTTV9Fk+iZ++JYRaeAbyORbBCzZmpvJ6Y+TpbdDH9EoSeouyPK7ZZIgE4JM4ToZrPNInlR3P1lv0LeH9m6+xaOgnrWgt00D2QZATHGf9MGassBtC0UPMlExoYMzZ4+TT0uM5aflxT6630L6TqvJLhUh7Pluw9PtUYEywz1IZqswTVG2f/noul8wp/c3okxksK+VR5z6vj5IfwfSWUtEi9vnOn4KNHHtX0sc5kh7S2LBosZYHcHOt8+Lv0lBiZCoszG+82cXzNTc60pJhptPzYxtNxWWGl8aPfdODkW6+5A/n2Zukn2uMjlfF7r48D6+TjwRD90iZ7GNCiLRxfezo7AjB8dC8CYBt1QrX7xjH/5e1P/vxLEn2A78TEblERkRG7mtV9Xq779J3SF6SI5AgNRREASNo5kGAHvkn6EkPEgSBGvVgBqJG4EADQQugV/0DetCbBGlAzkgjcb1rd9+u7tqrcs/IiNy30Pdj/rOIk7+KqK6mxiJPnvPz425ubm5uZr6eOFPmuczjnUhWtVE99JlPkxdZ0DjUdVBFVlK3MRCUUBnu0Oe7Z+rnZOSEQrZS0plutVcoaSn3Wl0Yg6C35HM5tTLO3IXTAyiJ4CvZKPxxAqLsfRLePJ9TS6wmg4cy9JkYvdqV1I1hQvuPPHPONrejxILTfNy9R89qboPnXB8DTX2QSUbfyr5z8aLNLeHXufBOb+nNq+c1dAc/Q0UmnSRhsp+i07tYDe1Pwrcafg4tkcIolxi10Gsk5DUcW5GlxPfZeY7Np+k9WFXoEOrHz16l13Ol5p8NTVUvMOW/EAfNEB2v23ysjvhKjN329vnpZ5/dj+xxVHyg8HH1ysrBo3di8G2eff+DD6qOKHULdR482JnOnb8wffzJpzWc9N53vxcj4HNBKzESr2q/1pMYoVtRuAzh3UePx/Ojveleegy+CeUL2uSMUr9y7XKUbRyOC9vTpei38+Gj3q75VXNqT0P3J198Ub1NQ6aMmYUn9qB+97vvhx9pQ6vr07/4i19Nz+MSfPLFndTpiTgM29Mvf/FhjMpmKXmGNg21ejin0juLuNThwj/40Y9qAcgf/8mfxDBdq/IzME56d0zSv/pX/7r0j72L9Kx9hbYB+PSOqRnO8fkLF8sgaZYctevXrlebsD/MdM2ddCScFP/VrdulY7UVIxH0jLUGHKsrKT+ZCZOn3fTYnsXg/ORHP5ye7j6M43hlepg2vRY9pFelvZcuSN7au7ZbHYrUM51gsYq9uGlMZUH03BipctDT5szTVjsMT4GFGIj3sVE6uZbJ61nNFWuDkxx4mNS5xmiPxbkoEZ46z55nbrzS2nwLCPRsKAZK1HJMK5HG8uX9g53IFKuJQUOEinQmOJ2NdSuegM8bnExlr+f3FA/hq5rHiueatDUcFzxWCBrIMqbKa3wVi67kFKoeWo1r5q4clHYpmFh6CshQjxWAelSGFE/lPYVcm9dCpzFhK5UoPMe06J5ivsMdB563oWP0aHgGhKUMSMitITz8S0O0iMM5d02HC/2GOQglhcKwmazVtfWhSF1vuBhwNQCXxqExg6FAY1RzB8xr9RDzR5jGcEZSKk+EpoxrFKT5HEcFhaziJa8sEaYr5y7GNiWND82dPjGdjqfI3BjGwWdCRpAMrflt1Zneg+EaQ121ECEKEe9KwXmX+zD0kZf1U7UsFm0fvP9e4q7WRw6fPd4tBboBX8qBtghO8QGYDzMOrm7LIDMMkQnG7IyJ77wz1Hgxnloi6kDU0Tp6KJ7rZO30FHmGDqt1vpqhJ3mZjGeoGAI9TYswrl6+VF913jI8recSHOWk5E/v5mSMQTW8/FUPO+HVaMhOFPVGGvRq0qlPyuflizd1N0n9aZytr+49mP75H//xdCfO2He//zvhafCHntqLVHyKwk7PSFvg0nEUrJRUy4Zl1OWnn6cHeO5Cta9Habjffe+708dfOSn7wrQaJxI9r1Z8QygKLcrGCjifwvj41x9Nn37x+fSd998vGXSO3ukoi48+/ayOHfrzn304ra7HS6ZkUt/aulVzDj3WawmVNST3NBq0vqYcvr1I/b+QT+rp4c7DqmsryBhM823OiLNh9tMvvprORlmaMHiansOlK5emW7dvBc+5msszPx0Gl4OAlxY3xc4VnZ8+icOSclBqlPmLGMG3ka/xJe/I4sbZ6S8+/GT66IvbuW6lx/ZVLeDwJV/On9nVv/zki+nugyel8Pf2fLrkZZ2U4fijGn6PTKljw6AcrDyWA3Q+3rMerbalXm2oJxbkJYJU5XRc3J0Yx52UVRsNw9P7T3kWTo2hwZ3Hz6Z/+eGvpp2X6bGkCVv5eXr17XT57Ob05d2d6rk5Zsnw3T/7F/9qunH95vREzyrt5W348bO//GUZFqtYORHf//4PyjD87Oc/q5GFZFLGnFPrZBHOpoUw1ZuKPLQuoOg5B/SPJfS+47UTA834kCc8vnDxUi2QM2/pPETA6Zj2Y2BKl6eHHFmsudPQ9MF7N8rptuoTvY5Q2wlvS2ckfwcDp9pLB+GpYfIoqNAXiaInQxu9q3ftvFZt06iZeC42QkNRT/SMURVzlfR+9awQWL2EICUwniHRaMZa9zSsFMxKsGrwYSDhMcbICzYsUBN5YX559UnvY4kMgElT4+IYixjzFFYDwl/He+T9vQcPajjRakBnhtnVfffO7WIWZYN5oyeFFgrJpPIYx6QoGCpzHtUoU4Y2VO7GJdyNu9tDYz4EUIR6EOhVzjqGJzTYLxQUVZnD4HSeY15Kpbj0FOEdvZp41Ymn54axxcfKZVSa+BQPfvitNt3hY0AYvjZG4nXPTDnF8657V20ExRGO136LD5f0Ve546uYXtTb1tql3Go1+ZiM9tryz6bM0RP6diRKy4gfwusw1OcbJkleGoua8IgOGEkPQ8ECTH5VmeMg7c2IVJ/w+FYE1/8hz13t+9Sye696j4RSkkUvbm8cdv8Qb5p0Ge9oPR8dy3JeJE4UYY65staEyihFj1b3T/w2loU+DJk+GFO29OX82vYw0SHXtaKtnj3lpaSDhP8/zfvLWCOVlctnZlNvOYiSvMSC1L0snGX+jKPFcD9s8gUa0FpVIfj761a/Da4osbEz9o+L53pMotVfjQOaHj6bf+ckf1JDSzlOTzZaoDwXOaXGywErwraZXsbl1LmG+ghs8UVKnTu1PH6WX8fHne9Plmz+aXoTW0xe3prfpLXx299H0MG1Nu9JDObG+mbYTh5IiSB1sx5hvbZk8fxQj+d0oieBMPnjIkfrss9vTw73X01ePY4xevZmu3rgW+Xqa9G+n9RORzRieCzE2/49/8k+nX3/8yfSnf/KvY/yvpz4ehOerUW6hOfxUx3p8evGcUD1TSvPK1Xjd4bE2Y0OoT9RwQBxCfOGSo9pep+yxSsqUnm05UQE9dY7n2xd7dD9dGq898heFXIfmpu7NEXEh7OO5ee1KnUN48/KFOEGbk8+5+3bWpXNn66zDS2dPT1cvnJ1u5P31S+enm1cvxmk6P11OXV+9eH66fvliZOVMDXedShtyQvnr1dPTw/TCPru7l54O7//E9IjcvPBRVx89NFzsBBCaJ20vsqEdlY7ED/N6KccXuzvTXspuOsUClFfRK0aUXqZ9XE3PzXFy5PkH34vz8atfTQ8iC0780Cs2LH4jTsbD8O2XcTo+So/xcXBZ+eu0kZeL1ZvqQHt1cpDeNobVtMOCeb2izqjX+QuXSkY1oNJZkT86zGiMczENrTvhw3C2+Wdffr9582Ycvxe1eE6P3eIYZz76UoV9U1ZWpvEN5z6yvR455DjTd3QdoIv81o7Mr9GLHE5lNxJl6Fgbpgu0M3qu9aXn1n0c97XLly/VnNVQoowgi0sjpDJy53H5CbE9M4YxeNk8FZ96MAxQixZiva0sQhzlQaHVEEsYY4VQNFldVo+Z29C1NTRRB9lGsH23hKdak7FhZPVcgkfhKFwKDmmtrHn+1f3Nc61sMn6dMO/6DiyFLqOCnigmXh2GWq6tfLxKcxU+v77Nww4evQkT5mXIFkaL1wua+XpxbVgY4jJUqTB5M+x6nxgnrfjoqd5blEYKNIbzUiYNFU4VooDiSAN3Gyrd+Jq/WeBrQ1d5LfiBDhUqbnkoK2/Tk9yufVxriafe9F9W4yGhgKKvUf3QufY2PI+iKycg5SX4DPn581ECMXTb4RuHwYZYCsiz89kcL8NR4XVTnHrYepZ61vI2B5NX5bC4E1gbldFci2NCt94bb9xmVwdbUuLuymvy13zHRjw0E8MajElr57F5bwKaZ6lHq5GfMAS2Fn6GzmFkkj96k6fGLa4PUZ5LPVMI5Vgl/GR4QlHWV6JTJzx+8RlajVtd4a17ycP+8yitGIsoCvO24mv8z6PI7t67UzL24OHDGlrZ2Y1x3PWV1e3aeEypGV42zm8IhYfpy7O//tXHMdxP4q2+nj78+OPpkqGozWvTD37016bty1enDz/7OD2129N/+U//2fT85Mb0p7/4aPrJT36vvP+4SeldPA+pVoiuTX/2s59Nl65ci6L7YvrujevTVmTBKSafxNs/e/p8nJBX03d//NemP/7kqzq95MMPfz797ve/k7YX9fuWIY7SSHO9+Z3vpcdyZfrJ7/9e5DmN73WUpKacu+0CDHY5k4nPiPhageEqjp8FPmRRfZ+L48qQXU7v5+79B1WXtI16fBQnxne5LB4xf3d9a2W6tr0+Xdxcm86lAq5diF44uT99kPvVhP/g+vnpO1fOTtfPr0+XNk5MZzfS+zgdyU5dnd/erC/0GsJyIHBNW4Tg9cgpg8IBMk9Gbz0Jv2w+Zgy5luZKnsWw/PLO3elPPv9q+iI9slvRZ189eFQOjH1raW0xADGgr/arJxSNPT0OTqfk+Lz+ahya8xcvJ/j09MCcdvRAqiTqixMap10vJEpajl9+dTtOUfRj4ly+fG3aOH8pvbUn1ZP+4tat6fM4jHpethqoC/LM1sDj7MFUVeTsVNpIcMap4whxAugWERkZi5psNE7jqJEBjq35L3XWCzbon1Rp6VCGt3QS/m2eqXq8dedeOSD21HFMfU0eT80R+oq6NVp0BmfO8Cf51lbgKaMY3Uc3cSTzMvK2O/QYnZd4dF6N0kSW6DPgvfNV/abrpC9H3QkWrezcR+QUL+ko7TrCI42PEtoOs2v3cxLqYrOs9tgYivnLX/+6GqEMtqNcXj55FkVnbmEtcaKYw0xLcX8ST5PHazgGkWm6EeD78bw24yWeipdvync1DWo3BTHkyGAtNgLniaKzGOFUFEwtcQxtDBXam35MUsih9KNAQy/jyLDW2GigGhpmJA8VSznXxyajfCgkk9V6VSq+jF3S617DRWkxLsJAGSYygr7EZ/D0Hru3NwzU6GXBxRP1TFDgclyROMqm0qQhTIDRFrcU4sJIiusungrvsgsjKNeuX5sub0fBGxIow3y69oA4weBBaLLU9Gka4kn82E+v9XUaVerCMCse87guXXESuDmfKOUYH3VXn3EPfaOrnp5UlAwjpPCG4IKp4lnp1MMMuihEcGVlfPLEHJS5Qd6n4dSV4HZ2Wm0SzmXRAm/REKz7Mw5jGr+J+DfpARoaerVvTuZMzXO8SE/FKrWT8erWTqUhplcHlyG2tJ9qUBG0ooeM68WR25rjTJk1cD1QSoXMq8sxCvCqHBCeKn6g2bwtmTp9Zn969OTxdC+9tL0nz6tR/+7v/3j62Ye/rv0pv/M7P0yJ30737j1MedPzCF7fIfrw538+Xbt0efrVxx/VEKGVYYZrP//kk2onNvNSjA5Pvr/zuobsfvy7359+/ekv08h3phvp3TzcfTU9nk5PO+md3bxysZZIUz7OevMxzKdv4uxsnJoePnkxffzlvelHMUI3rmzHEK9M7//gB9O99Bo+vLMz/eKL25GVJ8n39XRu8+T03tVL08PI4YXti5OvR7+Nof84+TNCU3pdl7fP1B5LnwepOZTIUn26PLw1IoC3EZ3w91UZJcZKT9s8mx4tWd+LMbZgxheKLWvWvmohTRwDbf1JeqM+Vx9pjOG00jEOWtooDfDq2dMyplHVFdcojJNA9uJkshvwmXvRvjY2zJfHIQhJNkvvpcy7i/MnX1C6kaHXkSFhKyejR5L+5PpWyvBiOn/1+vTh53ejIOJMJY4Vw1fPX0xb30+ZX1Z+K5G33Ri5N5GN0g2h41x6c7YYMFQU+5nI5t2vvqrP+ui93Lj53rSS8ly8qBcboxNHfSf8+CzG4FdffDndTk+Lg8Px0g58783QtLlLQ+eaGUeew1nylDZtKDAEhK97Jc9jmw3DY4HDmcj82FtGd3AOzNfrCdNx2iwjSnZswqerDNXRR5rMbgygNQmMpd5vfScPjvW04dSXzdc+mFgnpAcPY2quv+oy0M62tQDliCdOzUOlPuGhKxlz/GvjJk074+yIsDZYwqtnVchmUEq6ChiuBDMlHRaWl61RUUJP7LfKax/Jsuv5wcPdmrspq70omAl+K04IEgH7vd/78XT79q14W8YjT0YQIgwh8H66oRfiZW2koIYyKCQnJ8gXAwi0YZ0anlFhMVAUc7JPgcxdMAB6GGgd3kN5IGG+fBg+Ssi8yvjwl2EWw4Den65KsV+kJgBTapXNQwQMmoqtSe9cjuTXtTaJT2GnrSpa4VZR9s6oEHxKOyljwzjpddRQQcJrZUsp5sQPrbfiSaGd4ekeYldS0aCy5KnXFNq60l/4zZN9vDf5FPb5NIwP3n+v5n0MrGjsdrXLl+eoJ/AkleZoG0MOzutipMOG5D32K1HOetHmL2wkhZ+nbS6PkRwLKwz/pSeyxo3AMbIYeUkhas4yDV1v5nR6DHpDp+KV1jeFomz0XhiM6rWnrpSNITKPo3GFwZW3xT0vEs85bElUc5vEvFbbx0GydwiesXdIw/Apiq00AMMJTn+IcotDQy6KyPw3Gu1K6iiGPGjD5fDtaRqfsXF1ohLsz0kdE26qUZ0FR61ETUXzyteDcjee94N7PsuwFtndmm59+el0y6ccKIfQ77y1Rw8eTDfjNe8+uDNdumDl4anps08/qp7mzWtXp4f3v5ru3/1y+utx4M6lrsyhmSPejBH42Z/9KjwMf1dfRPFN05e/+tW0nsK/SJu59WA3xmR1+vEPvjOtxpCkcqten6YuGe9X4ce1D747/emf/Nn0/gc3Y8DTO085fvHxZ9PrjUvT/ZUz073genj3zvR3/vZfnc7m/YnI09X0xrRFvdbTW9vx6FemK1cuTc92H06biWNxkFVgZMG+GYrIEUb7UZLkyfwXxwOcq7akOlenhzu706M4R/x+w4OGfM1b7qVtmK8KyWl/DM3Jaefp28hlHKdnr8LDtMVYEvldjhF5HAVp1ZmjqBzv9OI1+bXp14ny2iD5HIt8atg47akWhITfb9EWHfYmcra/f6I+Kmip9a0YaPMvJ9ObV/dPn74KjXHkVtMjpM/idF+/FF6Ehghd6ju8Sr08Stk5S9rsWIEbxRvctUDl5dvU/U7JvHk8o1D3woMvvrxVlyF2Izn4ERYX7zjzJZTaZ+qP9DG+9IWREjJjCNbojekT4VbuOnEmhJVDpc1ol84dbWdW+6orbdZHK8+kvejl7Nx/WB+wZOjoBnpOfehAjNGd0RszZL1qS0HqmcFyArzRD+3SIcW+oVVnqSYuI6u+5QXoOXtuLfIyHAzorzZObZC00dZ3DBZ75GrHva+1VHQNA1Ly7gJBrcBJWM9ZofzC9nYYFg84it4qIcSux5s14apbZ2Lbqg/es7mR8clnDT0WN0oq1mn67nfeTyONB0FphHE21JmMv3T+Qn0QzQfK0OGLl/CXlxwBMO8wjl8ZvaaiMfda1hvAoJpXql+U/dvp+rVrVRkqHeN41DxyRu/5i3iVEe76NH9SGQ5isMK2KOMxtFM9ovADroh7KavVKF+bD63siuhX19+GPA1cRWo4jNiLCM/2xfPhTQx3iFIhjAoDQtECNPNILyeenphhNRO8Z7fO1KotKy23tzbynLAI4PmzmzFIcQ4unKt49sZcSLyrly9P3/3gg+rhOvHBECdxb2fjTfh6KnQ5hsWJGQy1JaF6wHoRTmvWsw1B5Ujwpu2nsOLNcSxWaPK4KCd8MZFcRi51FX2RRhslkTwNKdYKp3CrPiUQeaix6xLkGKT0enyzjLFXr/mvlE2YXw1GT0dDwLDqpQeToQ7L5AHhdbKDVXqR8hp+9O2u16HrZhS9bwm9frIbudivPTLlVabRvo3D9DAyZpVTsillZijz+ZOdmuspo57Gr/duhR3vkbycDI7NGBhhFAXQU4orOZ20hDnKjgIwz/P6+ZMxTxulbEOucfnvxGD4oKWTHa5evlpyjc//7b/zt0Lz7vQ3/9ofTjsP709PzO/EkF+7emX66ONflXPweidt4uLGdHb9RMp2fnr76P70uzfy/qvd6Una007KfeNyep6P7kQOo5Qilz74eCaOwqN4/c8iw3tRIv/gH/yDaT0K4+3bU9P19388/V/+b/+f6ezN35u+/3t/Y/r1z/502pj2prOrL6cP0uNTwldvX0y+/fVP/t//PEbx0fTFV3diNF7UkL6hL8ucDT3ZVGpupOp3xSrBKPkoO/LhUOCnO+NTJo+eWYI8zhG0dP3cxQup/8hj9AWnYS89wPWNc9PL/bTFteSR/O37sTGXHHDotPeHqde34ZEhREdfPY/caK2qZSXtTr48dcNZNWSX+8Xw+uJi82pc2RjWOEERKuqMc1YLliIreVMLbu7vPQ3fYgRTv4/SyzHEeuHcxvTRh7+YvkoPyArHl08fTe9fvxonPOmjxOsIp+gnWyccY2UZ/e37d6fHafcvogcsQojwlx5U/9UY0ibphNJVkWNznCc5waHfxvHSaSHN3JBzHc+ejTFMOTlQvn21aRQhbeFhevG9gdYw3PMa0hxLz7UVRoF+oXsYBadqWKnK2Xywu1tD0GFFGRhhFtIwUtp5fWXYgqHcGdyaBgnBhubx3tYCTqT1BlY62qZCgPSsHVLMGUUj+qRhcOeHILcBQt9wMkb7Eob26uEljNFS/2XUbAruRJjZlwUJTIKhhbLiYSClWbvZo1AeRTAfxRCYONWjgFBXkoUnCDZdfvDB+2X5Lfncj8JBz3Pr8+NJl+UMk5NrpatVhZGk6M3pVfL69NaX5RG9QGguXdRiauIqRBmSgOcu4BCG0Jz4CstQee93M4UXVN9/ervYE6JnlUq7GGVnHuxlvIex3wDjhjcPr30Memd6WITbZG6yrTLobaym56SiKWiLNCg/htWwoy45wTRvBvQE87qUrUlqq9soSt9ssvqNYdITo0g3ozi38/tsPNkzeXZGotO/15OXHkGdgpBneaPNadycBe8ME3TvzZCMo4Y2wgPmhOCXwc3dfKF9M05NcOxN7bx/NXpathNQpBq2eSYHX9aKI7wILjyq8e7c9bgpeR+JpBF4oZSzMXDPBF55a8EMRqTxEOKSszCzhl+Tzl19mzsTPpbKU8kipi4ShiZ8cpDp2a31OoDz9esY1jNb09b2+drDddncaOppK6T5vINFO+dj4NWNuRmHuz7aeVSeriEcy3t9Q0yjup24N967GiP0uE7L8IHLR/d3pueR+7dn1qZf/vrDGPvNGKGLJV9pndPbl0+nD25erV7uxSj/L6K0XkSGa4g16SijE1FKhiy/vHsvhurxdHKKUo4h+MXnn9Sy+//Bv//vTXc++WxaPXNyehwD+PHnn02XL12cbt2+XQrizz9/NL2MAbch+0c3L00XHTAa3r5Ie/vv//2/Xx9+fGJxShTMq6eva1HBqcT90z/92fT53cfTv/j5p9P2+z8q3n72z/7v07//9//t6XsOb43BjsjFy389/eKzh9NX9/emL+/sRpmdmnbTu3gcpXXp4lmNovZUOjxYL9dXbC0mWY/scJKsCnRKCQPBETmzdX7arRVoDE+czrQNHzZ8+fp5rSK78d53wsvPpp30ZpJFej+RtRiku0mz9/LV9CjXc3yLI3Y3dRUBnR7E6L1Mm9wLLiv9GBfHXjmD0QbbB7uP06bz+1l6QLtP0lZfTLtxCCyiOBG5csq6Ex0oePObjIkzGzfMhaZu9PTsE2VsDR/bHxU3N86ZYarVyMmV5J2wN9GFJZTJl2GLsndiC/kkE5Qyg0EX0T90VPci6CLxBtADnHI6JO+1nbRl0xY1ahBjTP+mmsvWaRv3Y0yfRiYvX03PPfyw2KP0FycruOXHCZM/nO7kHU30txNIymkMDcNhPZxa4ICgn6ar92l7aHPnuPcqP6sMOaFGg/RkObAVN7TqvOgIiGeVLyOLHjyo9rIAdqD0a/Jpo9qXeCPP0Zmq1YCt5EG/SMxSIjhUPYpEuXLhYpTaGNtklS1MOB/FUF3VpFNhiDkXYeWNGQbc3NiKgDqg1Jcnd8qyv4pAIcSchd6MdKGjhgAtxtBVJ4h6Uiy0vQWsdHcN0agy4PDcNCswphej84yp7v2boeI9qAxrPixFJQBnz52r4QKT5gyK0x0YIBVrrBr+MQy4Wr0MczgUsLkuccbu+xj8eLPKzkD98Hvfq8a5E6Ey+V7L9tMAeHzJOPzkEAxl/t61q9OTx1EMUXKp++JVzwE5wkhvqZZl56X9QSY4GUzGB5017o8vKScnI6QiJ++s/DFvZoz71HQ6gq9eNRFDXvaruaxisg/LoJ45QooHzzSWUwl3Qj0cetA8W+PytW8sAugF6eE56rEQSF6qe+1PCj2GVGuIjziFXkOoBJt3XivAgqByTx4MFWdBOvOGGiuC0dP1iHfmzzxbabb7+NH0wXc+mP7sZ39e8wsQWexjXmMlvHuaXslWPGSnQmyn92MexIZ0vSCLar68dbs+LWFuhVMlH4bU96W2Ut8+8rcVpXzv3oM4Y5GTGCVD1muh8zvvv5c6j0LWu7t+YbocmXsZPPYIacjnrqDnzbQdz1Ov9pOPPik5+/IeY7U73fvyfp1A/slXX0TO4myk53bixPr0T/7sL6czF69NO89eT88mE/Zvp3tP4/EH72T14Mb6dOLl3nQuzoVJ6x/fvDndi8H+3ne/V6fO78bpQrOTHHww9datu9O//tOfT3/77/w7USzPpzsxjs/u35n+1t/6o+m/+C//qxiMz6cv7z+slW+f3Xky7T2LJ376fOoqiuTUmWkvdX/5nL19cS+jtJ28biUhI2aRE4VZn/l4S+Z0lmOYUs/OptNGGAdDvYaNDIFFiGLozsUzt1ArvaEYNauJ19+m3p9H0ae3Zgn+2n56b+H5Xnp5q/tpc+n9nFp1gnxkPb1bG8MNga6kN2Wezr6q3egXfPt8Z3e6Hboepd4fattptxYYkSm9EPMxMQsxQozW6dqL5btY2p0VbuZqGGTz6t7bG7eVdm9xiZ6ixWHaErCvjcz7Ph+gpwyBkSX6w7sOb0PSitvF6FmEQs+wSIZZDT1vn+1pBSMeLyPXVsrGQYvDXV/Bjgxb0m8Yz8iRspXujXy3oaI33a+cP1ftjnG2eMO2h86f3qTf0CV+GYekgY/hoEvQ5c759Uv6u5HjZB0c+S/vzNfTQ2RMuelT9S++PHoqA/7mi9+dv7h6dsLRhRZQOtjZgB76auD968locK7yyiFO47c5k5FRmTUhrWBhfCmgMArjVQhl52h6SyBNnhqm4628jKCwytScdfcMhT0+MVPxmKfp4WP7ZK5Od5IWSbqZUZc1VyWP7iK6KCygcBjB+5e3lS4WLii8S5jCewarKxHB4Eb//YcP6lBelV9Hy0Sx6ilQrOZeMNOEP3p97sHnxM1d2NfgjC5xGeua8wi8TYUZ1qSInbVW83MJNwdkXuL6tUvl4f/4hz9I2Jnw9EXydYjouWk7DoExflsDLEoweWnex6IImy0JiP0M+KfMNW8UZWeo1mkH2MFTqtG40KunZROosta3yMTPD+PdFs88Sc/jfnoO5gUY8Sfh/V68Uce0mBC/kDo8s6anE8FLGY3LG5s2f2FIqPai5VJPURkx0KE1DTduW4zM2lRHqeRu2K/mqoTn+bUTuoPDaQL7ka/qUUGCUaG/VqEKVxZBuTSe9aqHKI84CA8e7kR24iUH750HDwvfX//dH0w7ew+nh3s7ocFQk4nzNNDw4zGn6ez50BMDFCVIjoy3+4wG42TY2N60WybG48C8CT8uXbwUg/h4uv7eB9P17/5w+vT2nelcjGBqfdqKPF44ux1D89V0N70En5xwDNSLKMi/+ZM/jIK9Pz3fe5Q6Xo9MRF7S2/nuzffK+31qeCTydjVyygE5HZp8O+xE6Pu//uf/z8URVat1EggjcPHS1elsaLl+eatOCrh59cp0Vk8ovcmHe7m+/Dw9wEfpXaQeU7+rZ04l7uWa4+B0OlvzB++/P22figK4n97a6f3pk199OO3c+zyN9cX03/13/3v1mZb1jRPT57f30tOx9y9taT+ec2SOAXz/yplyUE/VwpfITnhvI+uDGCTfrnoVzW7+x4G+vqOkt/IktJHxze2zkdHQG76/fnOiem1PY1AexDjYp/TKSEcM64uX6blHFjjAHDUjDuZrNuOEJEb1Sg09xwUrg7EbfXPHqr4Y1fvh+9O0jcc+S5L8Gcy3kfe8qr1a9/b24mi8mjbCCz2LmnPJlehVjtXIrh6BLzY7IcIcr43Rvp1VDmk4ubn6Zrp6cbu27cRWVx3RDxwrUwFWsdFJlK/2yWDQU6D1FSPl3s/1O8xhD2prROSBQ2WExKjHk93dOn6M4ra03BFM8N6+F0enHL43pSe0CQZu6AF6IQVf5OuoO+d+hm3lCHKYLFfnoNl+hFajYvR3dwroGs7wwDM+B9VTLYPu9MYix+J5rtzISm6MlrKYQ6veVXA2H7Q7OIWVoU79tv3pXmjzqu+gjFU9BUQuJiZCWVy/g9/81ZUwSBKTd0/S/aQEdP/u3bs7XbtypZSi5crmTjw7ZVhvwGpBBsAcS3WrU8OUDaNiiLG6ovmrvTKJJ44G4vBHPZ7aRBllZ3MYWkJgMQqt4rPoDCV6gclwRssCDXM4vCQ9O70qSp0XXL2HSIYTrX0lk1fI+BqLd1pGeX7JR4+FgeEpMAC+N+ST2L6caUloQoNd91jPMnSmYSkrfl1OD06PgudRlZZ0VinZg3IxvCgPKvTYf2FJ6KkIGmGz4c55gRZs6BnqzaSoqfAIQXDjl5IypASllpInbHgmGoDhQD0vFR3awkf52Mwr1KdArNSyEIKg8sYs5bah1ecJzC/Kb3yxOB5e8Ft1FYd5epOwOtYoDcSH7OrUhigBvIqoVZ1Z0EGpPI+QMlAUSzIMzYxklFJ+OueN4eLVGk6yoMLQB6E3Ya2XRgGUVxXcEdekirFER+7JqAyeXg4DSgY4Tk+fPZ1uXD5XC36+untnunLtejk33hlL9yXi6zdskh3e4p/88Z/lOVREuRum8yXnK5cu14ntGu0Xn386vRfnwh6ov0zv609+/pfp3a5NZ0P5BcvfGe7w3crGp6H1ehys6q2nfDZQXk+v6s7tL6YXT59Mv/PdD6bdO7eiNLanu1Fojqrae3R3+ht/5d+KUdRz2J2uht5PQ/eN9Movn5mm83GE3rtweXoZ7/nU6RPTP/0v/vM6Xf4vfvbz+nqBo5s++fiT6f3vfX/6/JcfTr+f3iG5uf14Zzp//XLVf62ejAL3+YWV/ZfTzq0vpp/88OZ0YfPk9Nf+4A+m92+kzd68On3x0a+mtTfP6mvCf/rzL1LO9Vp0EDaltIxHlPKzB9PN8O/XH3+Wd5Sb+djVyXenrKazdN/HSp1o4LtUJua1/+H1vwoWC3C2UudpNScZvhcpV7zu1Tg9kTOi9DwytBq5YkSc2Wlp+F6c2d3w+O7ebp7Te0pP6Ulk5mnCHE8Er3Zh6wIjpb4ZjgjW0DfBZR7zxKqFNFN6mV+mjZ0vA4tfEdC8Gwt6SLINxrfjvNb3ttKrNGWgfXt3cetM2u/Z6dHu0zgbkYSIIsOhDfoEi5EUBqyG8cM/qyYtaODIkh1yyDBoN/bI0UVGW6oHlHIaIjfsJ5354ufPfJHBquExisKg2KN2L46akzBCeuVNb5NZ24G0FfrPnDMdJszzatqYxW7bcaS/iKzroRn9ML9Kl0rfgB46VZvUtuk/bclCk0tWR2qbKXvpodQRB5aDycmgm/FfD0/7RVvZk1yetT34+xn97n7jpQ4FWtBEB8BXNJmz8qOVfcPrhXUz7kjgLqaAvp6ZXIowY6z20VyK8leJ0bjxHuMVRZCsILNk2ri1ycP9eG4vwhC4MI9S9SVRex7gZkiMPZvUexthN4dlEu/z27dqJY1l8hhiHuXkafNCL6qraGc15mG6ZZ4UtPmhGmpLmQhCiImCy+8Ii31Z5qvMu51JJbP4qYUSIGPpPAw01IRi8G6lkhnPt8n7bQxbCjBWREZ4HqdhiqtBv44wjyodDeNsFLbhpNHjMVe2Mn3ng/em61EgJkxfPB5fmNVA8N0nvB3lY67EaQwWOaQDXkv8DZmuhV6fkSZY4qtc84S8wAQMPOGXaqDIy/DHg3UaQUzXotcSoUgap3Pz3HwzR3yCjA8MGKO18yg9kihvRwnxiC0hTnOYdqPwdiNQvFknAaSo0+7LxzHCjFeUQho+wWU8ItoR7Dc1t2HYRw/Mhc8EvoWPFzjGyxfzfgxt5Mrr0ZO1X423hI+hX13kmfKsUxMib3ViPKEODQ5ZNYfniwAmho2Tcx7Ix53betlnqtd0Lb2Wzz75eHrvvRvTZnrKN65emK5ez3MUmF4tbzCZp7d2a/qj7/0wvYCH05nvfH96sLszXVl7m97c09rweS+90L/48KP0bB7UfM79GLQffv8H05effx6F/tH0+OXT6ff/8Pen8xtb0/nwfutUeggXL08nN7enV08exRCR/RPTnRiQH//uj6bbd2/V5lpzmL/85S9TtrfTnYdPpo8++Xw6tbUx/eD3vj9duHhj+r2f/EGdZWmT6mdf3a7FLLs7oeGCkyJuTy8iJ89SgN10GWIjUj+R//AzLXE6d+liDfc9SX0+CP1fPXw83bGk/PRGZEBP4MR08fKN4mF92DJyX/Og5Yjtp208qxGARw9361MutrKk718HneopmrjfyHtfedazvpfe3uMXb6dHvvZ7b6fmk55G9p+/fFLzg6n+yKf9N+n1pBf27Pnb6t0/dUzS0zidMTa2QjjglVNjSsAKTI4hBUyWtHuLlTiqHOQ09bTfMSTGkXW3r84ojnnWtZSLs8Spo3/Mfp9MKTiLvvV0MXV0P+XXjoz06An7vs3p9dUYeSewbE+vY/isNtQ7qxGmyNlGaPO5n4txSE6FZ9qdb5eZyqCIST29V4d/G5JMiDlq32t7tBd+pzycAsOMjJ29jOZ79KY+irxyADkfzijUWdCOjQyVK5fymz7g0CWLGuamz+gI753Nx1LbO2ku3Sc+0MUJtQDNlIxeDf2Cpy56XmLG1SIS7ZLTa7GNbSuJWodQ10rjyIJ2qIycE5eFFX4bmStDHX710KirjVbnx0i5028d1hf+HRgrCZcjyJyytsKNMKSupzdhHgXG+ETFhOgULhU/lvbGowxDCYgDTkfPzBCiCT8Kk4IaBNpTQIiKaPGiqPTUHFVv3wvP7YFlrTgSAbR/ibJ24rR4g8ZwAjMiuLr7lBkjS5Ct7tMSVK5lz7VxLTVjReOjBw+n3aePak8L5mmA5h7W45nxAPU4NACr5cooxpDZW8b7rwNEwwtLOo1ho8Uc0utUHl6Z26NfDZlubxqKuRjcNyKcERird9JAa0l4cOgNWbBgIYiKQgs+KtfjKBBConGmGFUm9eFqL8RdnSgzPva4L29EDw0u3ypCGxwWsTjZ3HCfuTXGUfl07y3aeP7kcXrHZ8tI2fODx75d8ywC+jg4n6TuDP/Vrv3kEzuYPO1OH7SRbGm4e36jxwXQi094V6tLI8a8sJLm/MeB0bAYYQZMA2KYDAONcobA4NaLUg8vosj0eHvrgjJRLnhh3xNjWTvr+SkJNw+pJ+pzC4b6Nnl+uTPyhnP3V06XwrZ3ajvK6u5OGjMZiDP2+G3k/My56YvPPo/j4hSM8Cxx7KexifhsFMCj5Hn9xnvVu7Na8e/9vb9bdfYXP/uL6fsffCf8fT3duXd3+ujLe9MnX96a/ht/469OW+sna57k7/w7f2+6/+BBOTyGv/cs+HiWthbFuP29H0x/+7/z96f9BDxLz/BpvAWfYXBqgUNUv/jiy+B4Vt/UOn/56nTtve+UU3Hh2s0oFntsIid4l3rQu7W83uGpDMjt3XjwqyfrxJjdZ2/jHD5MXPPDa9OvPvty+vXnX01OTnBivSXn3/0gHnUcM2fqPUu9fX7v4fT49UrkYsxjO4rJcFSdnh0Z8JFF90fpgT1PuH1wzr5zUoQNsRZS7EcJiuP5TXpiJ2KUbWcZxwlR3I5IY5yGLHFqSpckPz1wDg2do70OB2elnA2rSBOpZLNGJCJfkZyST44hOeLcOLWhFG3yv/tgp76zJw55osCxTvvnwJ22UjTxfHD2UfSbla21pSO4zTHpoZv7BY62qt5i6LW9h04xXLeSeuTQl6FaDPddunRhupYes17Vtj1V4cnD3SfTV3cfTvdCn5GstcirUyMcFWWlNRmT1pJ3bcvFYQM+UkrhK7sRg1rWTnfGMJfuSDinDF9chrzpDL0ZeLRdPCh+ipOwGs5Tv4nHSeFE0ufe1x7G8ELbcx3Qk7h+w6Ve1J9Rr9YN7uIBuo4OE797eOiv+lvgq48vtvIDEEjkXs95x4IbB7V/So+K4tB7YdV7iEzvxSJwY7djJVeUeBQwxlAaVo+VdyNtLkNE5bmEaAX1mRBKJYQE9+t4uRu1R4vScXaUoTTKLmWezqxvVKGKmYmv16GwZdBSBjjRh/7apxXBN2RzJrRs5roYz+bU2bFZkbI1ROB8PsONBNAeHYpTL1CvD1YCQpHCz6gYChs70KNUYhSclEHpOtH6UgzijatXovitzIsyiLDZG2UxxeYZe0TSkwmtdeZWGoRlnxrhs3T58drKGoZcvcggRUyFH3ojylUGInE1pHpOWHeZ8USZa2FMbMj29la9c1qAeGWEI8DKeOnihWkvXpfeG0dAPAbpwqWrkw7Us9fpEUWh2UTp3DqnS/C4ynjGQeDl9jBEGZLk747OlqsRlp6QRsqmhU/ug9bRwzI+bz9G/46mKX5TRBqK9C3EJYdpfPieWzkJTtCAY8je66I1BA55Cg+ddkFeDd8ygAy3Ze1Wc1rmbhOsuZjhce6Hr3HKUrbtKJHP7t2fPvjO70yffPjh9MF7V0NZlMCj3Ri6VyV7+6Hh+z/6cQxcvNeU64/+6A+nr259Xjz66tb96fT0Ot74yvT5rTvT6QvXpt/5vZ9MFzbiiMSzCWemX/7613V6vGN1bMi9fevudO7spenDuw+m7R/8ePrk9r3pj//5v5jWUzYjDYZb/+IvfzVdvflezdPx7h+G3s1zlyYHrX565+708a174eebWnL9MLJnA6qRAKeGb25fqEULV86n3HFk8l/+vagevaN39ihxKwCfWVVoni+8Sp1evrRZR0g5dXwvRnN96/zYt5R32i5lbBuHvYgnTpypLR4Mj28dOTLJkH6deJ62ymAxnq8Z0yg9vYa3qS+jKuaHaug/el+7qKXcdR89cENTtdk6v7VvX5+mC4RrL2FHDW3pXdQipLQP7YnR0543zmyVE9h6iTHWE9wmE9E9DI4PAJJRSn4vjsvZcxzMKOrEP8OpzXOKUPhrk2xk15C5Fafxtqe1V7vTanqPZ09FmccxvnIuPNh/FaN0LbRHVyWuNm1uTI+D0bwXB4RuuJ/86pMo4YHz+saWkJWad9I70tMl9+bGGT2rW2sxVHDqWXKs6QS9dLilK+Mfjpe+DZ8MJVavM2nMs7buoB9MP5ShSX1xerURRtFmYk519ajJTXitQ+KYMnWpvbeRHLpL80sdp07pes+tp4qOhAvTo4O38lyEtc7ou/Cas5JBK0ER5xliigqz2qw8YZmlkfICzcO08bEXhnIs7yVElnJJhTMauu/GMG2+xQDCJHMf+HO3CsbKuuq2J9+TwZd/ZfjM3/hEs9VUW2c3S/nY1DsKPmjERBPvhnzOnEpXOPnVps5UvJVuiRTF9Hj6jr04EbItZYuAMW4amgMjKbn7j9JQ09NBg0IQqioPwydNyu2oqFL0EVj7Kpxf6NtCjIN9PFfjJTnmJfouPJomX0HeyG+rhWoyEl37o9I0mKKfp5i7MlHUKs5J1kOZM0zDM+z6QR/+4pfutd/qTGW3gGhsjpfS+J7FWJoXSF0Xr8ZGRmcFRulGSVa9Rtge7Zq7S5mihBgpE8+UeH0CIeUtrZJrDLMmRRrz8HLHqh1GCjDCGiJQBnXszp6X9yk8aQiCO0H2rS/Gs88apKnUjWEHLpyhLpe4ViPxSn0+QcOpnlpwXYnHy0O2wk8jInPqLQypyXaNDujr1Zeio6AZlFoNFgVpGNNxYHvpfZhHWgndJ86fmd7/7vemj37xq2mbs7T/bLp3936t3Lx8bmP6zns3phNxSO47RiZG7/Tm6enTT349nTlto+az9HzuTBfTw/4rf/jjaSPG5F/8+a+mP/vZL6cr2xuRw9d1Np0N9t/5nd+Z/uyXvw6uODRnz6d38mC69oPfm/74l59Nf/Rv/93qEdu3sx5lpT72U5bNC5em01FSX6XHdfbyjfDwWdVh+nbT69TXL3/9yfTd7ztNIzwMH33+4tXL9ChemjtYnR7v3I2i0Qs1VJ3yJ87JtB9zN7fu79Qy8AhuHLWxnJv8vIxc+Hz9qZMUZgxKXowDmKPo0kMzpL3/xjwIpZNEq1F4kTdyTgbIhWeGo5SrCkk09coh9UUADvEL7SB6oUZFEoWTwWkpQ5Y61RZc2gAwwkEfWBjEcDn1wXB/yV5kjCwZhvaBUXywGi7k1DCnw2nNPXIqybJ28/BhZIB+y9/1CxeDO+W/dH5aTVw9JT1Zq5XRzkBwsDmmHGpbUuyTrIVhMWajnRvefBp+xxFI792inSdxluxVdApEmkytbDQ86TBmq3e30sus8sWg2w7wOo5MDW+mvIYPbRtipOglPOZwWoWqGepN4RNd4ELnujIm/UZ6WLYNmLemk+ieoWtG70evstKl0No0ntRUQcIKZ+LqWVWHI3rUyluGf9TDmL8DcIoPjMbREVX3ea+H5V64F/m3Hin9l/wOaF/A2vsf3Pip4TXHySOUUqQ0eIwqrcYroxjOxlAYP3UqQyKUkOlqm1zWizIBqfb9yQAB7uFRcIb4POhB8JQJlXglcInD0iO2emghOP9VWpOENqg6zJSCpHRLKVbh3pTSVVH2FIXsaM43k2OUrKwp4xo6a7OnCdykv3r+7HQqRnUzjeQxhauJhZYH8Yh5VoSWB4GR6KAUzX1oYLV6LvlWuw+tGo3PHliKf87nGtKw7PthG3k8aLRikEfz1JBVcushUp8E13j04CxI0Jh4QxoE/lfl5VKZGl+dHL9Q/iU0IYKCVk/u6JGGUeOFUsAmZPfSk8I/Sp0iML9DoH1szyfPlctCF8OuJqZXT6XnFMfAZxOcXkBR8XztxCdyL5+OekjC0BVWoDWe7fBChwFFh6OJqm7Rm9/qsoxGFANjqapMvlJQ+ARffUwOA0oOooxkEKaZd9I46gR5vxd54+PqGyejWKjwqOYqSwZS9qqf4NKDMiJQJ1CkTsawS7zyKBQ9s5rv0jCiMPC/5jxSRw9u36Id07t6Op27cr429q6HP1tJ5xtL+/F638Zr/vf+3b9fn31wcvvVGzen+4+fT5tbcQJWX09/8OMfpoxvYmQsuX42XYmi++VHn0+f5/f58xen79+8NL2MQfJhxu3Ux89/9cn0+Z0oyJjSuzEUJ0+8nT767FYU9sXp4vXr6RWNeY0bqS+LCRyTZbGCuTPn0YXDkb/tkqeT6b0/iOPlNA2T8LWAKHIcMRo9lteUQIxAeLSRXtYLy8NjwN6uxQF7szo9jQGrHk9q3Uf6KA8T/jzw6klHSZHB1HgZfhWqPajKR5GdZ+GDFYw2Q59ZT6+g6pQc2Xh9ohw8C4zoFr1zPWjyWU5TaNRO5MFbf5Z6YLDIraXvnBCriTm95pkNObpzhGvuNDIozrO0OfJnisDIjX1Tg87oOTxKfpxsh/7qhZNlH5FMNUfPPS8a6bf6TlQZkRcJj3FKWzFsbk7dCIP5IWVKwyjn1tL1OukjnDEnuBuj7QOMe07iCH9HK45ujWNrha3Vv7WSb2WsHjRFcOa0hSmpi2fRD5yo/FlNWromF93w0l6xtKWnKbv6MkqkzMpu9bC26EKbtmmxh8OAgSFVB0mTI0zhtGt7SRoaTlWPzDOD4b17OY75Bae6Wo/nSW+Ty7EJOZJAyeW/HtLT5qvt5RnN8MjHED+ZYsAZs8KfDN2l1RnQyJVFeJUl97Xf+cEHP7U7H9MdWLoRRe5LnHovW7k2Q7xDDSlhG0QpyJVU1JqMFDSZkYpz6Yo7i+5kFBvm1Oq2GCnzCeZxKJo6JoilTmM3ZKP0lAgmOO9qVaFSKaWQMCe/zf2oLh6LXkSKUKv80LWW7rp9WRYt1AfskhEmOvXb7zp1IHjsDqekVPTJpDmdAj4K7ge7TyYfVfOp7s0IrLI7Iki3VOPCe56DSVmHdNaJGinbOIHbZt3gCz2Wsmu0NuyacNYQarya8KeSYBo9iHR9ozT2NOgYYgracIXyE4Zarp7nEytOkghfQzOlMk5EjyEIbuXhlbocAFr7gniAZczGadTmC23sZSR4Xi8j9NUTCS9tmr0XQ2WfBgWzFw+vGsvmGCt3pE2kuYxBsgpGgmXFUtRoaKk6UOf4k0ZJqkt55Td6TQxrXCGq6KrVTblH4lI/FT1h4RZhTAZkhfdZ496RKwLsqiOXgscJEhwSfOEQUJqM8a17D6e9r349/fXf/V6U88b060++mD64eaMmwe0tevksCjpepss809vnT6b98MSH42hVjoBFCmsnKePNktOUsuTs888/ronxS+lFr70KB548rTlHS9OxmSK5+d6V8OvN9E//q//XtPv01fSrD7+YLl39IJ768/TaTkw/vHlz+urTL6db4a+h3p//6qNp7/WJKNdnEfqn07UYLwsMzmycDYdPTrfuPJweB4+hZfNgp8KnC+euTE/fhN71E9OzJw+m1dBrQnt8Qyj8iTw5DeXNmzgoMdp6VC9SCp9V/8H1GMTvfW+6H8XzerICLXHDxHJIS0lxkFbLaeBxU+zaCKfAN8L03lajXDlu5jGdFFJzG2mvev1Vkbncnr94G6U5NgGnacTIRZ7SBimmjRjUk8HDmJ6IbrAJXyTpKC3O4ej5EJ8YmRg520XGytIYs/zRKYb74A9RxZ8x+U/3JENXZIJyDKZcSpd7ZIx61lN0Gr9yl2Oc9HrwZDSCN7Z2oCP6YzVhZ6K39Pk4jnw2PaD6MCx5jC48lfrUu66eHr2Tq4xfClUnaQSf347t4kAqnAVnnO5X++mBJH7QlmGwIEOb2kib30wepy3kWLRVPVY46piyutZqbnQvRslcolGgOrk/7ckCJnNaDLCFbZxaBpcOoLM5jSei+/RmjWLZ/4bOvC0dAzeq9P7KiOS3qQp1Alc50KGZcTl/8XzabngX3ByinuOnMLxXr+rUfJ57Odfhb+nUxGFA4aw4CXcJq+H+5CN90ROU6B89vNB0bXvzp75ddT4e26P796eTERKf+naWU+1pCaLnj/fss68eg53+ejAnUzEv9QyCiICfCBHrycDEvFO+MdlYr42Qejs+4W1DrQMYfRCO58s4WY3jiKXX8Zbqw3ARFAwvg5E4ITcKNkZBYcIghgwjFbSsd+IaIlxPutfp+dmzspYyuBhIhgaXfVJiM4zlr4nzIhXsFG57xuyVss/LqfIXbE4OnU4NuBjvR+9Kr9IqQB+NQ6OeivkdvZfaWxVB7O4uJejSHXY+XPUqUo5SjuGNeRfL4w0NyGfMuwVFylXeQ561PZVGEPR4LC+3siiPlQ8DEEteCnZsHkxvMXwE8qBgfLQNfxz3xGCZf9MTtfPdGLZFCLfv3I1SXi/P3MZMJwEwxISSATM0xOusT/EjMnWsHAjkiSb7+o0mF28pRQjk3aLc9SvP3tfmxSSiRE7GKZB3jccnL161+HBQ7rVqE26NJoqJ4oKXYUM3j+4Pf/y9Gq7xKYe7Dx30emW6d/vOtPcgXmM0FifJkLKGQgHaxGlZNY+WVyr//fTO1ldf1ckUNmbzqp1Xx3sfnAieKqsGb9f+qelsjJhP3fDmb9++m1hr04XLV2K00g58jiPG4nuXrk9ffvxFaH04bZ1L7+zR02n93KXQ6RtDpyv+X/zZz6bL8aw///LutHLyTIyKRQlOzn85/dAy9NPxsm212NqYfvEXfzZdjJxymtJ4CEIt77bCTX28iZlatcw6xvbCha3w79x0L4bRifo////+8zqrz/xKil5g9ax2W0P6kRPeMWeBPNb2hbQnvZqKn/cak9MqfJWZPHLwOG8Wp5iHGqtCX9H9gdCEe0nLCNl4HnFOkHlaq3qj/ArxiKcnJa58R/AYXUAXGehnMkRGWt5KgYqTZ/Pa8oEIVvJaq2Hdk8bqUeUopyoAX4PRmur9eZ+7oU1DkYU7NK8bWUg6w3zakw8YPogT5OOF2qC0LnKu7ZXjmMtpPYYEOQGa7Gba6kbKw1W4oD4i81vROT4EqzeEP0FTd6ea30uP3XemnALkc/VOid/dezIUfMpOJmtLjrIkbzqjnJFwYPRcMH2A3/VlhPCIkeKoMd4v4vSU8UhccWqhUnB0Wvx3KZswvLKAo46ISpsyhMxYqcfiQ/4YbMWotMFV9Zg8/dZzckc3nN7R9aBoZKRzNU/xsjpIibv2+x/c/GkZFwYqVvpSvCeeliWcW1HgvhPjNOZrVy6n53C6TmH4IF6j0xDWUqmWCuu2+b0VAX5w7950NQ3RRr4HD+4HRxRPCLuf7rGNsgydvUXmH3yg0Y59z3e+vDX5ppXK/+LLr6owBPLLL76osVULICy/NKyzZzEG4UxPQN6buvX5TRmvJ6yMVZin0nRBDVXp5Tiy6NLZjQjgND0Kk3lvGhmlxFPgPZWAavxpqO6EziS0yklt1fs6DiWvnsVjDw+TT/gXegmqymSoVHgtckh8DUxFq6TutfG4GBn5el9zUvnTsBgjhpBS3YnQ7qWnZBOf35dMsiaN4S/LXCkIed8L3xlCRssCEF47Onyp93WUEtoIjGWwJoM16bPbl+KhOexznEpdm3YjNAyV7/AYQjFkwPtmdjRcZTAE4x0+KKd6Uk7lGUpkKAJl9tv4ufcOtCXIvrVEQY14o3euXgknXshDWTxrDJhNiWmc6NuOjKa6p9XXL+rrsJTyj37848jHg+lFGrNepyOvLsUQkAsXp6VwBaqOQ79h6ROxaidiACIBRa9tC7UJPj2c99JTK7rTs+R9JmXx4nTc7Vd7z3I/Od28eH26eena9PHPP5xeU2avntUBsTe2L09/+i//vOb89oLj9Nnz0356GJev3Cgv/0WqkMOifXx6+950/Tvfnz76NLIemmIJamPrzqMoxI3N6U9//hehMb1tbn6METlQBzzpmlcJ37ZCm8Hak29Wpg/iVH365386vXn8cnr41e3pv/V3/u700a8/qq/piksN6TnisypgOJynZ6GBcQC8sxE4nKmeBYVZtIZu8xQcjNpDw0hFZihXdVPOVXhcq3vDcz13e6nIlYUTymKuCO3qnbGn8FoO1K0FBmQKnXB1e1I36qLbmGdh2tJov6EXT0KHRUfaBDkopy80U3YyqJ5c/up3oHGRtfxIbyTKP39GVNDB4Jk3sgw8Jq9W0fqEx5PQ9CSyZmgQTVbVFg25StmmbdQBu/RD/rPYAz4OQw1xhi7zZ6TqcerZEn+b3H0c0d1CGj1JPPIJGXP34wzS9Wq/ymJfq14ZPUdv6Mk46aIUe8LxcOghyp8OXBiQ0ODAYs6xE3rQyUgxFkA66aXFYzpLHQDhRsVssdFWzMVbHFL1p86MJomYNnsuTp1pIkyg142sNV53F3qAupbeVfWa8ugoCPest7X2ezFWNrOZqH4eZCKoGJ87t6RSIc17GC/lVcSmlyKlrGveJI0+baR6T7qY4mzGwPG8LePVbRYXM/RGjFGb5DtxKsyMMNEBlIjT0Le2zg6PL97X2bPbhVs6glc9qyhmw3UqX6WoqBBRlUPca+4kYQyUXpXTEwaj4vVHATFWmxFCS0dfpWJ46ZTxesLNb/DC9Zr0Cv0mcJxYw08UtX0UNTQQvBZCOGFBV938GGFVoRhrNY37OMR29DJUgIogzKgtIxVe1Gqy4IPXcEeNzVOcCTMR+7MPf1WnEuDVU73W0OVgVTyVh3F8u+YJmt6IfEDQlCDoATC6tUEx9KRQpfh9P+rhXpRTeGN1F+2PD/ZG1cnZ+e1OWMwz1SR6WYyxL0050O09w9KNX/69tcCzd8b4/bbKymffGX7j53jrtPPqrS8AHgpEWkoMN0KMNyXkQVNDUXEzpr0YJ2P+z/fj1MTBOb+RBqRxR0aMq9f8Xu619DjxebLOEfS9I+cuvnj2uHA9juXQq7SXpxeeXLpwIbSPJf/y1Qsm9/YxGc59FuO+kx7c6fSIbDK94FSD0O30jrhx03qM1G4U87MYl1Pb52uoxtBG7TdMISiirfDlsy+/mE5Ygh4vejXtbj/Kuw4FTv1cOnehnJT1lOvm1RvT9fOXkmZ7unjuYi06clYn2TsdvCbkV/Z57VE0Tx5O72+mjOGtD0v+4pNPpsvXrkaxcIDe1jAafmpz+D2GXFLQXOpJnfrsik3gTkI392T4Rn7O/eT4RfTGZD8ZDH9qSC44R+/KkJ1hwTHnQU45R5QbTVbvXg7HQd6Gm7Qdw8KlvIqm4cyhyyWczLUC9Uy2bMtAAxg4DPNbWRa5JUNkNG0t2ddowlrqvgxY8LWilEZ7NOx7b+dBDftZeKFNl3wHh++U0Wf0oDnnl3Em7FmqedHw1WgAPAwXOizFN0RnyO1BlPmd1K/r8y9v12f07+/s1XDevYe7dTCvjp9VwIyH9kMv+aIAI8dRsmhJITRBI0HVyw/9DAA65Y9n2jn+oYOR0ZZGORk0p6g/rZN6GER1UjKZuPgK8JQuYUjIQrdj19A3aUPkQLyUW++Pw6Jdmjeuk0r8CA06GcM59fWGsaoQnQBfi0+Ji8auV8/46Z12WHWbOKfTLte+/961nz6NpdbDcDdvwpt6GobV/qVUlE2V5WWngTtzDCGUpoZUX65Mmk1zViHieRTReirUpGidFRihpzAcFuswypR28il3XdCXwU0R1VBGgPLXgTRMoAfAktWBi0nDa6uDJxPG0+FPEW6VWuo5cQiLiilFnnjhbgzaGAY0/+VQWPuJKMzHYQDvj9dn/slqtEhxlGeEM3xgUKxWpEgpe/NshkxGBcaYBB9DQ8AYEYaiTuVIOCWJycbFMTzZV0UAd8ZPZQGV395dnZmYZ6ss6ecTETybOCk6vQALXvqT7iZz7aFQb4QBXd2FR4fFA+jgfFC0hgf1KMxV8XytGtvHuygZ3rJ9aUVDymiBBCi+57Iqydg6Z0SZnC4vD8JbSi74bFNg1PR4yYZyaiwEX+0aZrLBsr6BVc0kNR3eJ6jqmYBbcKKRtfHDI7zjqxkG9Vt4/XZobehRf3ce7pVBfJMyWyJNGRritfCHTFtVdia6lDd4/cqVybeh9KIdZWPF4yuKNjSM8ka+0Jn8LIwBTovHW4a+5vLOnJ6ek49Q/8ntr6atyxem23sPp42zF9JWUgcxVC+fR7nEGXoRGg0/1mGeoZvThR+bcWjI77k4hCei/GykdSSQjbVvIm9ra3EuYuyc02hRU02CR4TwwEgEvpmbMCKC/5Tr2+rJv5oubsSZe+OLzOnl4Wd6OBdTbg6PDaHakfkM7ZjcUOocmZLDPMcU1Wkuetf4bVTDvKNhfAqPs6FNGDajrMXbS++WMeDIBGXVEVzel7IcgSVjcFrJRlGOIS1hQwYsZKKour2gT5puL+RTmxk5REGmzNpvtfcEeHZijYVN0WQ1DJXilsEij9VmUk55qFNlLmOafBhlsvPw8V4Nl3N+OSwWStFLHMmHD2JwPvsisuPEjpQ5cY0cdM/KajxL0B+k523xx6P0nvSEHQumnT2PMVIPlvG/VoCE1bs8h6PJM4Y4z7U6M3KpvZnLQRcW6qkYIjzPAUwYx14b1+7wdTjTEA9dQ/FrT8poNIYxs5fUMCBB12OmS/EBT3QMPDdflKnxMDTqQRnpH/npKRs6xme90ZU4Z+43av54vXSZNq3/1+2ajqIvyYff3str6Mb04lJmPdxyjqsoKVfuazfe/+Cnu89eTk9j2l+brOU15iVm2vj+JMzzoTATn7tpgG94Wsn6MeUdJbrz7MV0u5a5xiNfSVgE41kK9IxAmywO4wx5pAQJe1P7QuxItznQpkorZ1xvImwOjTTuHzbVznUnR1up5cDUXUYh+b9Q8am8h2G2u/PJHr+yQ/5pFE0aYSrgJG2QPKs3oFWnPBhj7kbj4dW90OgSHgtcjRazrCp0hJD5DUugDVvUZHPoOhlDR8lbPl+9IA2G8sqzCq8GJGIq1xFHr0OXkxl4pBqHeary6DTQNE6LDCiNqozcS74WylA+9nGpPHNtY8x7v4ZWLaionpwueMqnN2plD4VA0IDDXc+mHs9HIfo0vcUWPJPNeEQPo1R4/PvGyBOHkXI2H+OxuujtnFmPtx4FfeYUXoaw1GcZl9SvVlUbAqMUh+ecxpcotXKqTqFO+dIolIVytpLRae7uTr3WK3kbWerv/owTLqIsg6v2b6VMHBCOhKElhiPJwl+GUSM2lHpq+vLTX6WXnB7U2unp0fOUMfyOj5t36V3FaDEEhL7KFzwWXKgj+5j0op69jHztPSkDZU7WAhTGXCPRkMmAKrWfxJ4rDdpGbUrEpyYsL/YRvve//8Np5fTZ9J4up5xnU6/r08bm+Wk13m9cljhIPuuyXcqlPqsQGdXDcR6mhuxbXjjFc8ZqdVtKKD0Y49VGMjCYc/QiPLcQiZGikG1HICMrPke/Yj44iiKtZzPydCJ8de7jTup7ezsGMQ7HC5XLedTO4xgZUvKxPx8dNKl/Ivw6GaP3Uj3lt3bk9BkORjrFZazGZnNKJu0oirc+lZH8zPG8jcwaFeCUWBjjE/N4eDaGYz0N0XQDA8XS7qfNKhNnRjPwkUyflmCMLE5SL+qPk8JZLn2Uco9FFlFsqd9ezeaTI7VNJnT7EgQX2MrhNLyag/SpD8bVVwbIkzlBzhveMV5tHB0s7Miot5GNy+m9bq07JSIOUcI281zL9cnb7pPpfHr0TvzHk+pdpnwMbrIsGgynUuCvQ7P20T0vbcm+LPqDY0wJO3YpkpBOQn6EvhrVKT5azaxHjmFx8CI7NghbCKI9bEQGR12kbGQkl56zodcalk3+Go32xZmk38ohCM479+/XCRN6WjXEpqICHF+GCk4G3N1ltKh7mvWNvLRh++9q31+oRSN9oIx0XKmN4HkWPUW7pMbCu/wvvfpNPAun8MEeVYvCkk3w6wkOWtQj41wfkqQDP3jvRm0KpuwQJVOZYI4CJH0RDZpwjOqCuLOMzjyjIIoZYZIGOH5XwhJCwunZxepaxNHdTzS0FU+EXAN/xQ/UHMniruvEU9fTkxdFolt8Lg0SNgKgi4o2Aq5CDQv5NtQ4bn9luh3l8CDKZ3xW4GVNbD+I0mdcHa5pua/9A49jPE3KUy7Icn8VxWsfCGbWShotAB/agwkoVykj+adMvLDucahMZVHx3VCKD8GPT6WkI9DKriEb+9+MoR0r8lLWpPGxShW7s7Nb72z09Zv3oi5tcHy0u1tC6tPxVgvpNVueb/gzjIzQmXCPsYjyNrRjOXf+lbLUABkbB6A6tcTCFt59KZzQrgdIqbxKwxdTLdVwQP70OEt2Qqs6Pegp4VuUinP08I6BemU5bfLS48A7+ZYsuJKWM1Ce+QK8441vb65PF0z4x9AYuuRhnw2f1hjJCJ1vKtlnU4o9dfmTv/pHEfiV6a5VXOouioaSNvRt7rJljxLTqx8rnAzJjKEldaU+lYMMOGKHx8yohrWqPw2PIccJBsaQVcoVhY0/aCGXK4lsVSVeGq4iH8W9IPBs3kF59RRqEVKw6YHWggFyk3gryWMc4xMHI82BcuR9U3hW+G3HUJ4MbV/cuj2txYA+f7s6nb14cXjzUUxvUmfRe2MUJXSqM6ep17ly6jj1hxbn0ulR8aKfxpveiCKrDfOhr3qv4RNZZfDwiSO1EWN+Iml2b92txVrkxgIavYzEiCEs7pQyI99kQ/70huF9RkoZ1UUPR9X8k/aUPPWG3LUTPR/169txhlfRgFZtzWpbesyp5OZ9nBRjeM1IiKOUKGV1KQ/1K0+8MAevZ1AjAZEp+aGLAqfn5KF+0FfzQJFPtNNzdB769eZ9DRmgveR5IUN6xQBeeZaxLv4PGlzqWQ+olH7ikne6Tk3JG+1GehgQJ7NodcpSPZTkX/Pv4Zf2BJ9nfLaNR/tCqyFKVVALs1JPygc3g4RmtOI9+qStkYUAXHAyIm2gDCvShxanKSs6qhwLPsHjLEG8swgGL+hjF3r19pVFnsCd7aBbS28swteuXbn8U4lbyXqWiYr23Jl5L1Ep4dz7N2QKE8lbCO/oOdjzoCA8IExxlRFTiNzlkZcHBYLP82DyoaKr2gqkulXJAU1NC6XGozLhu5kGbEm7CXU4VIBVX2W4kpeP6tWYfnDu5b2NlT51sBYPRetRMY/jaSRxeW16C7zgkFwNuL5plTg8E0yu5emEKDRpwBouJaOiDDuMM/ko7/GuPMng69U8zetW7N77rfKkZ9wMg1Igjx/tTM7zc2o7JbcTz8gcntPbDXE+0TtIWnOHGu6TF2N83skNNcEd4QrnawhC1fOm/PEIE1S9BUNgcKBXOfQg7WEy1GSogSdIkB1sKy6jwEnQW6oJ9TRypz+kKFUedYqnykRQKQMKA38pLD0p8mG7AUXHifA9JB7wRnqCPC+8J/zqsuXNySYW4/jAn3pbPZ06SBnPhOatrfXqUde+txhxPZVrV69OH3/2+fQw/GPANfYLF86X/KgPy8XrEw/Js50i9QWHwqhrQ0guQ4vmfCgmvTkyicbyal8+wcjwLkb+NKZyVsZ2g/p0RnjM4aD8GJ86HqfSpSFHfg211IkLwaknrafHibDAI0giJxqu3saip1v8dN7l2VrglEQl76cNH6Xn5JisF3FKThoSTb6aUn1pNrLcn8HRmyEf6sGH9LZ9C+z259V21Vntz4os1gbe1LP6pMg7vdZdcV89r5XBPvD3JMbgavBY/HTh2pVpN/VlxuV1CMAncsfAa9GlaJMumZSSuHXndukTPR4KEg2G2fYi/+blatl5ep0WgZgzowQZALwzf+M0Fny1XymVV23VvT77nzLqGVskQZZaqapX7ZECVh5KkjHUPjlgDHcPtSu/fUh6SrY56BHU169Tt6nYSuvIOCd3wIl+Miutds5YwAGEwSPcVIj4RmDyohxcGrnm3VPvdEPpaHwK8yh9x2yR1VL4jEfyFJ/Mlz4JDnwZeb2tduw3R9Gm4LPp7eNzshvtOg/aRLXV5OMZjw5xDCfCO70d54xqP1aoXrp8ueLipfrr/LVbeRgdKnpCg3c+vKstVptO2cUT7g7UG7kC0hX/3rtx/acSAMxACOuqK9ZMdndhaseDwG+KqAoToQcEIpHrTjAISjE5glq48kcZapw8B3lXJeYSz70tKsMgLqiubPBpXPBT5nIs4c9FiPWcTKLXUug03qI/l3Fg7+3PcoAkpbibBp+2HPwMHiWYioi3bX6CB6LCCaMFAKE8TA4++UV4KRHlMMRHAas4DdB7zBZHuZyVWHMtBCmKhPHRCBwX1PNboIWAsIcJQ6knPdo1Hvgu2EQYIbJqzqngFpqYi0KLbr/5LD0GyotiObO9EWN6qrxuJ21E1QXTWjygwbda4BH+K3eyKQNuGLUaa/KvxSF5NraMFsNvhtc+/uTj6YPvfKcE8HEMGe+I0ZYv2s074o2yKZfLs/LZNI1+isMqKw1O+jC56qd6PAuFYZgTYVaiqUf8LN4mXlCmdxYPNxV4+9696doHN+v4JB99fLP/KvURwxLjg98+ikkl7qZxUmCMoPkiytLxQ+cvXSl5p0BcJYNV96NnXJ+NiRNUqyjxNjJEcRFool6TyLmTo+o9FU85cgzJMOQ2VYuLF+Qgj1XH5IfQiKORU9p6CgXkIXzTRhg2Yl/Ls1MmPWAdOMNEPbzlhHZGD+2GLZ0T+Cz1shcabqWHpWdD7tSroR9KkmHzeRRzGHpMetyWpT99aXl6DFBoeBD+GzZ1cTI5oVamyafKoH5Tf0S3ehmh/03REcOZNraWOnd/zfiGL1bwPrx3f3os3+gAw5mM2l7qR91SvLdu3SoWUH4MlfrnuPiqMuOAds4SHWWYjGx0D5XhNudK0dUXfJOHXor3p0+NbR6tx+gt9dzAUVFG8sch5Jiod7rEpY4o9V7Q9DxGs8oeWrRkq2iNWNBN+BWWFO1kSj54Vb2lhAH3pmX0FCnshBOLPHAc0ykObnrTUHucBdMHyUc5tDcJlNXeR3RUeRZ6hW5uw+Evr4eMhQ6rLusA3rRHUwmP48i1Tgdo7efi7+IdXH7jVX0uJu0B3XSVURPDwXpJ0qsn6apeUwb0qIfCm/fC6QZGr/MQZ/SypBvlAHi/9v57Nw6MlQyASqSoID00IIPpEBaxeVZh0ggLGyoO4DFrsARaJVBmGARY4ho2S1ReUfWyvE8FSw4HvHCOYcNFZck/dBgzr7QLOoRXFzrP563UCfNVlglHcXgbpSiC/1yY4ku1JoifpH/RY6EUZM3NxDA5Wd54vWqyeo2qK0abbIYol96I5f3GWykI3kwNF+BP8lZ2lbEfOuWh5K4yqvmjZFRaVbKwxcXwdpnxxRCX8qUWFmUKD5KXhspI6UEYaipvKQpBT0i+GjFl7uN3GpDDTFeiMO1zSueqBJNAWDxxYHyTDv1Vh4nGA0xQ6j7pQitjdPvOrTReyjkOTcrr+0i/+MUvpsvpuagjolVectIpD8GjbMhPOTTqK/yz6IWQOkg0klXl0mvQGGvvWn47/wy7LQjxYJWerQDVAA3/JL4hyBrHjwJ+tOsT9afqCBwLfyz08YFQtOtdUvKXLp6vbRHmh/aexDtP3s5Iq/PZyARPPrgpKYq0HLaUp5yu0CTMJ2bwyXi9RT++CaTKlHFN1e2rm5Q/l9Me8qYWF/Gc8Ygx4AXjFcVVQ1/BNzZeW7BAeeLNs6pz8xeqNVwNHWuTE7rFM+Zv9INskundOw+COz3q51buxXN+/HR6ETk5Fb6drdW+aRuUU/hn0QbjlKqvNmWeA4/M5bR+MJfo+B9DpM5OpHof3L+X3Pan+zE23eshw5wN9IXMyFaco7Sj1VPhXYzfh59/WgtG4H3xLHx+4jSPy9MX9+4Un0f69M5y154f7e3WJzooQoaB3FC4VvM61syRT9qOHr10pbijeI2CqAMGjmyRYw6DYT+LJPSanfAgTwaGbqrl9yHaKAPFejc9S04xWrxXL0D7EAcdOzsPEzAMgfqgrMs5TRy9AXtCOQdkt3RWyY9ewmKkKrQrp/YxaBxGlmwIk1Ad1fvk/Sg9yu0L59JbdFJP2pAyoyfxHVBMx3EQa8ohz9Kh2r3yTVnKUCYMD8m3uUqLYQzd6RD4IgHagDotPZBntFX9BIQZxQrRoz2n3Bwd+TjzVQIrjzn50tDh0pdjlzRnw98urzwcv0T/qGdtbLQBvd6UNek5Cdqd+ndVnbx35dJPebXGxzUOzYsRMdGMOF5dDQ0pQEpsvqYUahVAkQK5nd84W2PxhqoYHwxUEJVfK8RiwGRuSSnhKcW9Gut+hmcUQX0bryIs1fisfnJa+H7wmhcwqVo9qzT+2rSX/AlaD8HVQoowYXv9VB2LY1Nf7QUhCElL4RJuG3/LK43X51Mkb99EmKK9MVFFGkI8seqEeQITnAkfQ32r6Z6fOfDyCKp8lcFKoYI8k2JeDo8+9iE4Y+rwKu+KU7kbXjNxzeCoWCysCce8tkAl3C2+qgMLEmq4KPwRb3sj9O2HZ6F/LBeOwL58Orxhq1MM+aRiDR2+XHHcvyG+sQmwxtej1AircflqlMGL6vKSk4+GzO2oHl0udfjmZYzzy/D4hD1eG9P7169PZ7cuTLsPH02b0/NSHg8fPUy+EUar4FJfNdeykA2Chmcakt6Zfp26Rbv5FR/bY6Rr5Rk5Cd+roStLlIFhsPrib+rRcnNKvYxIGIwHtdp0Jb2XtfXpafSXpbOnNramtdSXRQ7mqSzWgZeE2WNCPehd+WrwpYtXUp7zMd4XwidbFqLQTzqAWCPD48jOW3vFTFonbWTG95j89r0mCviUhpcyanglF+o0xpZJMqQ7hjs5DemF40fKp2eZJCmPmqcIY5zy4nV4U71eC2BSb6WMwksLWuydQzs8w8iEJ5FZ8rpCWaeMlAInKlU9nUw880d1ckHqsgwqmQsOp0r4vpMVhj5hsvY6fM47M8B6Rza/M4JhdZQbJ+nVdO5MwlLW89vnJvvDlMM5nBupH87bWT2YV2/rwN6d56/rBPvNM9vTq2cpQ2QRr/DiZ7/8ZRl5bdKwkGG7clhTVsbG/CvpEf48vUFtsb6snbQElj6hHPxVryLyVqfqJz4lR7bVA71iMYIJfAO3b/O8ou2knMX88JWy1ish61blXblytdqB9xxrc3zi1UdLc1d/e08eT5cvXy69FClMXnmXaOiyoIASZij1+hgnDslzKzsje7Y20GslD0lUz7kbgRlLu9dTxPG5j9NnTtQpOatkP3SWLER/cMTSwMJLciFd+BF8pU/Ct6qX5FvL2D1H/msEJHwwOmB19r37D2vojoFRRvKEBj2tWswQXPRDyUt4gx/0nVELdcVwK5NVroZkHez8vQ++UyvAxXX+IIeoHItcvjZR8pcyOluxDB9a1UMuBgy4l4OSO11RzmJ4pn7Wrl29/FMEEfxSThRH7iljeQsq07MwDU/Xf/SSxBvDgH6Zi1DYMiB5b+noUFAUyeihIcx9WOn0qlJTjmVyzlUdopnKLq87+FQmoakJ4TzDoUJA0aYyFtbaHwVpzsqpG4SDwKrQiFEKrNFrGKmwCJwjgR4+YwxT8cmDYsY8y9QtrOCFlvJIRoyNU971RkxAawTyRI/yKaslqWg00a+8aDbEM76pM8reHo40tXgCr5NBKzST3YasxOHFSU/o8JtSNtSzknhpa1WZPhBJUCkU5/htXbgYT2utegyWvFNczf8h5MNglCOBK0nLcBJinqm8GFMNTPX67ToZLxS/Hr0Inae2YphiHHcfTVspgmFGPTdDi+bEaiNxcNZRNgHllienBd+M69t3opGndMlAIxgelXgAn9DKIDF4GiKFRhEYcsMPd3up8IFHbIjAsKrfHCtOkVM3NFIT6zaFa8g0Chr1WqNja/jPHhP06SlKX20htGiglEeXgZff9Q7EVab6Xe1tOHWYN9IwK/nLM9kay7OHnCX6qF9KMD80avzAz5E3GsKzpCmPPGGGepOq8OhtoclCJzKrLSBCvvIA7hq+RQjaKBnl+EnPgCuvdtEgLgUEl02neKYdWQiSBDHIUejlymqG0QG58EA9BWOUVnqi4WuvDgtx4eVahSPJsvDTUZaG/KJzqm5Op62noHEXo4jStM29Gn4TJxVdIxh+17P6SDkMP8u32j95SBoyDoQrQ5cDMGbqrlYOho5qj8HbZQBVL3keG9UPF3Y0DL6OZ22C07oRnaD+5CNN8TiR0GRBB2cZTrIFvIennFk05Nm7Tlcyw/glzNaZkq/UvfzQa/8ao01O6Gr5xm0/KDs8jYsM1lBpfstL21C/9bHZhCu1la30K+cAztI7oVca5fdbHvA1f5pfoJ/FbbnDB7Q5Q7Keg1+82v9Jz4YuMq3jU8PbuTvbkANdvEkc+JqnPQyIdrKwduPG1Z9WAwnjGabyNDSi/EmA1RCpaMqRcnYNSxxkIbI8yrxnkY1lss6IlKm0CEAIQHDhTVLeAk+hDouNQNpsZ65rjAVHkafyyrNJHiU8wVl4Q4dKdxcOX336OsYqHYCKl4xL8ZQFT0PVWzNnRdnLnLF6mstp4gSBLJoA1221p4jBMvT0IB4Iz9XwhkZQDA9+eVJ2lpsaejGEpPETVBPvBLrixBBbml/LZR8/iXJ/Mz3YeVjDdDuPgzPlYKhqEjoN2FJzO+MJqa4/xqssBsCQJA+WAidgFCEnwqbSWw92azuAyV7Likv4lT2AXlcJb0TVBnBlrF31C4V3Sk8z/Cw+aDSEL3dL2GuO75mhlrP1mf7f/e579bn2vZT5WeqOwWI8T6Vna1gUH+SPVy3wRUPK5Nm7IVORMmGeAy0b5EU8v9HjGsOSiRxaKEVlFKfjwaeBS8t7qzHuKEPDdkN2Ivz8zsibTy+Qc8MhhofIGt5oB8XX8ISCoCi7HC54yLH6kE/RtyiPcvaCCWE1XB1s5JkSTGAphgRUXtyoGmkIXZ9+/kXJqk2g7ZyZ+0JXzbfEYRg9/TGkxIHCj9rTxCgGt5WdczrRg0bGvTYBB5828yo9qDq+K/nIA+0lX3knHdoMcWpGe3vmC0Np8tM2fBBRfDxQn/IS/4WPoqbNV/lTLkOxK6GTkdBbw0fGhmwYyuUc2YvWC0582NU5pOY78AMdHMMazcmfctjPBLyTrzC0oENY39U7msgReUCXePmvVnqKJ38Ax7zs6t/7ir8AZbWvSDz4DDvCrX1yyJseYXMePko7hkcefktfcRc46RJ3aby3UjSIkoZTMBZDRNTDhzPFJ/OJnDzOF/lUr+odzubDQf0Hh3uVP/UgryprHAYjLNoOPUVvg26X0rijSTp0HeBMPvDJSxx1i3789rvLgz8cQDrKYhdGCf3OpkQ7PHjVfHTcHpsBB9ytN8m7tqNXxgks/l25eumnGsXo7o0xxOHdDeGu8BAebGWReU2MWRmkFFxvCp/NHVR3OsItXikYHlMIgK+JcRUxwaknQVGN7vDAb15gLeHOZtNoy/vLOwyr09XFJ3ChTW36DQxznEZX8gfUtGFA4+eOpSnGMmZ5XZO1T+N9JZIVThqyZbq1v+E1RXSivJGdB+NYJ3sKqjEGB1AWV3l2KallquhBVzE4FYGnJpMp1iEEq9PZ7bNRWC9qCXCVLWHGuFP8UlLuiVoN1FlmFiDAVQojXN6MsfVpC0bM6i1DXU+nkzFUe9PLJNT11tOimEcNHDbu4nd4ZSOtHp8NsT63zoBbCu9zBrXggfeW+mGULAE+f+F8oXr1ZG86md7m9e3N6U/+9b+cvvfDH0YhnS7D7LJCzI5+jcEeMXl2fR80pMiDY3zwXJ1UjzTlJZA1XLqATlONWDESh7dNzqw4xNvEqrKpE/Hh74ZPvnquYoDedIxx/nwKRO8ODj1reRuSHThH3mRa/hYKaITlmS/ywEcNX77uI6/ndXeQM+dIb0P9Ut5VC5EV7Uicml9JOu0i/02//PDD8nbRa9iJQiDzhmkexqnx9WZbCzT+aqeqV/165hgmHB+UEX40+i0PMmqln565dm2Yk3zaQ1i9t5ThgM+hx2We9MHzpzXPxrCXkQle6Vp5iUd5uJeSSht7baQk7zlclm5z4OC/eHYrtBqdSC84snu4wnKMgCiHRR/KrlwMcNVJcLmUocpUXqZ5u6F83dU3OpQbKIvf6gYfhdNRAP/pGrwxzNhpWmaUBQ3y8tv7wVeT+8MJokC9q8/q5F3rAfk2+F3DtQmSBl7yUUo976su8NZzcByUM/lWHolfe9wSpk3AR55qRIJxj5iah/SgbPCDpgPdHK1u7/hBfjnWQVv6yMjEQ98lw9fQYBRm5DPqF+ALOrtscPhd8pm4fneaTufO4bAlicEaoyxjGHTso0r8vFcu8dCHXrKpk9A4a0l+0gO/5Vl0vvfeWA1IITahIiBSBGEaHcTCqRxhHYdgILIsPWWvMQVfVyzlAg8CFBZx0mvM9WXR3A0PMY61hyme4svFEJdw3jEhkp9qQQeGK4zKU0DDRMa0HaNzhrINLaGwDCB6fRbfwgDHKEUDFT176SkwwvU106TVe3DuXkjO+3RPn0TgKAkKOXmNSdnuEZQKqkZcRw/FUzEMOnio0UQIovwNp/B4dbc1Fp+SoIj4TubVfJnY8KJl129e4ksEMTTpURrX5Z0TcptquXLBHoOtIUVQQ8P93SfTx3cf1fl+lP7zp/Ec4+U+i2FZ3zgbno7eZSEO4L0J+quXL9fn3c1Lqj8bn2vPUPhCUVhZyMOjCM+c264yn37xeLp6KtyMItuxEfRUjB1FoR7DA0NZFy9emu4/uDdtn790oCxKZpK/y2S9+jDuT0EJA3hfw2PJT/lb1mrurmRprDjlMNT8TaUadSAP9SmNi4F11/APGq/wlNvqN4srOCDxP8rgw2I5OEoqTWhSJgFcBA/SUxgmu9FlBRtQ/5QCEMeeNAZEsYaiCl2RDUOCZBav67SB4nPqIrht5rRYAZ127+8kD2et6Y2TAycmyBNwXGoJOZoShifosymXIlaGmiuMrBgt4KWKU8dmpay1uAPe0CNPdKiHMtwp897jxyn7m+kJJUip5E+bvXDhYpXLcLhyoEG5LSgoBXtqGMy9R7tVDkPCyS78j2EOXXSDNlAfL4xDpYdjc7+2o2w1IpN4HB6/i3dpS2XMAqWf0uwcC0dmDHHJv4cEKWR1ra2IKw4cdc/7WkyS9+6lqxJHGvwaPBxy9LTmVcYCAXR4B5/6o484FA6nVtYe6kK3vF3yg1ebw2/vhDWNaDYCVXO6weFdKfiE023dY1aHnpVBW7QwxKpU+OgYdaAO0VmdhkXe0qhLhhRe771Tx76AYV+e+HSSESO8UQbMdS98wV1OOKcydKivhkuXLtV7w3p4T8/V0v3QJZ5yO5Ku5sS1W+VN/squ/oruhMvfUKc81YF86jm0j3aj5Y35QXZEJMZ87fKVKz8dvReMTaIQQNDymKAUIpEk1oANnYzMMWEMcWCeezXMYnnSoSyVTYnp3UTq6l5Det4vruq5BTfP1kQtpSQ8KraYyzzpTaUkNYFdjTtCgwZyzNkSv06DCO6a20ggI1UbIJMdBtbkcspkCA3uaT8NKxVok+qpM7HweXk+DeDx4nBHk8FnTjowMo0nlfvKQoDQarknJZcELFp9IZPnWr2J4EvzLKVrQtc4LIajrxryk8d15mKFxPBVBYRv5umcDuCQ4LUVCsv+LsMa4cdpY9zxqDSiJPAJj6dv16aHz/enj+/sTE/fRHEuGh2e+2zE65XU0cmN6bM7D+srr8+evarhAx6OydDrF8+VErsfz+ql9LmevornHyX6xPBrBPZVDNL181vTte2NWj1nkcHLGPVXMajPXqVRnNys00icnPAs4U9iLOOVTOev3ohxu1SLXyhWDT/srOcaxjBmHq/QknsMYAD0YinQtTgSdaJCeGWRiLsepN4pxVnKM7gMyVZvNwLqt6E0+EkC5U6REg710HIr4krCndTBgDsOzOdj6kOQ6ao8iZx+eetWnIl7abCv69PiGo3yef8yxkyvrJ9X05iDPPwek/8qwFCHJe4UcES3FHQpudS1uj2BbkIbeigTw107e7s1WW4okjF11+t+sPdo2n0WxZ+0JuR9zbmODSP3KUuSJssY4BheQ3NTekxPkv55aCP3a+FffVA0sWquJ/myYSE5ZTI/FyW/HmMTMbYfzPxsTHR4ybmJF722nv566idl0DOqRS6pM+3KmZ4WvmxsGhIKPVN6mDWEFzlO/Vp8UafKhEanzZszux/n5nXktr6I/TYKMbS8WhlzIxSYdp1KrSHsU1vpYYXOtdPqa5ruP3oQpyy9/BiKh7uPUpWMs9GLyF+ScVY90wltZCjJMkLKqoeX975ecNooRijGV7xO8pq81xPU21Bv5RSGWT7Jobfou3lvEZKX6pqMGWkhb5Su8smPEm4D4UQbuo8Sxn8yx8EpRyKOgxEcK17pO3JKmZ/ZSO+Hc8vgJk7RmXahbbjo5GpPSWeahGw5tJuD5OQQ8mdUxLab1TDYSmaySoZJy0p0nDVYhuzpYcP2PvViOPZUeI1Ol7nsWtEX2bathRzXQpXcDYc6HUfP0b43731w1unylT60sQ3KMwzrMEK1hJ2wRUbYF7qIzTE8zc4oe4o77It2Exqc9oIHHJhayRmdkp7VzdoUTACA57rvj/kmmbXV62cV450wBHlWYUCYSuv4FHX1dMT1XoPLvdIv4vstXjX4VEj/btx9V+k8NL+BypNXGYUgOx2mx3SmDHxCFTYqoKInzB6MOq8vjYKy3crvGlLJ++dR7Cy5LjZPTyLfi7n/aG/aSDwr7DY2zybt6cJt6Ms+BQ2YkpXnZt4TVEMcaHsWWhm557lOp8I0HAqzBAUWPAuNDl/1+3lw+Kje/mq8xmfptcRE+fyC34YancR958GjKLPHocnhqMbox7JOjRNf1EMNq6UM+FJDLBFiS0Ltp/jksy+mX+e6fOOD6daDnelN6HyRxqd8NaEfpaeL/tGvP6z0b0+emR7GCG6EbquS6rinKGUcxid5OofPnJvhP9Kjl9vKw6WO/e7hYPLDEVDHmP/ieZyfGM2XyWcc2Lk2PXk8ekiUhabLiZBevVj5ZQ9TyyI84pKFVHTCFvOJydNlk6Z5Qh/g02M2pOjrAX7b3/Ns70k5OzQ6j/VeejP3d3Zqb9aOL++moeDmXnAqo3F45VKGL9ND5WXy2jU678lG97TJga8Ur+JZjJ2Nsbfv35sec24WdD948KDwOTYLr5zGjU/lIadnVg5bwgFnrJR7aMUXC5ooxSdRGBq4Opa/+nRwbC0wkTA0l8MYfjAa3o3h2/Q4o1xcEb+0r/S6Uge2c5hfMr+pd1UORsoz9glF6SW+lbXKx8E5lQZ4OYqLA2CE5FQMw2pw/N0/+mvVY7z71a2as/JJ+SfBr22oN/XjrtxAG6QjzHMZRuSYXEzPjrdvdKZ63qEDWK5uAQqdwPA1kAMbd9WltkpZaqdkDV/NC8vOO8OW5eilDXLOOd3C8aLShld0wqmUk2GVvmQ6d/yJZIaPY3GJ5dw1NBta8Bod5FDZuqzajRV1wlqPaq8UvDj2Aup5eU8XFn84YAG9MspdXHlIqzJs5eCUm/upOkp8ekgZlYduYqC8lydePoxjbh9aGaMyyvTXZtWV0Z5y1IMf3pLF3PHxypUr9Rse/KRv/FbOOg0+GrhH0NAO5Ed31+hJ8lFv9Zx02rdy4Kk0bfhrbi5lKf4kHH0rf/Wv/lv7XlJ2EhRDvYhn4e4S1sIgIRBWhiIZYjLw7OoCwDcIGkpD5w6RGiHQcODnlZEOwklRMjyIVCnowrgimnIMw6XxDi3oCpryCJyofoZXEVx0j6645dJ6YC/Slb5y4XytqsO8e2EsZVxWPBVbcwhpfIbkDEU6yNeiCR+h44mrCHxSoXomNcae/Hn1hM+xLu4ETxix7KX1w1MzSTiGOWRVq1siSHoXeld4+eDhLi7W10sNE9V8YMpQS1Tzm+dp6XXVQZRYQqvchKh5rS7ca28JGpMOv3uMeD/C7mwvBgH/CSSDSvWt4kWYtREP+9q5s5Nz4e49fzPdf/xqem8jivXp7rS1fmp8k2l9c1qPEf/c51ziTePX1vkLwZWyp/HIS5lanshE7evI3bsh7KOea4l9+CwM7dWrCZ08eKdCENo6ZzFyIT15wmP88U7csLvAsBo85GMuJ7uPd6vujI1bcmteDjg/sYb4YtCcCGDfjPMDKf1XcQ5400PGxpBiDUmnfIyTRokeOI0SpJorTLnVmxV8ykee6mUarHpKYOo0PfMYQ9+z8r2iipd30srH8I8vADytMy9jsEreohifPq48lZujpazyp3SwwB0eOGyOJdeusVgHDKMvf4q/5QZuyh0SnvzmRnoH4YP9aedihCyRf2ZBUn6nGNVGX70Kv6LwDL9fvDA2Cht+/MuPP5seG9YOz967dGm6c/deaNZrTs+TsQ8/38Tzxyv1g7fKxCGpfZCLuik5d/c+ach2sq52I442pCzKjH/0hDqWTht/+vxJfQXc81raDeMs3rqy5XkM740RgEHDcLJra0vqT/shc3pd5vKc+akenOqizSVSeGC+F0PiREVf2BcIhxMi0FELtuiRhBWf6YLc62DitDppyYpjx8QpQ60XHcBjcmMfZ8l9RKgcvqTBNz32w/oe9UdW9e7Ro9dZ9MaZUq/O7DRywFmhr56mx6t3d/LMcAyU1+hP9dBiUD774vPKv+jKhf/iwKus+G1o0J1OJLOP99rJHCNyXbfKoPzyU294UNucdDA48GlPlf+i/vSkDaG3ToBr7f333/upwkIOvCQMPAYZARUjXBzMIGQ3btwoIiFZhhK8RdrKhFXNbwzR8OCoMfvOM+EqzTsVVw0n+YnXebhqSEfl5R183gs3pOJUhFRHGDEqNGhSqYxpghfC7Iu7JRwJ20kZeKyWz7sb0jFMZZhJL9/3apzGrauqAYaj6eEkrXuQGlpzwveYMNXLMmyYnlOy07AULdmmTFE+FHgIMslvyLLLEwrzRyiHsrDgwLBWpV3whvIqjw4P8T/PZfzS2JVF5eJHOwzwSius8gnOza101SOksXY1R4h++HjpxulPn9I9D87EVQcE0fexrMCykdhnXl4+fjTpU57Z2Jq+uBvlWp4br9Lm4zT85FlKKGQbitCgALqaNnwheH5Xww0tLvu/nBxi6MLyZquWzmzY45L6wIfE5T3XMT/Jy7OhCYrT3WcKfISR0neeIyNWvbDwiQLlaTpeCT/IjI/HaTTAkCVlIo5GSIFsxUg4bYOXqSfJ+/NpjPoKcnDvPtqtOoHL8GV9RTrhWOx8SXOkHCWLSJwr6aDVglQ2xWlDpvkvNOjRaS/aFJ7YEKs9hjHTuTgB4suHwiFzeLNxdit8flO9p/MXLtQRYT4j424psJZHbmu/XcI5CeUYJn911l+DrXaSChurBBPv+WK/U2gv2hJ3eP1jsYR5VuBorrC2FjMxGk85ajGMj2JIv7hzNz32h5GFzencpavTndQL/qbZDMWa+EwQQ6u8rnYotH0nxZCJ4kGgDE3qTfvCI8rXcLY4IfBAzuCBg8LzPA76jVFIHeAfXVDvEn8t7VBlGCVRVoucOH96afjEmeMMVIUFl/rRY9Iz0T7UBblh3PK65JmhcEcXObc1AEjb7V27fBO0+GjezIImBqmc6/Cm6I2hIIPi0sN1QC3eJB+Z0XXqhVPlt9EVdS49/ah8TiQx2kN36imrazRxuNGrt4WfVl+Lo52hHa2gnLn8OXNUWwP0CcMLpAHSoM27ixcvlgE0Vy+c3hLe8ZStVgAGHx4mZDGEG/nC98RlZ9SdZ81e+aVtWLt27WotsJCpF4VYiUIsBvtNsBSkGJjfKr+7t8IJljC/AUKHtY9XnwomjPJgTTsOaiwSAMI1ChZGI7GahJLp/HgbxbTQM+RnCKb3GFf7kNKQnYCc1lMNSCXqimOGeCVECdPoPD9LPB5MbbqlABOP1/Pq1dvpsV5UlHlyKOULNDTdcPd9FZ73lE55BCm78moMGpfyYzyxM2xiLi2SVCt9lFXjY6b8v/pmdLHLYAV3LfMNHTjT9ypDVBAvTg/IfIt5BJ+1t/lQesJlue+oxwhM8qV4TqylXpKnnl010qQjLOjV63JKuSGf+NohUe/2JRdsumBhRdJdjOdkaGctvayNGJLPv7o1PdXi0qDPxkP1OQRGdmd3d7p0+Wr1/FLLxTO04LX6M6Ti/64L8gDImA2vp9c1fPWcHsurGCWfpU+9kJMaqnvhzMDIQBjiDDhn7uH9vbt3a4m1eQANQqOkhE3i8yIdjUNZkhMG2KIV+fs8PBo4KL4bI60hitp8qgThT4pfMmXptqOuOELOLvSl2FotW3I2xtWdBUcuHUllvvJFjBuZdf6Z5mZfDvlWft7rpTTuUoj5jU8t02jEE/NMVp09XNBpyFJv7nR4vlXGKnWSPA3/yacW3SSfZFGKiuKq43Q8J4zyrM3D+XOqSimCtBvKjaOmneGbi9Go47OSR5g1nb94oWSRszXuhtvJLeV9Yrp2/ca0++TptHkuTlHSvkkv+dHe82knyuuxNpi6ev+963Em7hbt+KWdGO7EK3kzRKX8k59hPo4COWWc6l3qwZ2zpj2AMqipk6GvhmHgqOgNMy74s1mrEfOSnGFEovpUURtIcaQRrg1xQup0h5Qfjw054w9+kmOLPLzXO0G3ocBhGDl/6WUr3zM9jadFUxnK0Id27fRl8iID8taDiXWs+ubwhalVZvSSUe1Pm2GggqT0WelHuoo+SXq4zSMxutLIA63yA37jtXkme93oBmnIFJ1AZ2lvykIHw68j4Te66FE6kzECWMnQ0h/wMGCGXOWNh+unx5cf4Jd3P5d+Dygf2fHb/KayaXv0Jb7A6Z189O7UkzD41y5dunhwkK3I7rwE+egOqwzGqiYHwzpDZjKfewxVqCDsZ+8HM9Lr0Z2LkBiGkzml7I9iNITFqyCghqksFdZQeKkEp3pSyXYoIEOVKWgUZx1NE3qMt/ueVnk6eXZu1skTzjeLp5A4Jrct9bYLvsaY00jNFfiEyem104Wft/om5dSbqjmKvDMRCU6fHF6dxtFet16YI/15CbUXK4KAFgsIDN8Z+pOcAuEx+PR1nylnM3A9UxKhJ/+Vt6ZRGN5M0dNIxoIJni6v8HDp/tuiQZjPa+RF6iflTd68Mx9utNwdf0/kuT6qyLryflNO/LQRe3U/wpcy867qS671qQiHWIbXq29qKbt602OrhQ/mkuKJnzq9Od3ZeZweGkzTdO3K1Xjza/GcdyIoJ6fL792cTkaRPnvlU+qJkTJVr0iDijBFwqouNWrh7i6NNiTXJ7vN8+ipMcB6s/aCPX+yN22f3SxDoe4dQ1QH3CZO+tXTeq4zKYd6otjtIdmOwqh5pTRYvKHw8M7qx50YLyBv3mU4lvz0RCOj4cvjZy9Srrc1L6hHbM7KOW96DnldRn01smWVq0s9uvRGjUc4VxEPOUGWaV+8cK7qyeG76sHQmnbwIL1BhpPibmOl/VEC+F8TypET5/mdSK/z4vnt9Pgia3GmxpE0wwGUdoAhlpNjvit/HDAT2SW/wUkJDceOgYvhSorxAUQO2hgeohhUnXpMQyzDLX0dK7TlZIjgOcP7Lmkqera3t6adp3EMEs8nhC5evlaT799//+r04t4X0x9cuzy9d/FSbQM5vb41vYg8qdvXz2PczqReTg8H01Di1mYMVNoR7P4YDIbAfib7kOqz/Lzzkl8jJSempzGEL/MyEhE5iv6qdjHmCZ8njV6uUQULnNaDH9/sTXNGZTReaFiv+UurbJ2hGQRlGC280AZtK/CNJs4JpWp+ipPHIR6LhmIgUp+9X7O+thw8HAIHDJAzMg01fNJyFBgxZX2b9xGIOMIpEyFPc38aGae/rERxIowFRzVkHxmpOajkWZ9oiVxa4JSf9ZsoaHL1Pbo0KoZDW2c49/cHX/zmJImHF5up1/2aLzbEyxGIrqh3w9hwXq9euTI9fPCgjPVYPDU6L8AzYwjUye6jvTJ05WgG2lh3mNEXW2zoPYaqDsimn4LHUDX8tQAjfwxr49E21m7cuP5TPyDrhpd/1XPAGIVTAAnH86EXiLhOq+GUdQ14JxNXpQsRKX9ZT+94M52P/+Cvoa78LMOZytOtpcRUNsUvfUiqCt7dS48mjdjqPPE1RDvgt8/EiwodGEz5GlKzqMFqJYLEE7YiiCD7YKRVSxY57Kbx7vE8wpD2NlQY7wydFLc7xnsnTxONyq2ivOMFUVg1lJF4fvMiqjwpQ5U7vwv3Iqx5jk/iERDhvBV5UrCEovLJs/og6OJ4rnqJgKlkHhDDxgDX6Qfh2OAxro7KlgflRAjnirGMef58/8gQEU/pbPL/6tatarSGuj76/POaFPd5j43t7enezsMy9Dzx05txAuL1U7zFtzKQYzgV/fXdrqiGUd2UcujJ++ENosMHJM9XA3PU0VocCZO/Z9KD8eFHh9kazlCHiV7GziKWr768VUNlhkFu371Xn0Kh/B6HfgtF6nBbxjcZUzJkFK+Nr1P4fuOtuqnhkPwGeEKBGdY1X8O75k1TVhZRKKeeGzzSeFYuCgxvpcdfzzxcz8Lk1SMQ6qLkOs/y9t74v2N80GMxgfhxJksp78YQj++WjTMjNXjzZ9LjsZVpaIBHntoa2YQLWARCrvTQWu7IG77U+Yv5TTEz4IZ/KX1Dcno72ms5GIVnr4yFNvaD7323tkDgw82b71UvkvJ5Jn0U0bULqY99CzZepAe+M+2Fn3EjI6OcvuiA0MoR1RO0rUAP3Xynnnn18NOG1R9Pm7wrW1/oL+dNWSLWTp03DzTOPxw9LHOx+OMSt+Udv/CoeTX4Z7GB1sF2MijJh+EL/lRWFP9wXClVnx+hHzmqcJIpdd31KC/48L7bf4O8pFE3dFQ5iQsZIP/maci+YM3VFEPIqjKMOhtloEPIp3zxX53KizzC5VlefU/SyASndLR7dzpm8GZM87gKd8IqvwXZ8CuTEQp375R54B0y53eVN7oHTQ1NExBXL82IiLAhh/T6mK/tU4/Irs4J5xXAJ6+1y5cv/bQLKlOJTsZLsGSasq/VcgG9l9B4ABiiQrrSm4mIUJhuEEBvgVLTODWw0XsgkqMCgPi8F9Kiu+t39awC9dVPii3PD+IZM2y1uiUCaoVWeStJaP+QZfCGWSzvxAlDjfuyCG3lyYe2mtwOLTspU/mW8ZzEMwxI0PHCpQLQ4cIsjFQ2zMRwcSiqsUJpGIY2Wpg15wscnuFADnxVQeEhASA4BLiVFFwqyV3Z6wgcZQ4udeJ5wJiXGVWTciistFEyQH4tLFYO1gqg5qsGmme0GIJMDRQew6UmfCmxNlBn8nx6cyuedXgbnHoaJ9LztP+DkvGbwrQvjkfMiHJU0MPrVGo1yOscPea0hNDpslmVwTKvMIyaIRy9yhiN3UeJs1beaZ0AkrqmVChZQy5o18PZunC+erHq32e3KWaf0lD2cd6aYZqxXNo+EQ0PbwytCcdrvK1T5lPv9T50KkvNZSSuISuGytDX7du3C5eVfAyMOrOKi1InG6PehhwB78WXB5i3l5YBsuW3/L0nWxq3eSqffakypbdHUdbcUuJrh9KQh5ZRMiRfz/KFj2wJU05hAA+rF5H8lY9zRsk7xsxxVWc3xhyFcxTNhxlROO/zGuGDVYJ7cVjI5k9+/8fTnRgtTs65yMi9O1/WF7nPr4enb21K3ahzGV+9XRsfYlWf6TGTD8OT6nbQlESRO72esddvDJlbxWsUALSDAJRLzzlE18iM8vPKvbdCjiPqWZnxotsCvrfeacBrPS69dvv+UGNJv56yrwKbpzP81YpVXXE8W44Mk6mLzsMdfUDZ5KcO0KK+5yAdchjkgaMNTWhOPl1vrVf9Fk/PWD4j7rt1K6537bB4N7bXHNIjjnQUJNkSB2/IjzIkQhkNQD6lES6NCx48EK7d0ItwNd6qn7xrmQdoVX544NTRwHt09nv85ZSTS787fQ0DYjgQCcHGq3Ubedy6mbqbLH6tQDLZnHiI6Upvy85w+Q2fBtvvGaWa9M7VBqv2HaRxJEIVqsc0pbHqrU7WTjqGiXHT01JIHoXeEQF3GgGBF8e4sj08GFVjRifSY4skm+R2XpnPGljC7ESApynTWCnIq7PaMA0zXrneCaFvoXDNhUTFqHjQ5eR91abp/NZQ3Al0TFd4NYbu8KsFnAIUx3PxJneCp6Llha8qUl7u0unir0Why4sg+x0RiGCUbEThRsCjxG3+VEfyMJ/VAiWPBuPpDCMQ7sJ/Rgw/5GFpenIJj1KeGJ8TdRRTMsq71dWToTXKMBlzKsQzXCULPW+GRPmdP6eHZ4jEqRXqlXIVn6Minms4LVWUqm/lcVgy5Rn2lEdLuW1ubafuLsaAnp/OX7iUurdwRKNKw40H5gRqRtNGb8OXdYDt8yj65G0ptqFc8qnOlLkbOZ4bnvEbr8iyHg5ZY5jUDYXaPMRbcZRHIwPq6HVwiOuu4UkPH7zd0OEQt8f44fIeXY1HeNPJCNZwU9qDYVd7WrbPniudbogJNH6KTp6MJ6g2tXhXRi7PQ5bG/AAa6kvYC/kUXlfSrtXhwKs1r3cu+ZlPsUjjbAwI430hvVKGS83p2T7euR/5ib5Im9/YiEMUPFcunpvW07ydjH9yfWP68tbdmmthCA3vMnJ63Liqt+gqWTD/k6fakB4ndQznRunlznnBX3zUPvAKva+jk9Ql/fLQ/p/olR17skIHPuKn+PiDD9L53e0NeOdL2fYt1adXkr9T/J3uYhRgzDdr66m/PT19BwvHyKA29HTd43cbCLgp8daF5MHlucuB5/if6AF1QOdQ0NqtNjI2O3eZydzQlwzQ4VRM1x/wW97u1bbDG3rDkUcdz/uudzrUcxmbgDTy4qQ1jejFIzzDT+Xz2zt3ZZQOroHz0CB2WaUF7tLIkzPGOMKHh+6DRxzvQ70rzdqVK5d/2oVFhOGCJkiBRPZbpY9Mh1UVvzJLmDiD4aPnAR+FqAAmYYUrCGZQGqNXEEEyaU7JpgEAd/kYcoED8dLBjR7f+8+LhTfGM42BjIFgCCNHqcg04BioZ+lVPX7xNEqPZzy8k/r4XOKPfSTx/EvhEwZNxHzVbjwrw2qjh6d8ytbQle+ujOgq5iexIYgSk4RrXEwVxW/FnbiUYRBWA7AIwhyK9JSVNMBvex/c8U3Zm8/uAA/g81veyh+keT5Ze53cq1Enn/qe06IcGlBfvumDx97B1YbLpy0YcMqxFmTkPaNvGGL9RJRt/iwvl6ae895kf8lOPFHzZZySFCpGR2+YYY93FVrxuCooeBnT4fRUtlV86WI+8is4VpUvRnDfuLXhoDEERLnhaeGMI2PP0ugJRt44PaEjzM+vCHV6co5SOhUleXp9s5SlBSOUvvLiCZl0Vw5l8tuF74bKDLmdNASVMHQrHRrOx9kxrq6emr/SU0rdu1Y33qM9hSgv0dBdKdTIgoaqLssIptTSknH1A1rGGEV7wmo/D2cPvpS5elwciZSZoyYtZ0tdcdgYJ3Hks+yY1Mko4R+ejsntUX91HmKe90Mvp+dc4j0JDvO8YzN0DH/k0vyVOZM6cijpnGBwfvPMdP/u3eni5SuV5mmuFXWYtu0cxt04U+aWyd357a3QkF5T6sg8njyL9ymzezhUvUajAE5C0LtQjrepT3wVp9sDJW4OmAduyM/Wg5cxOAxrIpdCb8+cQsQn9VLlDC/u3LlzwB+wnXLomdNDtqFYlGDozDyvoe2arwk9tiKot5pfD0513g5K1Vn4pKdldWq3YVDlyG/5tqOjTMLIlrI5CkobhE894oNw8jJPU6NEKZ+y4CvZUTZ5uTrfDi+DtzKGM5ue1m811LiQj5Zp6bfC/+Z381EcetwdeOfZHT7ts+qR4xv5aLvQcTtep6cTreQFaKyyKUPygqPTwLF2+cqFn9qZnHcJTCandKdZtrGUV0SJFWJkZN9OLHWUU61Ei6IezylUPOnnJvzy2xEhGkQNW0RgVQambMVDRqfejBrHcEtFU8YoKAZsTEY6+NVQn3CLOsbO7mHpjYsTKmdoOe9v7OsZSoJh4tGH7eVh18KKpKWUiDgWUeaEPE2phC8FTPphsE3cI1B1mnsyLEgoS8EuGAdUHmB8NHTzYbxGirmWMYdWwwZWmBnn5om+iiJUOLTWvFXSE0y9Snh9wwk/naFmdRulYPVVDZ2V6o7SCF4Tu8phrL/2peXZ8S8V95Xh2xiw9MROn4IPnQwNpyHGOw25jSfFVL2H8IIgxzyHTwRyCPXqYlI2pS6FFUqTL/6mXMmLItUQ0E4B1iKY0F4T4sHDcbAggqJ9+zr8jieKWiUZe9DCC40DHxar+0yk82Crh5p3pylHim9xjb1qhir13Awn70fp7UXpRAH69cYwThDG2L3Ne5+uF1afoQmvDfvtxSFz97s++hd+kC1zEeo6aKpMPPpasZU6NOwFrU8q8PQYNbJI2ZGF4lMUZZpteDE+cGjCnEMWZiV8TM7Lc8x/HQ4n9aW8bWS2IrO+EkDWVRSP20KPp3HC1FuNUCQe0JCHEziUjrIyzBzFKk8YVm0geeK75fXqWIsoGct78lHOSqLv7j2MA5C4qUc9FadqiHfl/NZ0/uzWdGb95HQh8lYnw4Qpd3ceTdsXLkTeLCwZnj0iX8njZJRqdML2yY3p9Yu0i/DhYQy3ZfIXatn9WPXJGFp1ePvBo+nEma3pq/s704O9p9Pusziq9MITy65XYwAehHbl56TGgYkDdTq9fZ8foY9GG5ymm9dv1hJsdVu9s/SI1BEanz23Ug+/S1CGUYqh2lKvSXM2jh/FY0GHIX6foWG0b929UwevkgFfLSYnnLKS/5RBfSj760V79qxu5Kte1Lc6Ji8MEX0jjvByxMzRxLmuY7sST11xSuDj0LTMAbpUO/GOPILSX3nfsuROPt3Ro05O2e8WSZaf31aRrkfv6DFrs+TT0LCRL7qM4S5HLHTC4ZKPumOYh+yNeaZypumKtHvyOBaMDINepwwFH4DDMzz5L/FSzvDbHjwLSdgN72k9OoRdSlGntWvXr9SclUIzTojqbqhn0ExXGWUQ8gyZBoHR0nZFIKCICPjdBex33V30XHMaC8LdG2r/wQIHQquXkcJQ8q0o2liIJW4NX4U+F3xopvB0ZTFRODqFi9/4lQdtLs9jH9NhuRtXqKxneJS/wkKzco9v7oyyeAfQh1aGlqKor+MmjKFJ5mXk7I73rsIjPOZ5vHMnKOPSbqj3UU540eG56UELvrqE81AK36JMyi8OvjvSxXt0N+/RzPh3HYnLW6seTN67xGVIu57hRIu4naerf4snTn7Ub7DubLkoUF60peCE2bLml1Y/Jd1wDk7UnB8lY4yd5zVojVGKklPeMdR5uFiijHDyKjkJbuHK5B7i82+E9UkRXUfi1teWE0e4uzJVO0gem1Eo0nV5yA8Qhq96Wc1/aYWbFNZwtR91rv6l9Y7iMA+If9LJy3NdwYcvyi++OUND21vnzk0nz8Q5iewbEqKULYzQRqy8UnZ56V14dso8RcarN4Qvj1eRz9cJM1xtde6Vi5emF0Ypgq9GO+Iw1gKMyKMybqX8Rhm0H7/7y7icPKvfyOSj3SfT4zikFjBFq0730xv96vadKL6z06MYmefBSbYZhNdRwHpdD/ce1wke5h7xRR06S84EEaPMwJtykKd0+MrxwTsKr4fytRcXJ9HRQNoGRctgUrranTMWL6R+lH8o3dGjIi8UYwSTaNRdnZVDHZo5EeVYh8fmR60QNgLuKC68AupLXfYoDNx6bm00vFcGw7hkTr5kTbi6JV/aqjB8B/Iy4lInrIdmDu9mzcmOUzDw36KuapfJD4162uTQbwB/teWEATIJ5K99DP0ep4khSt7kV8+NE4V2YWQdj6TRnvQs5Ykm4XDDq3zae6cpOUreVrqST+C3UQVp8BcNaARweA+P9PJzeRYH3p5jKxkO39bOn99eHGR7mCFEljtC7l0TJLzvEHrGRHFUlsy6QoV1HM+dtglxNYGem+neiy8cA4Ujdkz6jdUhcyZJI09pWinwWggT77kn4dvAdf7iw900eudO8puuLic6VHvnK524ninZDsc7AuHy3EczBU0JIw9CRfqtwdcKxXgT/TyWqfOW1AEFPzwffxpR8wrPXejwW7nRo8xoURZ54EULsjjKXAZwQWvzWtrKLXd5CIcDLjwA3hFaMgGnd9KKC8TDJ2GexWk88hNW5U++8rIJ+MXzJ6HreXn29bFJDTMNwllj4qjvx493ymjqUWlk7uvrY7N4yyq6mk55atxkwnCedy0X4njfNJMTG3zR2OPm4kpfQ1SJh6fKrAzK7BmIjwblBe6Dl9O0s7NbvKjRgwAP3TCd/XZ27etNU741rBeyyZAwxkE+cOznkl8N0S147244St2TI3LCMFG2lLr827DwfBlAW0Oci0lWVqOkfTTxSYxc9Yw21utzNGUAUjc2dDJyPvhH6Rh1wKsqKx4kbye6XLl6fXoVfb+xuT1tn7tUq3e3ts9NV9ObsfzfaIZjpyz7v337bm0OvvvwUS3M2SmFl55QeGc0AAMYGp64+tdbUgfdBtVNyxveGBpUB3qMjDdm6fmZ43bpAaEZr6Tr+oMLDmF6pXoM6Gi+AnUA1DtnEm4OhF5c04EGz2TJPjZDuZR+g+kEeZEt8ckheQLKpR5KN+SOLqtS3U+dOZX8Y7zjmERjFC/sAawh+eBTJvjUBXodGk1+hrwMGWnamn+geehd84WcdHup5/wxRGjtHlynq72dSQOn9PB412Ge6Tt8VCZxpPeM9x2XjLZBFEf+3pFVz8Ld0SO8HBLD+wsalX3t8uWLP23mQ4LJmGeNfjNUYsggxvguNECY8FYK7sX8BRGduWfQCkaYy2/QxAL5jgIOhSdOMTBZ+i1cHHS3cWzmyLd/UwiUc4c1ozENg+UnbF65hv08E2zgWTw9tDmNHV/a8vrCN/mgT1itYIzLKHadupDKIvgpeXAZRosALnpSo+s9DJvGymihW4UZZtBLUh5llW8LZCtXeXadKJs64smgtYXKZRydAhNXWfBRfHicPK4XA3/XUfNLfPyHo41x878bIvBefrxF9U4O3LuOjLDWUvs0AEN6r2Oo0sSqJ1UKO8rx2dN43WmotYkx9BmSYLTkZ4EBfJ7Vj2f5qXdA9jQ6v3uhARqVUzzPDBi64KBY9CZaiQmTXj1evnS5vHTplF1eytdlUUa8ERc+SuTB/Z0a3tLTMQweNZNey5jfeS5+QnjPhqX04McQ337yulQ9KsuuDf2NjbDhd3CtRIDK48/dEOnz55wObVGvfdQDwzXOVIyzeGYzBv9Z8J+uNsw79/VWp4Q4F3E/uC5V7+vF5BSMjY2tMgCG2QwJV33HqKFHOUbvIW0mtL56tR8534wBulXtRLmkefbiaS06sCG6tm0Eh+HgqodH6YGlZ/cismTbyXaUMyPlEzV6do9saI281erV8MLQPX6TuZZFcuj9XnhIfs8Gh16nhVfmwvRCfLFbu1J/5KCGPwPqTL2rRxe89tQZVnVgrHZiBWstPApN2l8dfpu7Mzs90zulf/Am6cnLQT7JA43kx6U9yEcYoBeAtGSo26SLLKkHYfsn6cOYqTinm8HvuK/6nbzpB+mVQ77SSDv2URn+jXwEX/OLTMCJTr/R7Ldn5UAnvrg8wyEumfZePto4vg85OBw5gKPvAA86jwb1Tq9Ih9bif2RTHLQ1bvm6z9Mqh7zoA7064DdYO7u9+dPOWGITy4ZgVBpEGqNwVyEJYoWUBmKE+A3EdXnXyqQZKF6naca6PDczOwy+jtM4XJRpgqui5FObyZIObiANmgmI+DwvJzBgWDPYe3cgX/GaNnferfjyBU1LGZfEVy53THendGw2FUd66aqcie+cvKI7cRmf/ChP2W/hhLBxK4dnDY5np3zSeAdv0y+dZ3G7Er139W80DKU5lCnFQpEYSjU3IB7aCVSX04KMGl4z1px0oGmi4N0pZGF4CLqhNS7PTR+lJQxd4qsrJ18rkxOtx4ndaUDmlMInOGqBSxTj2HgYPlKmjnqqoR2OwGo8UQsJnEgxvFy0zRuP+hHmXo02YZQh/MWX4FYWtA2HJWVJJI20FlWEXkrC0TH2MgkXn6EXv5REcAuDEw3w7uzYbDz4Lcx7/HDVyrn87o285gMM2SmnHobezIgb2ay6ez5dOX9x2ooy2o8hipTWl3pZextXybX4ZLN5TOZ5+OhFo/zUhdM9ppNjmJFToMekDvAsaFMHoau93vCBjLyNktaDS3VVb0VPxNluDMzD+/emy+HFfuTo+rUrNddo3tgqQJ/Ud9RWzbmmrl5F8W5fvDxtX7hYZ0iSffvfKPT9/fEpGj1A7dp+tjHXOYbS8EkZ0Dl0yXAIVVadw5kwDo0RIIaLU1MrHFNH+G1uSVtSFxQqHsFVyjUFrZ5nepPtdBiuInP1WfykQ6P8qp7z3r0WDeWdPKSrdoui8LPbJroKX8oE5NvPAG7xxfEO371/s/jIaW0qT5hjvvDQYdo1PJy40sJPTqVjaBkG6Vsni9d137+9G/I1ZIYM4FeVqdqprR1jkZA4wqXVu8tj5YtvQLj84JUHOrSpfgfwXD7iaYPyQGvTY17We/lUG02e0vRVdFbnYOgmcQrfj373xz+169qQRcgMMsIcOY6wAhXcGXchWpAAxAhoAruwwlqZNVEuz3ApQIeDDm98GNHv+/dYpq4rSURSGcmzz74yJJJbjd0T5rFrO93yRzY4hmmrY9+PJdq6/70gpD7yGCUAp/jmUcxVWA3EmNQHDYMTDU1/KyR3Hl/tSTsVr/zpY60/QlxFShoLJRbdfmUODkrbMwUKV/OnrjzD2bz2rt4HlzAXnjavmybhLSjiw2Hpvs2s9x/cj6JhAGPwrZajEMsg4S0Frs5iJOK6UyA8cN8dGu8ZnjH5i//y1Fjk1Uq/67yFWdipdRtW14ccGfoLry0vnywAeBtH4JUyGH5IvaXSKDEs04DOxnO3QMR+HhO/luzbp2MRjh6Eun6UOqVwzYkYRtEDpTySeXnZFK56o9h8YqQ+XxGVr0eirskOJU0W/Da3ZNe/I3SGR0s+0wij+NVVnyX48MHDMjB7TmkngsFhGI7s1PaOhYIA3ZCLP6FLrlYoOs3DEUg2wVpMFLVVi4esXLXXzzLxk+un8ttm9iitGHZKw3aCJ8+eVC8df7TBMd82xvbxhixQsGjoOrGgaXPj7PRkd7SHi5cvlRLfCJ/HJ/FT1xGwOq0iMrB+KrxKnZmnYeDwWBnI1IvHL6a1/chlaNVbU7f39x5Nz9PWdh/uVI9O26NP9nJxMhwc/fbl8+l7N29O54LrUhTiZsrvcyTOYLQoyBzZG/KUenuuLYZ+G7p9O6o8+/ClhtyiuA+HyCnRyGH4wWhYHOOcRMNydeJ5ZMJ7+otMeh5z5JZQ61UZHo8ze+F8aN6rsJZrMq6NNehBMhz2utXJF8m+loEnX/KLN+q6jaHzHYHf5IDha5wnVuiDKORcviPHSBIOvWqtgEzY17gX2avTLcD+GCa2ktew9cbp8Y0rdWb0weIflasHrt1ydskCGZBn6ZZc+2v5nTomX6ULoE97r+/Jpd2QI/vMtJtUcvGC4wNHb6J34aHPi/BmyFSSVvvB3/UzY6QGT+SJDngs2KOvWm95hzf4Io40rqab/dE2LbqwKMzCubXvfPeDgxMs2rLyHAxtQSyxihAO3MVFjEKoEL+biFago6EMz0SYOO4I6kbt7j3wDLe0XRC/S/EGpBfe3qm8+w7g8+wuXePgeZTCWOD23iWtu3jKp+zeb53dPIjnDqcLHWhoupSFF8u7E887UAbV8F4Ezx6lHi7wHp6mRf6dxm/PPFj5qkBhPBB14Tc6m7eehXdjaBzKIY38GFxCMh+DBtK65APQgy6NkBDqXTFO6HOnkIE0eCA+w4De5pFnd/kJo5zJj56YsM6fYoJNfoxASK74GzFuNn2OhROhJQ23N/+iwwUXkFYDYozQUvkFkcZUfEvecBtKww90lODj/YLnwlupw+s3+pp+cdQrGHU89g3iOeXAG5HGO+X2Xt00b6uswTG/o9E7vzuOvBhotPmtnN5RHPUR0hggq9MoxOFwjU3wjDdaesgSbr0F5YcH4BOa8FE+22e3gy891ORHzmrhURxU32OrEyxSM/KhSIOkFJ4FDGiq3j4liI/Bpdz28Xm+eOl8lO6pOBfnq07sqzOkrZwcFvRVvYQ+eAy3UT6Pcn/8NIY/Bu5unACHQtcXppOHvEEPJ+kx3rl7t8omb45k3YPXgpGLybsOAgiu+naYXlJ4tx9hk7+43Va6DQJ8E66NkGn41KVw6ZTde8aZw4qu2i+acpNVC0V6WB2dZATN6kY9CiNT8pQ3Htr3CUfNm4UPMVvhd9pjnDfx1Zmr6XR8XFBVGFq0bzLjGnPyZ2EomjikIb5+S48uZWnZy8vhPKdcynQm9VPzpEmrLl1AXHxo+vEFL1x4BTcnrWQjNMoHj8U/HUOIl2j1XvigYSr+4APceCRcHPlqRy5howc96kd8d3W+duGipetD6CWSGDJqpQuAeHcJEY5xCBPmWZquIFczqYQ0dxdCxG8CPIvXaYR3OvjEgRPhCtl4Or58xZHGBb87RjYuV0MzotO6o49wNciP0DQ98APKsceKhakAAE/TwXPzTJHIizDXptg8wysOHsPdz023300f+uVFKNDWFSdv7/FGPn6rA/ikIcSGv+CkuG/dvl3p2rCIA9zhIEyD7oW3RCGmkT+gOGIs9DCGZzqGiNQXuqRrQZPeRWD9xs9BzzCcwHvh7pqLRs+YlDBHOUX+StZ4qaWkkp53PE45GcoGTjS64xOo3kHqBV55V8MOXzR8+VAiyurbPIY99ALQ3/Utf2nwFw4y32WUl3x7zBweuN31ZgxB+i29izJVH9J3WdGE3qa/+e+deF0Pri6Tu7jFcwcMx7MMl6uHTLkZovJtpSpnQF5wAXOBLR9oauA4SWsZNGVpsYptCRaQ1B6q0FPDannWK5UHBcigeIdOc128fz2mU1FGlB1jvo13qST54qd9gvaTMXo24qMFX41e3L57p4ygHqQ+9esY3li22m91IvQ8iyzYjAwXkK9nd4s7eP/OfLS4xiG/hvoMXftsh60h5uKcIOIIpNdRpOrfwgv8qXadu0vbbb2A33gpH3HkRW7pm1EPY6jZMFn34JyywrnQs9ebbTziqmtlJmMWusDrglO9y9tGbM+cJMdTeWZofBECfX7L233ge1P1CQ8Za5rF0euVRnsZxooxHc41aFkQf+CObg7eIKs6hEMc/PDcfBHXMKkyAe/IGhqUwXu9PLQ0vfLAN9s3mt/o8E46vIJDfn57Jz84PAvzjHfKKZ3feMAI49vae+/f/KmXEmioClcFj8y0x9fgGQKEiCeNMJkKA00caMIUpJ/FbZzidmH7GU7gWZo2DNL1pdDylyecnbd38FDWHQafMO88u6MHExgEv8tTz+XZZzOA9xoaOoyFN12Uv3dwllGPUdINJlShuoaW6tSPND7fSOpyN71o7waDjjnv5eUiKPCLP/dShLXhZpyaD96j33vp4eQt+62M6kwYeqUVLm0bIXRs+bBkeoI3btys+S7DqLzssS9leFlwu7excoHGB5e8DCOht2lTvqqPGDHDHnqf1XASt+aykk8pAcOyEWrHfTEu4pmnkhYOxlj+7n7DjR8l0KHN3UknPGtlMkdDeWmgvHw8wbemDU945PiCz37jvTzgt+G1y+u3PKTjkPitrHBJD/DApS7c8UU89Dd90qBbvahzcgDgKR4FxKshw5Q/3E3aeJ2pG06EeR3xxFH2livp4Zafy3thfUAyXhviMUzjeCpzikZyttMrMQxZn/yPkbSh2nCjeTG9SPSVLsj7twe0hgdJfy69NUOHOw8dUhuHLPTWSe95x0jKgxF0EOuFy1dqk7UvGjtZxiIHcqV3oU66t1fL6/PcvMPHCFr1CL3TYwZwC2dEErkUtTKaY1M+bcxQJqNQvZHIgzpQl/RD1yVQRrxyl07eZKHlXI9P2UJO4oy7Hqty6rmL34Bm9equftSNSxytZS/vrFDmUXEMLEwxZOlEdLqEbKBL/bmbO0QXGYOz8Cza3r5sFxddXSvo4pTIqGmAB07lHcOGPoC5UZvDazWhthecnBj5wCuue+fV7QM+UOF5hFtcbUQYHjvsWJhndSd9yXWI9UxGgbyAdACvPeN/lx3IU5lS2mnlr/7RX9lXMJVTLxYCb7OpZ4llBjkiQBdIPBkU8Qnzuy/xCQCigWdpmiHSzPG5gDw9971oWeCQxnMLkkqAFzQT/PaOgMpLwd2bGa6msXst6OjKeP5iDP8IwzD5dWXLAy5AEIuukG0+Rb4qTX4mQAFlI43KppzElwe8ysaL8EkIPPbOhSb87vzl57dnYX6L5954/FYu3pL886PmSMYeteGNoVec69evV35AvesVKN+meaYYJvRcu3at6ATmlmy6RYMhBAoBHcorTF3IEx3Kjwb7bkDT2GWIOikaIr6Fl8Gyj4SC0VD9xs8G80Mn1oZsSacMXed6Vm2I4W9whp1jcoBPiZgLoOT0cpt29WEITCOg/OAtJYi25NUNxjL53oclXz2egpVRB3ApF9rm7cTvgzpJGF72b7SrY/j89q7vjUt/yr6qWuQQZcLYGq6B2yddDMHgO1yaOpYxSIZtq/4D+A7nemRMT2brzGbaxE4ZF0OCelZb5y68Uz/wcbpCdQ2jMVK+WVV05S9+c/FoJb/fpLfnw5FO/V+N3OjRyhtPlI2i8p2rp+nZntnaHNvJZ9W7++Be8UFdjM9t0CeG38bcDj6oW3xFn7MGow2qroQ3rJyIMxVandwhvZWKRgjUmTniksfgGmWIfsi96ZQHOpVbfHGafuCOlkhf0gzHrn4n7kgf1Hnb8je/d33O8VV5k5cFT/WtqISrx9IXUfJ6cPjAGcIXYOg32R3kC7c2a7vB2ukhm4ZntXUGE74TIwAA//RJREFUq+b4wmjx8cp7/FLu9fTeOi7K0QdfTFbxQhpx0Vx5L/h/gCO0Fx8V3Dxa4oMut3CfyAfiSdNy+OolZ2/wW5g84JuXq2noPIRVvqH38tUr09rZsxd+asJSwxURk86ejZeeXsIcCeh7wzJyoFHKAHjXd8S5vOtnxPZzv4OrnwF8oPNSwYRNPCBeMXzBSO+bucJ5bpQUj3QshhjCa1lyfbYhcR88fFB373n4Gj3P0JJWvQtelAnEmotKZbv7rAaB0T0lCE5vqFVWqQift+Y18YRVDKVKKNHGaLZB6j0xyquc6PVbHbjP+SsdHMrV4U4jN3luCatPr59Knm8iEI+iJMbBnhoY4zi+Dmqy3ZCPiWqbHbe3eZgEIoYyDcWGTxOZjvG3H8pkvr01lhMzvI4vehWPWON1VmCtjkpDUk58ceSTd+hVB8rl7jd6eccaI8VnaXUvH6YIDNUZnjqdcAoTTVaLmYuBm9F1FqAekknX9fQEHXYb0vI6eEKIT8bwsNGtl8CoGM5y1JYFHivB+SLPJpg3csUOVq8ihEaRRu0kL7xXD3p8h/veDNnx8Dg+wwEByqZ+lU9ZpVNPfntu8Kz86k89t6y64CIXDL0efLWj4PX1aIYK/pYN75QRTdhi6A9N6pjMyqMBbeJXDza/nz9nkNdjsB7nV5RG8juVd2TV8UoJyr8YYTyL83A2/KU05aHupXUOIJrsycJPXz44GSNozqPqLDT0hwDvR7YdDO3yNWGG17BmfQKmyn26eizOe1Sn6k/bq9NUQrv5GG1Jm9J7cmzX0xev054jRxtbNXy4oswpDQUprt6BU1vIFX4ky9Bk3u51tXdfEFDOcK7qVr7aAl6iX90mu9Eekr5wBAn+UrLqD4/VWbfDCHzCyDilW1VXF53hKicseAc9SZOXWoAvUeCJyO7aweh9wKkNWcJvH9b5Mjqtt9yVCR1w+LRH/I8yQsXjpAN4SKbID/kin1bXOp9RC65mdSKUJLzjz+XWb8O3aOm5bJe9eCUpC5kmm+6HRoiDyiBHh6R+9cCUvfUZ2YfbHU3CejjfM5rBZmyQuT29UHvK6IWV/+H/9D/cZ9FHN1fLD0KCk3spmxAI/KaI5O44jQYZN4jz28Bx8TEl/9dz41++L4PQGlMOzqI1ZVEpjWcOQrxvUE7Qafu5QZ5WXfFI5nE63XE0TfuHCuvbQONZzvubgGx/Eyzj0pDnYQ2jjCOv+XMxaxTznfeAcB8HLXxkSvzmVf9uEEd9l2wt4LjyHxc+h+X4/dt9nn4Ox+Eq+c+7ahcB6YX17znAYEGCHkb9XqRrHnX534XE/S1khAxWEVa+zkPQYX4flFVYFHzXx0F4AH39u+/kiYd+lFwtxwXyVHcOvp7DnEedNxgkDp60HlnGBzoMHmFRk9Pa20V9aIt5XzHcw/Mj20Fogucw75lcHwE0HB4vx5P+uHSJ/c77pnfurHjfPLDCbSj+0Ta6DubyMc9fj1Qex4F48/TkLb/q+beBzm8Z5uHyaZCLd/N6nr9fTreMfx73OGjeNPSzez83De7H4ey8O13Hc/ctL0ZRHFfX07xcnd7d3C/oPBua/43nEIZMNXTeDfP4TZtRlIZ5/Dned/N4F45LMwdHG3Z+oOmYy+FRMMcnbafr30fdG/r3sqw3zHk+h86j487v/dzQ9XcciO/9PE7jmdd9x2taW4/3+/mzuwv07zkdcHV4w/zZcYQHul3rjT7zXhpOa8cdd7SO5+GToNVb/3EiWw7r/1wjjQ5EPXKVF/jmz/vpfDYfBv7OoxAV9LOyybfhoHyrnX7Ea9zuB/nM3hfwmhdQ7xLN3RRO87Bj1PtUg/CuF/m65vye3+d0gvm7d+hYgCB1fZA3WhZ5zDupfffE/ujkd9g8D1DxFuHzsG+Cjgc8v9ZJWXSSGl9faHVvPgR7nuV3tG+xTEPf3+yPWYplmNMCOt8a8c1fftXvebzGuQxrs/B5HLRL72pcbGh9uzQdrAS8E6/LDPDEb52l7tw3NE6XTlunfYdnVYuHtHT8POVK2cLLUcYRUqOY6Yg6CvT0Kf0mnUZrngwKnam1MjptK/+j/+Af7eupkfFBeBpOUMi8nN5k0oVIkfOfOOM3ArzraxD0dYDrKGi8y9BbKQ7yXdybMcvgrTiD5sMG0WFHwgxnX0AaV/8GfoN5p3LAiDOLOoMELjmc3xaOzvvITI52KgNzY9AwyoWmryfqch8Fb5ec+d9EE57P+S+e38Bz5+W5fie86xwch3dOQ+NbhsYLOq+Gb4N3DsfFPypv5FenJM+1dWwmd/AfnUfirRwqgjl0+k7rGp17+N/F1+XsML8PaBd2TOdqDh1e28LSxo+TKzDHUXkmss5Vh3fdAwpyTuugY7TP+nBioNO5z8vRd7J8cu3UdGrVLpoYOlfiSiVOf6t1GYxszvHBP6d9GUjicueq4/fvZVDjc7wtG/P43jX/552rzqfrep620+epRlOPAjg6TeOvtCPoazDHuwzSHgXz+O88x3gsl7XzB/O48/CGzu+4fAH8y/HcO9952mX83w5CFy+uWu0hDne4578byFrnS7bx3fV6McLp3ZwuuOc/57iW4/td72dx5ri63ODdPN6FeR7HxlsMsnXco+zFUTCnueMeVU9zOCqs4Sha53I1z6/D+t5XgzjdltTHUTCPD6TpgZDGN29LzRdhfndZO5/+3Zf4wryfD7AI63KBTj/ySfii0XKKi4786WR3voDegLPzOapz1XHH7wHVf3EOR9LlYXGHb7RhF10pfFwjT85ixwX9jKaR7yyP/K6zq5Pv8rs5DuHzd79t5+rkYnZWHkCcpqeh83Ofh4M5LcvvGjjGYE7n/HmOP4xLEfZjYgcu8d55Hzgq7W+CTtN36Vq2PCsz8L47XN4dyod4hzI2v4vbeMHBs3Uq3wDSd1pXDQItkvg9z+cA5xI496JhRDmM10+1aD2gvAOj+h7tsuva5VnZ+UW9OH8MLkg1sA2apBvPLTuDj2LCF9r5bHRi7mw6uSweS5OOlLZW+a2mI0c8zPzbcWY2LfFfvvBp3VfTpYsXhyzA/T/5j/5x7KTYiwYjXd7V+izJFhUEQkIRNBTBYPC3YSiivOv34o6CDsW1DBbsNt55um+Cef7fJv48TtOzDMvhx+EVPo/rd8WNplD5QI9aWAv/bwsHOGdQv49xvLxbpr8EJzQdOcqy+A3ezUUWh/Hn9xZwFzzCh9AeT9NRIHTeufq20PnN4Tj+ints/seEH/Bm6Q6+lnfeaT3HFaPz6Dtc5WRPQz6WAU+rPR7QxgnQZkyTj5F2OJr/4DDuIag6R9p+WyjjtrgvA/zzfA/4kcj7b9Aw3lduaMnrou2d7FPu6hxSQIx6ItU//y3a8CKfBhhX36Zeo6PG71yddeId17nqwY2m84DeBbyTR541JVE6fPk+T+/Z1fn2O3U2d7DmaYStrY61ocswD5NfyxbD7eyJGj1b0NF4/e4LaN/+UkP1u8Pn6YDf0rvk4+6dZ+8672+COto4cZfzOA46v6PguLTC0TWnu2mc4/P7uDAwz3ceDlbMHOf1crrXcc7n6UC9m8XtenA1z+ZpRj59HQ+d5iDtgr6mc35vh11+nt1dTQdofoG2sXO6ADuwDPBL6955fo22Jei4aHFHS/NlmSd9Pyq8nxufOO6g3zXe+fu+5rga5s8NzY/G3XBUXNC0AnE6Xud7FDT/53Hc8aj5C2/zrJpr8Nazd+4L6PzmefczHORUukq7eLf8O0jr7kNSOlQtN2xu00pXdpqkWtzhH6t1lh34zndeJz7ctVzG+TPwPGiSi79DfpXeXLSV+tZIp8klTV2LQbxOM8oxOsHClvM7SDe7vHc19HPfu3O5HMfVeTSuqqsU4lBK3oVO51qm4Sjod/2+nztPcFz6eZoBh/yY4+g2sAyxXIund0EaaUHzte7BmdLU73kcec3zEN55DwWqfsY7YSOtMkk7ZmvhMIi6sj86WB1vDlVO19K7Cv+WIJ0vb9agsk4W8vLfYRs5lFe/XZZK2v3NX3hj49f0upY4ovXa1au1rJq/X52roIthHko7D5riAYHHda7KOVpAZ35coTDWu34vvqsrahlGj3vg/LaQotX9gO5jaDmAqszDuH21IBwJRxgkIF2XqX932FFwXPg3wRz3/N7KaBlacc/j15/Rqgo5pBscSyv8i7qe4+q7dHN+9buj4Ph3cvnteKLxNj40NB3flP9x8JvSLPOoy9uNTfrCQKaOKUbFmeUzaA6eY5YFdty+j7w95zpixuc4+KbO1VHp0M9gHFeOeZp+riUlbyib8Vv4Ybwj8q7Oums4hRXUuGY8mvOAUe3OUqVeoPfuuM7VmJU4xH1cXn03o+bNcjiQxtV1XmGRA+vCq0ryjlx0nM5jGRKr/v9N0OnRMKdjDi17DUV7ZJAuF7pcDjiX8TWtaF/G903gZGUgbV/g26b/NgAnmlwAja423N0Ou0xNA+gwcFw4OK5zJc/G31B0sKgB8ed4G5bzyv+5D/qX4aj0YL5kfQ7yp9fnz+7y+Xq+79LYYQf3xUDFMogvzjKOeRiYv/esTtDTTrjfzb+moe/Fx8ByOJC23zf0+37n97zuwTIu4fPrqDzh6N9ze7IM/6bhjbsBDV1/3lm+VLQlOs0z0pH3gaNpbJjjq9UFiwEXeJfLN//NzKzEZviIZAS46mi0oVH+ynehWweo8+FDuLznLAK/Xy9mBdHm8l7YiZOHmyiFd9o5fX4XjfINDfbc9AA0qK0days1+t/1U1zJ70r7Dp2HAIe8Ww7neTdP/O6r+DILn997xmcZipZFelDlTz7qogesl6HjfltoPjV9fXX4MhyHXxnsyQLi4EvjOi7NNy0LVNYG6etSJ9UheZfWg/dH5JPYCQ/f+12JwqLDl6CxtadfJd+yySOP8QLeQxp+GzguvmD4yQwo/ydX8XzxrqHyze/a75rf9QX41H+sZ368nm6kc+ULF3u7j6eVf/if/G/DI4hyVeZJ0h0tkEo6JAnzZLzUUBZwnAB0A+zCSePq38uwvERsnsdxwF/rhjTyEjo6S0eBHdIN8zyOEqIBVdV1h3fcwchr4FiE5Ld0eDWU2NjoLE7/7vyWoTEf5rp4blo6IM+4bbT6KBj5H5ar7vlnHOA1PIGO03BY1kPwlgS49/u+SztP4zf+/baKoHI5RqEdB11P8hpom6ZF41xkRZTIRri3yH/2cvH8brg76PCELHjU9+Uyj0vzMvZz+G4OzZM5Ttf+25TjgEhhKM1Phi91Ozos+Bzs0lKASdLhbWSRXTgTOnKooHpetYv7CDiqbSDlnT1Xki4QlazJY4GuyY6JsSMqNFZovRvF7boJLHAUFAIR3pW/4sciwfK9lmqYtk+m+3hU+PKM50VvZ3CIzxcW/O48+t7lXs5j3rmav+trzi+4nF8n1uvFKK6wLkNvnPV8EF/bCE2LoHfAu077zrXA0Yof9Lt2IFxA+vxX7VtIh8/ftxx6rviBo2Sz7x32NTiiA9fXUTDPbw7flAZd+NJ897vD5viOwjEPm+e7HPe4ztUcf0OlO0bfNiznlf9zH/xdhi5X09N3G+5B4+p7l72f1b97O07A3SUefPN3zTdgX/VR4L10TUvHn8ufPDtOP7csNo1NJ2gcfRcHHBc+z9ulDMI8d7k6bv/uuA1tZ8E8fDlv4BmOzvc4+DZxQMfpPPouvPnouXRE4cxv7ameD685zMP63jz2W7lcy2WpvPNvLZapj3drueFneS48s06LpNJJauYKDD4f5tF8HOmtFnEowvgqeL+nFweeQz3i7jeo/0fwgp7o2BPBh75qN51m0CKFP9D5N371jcYum0t4y0fj8rvzbxk5zGfchw+xoHF2n+ME4tuvmcCyZsuwnKffXU6/YRZj5DBA2SvdIi0+REhie0eeTbP087J2mAtILtgyOfhcTUfHr3zmcMyywC73Ie4FvvCJH9K/55c0LVvvpFv4CZ7888p7NhxU3EV4/s89Za83A+CFBzTeQ/D7UL6+HShHbvDm4k8BMjB+e4+O8B8tyfp1flu5YfmipYAn8+pkwgwWODvZF3ucpLbyD/+X/5t9ve5CogIlDH7PimD5wJxpLu/68nuu/I6C366wKW5wHQdzXPPnpst9LmzH4VpJxef/d957dknngq9hGe+41//1fBQEQ9IMfI1r3jj63s8EbuRwPDS9fe/p1AMq4EpAC+symLmqON8AzYcBXebD+n33/SEtDR3v3xR+c/q8T6dkbNjMc0dPuuJhyInYBmY0JvCA7sX9nXzyfIgGzpT7FcdkyNVRNC3zwN6YtlEHef0G0PEZqA/loGGOwxsKdjlskfj4vPJaZ+SbYJ4vPKvHjA4ux5vDUfwBrZjBPA6SjgyfPc/L6izcmohyzbKexxlpu15TF2+HofK76xA9TdOId4ij8RwFA8/gCyej4ue5vtJxBLQuapydX8+mLcM87lHQtPa9odO5Dt4tDGrrK4CeZT09x9U4GrzrMM8dt8PqVLQjoPXcPO/fBHM65tAbspuuvh8H7Ji/3wa6fP3ccFxe6q/5cVS6r0PeHdP+Ol3j6Tve9bvlO5jn75rH77A5eNdXw3Kchnmcd6AU6pCJ+rm4q+928jqscS/T0s9H2UAQDHUHcC3jA/Pw+fMytBwuwxzXHBqXcizLsDQd7rnj+j3Pv3E72Mhz/+74XW7Q7xoaT8cFcxzvQF4vSDsSpH+nPnJF63kzfi/wol+8LifocIbs3X079X89w2umqNOJryMV7zLvFjpGXP+SsOkAy+UZdnoGC9tTOBL3UOfCE3rquwOH+MRzFc2z34ewnMEhdLymaZm2ZXgX7wKSpAY9k393JvClZ/rmOA/qJP9OJt4cn3TiLrcNUL55ZKpqcJbG8zye30fhFAav586jn13NOx/L/23grS0KKZNyw9Mwp2P5Lm5+5Xf9PIBlmkDhqb8BTWeeciUOW1pRpRnv+Gt1FO5C585pGXl/HZQDQeJ1/p2maZmHVbz87cdH9Oxo3vITE3XdKYGh+MnjvWnlf/Yf/6f7HHEVd1DB+VEFyfN8bfYcORBXvCZ6rjzm0PGX4ZBZ78KBEB4B8uwCz9OL3/kL9xue4xjaA3eNC3huhQH6HVyd73L8bwIb5NDU6dEFf+MRPr8K33EoF3mJN78bmRhKcOB3/yb+VWd58XwcND0HYG9M8BZ9gX7f/J/Hd+94yzDHsQydHnSc4+IqwMqKKe9DgQcpdf1u/3VWguHM55338zRAPvOwfo4UjfsR5QRz+jzL/yDvWVzvjivL8mBRp3PN083DGo7DuQwa/lHwejayCDqPsaH367i/KW/pfhN0mspzFn0ePsfT9AB8namid0CcOT2Hz6O91dOiDrv99fM8v+PajfidHszp8snV42AeDw7XUfi/CUTXkWma+w7garxz3DUrvwgDTUfH6XIup3U1zMM6DuiwhNbvZeh0zfeGOf+WoXEvQ69ggG9+Pw5EPypG03wUzPP+TfhBd66Wy3Nc2nAi797lRQMcc9qaZ81DML/PafXcv/veuPoS3nmA/g3aLs3fuZbrraHqYkQt6Dw7XcMcZ8M8LpjnOb/Tnw1H0eb3nL4OPwqO80WOk8PG7xKn+dZtxSWO8A7rNA0HtNSA5yGt83QN83RzfPNrjuNrkE5IpwPwSzPP07u+hu95WI6+8Mk1L3PF8Vc2doC4fZdHpxV3LAUNLbUa6F1+uBpnhx1AHqtjModZ56oiBEbZ0LcyvryYYGFHwTwvMH4vfixB07J8n8Mc11HgrY6PgZ3mBzxNX6cXNmgZ733fZF5/y3nPfydWxVOz8/DG2dD4gXeurqt53c5hjs8WIO/nMnRcOtCf1+ZHdD6Nz12avnf69sfnYR2v04J+36tlwCG/0JT/F4NviZAog998HX9zn6fTzfHPIdjqLo64HV/Zux67HMDdo73jwvlwBhXMcJ0/uz09f/a0Pli38j/+X/yv9p1Dv9ojEYngu+N1Rn5hWExTBiBqpdXHHUrTYRoZYuaFwcx+34Vz72fgWfwu2Pz9KMjIHwiXR6fpq393uvn7/j2/1+xGPY2w5fedbp6+3y2D8OW8RlzXu/R7VBHj3VASHb/4PcNxQIPf9XQIjbKPhwdFQ+4quYViGaQ7Rl0f5FfwzuP40TT0K9lKY3buIDS3KtMi/xGnHmuU41hYlKHzaMATr8Kh+l1lzTX8lRmP0LG418b+xehhyWciW2qzepB910/S5o7ewrPA1fUwVwTz+5y3zXtQ6ZI3/ne7wAe/QfFxoPgaruU85tBhcBZvZ3kCv11zHIdxKP3XNYXdeaGz6kIcz4t0labwvIu/ofM5DuBpXGBO03I6X808Cubp54B3XX1QtTyAr6VZvOrgzrvpG+vEF7xf0HigdyrmSCvPhq5D0KHBknSDJ8t5zH/P732i1ohXQd8IoSrxBq7GCeZ5gHl+Va7CP8sg7yvPlHPkffjOPq05KXNcR+ljUF9RXQp3LcvnPJ/j4Lg4Q0QPcfVz39HWIKxnrpoWYfP03wRNQ6c5jqZv2sfX+b6TlrFf6lwdtMMFbzu++/x34/Z7Xg9+zy96ah4O5nHBUeHuc5jHncfXKMZel8P4X4uzuM9x+N37adoH6LI3dDz3SOYi9F38y9DvWtbwxiVszouO29BpgDjze8fz3vNyur7P0x2XDxsAlt8dZ0/maT0v/16G5Bw6h792VPz+PZezud6Zl7mfQeMbZWO3xowkmMd1L9uWu/CDd5HzRZSCjt84gLh+e1fvF7xqXEZI6LuDA9WEFYx4qyf5o++W2/0ouRrX4INLvp13/+64YE6v9wc0BsTp+I2PLvV9NaRZlj6P7y5+416G1cWAWV9z3P3c72DwXbrOA0538nRcHsJcLXNznA0H6cR1XyxN7bJLo+PUbWoZUCa08bh3vM4PCO84cM+h48sH9HvxyZhlkr06RNyBJ79zO/RT3MdzzSBFdnzGvnkzpwXMy1LP9f6QRmF9NRz5nLzqKXVpYEG+OlePdnZqNmzlf/6P/rOlmatUbgl4whB2UIDBMASIN6+0JmoZENEVdRSYOvW+GQqOw9VwHK7jwpux/b7vx3WuwJyG+bvlSgLeoV+aTtdpRidq4FvG+TVIUJ04kj9CJS/xWrCPyhschQrMsnsHiMMxr46FJd/gAJomZesy40UbUiDsN5b9G2DO0/m9URZvEzSP58lVHbNW3q7qBI7fYlTchFk37fkwDzKb9Iu4jbvvc3mdw6ypDLpmNFmfPH5rU7l7n1+NazmPpmUZlvHO76DfC6vwPK+pwFkc9eYiW8v4KHBKa16WhgOcx8AcFxD3OF7NBpbegXn6OeBWv1mm49g0ZewP4zZ93bYGbd4lff07xNNxBxxf7vq+V8nLu3nMf8/vw8kZOrPDCo7Fr9Mg/8M8ut0dx1sdwTl+6Vzz/OpZnHqO83tMhYi3XDZXNaXAXH47bsdfzvM4OC7OUZ3KOTT+Sp/L8fwHzXsG30QDHM1P4Pc30b3cuQL93LTM09ar6mCNsI7r3vn2u77P22XT0s9HQePxvuO3Dj6qjR+Hp2EeH9TS8yr3Ie3LceZ5v5v2UEbn4aB/970G5BakzfEsp1uGedymo2lpWMblfUPHRavL87yN+d3pQOMXZx7ez/W9wyNgLmdzmNOynNf8eQ5HyWHDAR0zOqM+vKl3Hb6c1xw6zhya/k7XvHkdx9hzD5jN8bpX/kt51u9ygmf0+Hsz8oQvVBzg8Vz/L5YFzvE3PtB5APkOGkfnvmhMZ7/9K22jywQO6EgC4Y1HuoFn5OUa9CUPHT33+jVwzO/iLoclcNpfnMK4DGhCX6dzyaMGRBe/veu4Tc9xMM+j4x0bP/XXeStf5zXHMYeaqQxtY8/dIW19NczTz/k9h47fcfs3E9BhjT+E5r54WeDez0PWuwNeIYs8u87m+ECwVVzxluXhG2FhM2vmajFre+bU6QTDF/n6m3/7v/lTH0b01fFGLiOIjU7qeBHIk/XxxCHYc8YDhv/EiTCYACa+d76dhemNCxwUtjIf08ldYCCe394d4h6VNr/m78XvyzvQdzDHM7+P0AHC5mnmv995l3tyyX3kmzcVNk8LOo0ed89c1O8ZjfMyJFCAh7ofpF3ELQVUT1+Hrq/lq9N+HY4LP6R7+ZLmqPCuv+XwwhXFqUMxD3snbt7X3+z9UXDc+0EVWPAwZRZQDnV+cmIPPqgYHnkqGc3LObrxu/MYuEbDpHwj84vIPXMxp8f/42nxLDwoapYsz2u9Z6Tyl84PuMiEDZFpH03/EpiRVI8Dxv0g39ybl3OZasXQ6YYcDNpaLoA0rmWAx1XSNlC+A/3+28I3xj262LMyfx1gG1f/jd9wHb47vMKR0JBnV/2Ge7Sl+o0/izAOZMf5etzx/LWrNH/V7CLe4asOG8/uA1effuR3h7nWQqQaWb7Gaa3Blffjyq9CmPdoXvyeX9aAH9LhGn8jTL6Hd+/JYA1CSFyvRPDzcHCn4aB+EjZvz3Po30eFH3Ud/c4AnkOA3s3j8E6G7XEYv9E1HJCUX/wqmTaRsnWYh8W92vPieY77uN+H4V8PG+FHw9BDI69vC/BVedKe5/a42zeY5znqYcGD0hvj/Vw3NPi9HDaH+btDHIfOTOntBY6hQ9wPwzpdQzlruZs5R5/fZCqRFjWUe9DUr0VdHgXSgs6n8xCODhe8XeZ+v/wMOs78DuZxv57fiDPSjHR5G9pnz4s4o1WPOhvhhzikb93PxpeDjEMju6/BYdplPIftEq19zcPeeQ5v53H63RyENU/62dU6wCW9VU3qsWYVEtZpe1a8YZ6mnxvqWdiRsiPfETanQVhj7zQdZx42f6YT8Hs+gyrPksHAcnwXektfpH7CjaqbGoCt/FOWWZ0mctHkKkwd3uB34oQz6TiO9uztyRNj5Vfzq/G5hI3L+5FGGVvWis+LNA2zHN95rvwSr8tb5Z+lm4MBM/wC2utx8RpqNUzL/ILm+XPRughrEDbH2+9bxub6Ttg89WE6935zBI3yfyflYdoDHAe4Dh+9cx3K22FbOEi3gEHjeHZLjPBiPONLfbD4H/+f/s/7586dm/7yL//yYApwCCLiRuo5g2SY8h8QIQ2QpisS1P9LBC3DMuMbiK/r20LT0hXTIPy4PIpWD/5LlKNjHQJcHCD3xgsHaMHtvPreplD8+f04moDD446CTjuH6jj3EPIS4EcZtuTVglu/FTjvYBPWjaloytXYkNGN2XKb6o2PVwXCNfIjoUY0Rvym273SyCfgPn/Xv/sZb12tFOfpgNpr4W9AT5fnKDhKpjovMKcHUIbLYf6f5yC839WBFnksnFGKIhYX8q/jvAvCjpadOV4w6ByjI72e2PuOPwdhlTb/1LSRlcY38CyU/Az/HI4NzyW3fts5j0Hto9OoI9B0HkXvMszjNi1Vhty7HAPC3YQfhVOIvUedf0OXe45HepdlMGO/2YAKT/uqOlyUXlYjmfRNT94k3utFe1uWyzmQj37nPqe96RAOh+eWzaPgqDyG/EUXF60Dt3guuOb5HUAM5OJgxdIV9IRr8OKI+AVfzxsc5Fn/FTGDe0dH/w3wdf6A42RqHvco8N7V/Cj8LnxZvG+eHndPrMRbPC6eD3EK63jvQtVj4kl6gGvxu6Hpi3UuPSZWx11urxVvcff4zixf/Ru/O4dO6VckYVopuRrv5jDPYw7VyT/iXcdv2tEyqgdvQ7cwf9XJPeTRcPLytGgr44REL/N7kR6ywqFd5T5f2lzlL55ob2MQt+3dyGfQtQyx4ounbwnBU7PT9ZwLIQcw2jxeVychIdXu8rSojiWQ+OsvfB9nkcM7cMjTw6vLdVz5xPkaJGotjV/8nOunonORpELyX5VE2OKkwGVo3QTmtJFR9poO8ezq537fMOpRZkeV/JhyBODveu5yvF74oFUPBqXltUg/5C51Lquqy4TXP/p+4TP6SxiW+KZgtF/4kh/S54V0rRcrLH/1b5HHWpg4PyK+eJt/OtDg4ETfwHjX9rdCKnyAWcBhs9pnO4p3DVLCKl5fDX1InUyENw73xg2Ww0G/6zv+eu56H3HHXn9pu46bxqa/47rAPM95WIc3zN8POTkM6/iuDnN13p47zddh4EyuSX94H9taDulrmOPpfID4PhVgplYc7bf0V8LXT52aXr54IcW08h/84//9fgsnePbs2XTmzJnFr8PCN3IMHSOGhx2rJmJOXD8vEzyHJnYZQlZdvw3Ip4WkYZ73PNyzkQkhnsVztZAcRZf4lHu/73Sg752u790cvile43GljR4LnXYZUrWLp3dhGK+B90DoPYu/wFV5Lmg5CjrPAxrrFxk6Pg3o01c6/zmezq9xgr7PlaZLfRwotFm6ukcxeu7fQJr573cheSSf+ft+7vzB/L1lmuA4OoGwg/BIVKTja/hc87B34J0NvO/StIynlMDK4ciT+3K6BrwoHMq9JNP9ruViGeb5zuG4cJiPk91lug7gmPDCNStT51kjiQnu3951POU5Cl7HqC2/U+bGMS8PXG/0MBZ5zPPp350f6N9kQR4uv/u55XYZqtO9wL2M03Pj6Hcuz0fBPG2Dejiuc3VUfCANJ1G7bqMIWh8eDfj6dbo6/pzmge/ovL8ZDusB9HPn0XQu34+Dr9OU30fokTl0muW0LmF9zXXCHOZxANo7nrDGBfpd7YHLfZ7WO3LR0GlA3J76v2H+7khwQFEN1Hwdms5lYDeOwzpPU/S78txtYpkeZVl2vkbcgWcZ3/Ld+7LfOgwpx3wAzjtXy8gy9HK6bw/JZ0bPMox80D8cVjQcx6flskjncXD2XT41Dwrf4ppDv1+G5XgHYFg94P087TfhXYzh/UZoHK338ASeZT0G+vcAJT+6HHM6lqHbgXzgEtfVbdD7Q/mqqAdxRti7cuJ3Q+nCOMsdt+Vo7osA7w9A8lxz3MvQ+A7jLF4sQafvMoJlnI2jn4H3HafCpM/V5XPNccyfO87yQDbodHMcrk6DL2jt9w3L9u8oWWhofA393r3zczXM34PGC9znvJtD59G4+t5pl2GerzjzPFz9rnILbjppI32nl8+fVwd/5R/+o/9s//Tp04k81XSvqVdEjOUUOhwQDGIh1CPu0Qbx+mALzFw2xs1QYcvCIqyJXWYGx7mn2DvevJBHgfdHveu8XXNcsM/xLt+rzQfdHOc8j3laeA/SLcBvvdt+nt/FB82fo3D+/wvqA645vppWLwP2Lj1A3qiotwua5nQ2jaDTzel+947nI29hrpYN19fqe5FuTs9y3oe4B48Ye7DMQ+k6zhyftwfLNhbv5ziPAsal5Vr8fgadZp4P5zS558k1wjsfafFEOOj0vWypw8dj0i1+HNCWmxrye+AV2Pw9HDVSRu8PeFzv3+VH38FIv8gj4N08/iHew/RHwSGGd2GOa+Q1dAsQ1nR6J6/OY9xGuk6b/+od6HoGjELTCTqNzu4cRv6HI3RzEL+/QeV5GTqv3wTSKtPr2YDVO7Bwchoar3T9vJzXUfQA8Vz9vhzO5P0mDuQytR2n03QeI1+8xL9DXrsbjX9jb0DutfwjKDpdclvc34UeoRWvljYvZHTA4XOHFBy8H1CzGbnXTG0e4FiG2oewkJcRN2jI0oL+wzwPoXkAxnvI3y1Hp3tXFgdfXC1nc1zgqPwa+p00nue/G4+wxs//79/9HnQ6MMcTZqQ2Ukfhd/0MjvHer8N2pZ10urdvxz6ZzqPDD/TGDApf1f+7ZQbSzGkEwgBcTUtD5wXc+7npOArm9OWHhAfh8zTzvObh/eyuXbqjTdTWnaPc4uGNMlWS8PREnkenoWmQvq/Or8FP7cWDP5CYMq+lZYIWqBcPwbGge877eTn6+et5HfKvoenq54aiP3/dCUzCKjeCUqKEjXjaL5xomcvLPC/6c/4bPvHtoRfmucvSccCcNuBNd6iXYZ5uDl1XnX/nLbxxj3Idlt9vF7o7rjoe5nhGzyLPsRIjvxNnDCQXh97Jb6RDQ+IvZGMOfooiftPWPAHL8ZdBmo4j7TLP4ZqHdfjBPXkn14Pfy9C8AR0HzjkucVwd5up0R/1GMxDWZRUOOl7fOy7oMNA4G8eoq8G/znMebxl/Q6fpa/hfh/wHy2mAdI1T/Hk53sl78QyqIxVZ0FU6t31u2n/zetrb3Z1W/qP/9P+4/zw9LWsEdbLW19dr9gqovGUC6vsmaaA11Rmk3QCPczzndzAnsJ/frYjginQfrmUeII7380r5NiDNPG3/PsFY5HnkOUB+y+WdwzF64CANXI3PvTqiM1jG/bXfi+u3geO4McfdPKuylxke744q61H8mIfNYV7W+b38rgVqYcvpO9++HxWnQV3NBR5IV3KYe8sOWI4zp73yCFHz3w1NxzLglLwbT9NxVLtoaLydf4OnzrENdf6b1ur0o0Oa+rnyEOaH8LopAbzHNPjk1/zovNFsSYjwOT3iC3Nv+QDiNC5Xv/M85/U7MIgbz0vQOJrOpkOY+xw6ToP3Haec6bw/qhytew7iBreLOzHHMX8GTVdfa6vDkfptAA40NW8a53G8sod11OZhed3ntC2HH4VLuDLPy5D/atYj3c3SCx1+8H6Rri9pR3pl6HxG3M6341mxILwHTUYj/zpwWkZnDQ7OTNf1u22m6al47vVr0KcjJ+qbdACOgkHTcBbtayy84sd37RSNHwxavp43CIaiscG7efxlPPPf3xbmec9hng/ourQsEHRe8/tRdKUV15J1MDoLh+1k1C0dM04vxSgrMBJY+Y2wAXM5m+dTeQVHAitsGea0zMEBQst4XB0mfxCJGmG+LXgEeFfvk7ZiNK6kO25WaZ7P/LmXVA8ZrccC75s+V4MnHYBOD/r9CPM80naYQQ5wUL78bvxHgQ4cHKBlwNXpQKft+4GsBCrPRX3P67PTQh0pP/wd6DzgEV5vvBfuvZ+LdtHp+i6Pzg/AcYBncYF5/KOArlWH/yYwL7trzo85lJ6IXFmiN6dzTn/fmydRddiwBPF1T56sjvBBXvDkerN/+BH5ijlLLEz5O09QSY/Rn8vQODvPxi3cNf8NOk61i8U1xwH69zJ0PUk/j3Nc/M77KDjuHR7M38Hd+N2bR11X87jflF9D4+iyStPXceWYh3fcfm4Qp6+8GMZmoa9qy0LF3Z/Ont2azpw6NT4i/B/+J/+7fSMOEukoHQrAQCy8MvQXZfnW+wXxLgbeexXTDk4REOgCdmELT655nL53fpWGcV2MsHQ+npcr5ttA59d4pD4RPCfh56DP4jR0HsI6vEYTD6McCXMclWfuB/Tm7snvLoerywY01Kbp20DRs0grladOPS9Dg6dyIBeRRhx0jGfXqMPx/tChOloRoB10XoXDQ6J351vaef2jp+It3jV93bD79wFPZmkbvJt/8G6epi/QaSq/ehrhYP6u4y+DgwHWTqxNjkFFQ82QLHjSzC7cC1xdnvFTniKMONLbACyrym8kyY9+WIQ3VNJD3MBzHbLhWVsMTmk6nfdzHJVvLn9zXgPvhFWc4GkQp/G4+l3/Pg6OW0KSVP57FxKX4ZaPq6HpmYc11AjiDI+fyuWhdVCnO6BdDOEVWtkexD+AxfsqW+obis6mwhd3zphfjW2Uaziq8z07DTWLtHhuHO66BA0d331ePxVe/w7jHgXKoX6qjLkqn/D1zdvQVGkHvkKWZ3kU1sQ9HJ1X5tcVszsZhSsvXZYLll5a0NbQH/hdBvE4NAO/Mo22HU7lZS5lC1QZ3XMV5jzgoueRNzrD82MEC044mm+FbuXE9GZBZ+MHntQRYhr/QXjq/LBzBU+FDnzoqbi5EnCI8beDOS1zmNc5OKhL2S3C5jBvi32vZ7Mx4dWJhVzXB+TlmXdzOWzA51eLvR2No2mUh99DVg6Bs3bs8rijiBUWXIf1M/SMS1jnV/QHKr+qb2XsfMSJPFXbA2hdpMkrJqDtQOPp+1wndN5gdK5GvSJhvB/v5vEb6OxKUXEXOPInbMiNayHr9ZSLd54nbWC8Gzzu3wM6du7axSI9mOc/6By/i7Z6OgwvuR4hCRvh9WtxPwhPwjneDi8cucT3J4eKJ/kBjgGNs/WOa55+DoVjcZ+/6/igeKbjX78CM/KW0H0NOm/Q+N/Bs0jf9X0cLNMmqglG6ftd31/XaoS5vggk/uuVMaRT8fpVwjtd6b88d5sqWzbbozUHKZpH82vejkCHN26+ibur6ibvSIbf+W+kwbPc6YT6navyq1/jueOCwgP/Iu85VLqEdWjTs/y8DM2DptXV+kB+oO/eNa55fHBcHo2HjIrr2d3v/rDzMjROMMdbfJrldwDRA/assrKgZ67gOXP6VNr/sE0r//H/+v8Qni8UahzJJg5Dca6XKByEJ547hrg89+85kXMow3oMNO5DyO80usp8Bo17Hn+e7u0xo16YSgDRCJrulTcYMmBOt3dz/P3OndE7DuZ0iVvxS8n+1wPzsn4bmJdpDqGyREI5G5o3y+UF4tZIaDlKhzilOY6mbwqf4/C7rjyXvB0B4s/pA4UjCq7qY5EeeD+Xw8bfINxfPS8U5PhNtsUb8Su9nwnzW/5FA1x51w23cXd+fT8OKv+lOGOj8bs0KkOXeRlq2dWsTANmMye1tG3QHGzBpw2Mttx5e1+0u4u1yLPT5VelXQbxJEvCug90EJOFQa84nQ8YaRb5LX67jisf3orbRqPTA8/gKHwHv3PVU36TqQ5vmP9efm78DQc4Z+Gd3wEkSs92id/lWsZVkCDdmMVpwwf4O+9OMw8Hy3kKd83b8ByW0y/j6d+g8ObnfJnDHDrfOS42oeTlkKQDOK5eazXCQoeIA0/Tcxwc068aMlpplX9EKpzhbdcFkEfTfVw56JE5DcfR37DyTUYg0PjnddNhx8Gcprov/n832eBXL1WCf7lM/3VA5THD57e86MfflI1087Ta8hzm9X4UVH0cAXO8Q4bqsaDf9XuwXIY5oKF51x30ZTrn+NyotvmyWGm/KY/fNnwOh/m+y6cOH7SnHIvPvCzDPM0cOn2/P4iXW9mUGaT0+S8v0uljOzou3rn8Xi6LsNdLe/DF6fig+T4P7wv0HSzjb+g43s/jzPNxH+9cXODDNCOOa9BwJBzjS87pmwP5YDMr38pzIS+Bg4GBBHvXdM9pnwNZPHDqE6c+k5RrrEh4l4bGU+9n+A7jHMadw5z3oPHIW5vo+ps/g3fi+80H87tCR3hDP3eauUwcBcJbPro8nRb4Pb/A/H2DMHgah6vzFnYUaP1fx/TNtHqlk63tOIYdKdrKxvrGdPr0yfqQcHWumgCdqy5cSKvncgTyvolt5N51ZXjnud8vg5EA8V2g73MHav5+jJCNBtJXw0GcRVi9dzc3dwQYWS4BTV7ASJSwlZr7PcTXdzDHPX9/nF2td+hYpDuozGNO2xF/nl/DHMcyHBX/m+A4PN/kG0jT+czvvS666fv/sfbfv9YsX3of1ie+6d77DfMNM5zIGVJDixYp23AA/G85wNAPBmRI5oDUBJJiBA2BlE2RpgFDgC0DNmBAIuQkmZIhiSY55FAkZ7453XvfcLKfz7Pq6V67Tu/zvnc8zzm1q2rVShW6uqq7d2+PD4VjPlF/+OhfAF/aBEQuY8qeHtFV9ke7KA2X5aHzB32AtK+ytHwvP+Yv9D6+ge2OzXHo0FI3QAwt4Rjg67zA9hT7gsZku9v4MGwTF3N5bBVdBCXJxrb5FHL8bvzlFyeKPeAXfJEnver0dbLRbip7HyI3Azo+2I+hP/qOyfTyBJDxNyM6u5+kI0s64zW68AekPPCJdfAA96vKuZL4CGK71bFUPb/53e2BTu+6O2Y/Orp8j7sMcXSnX/cQfhB5Yl4WsodjerK5wlYfc+S7jY5jdDDbgVcaldropg070dVjasDFDRYJ8HSd6e9HOEIG0Q2ir9uekbp3n+DnbiGIfNJpO3wjzfELnfxRf78g0IcfXV/5wfg8bHPQ/e+IHuIAnTOtIwvIPcRG9CadfMIx3UF8COCH1uWiC/AGUZLhSZ/NMh1df8cx+mw7cXwDpAnV5xxP+4/MHrORsUJ52iA2CIC6BWi5vd0fU9ETW9HR2yg6O19ikHKQdI87b0faA8x6ket6ofvrA5zRhk/Qepvu4oturjSn8wfQvacfu93P3tYzogN++AjX/IjwyIOuD/T0ZnffX3REP+j+QCdPYK4hnvmSfzhR+w6zK01x5ws9bRIwHgF88Afw32qTThyfomNGlzuG7kP440vKjm2ujuuHThj9rDF2d3ejY+Zh+cbXvr5cXb1bXn/+2XLyb/zpv2jLNjR0kebLsWxy1AXOpzMwmA4IzD8aoiM8pyeHX4wMuo4uz3eV+tt30lFzo/R0xEMHpOlE5CKLLusjP1jjB3H3qcP06E48+NEX/au8eKhH9yfAJ+hpR0J8TP4Yom9P74eg93FsEaIvtlMOmauW4UvZU/b36hGZTguO0TtiL3rzfbbZD8pmGoCecZQQQAeh7ckHsQ/go67hDz2APpcRd/1dX4DOjJGZN4/HRY5ysa+T1d04IdaYJFX5vdsA1ldMq76RqXhG8+UY9nxe9Qp7ZfEBn8Mbvs4/ywadDiiDNtODuTy6Zp29bTJGZnBXHjH44ZvHQ3Tanv7ushEu4qCHF6LJB4AOrfTmWKEOHGe0mdk0p8nnQXN+KNr8cTRAJnTZbsfGU0h9LL6DzBXGMOGa+8eW1VYicU6Ro0OHPuIndEHe6AOfDtsPkE+/zMhCCsCX+hC6nujis8+HwLrFy9XjLC4yLimb2zaI3tiZx0vKg+jtSHm41vyQPfQjx/7xp0Yi96GITjDL1fl4q3svJ41sQhC+8KYs+UfxE5urrjs6I7eHuay3dcq6vnlMbfKMhZpb4entPcsEoc/1TX4GdHgI0Z180odQ2ZFd/jEb3VdszGMm9mLL84r6HLnQIpOLI6ED6Akg5QmRJUQnaejh70j5rK/zU9blwtPlPCWoD/fKumwHs3R4AnixTdz7FxrnXFTNMh2UdXtJzz5Ed+qZtsrTAgBd4aPsmN1J9YrIzDZSvyA2shbpsA72CKRHvsPlwy/SsZF3NHQkH/7Y7f6EBuL3rCeAt9tOyAXPLkfaR3fjQzah826otrMJ+MVyq83V7e3N8rWv/pRId9pcfb6c/Ot/6s9rDzUauk9uSqNWTWJn0zhPIRV6FMv9Pdk0dHQnnIrOd0ugcyDTufgXPmKQyrNRmudl6D3uPqErHQR62bF6wsGjM17cDsBPiE/JE7hbtrdg6fUgxJfoIM5COTpBTvQgNgA8ezhGz2IiiB4QvfEteVQlDY7p/v1Cmr2Yid01qIzvEZDuwA+uOO+h/K12pF2TB2ln0HV2Okg6G7jUG5DuvB3YCW/4Zt5e7ljlSQfIZEI7aGvx2adDdmHzn+/U5eTHMcSt6ztejf9I5nE/rjr8KIiTKw3Mfnb0tz59qEzK4CfQD8knThreTo9sp38oItPlMgaO6Yq9A4i1byYiT6D/oM9lMqTcYV3eh/gbJA2dPuz9mDG/h/DFL/TUZl38bQKd7X0RIBf7mx7qrvH8xOK809ZxgFsjHd+T38P9GIOxD7reOQ56Pml0YHPWlXuh0BPArBPZ0PC5+52yWSbwuaPpT9jjh0bZMeyVRSY+9JBzzwwVOSB3rA+iI9jzudPm+NhjgSD12JM/howZMI+jD4ZM9Lmt45j90OMzeMrXXobMB8kdubtyjL/rnG0A5CLrMgXq3em9DbudA7kRhwZvt9fLQOgz4Oly5EPbA75hq9vj4pPOKio9bmMP2VzFVsbM7BNwmdopFx7K7uFx8BTClzi2ug3rG/Nz+mC2Eb8O6fv17m2U/DGgq9sM8khg1kgd8aHXIYiPHeSz8WHtEsz12dPZdVFGyFiIbOo3b+yS5vtTaI185AizPVBy3EUuO6dS79dn3d8tX/nyV7zeur56V48FZiHAHELlLDAeEZSI891ZQAXiSJzPxByHHIud28vwdxnCAd8AaTqMK2UA3eiNfcpJH+qidqKVAstFJ29B5DFA11Fx4C/9CuFLfAyUnmohRe2xaZpk4kPaIH75BEnj279D/myUCMilPuFLO0LvfB3hPQZkdgF9FKEjerqPoce2b3uPNOhyXwSRn+Fnvu+oK64NW6Ov5kfm0MBEc8w6srQVMnvjLbq6zt72wPwydGxz1fuCfMpjN/nE1jfpSqxR6Tp2dL8P+l00WfAipNNPtaEC5ue7hOJDh0oUBt/OnavUew4XF3Xsx0box1BFVR+AbOp3DOgOX9qtfN7Q7cKXNHH0dzu9HMz6gugKH3lCNqWd9l4wUBrSZpGPjtjjarCIq505nhEdvTzp6A76mAApT1zlyB7qvL699Q8uc/LhrVo+caqM0nz5+RHqkvAjINftlg10MaeNYxrdw3aBfNEB/eaFtuT9BMXgJ+RcsIdjm6sg6U6Dc48HHTk+bsdjKp6TZL/zA/JdLvZnviDjMvUIV7yepaIPP0j7XKY4do/ZKbiGlRp6wJ4MtLVtB28kavH4eDyDrjeIrn4MRibnt8gnZm577NWhfniTJ47sHrDfy/f8fB9qaXE4N6WNjunbK+9+z8h6IOONQBrafv3Utke+c3UMsy/B7BP5orGGgXeMByFl8TFIurcRCB8hdiIPZnrSgDbstFnPjLRd2hK4H7gDNzY+M+LHDD9fMNUlfbqHk5PzdZ6ED717Y2AP8SHxge8CeQLHhhIrLfyxFz7SW36/3siEH0SGAELvccqim4kBSn5uqINyQs6nkSGkXVO/lO+NHX2grGRFI4aeGxzpcwJlIHFQ2UNa2gwQnw/9oYHY6rSgaPhVuljD0dQcKx+9fLW8efNaFPn0F/7K33j40Y9/5DXCxcVlvR3Kv+0wGlRSxOUQyurNUi5XDJ1KkifdK7emteCbX4jQEbpj/fMc573S5AmxH/3YK3/SaSxS8XXTn3IQPib1dEjilCfEZug9BpbTH2+NC2/fLHXZpPfQdXe+bqsDnrVMcbjwp6PrBdGdmAWI21LlyB7oHSDffUq7B6uuQX+Kt+MYHcw+BJGZ68V4JZ18+J6y8RQi57YZIYuY7kPs7cFl8Ix09ylp0OldX+eZ7ZDHJx6tSslsIzjQC8+ghYeyLhvERt4K1vWs+nahMl9JLRtdZh6fwbEf80Qmfh3o4q/dXZkBb0otg9iRDUD0xj/y/aScGMT+TCu6aJ4PjiNyXUZHiP2jTtYxNLgGZj8cLxJUVZDaNhv001bjBm2iVToyh0BnrNkXfIJO4IAa9PKzcLT/Rl90XtJ7bWf6kSvI8GOj83qcCwdtsIOUJ+bRwxrtpSc6wewXge8Tn5xpLAxayvZiQPrBj4htuoLO10Gts/CaechT92w2GIMEzn1grl/43PeiEczPAvixSytPcFCXcREm5a6bQs/3+EPR9TBW60UYpaP7sof57veeHOnuI4/g7IG2op0yloB9GheiQo+dQ52bXV8cVVGOA8pocxAboOvwrkTI3AIo77505GmE2IAvsvFlxjH6F0Vsgl6HD7Hdy0n7LXtC1/EUuIgjBxC2fOc/1lbBbAP57lfXFTq0zo+NmRbZpDs9d1dmqHR3Dknb3o6LIuQpi9091Ga2eIPoC7psb6ekbUvr7RRFHnqXPebvTE88w2uwkf5QYL/re6+NRrfnw3/XUf6mPtQdXnJn2uzCvatbDNt8zMf9csur9JXsbd7bdUa1I+1bA57XPfAdyHueEFKaPdKL58+Xk3/zT//WAy95yONXvKL1RBPQ9gpSBsM2eOTyUF6L9CxKCN058sGZ/uKsdQzePhgSY8d3fLBEgylPYzCwGaSETGrRhXi/wgJSDuCHDxoxefSAkq+QfBD5xPhMIB9dPR++0DMJ76Hr7rZD74AeHgDPzNd1gD0ewCuUU4aPsdn9J+76UtegpyMTWB+h6erxF0VsPdIzFnf4BuCz7d+nnWNytFFH7O0hOrovPaQsMYGxCFLeecEjPcwO40LFXJb+DFb6yM+gLHoC06SHRYXHhGiUoruPkQ7ETzTD9IVUH1u7OPIq2oy12ScWkEc0rbyJ4SfIA+dnxC/zDD973WbbPQ/Cx2f9Rs1jZF6cxw93tBGnLHqJY7/TAuixyXghDf8xzHPhh2CoP0D3YcYf5OYqMrOuL4q6O7bp6jp6P6Tsjru5O3XEn3nuto/6Z3NFbWYcPTYU+giY65sA4uNto3VA8xMXij1uFXjpjqYDCT/2qevudsH7NlcfivBnPEaH6Qrk0zYEcMzG2dmFeWj76KGes+wmD31/rHcbkS2dNd8G4YuNBEAZKRaRQcrjx1xvcH+zLaaD6NyDWsd9GX1d/zE8pW8Px/hnH7vNYzLh6eWkuWCWsg/R4+NJUS9HjpB2ndH1zoge4qf4gP0dfOENbcZ7dY3iY/Kgl6HvGF/vDwAfbZHjILQ9XVnn8lgafcHXAmZewl7bQg+6DOjpDuq9X7Ihsolz/gIfYiN+dRlC6pKQMlJapa/5vThtTJ5wv/NUz9NIO45zvMS5k4wb3/z6N5Yf//hHy831u+Xkz/xGfecKIywUMOzbwfrzAgvBLJrCh0I1Uu7e5PceMtHhqsyv9PvbwwWTKzQGDAg98GMpY4zBa9v2Q/rFiu6UVbL86nrghUZnzgsdymab1iXAMzd+R6/DXhrEdi/fA3Y6LyG8e/nwJp/Q6QBar8MBlOcP0I6kkQcMynuuelMs1ym3/tGv5EfC4BGiLg+wW+9UKCbkE+MLIbSOrmPmidwBpsVd+B/xfSC6DerQ7XfdCdASehl54tCyeXrfRjuyhPRddIPwiOqQCw/OiT/yYPYhcdLz2Eg+WMfDaOO+adoH5Y+PcUJoRQWHYy78HVBiLXalXWl0OXsgh/Y8ygbmeAayKYueOd/1U9bz8R16HpntgH7GVU6Xb74QmDddwUZLOvBCywl9Dp6U01d7MiB+dP9mSJPbi//1dcHiZ54H6JjrA0JbbU/H3x4oW/lpp6qV0W3s2QPQU5cAfbMvQd9cgV7ex3joPr+NE2t0Jr65vfV5jnzRFPTv3/6rnBELyReK16lxIYR6xG5sQNv0l1/mGau1zf/EG9DrVwGr6M7L88c8oOs+jLcyENuhzfH70O2krliKXkAfwJf8jH4sEafvZ/7NJ1uo5ARk4Iu9hFpwlo7oDW/SCeYRmXGSsqDzd5je7lwF0bkH7lz5Lo6wZwPYl1Z2TFfo8PeQtuw0AD1lHZ3nKVvwpDxvVuy0DmgHtqQ+XNEFiPd8AuEJkCPM82LXFaQ8SD485Anpt5T3tusxsIyyocEbuYCy0Emjv+u0jiFDvgdAWW+P0AH0flyRt6z+IhK7PQbRkxhQlpC89TWegHqnpnP5nh4A30yH1o+VjvAnnRAaIL8C8qh4t9Fj2oZ/1jXSpHOZbFOXyU63EWw0bI69kNLcucKNr3zpywsvtri9udbm6t/6LW+uAAsYwOeJb4HKgHbAPFfpK8dWXDtiZPqmZXaECqwTxujk2AnmfMArHnGC8uglnm10sDiIvvASsrj9Ijjq1xH7feB3pF26XOpE3P0FKZsPGEJ2/OHd090Remx0W9K6phPQN+skD56qHwi/Za2bTVr53+vQfSB0vZSRhx5EfraPXXGO3CG6/B6iMz6E9kWQdsIvQnQmgK7/KdCve/W7bXdWA/SdPHAoH/F3h4wH1SeP0XV3HLuQ4/rslokoob06z+2T8gctCYP4MfvDhm1Td3Zwlwi90ZVjI1jTY3zOmH38okA+Ok7va5yn7UOPT+7bmGMxrJG7ETZYbmoHt5fkWdyZhNgoA/6uXssDcvnuUXzpcdIHNkhPejrgCf+q4+zw2AekwwdWXoGFFxuC5HvcfQGRI59jg/YkD30+XoJ5cxXMNsgD2nU01UE5CA8g3e0i0+e+zgvQsenBzsYPoic8M576La1ZBl3yYOQeY/YtuPfGbCs7xhfQ/iD1TQC9LXqcTcmMlKcuiWmWTgvfU6gfiX2MY7L90cPelm7HIUNMmfsJnrGOmRG+GUd+Fea4T1JBSXR1X6AlgIwd0PV1/o7Q5z4CpGf+ADtZ3yXs6ejI5irlxLFB6HLkfXEji8MJ/Xjp6PqST0g+6Hx7mGW67BeB52eNEddJ7UZ4n+3OC1LfWRafCOHjOOxtA1/KiTdZBQ2sXqeko3tGbHdEf2Rjw1DM7LOHbrcjsqnPh6DrQj469mxQcvrky162NqlYbee16rZeDXp7EMMfWfiRBT7ePQ89LBesUbxukeyv/3ptrsw8Yk62qbxYnGaXxyA61QmM72aB27EApLMxShwHD5zhDsdwCmTS3arRUQPVlocOUxUf6xD85Xn7fvUnISeFGdEL4u/7EJk5PoZZJ/l+EMU/6P1RiNQT3mr7LR+dkSefAKB1v0JfY8oeDr9oGJ9Id/nQHz960XXCT65i94VGSX03YdMJUo+OEq3y2Cas/k4+kSd80YMazDpBtzUj/nY50G3MsukX2o5Autd71kVZ79fwk08ougLHBI9eHFl8db8Cvtqk1hu5Q0T3DF/b2BfZBWr6Y4FruymgptfPgMffldjGb9DbqoN56ERzTyZBuzfq6/xIh04T7Wsq/vcBfdEZ/tAIrpP+uNvrZ7jDI/+RqrtCW1sY4jn2Y+exBWKv292Lg8f0HLeP5Wbd7iTm/Mo9QmS6L6ad1/Gd+oVOuwShOc1AFKIrY8ILrLaIA5GBB/3kU35sfIAvurma6XOMrdgH3Cm6ZdyKJXwp635RlnI2usyHAFq33dvqALfFM+PgZSMK9o2dm6qdc9+M2OuAwve6elnSe/wg9ZlR7Ieyib3obG0BvesPPTFN2Gl7vDOOba6OoT8WH/3EXX+n09e++PAEDviFcx/7j3Fs7HrGkA18SL2taegDvT3mGPQ06PUh3W13+dicQVnKg6T3+MGx79GGPzoBNFKjpo9wzEbWnL0cnZlPut89v4fQ5/gY9vRh17+V1+yFDvZ0Qps3rqGHPzTQaQmhpV/Dv/Wz5tgx1oOkO60DnynrfITZlzXPXFSpA7mnwFMZHOjMDeHv9eFzs3ZYBsgnHAOX3vcw+5i0L0bu6KUtOy0xYqT7d66Yh5iDz3TsMxX7jcu/9qd/0yaihMU+IYt90GPejOKT8aBFjnAMh2WkS5Y0evrivQblNjlRQdtCRKJ7dsr+diL25o0w/EIicqhZN3dqBej+QqlOUvMJqvQWjWHExsS/yMwfImMg8zbCqsfQKxkm5JPzWrSEDlzWeDvyGApIeXjT0QFp/oYLAv6NpBLDsv7hkg46fwwisxBIO5SS9SSiPKzmQv6hFrVB2jkTyAEkwvcC0sZPIXVL+kPhmg1XZ6Cnt1Ns0AoM/E4LOn8HP5Tqdh7lkcvjOOkTgtuCdmGxM0AqmruNTl8nYf1Bq8+tfIYsWP5DgZ8cXr2vUg9Crx+AFhyjz4gO5ox8J2TWCzrtqQkw6PJqaUt0WnhDSwydQD5pQJ6Q43bGmecDJR7knUKJcfT4CCIjkCKtoGOKibkWeCXrY7hyy83djfkuzi8c39zceIHszRiU4Vd83UP3fw+93PXVGL+TTwzDTnfZEV02PeiUxxc/8qBxM58IEait8WPs6QfWpaJe/pRPYC4nT9jrP3P4+J7bER37/V36kNlsJMZGLszFB9tmJyOW+BCfXI6tqVVYb3LMfhGU3dI5auY0fVG+kO/2M1aLD1pwbKyLaeg69G3OB8y3eyVdR9oh8O/gTOWE3nY99qD9AvCxpuOJecf50T7oR2fWMeS3ttu30cvjD2nPZ0ew+j0hd8e6rehNCA0c7aOGAzkFnwckn5Ay6gGiOzHlnTd5EFpAGp9uxgaAQ4pSyyj2Jn+wk7de9d3ZIHYfEvbQ6bM/0TFjPHH5wajjZN/+MXQ/AtK9jTrqouJWB8sVYbceqGENQRsT4Icv+lcdAjTrHWuXGX3sxD5IPAN67Mw4tjk+rku2tVbMBc+g6sUbF+vGQcr45HjqNHQToPPeB45p0uhGPuXA581Jdg/Qe3sGmQ/63mbun9CJCfG169JRoRHVfVAYc9f5xelyTr2VPvk3f+3X/Sp2AgoyGfECiSjcDKrCZ5ei89xyDYqUwXvsgDhGz6Q4I5MTOlPBIPYOUZXPQDWlyez5xpC8va1X7FJXytPoXXZDTR6Ux0YGNm3X7XLV+uGMTVuVpwzs6y6oFqPLNhliZLzjVxqqy0aaeAYdX/2pdH1IOVTaqN4uhR0kYw/Yzqouia0P4jv50Pbw1MsH7PtAT3+RMYJUl53R/YqvIBvETnsK8OzVG0kovez3i2P1PubfsUXOcSBw6GfXDT154hxDvW7kZ9oxRFdHZLrsyZG3fNEe8MWmg+g+uUz2u615wiQkn+MUWULyM7ar4Bxr9AuhZMou5WofTihKU4ez2xvF8tHFonLsi+2EiZy2FKd/VmL0cz8y4l+vxx6OlUNPAPjI8X5/z9b1kO6yI3pAygnhPwa05I12H4pcmAKxAZ6y030COVaO9V8tQA77t4+DL4JbnRtyTuzHRO6Oxe/o7vUIjdjrlemi3fuQena/SacuCaDs0k7Omr7nywyoqVfQ5WZ4PI10x6EfBWgOIj2lv5cBv1F4pD8EqTv1IJ3zcPqffNYz7xsHkSXET9KeV5z7ItjvP4Durr/HM8I3A+4c37PsMRkQ/vjQ8zPQGt0uR8a5Au05y92Nu0oHckLyM3p5/EhIH87QUTBShzhm46nN1TGZoJeT7mMk/hGfn7Mm3uYJkHp0HRuQ385/0Qm6DbC2x5Ejo+vv9ojJJ93j0Gcc21wdg8+XEuk+gNVntQcxdSLNnEo+81vQ262DYy+88Tkx6OkO6L0M3YTQ9vwNehl+gVkfVPqD6of/ZIyz8/Oaw7yx/I0/+xcfsjBBAZUhRDGgrJQQdHIZj3yBvYNsRnR3QIuN6IBWDVonMLDZLhyzVQfRhiykM4iRS0CdNxjDrjccXHlZv0cAf8X6rNhhmwDAXt17OdNyiVoR3aGy6rRep4CTi3fnwlzvQsl3G/da3AW5uiEvHcNsDTrL+XES0R8eNMBPdbKhD1VIe6vXbXfbWJEefmghWW212Qz6GOlg4t9Dl6ZqaRdj1HWlOMFHpA7LbXvyJ7Cf0Uc7Oh70QQug0QYzSscwMeRQgqjHmmhcfaLtbGHYAbMd8qEFveyLwAuWkf4w2fLRqR2/gNuohdC7/pQFlG156l4TaUSqqI7xotdxBw2c7SxA4OljKnKoZF3ex/VQZnlS4QMr7ciV8+QTByWFFb7bxSS56eT2H1uW+/sbHxPwvTo7Wb7+6vlye3Pr34q6ub33XXDuHPHGVc1kvtLKT0uIsJxq4kUy57DuG5j9eR/SVpGjboAXypgWfYOe8g74fOdDgeLZB/J9nsOmeSxj0gH2bIB+IppRPlTfJN+RfHj6GOnwVe3BQ0Cuy+5hLk/MnMCiAMQe7XCrqYKLfxz7AeWx1/UQ3nfnKvZBZEHSvQ7YT77LiVv5koGe+Ek0ns57TI5xzd8XQRaKgDh16vWEHp6081yefHhpB3RDv6VDBNJz+5DP2oY0IN2RPPKke1+6TOmMA9DH3qwryBsJ5/Lo7r7MPJR3JD/z+rceGy183T/Q5RN3+3ObH7PfcTsWyYC4+0C653ufHEP8Ae/zP98nDR1Q1vMd79tc7fk12+wxZV0GVr6SUumtrPM8BnZrLATUm8CFfmQjDw/hjrtjphyvO3Hk0JWyhLTz3nrHGPX4EKDb6x+JxGaALY6Z9D1PbBR/7Sso76As/oIc2502I3XaQx9PoLcFiF+AspkfUJ4w20JyiCut+piv6nWp/kOnHwv8zT/3lx78uIoqRKDAQkPxnGbR4A3W6OoYnh3oyAQXHakM9lIW+er4x5uWILwBaWh3dze1FOJ/lBOnPLZX2qjnDNgQD19gcUbSDqhP5036pl2d6IgvMzSkvKTr5d3voKf5ZeggVGnQpw5U+cU793mrowesyHQ6Oq/ZlKk+XHW5VblaSPXgVbhDAzY0kfE4ob90upl8LzKGZhyrN/Uh7JXvtQVxFna9LaDP+VXG+aKB3mf4Gx+SB9tm8xB7ByOgDaXEerATveFffRnxUzjGQ71TEn8B/D2/peWPRtVT+FC/Uo5uAnnTTuoY3kPqHv56hELtwpAaegLaKxNr8fbHJqDv1+PAl+QJStMnnU5gcVA660JS6Df8ToVa61xzHG3mCy6yeaaB8KBNFVennj2/XJ5dni4311fL1ds3Wmnk2fnSM0aO7+zUa7u3cYZPfmRvq/IjpB6EVW74P+NY+TH+0EsOn53zYw5sXmkLePq4TTpYdecA/EC8jx290Z0+AaFnLID83kz411j1yByN/Fw+A55et57mPJT2SHB7rI+LHoKyAN7oempzRX1mudiJ/6kzxwWAljhp+pDQ/d/K9rE+Gj/sEGZ/Onw+2NSvQK6fw5G3PnSNY6JfMHwKOS5SZ2QJyaN71e9QPKDHlHGMpx0BtF6/2ZfonIEMG0se/U++691Df2nGHub6dR+DPV9Ck6c0htMz9nQQxwZx2hAQ9/LQMZHH/FbaQM8nTaxR4HTauINyQuobudid0XmTN01zc9IB9tKmM/I0Qvg7X/xIOObLjOhK3F/v3/XM+ju6XykjPloPbjhI39y2e/UJ5nzSR+t5ZHOFXJchX7roj6L1upJOCJI+Vj/mkC4z6/qimHV1dPrcfgHp+JB8lyv62LRJBRdcWdd88tHHy5e/9Mny3e98Zzn5c3/hrz5cXV1ZKIOUOMrnzQ9bAOXMTx7ezr+H2jDtAxlCFlXYr0XUVtGO2HDsf+Q5feG3ScPP0SCDN3Km4SuNWqQDRDYyqZu/CNsWStEDonvGsYEUuRl+bKb7iff8xxbF9eHYczhtpY5l96zWY0noReBzrT9eXOpDm86bq7duhwttrNhTXVw88yLvzVvRWaicXSw31FcHsLW4rsR2RX7Z5CMcq4cqvitwrJ3S1qWPum66U1ZpfzrNRO4WCh9/KlLPjjwfUAs8oukrzlxRaLoB+aRByk+PDdsqfgRGoe+GntY43upUtsrEVh+QRdOMztPhTcOwP18giC0lysURv+92f2wlZszvgWJMYCdt5sDy3CeLxz7Dl7Yg+A4oXt2Nnhoi6AV5IQShSHxKrga7KTPQ6xdINB1UmVes4h3lIH4HJisbir97KT1s5E5lj+ORZTzNcXJ/p5kP364lp4U3Gy7x3TzoZB/bEucuOPby/b56dKIsaPRxdPoonWEPJZd2WoFszzfQT+GPDHG7qXKArjdp2qM2fNuVxn4OqPl4azfKCdTliyBj9ilEd8LxcbjV9SCmE9Z23z+mOygn9LKkqbePTZXnO7z4c/ewf7x2e13nU5ur8Awx5Suu9sfO1hZ5LDwIHeRJj+TBar/ROig/OC6Vj8wenrpzhbzHiXxkI2WdtJ/6wnrhIYgGjs15fMdVAiP3GLEDT3Fha4jowz0/5I+tOdABPE87MfwbdGD/Gx/O3/D4LzaQU7z6sov9cSttce8A3faM2AJrrOCvHDRlSeWY2ZNxX4iReJVQeeUL1Ikx4/VEiRolW3zojF6QNGP9gMfE8jMy0ROZ8M/ovMkT5jtX79OT+ZfS8EZX8kHa7qn1Kuh6QH6YGkCLL+iLnfACilmz7uHYmPLTDwK6o8/HnPLxO2WA+FibHMWRzVXXC8jXGn18xcT5w75yXJlKN/k9/EFurmaZtGlovd0I5G2PQtt1go8VBzrhGTdOXK8TpWXCabXHR69eLuypTn7zt/5tzXl1MmWRQCUZLJjylzk9cdetYL5wxt0QfoobMzaoM3kWNm4M/dnNpEXnzkgBh5Esx6vxqCCOMxDrwFZG/VwVwYadFhLjb3x2oGxcQQ6SJoYXRL7TOh8on3b0cACxmBpXvaFzBZUTRQ7GQz/ZihHja9EBcl3/AWgDSVEaiTWNTdp+AP95xO/0nNK75Vwz26Ua+1IS59LBG7gY+JwU+S2XO4myMD9lUOAfYnx3jqsuqte9gh9jkg7v8ZSvK4+yc3/jk2a5Hd+5OrhNQqmS1UpBn5iDo/UW0naA9JbPImuTdf/LvzHPHuC4HjRtPsy+ZDz4OEBOdbhQ30ZH+VB84QHE0QWd4wFDlnPCRVsa1kEjzTHyFFY7I31yBn8dE3NdwnsAkXzb2umhq/GRTFOghzFGS2j6GeNXdihTvc+566k/byBgEj/jnzmZzXlJYs+RQTt6Ina70G6mahxyl0gZEYpUMYE5wBdM3MHlnOcYDA2SH1fVH/x15RDf5L94CNbEpKfYPEUxLnTc+pgt1WPOo+849gYR2I9IkSUNDZsuHuNBGdpu8LCIPL+oH0SNfOY5j13kTUXbYdoxMkOOOtGypDZdsqWQMTsjx0X4u1wAjVB156mFWiAU5/Bp2PFmFR0Kse2NqFngHK1GGnpl+FBWsh4D3JffX1THvw7qwGL7cUnZ7MerfZSOzMMz4nMtaBLLBu2Kz0LV43Ec39b4iQsVvR6rTd6iuX6/MOXoqHFUIBG98spjffS32o5WIM24tcgosxQ25BPHChqcR85savcxHw2TRi2Ca/7svB2pf+LbcSeIlxn4vKK2pqzPhSCmCvvj8xiO3fFB/+yfgW/UV2Ohl+MXIWMk+fAc+Ks0ZUnrQ6fDutBAnX03hjYcmGV3oXpQlvLZfuwBaJ5DFeNvLyMPvY/x1AmZ8BOYk+kTb1xlxhsk8aUu9cTAOF5Ex5M80QIhc2DxVv+SBvEJ+wQw04q++dPphNBje6Oja/Op5v2qu+94DjngcvEi53yLwwNiK9hsbb4B0tQzedDLZ0Rnyo/xfQieks2xFXteh7uFtjoF6IEv/ZY8yFhJPjHo9j0mVBZa+Mh3fZuMYtI+p9UYAZT3MbkHHtWHp/tKIB0/qD+wbnSu+4dDzHbQEZ1gjgN4elz7jyGPX6Ms5aDbgo7/HDvc0a4Lsaxn5KeOs0ud+5mrT/7tP/+XH16/eSOFIl5e6lMH6lDqkyIHn2h0MD+MeYEjLK4GT4x2w3MoHY9BWRB5YnzxYwjJT3zRqw8RRCQiDBnQ9WWQRU90dJ6AdMpBZEWkFxQxESit/1kfWGkKXooqn4GUsgyiR0CPF4qHKNlxoNg2B5N4KTsVXeUnd5qkRUhwh2sByjDlN018gvBgFb940enls0hrnTHAAlis2RCKs+jmMUkqqiwHlv2DqxRIKxPgoLcQO08h5dGdA60DM0feVlwujE+31QB1wgfXA0KLAX1Eyu0gPvL8ZkF8jz/Qexp8SL1+v7DPA6RZLPnYgI5d0WO783YcbHYGD3GvS2Daed1FBoyS4EC/x9cYQxpn3D1Vr5U/B3zln4PS6LBt8ySWFGViKL+2OYgiFoKnGrc+MrBpdiZBjiuRVId67p3tXc1XVujRP/Q0cPeyn8CYvGkHn8xjV4iv8FCe/g4NlMihjZQF0VNyh+39PtDCDkMezONvxjrWSY8YdB3EnBzQhU/9AlDn6WMk7QV8B3XSR0h5ZEDNXdU/Hwq0WudhUxrdbvlfc3xoM7rfIPJw85hfWUt56Sj+brx4jjS5+dFoH0pF6fDm6kg/HfF37zE60mlT0ul721Uj+Q85gsrh2ddeyHkmNhJXvWeMehlpS2hFwS/bU1j7QSwcZ18EX3hzJbisEs73sUoZc0Pupvlcslu/DfEfeW9MFbMZhUZZL+9j/ACjHr2PCD0P0EPwBkegPGWAshlzOfn4kTkNRDZxzTubbNBtkN74N71dJyH+BtCqbR4/inmrDSr50D4U8KetkzdtzJ+hg56egQzlhOggXf6OeX/Us9t7H8IXvX9QiF/oTFua9sSxEd74Tz4+Je716rydnnTsBp0vbUV5l53tdPmOW27MTLrxJS+VA4zjjGVf4Dd10/0+G8cw+7jp2W+HTkN29jsxVM2Ate5RXV69fLE8f/Z8OfmNX/9Nc3HAwHarSnEVky/QuYJUWAE5Fpu8rpgFOkqteBicjXfkKuceogcgjx+1U4dQndl5fFVvTOyctExXKHrpmGN46MCg+znzxw6AttIVWPC14joJKqxXQlM2EiwIATqtZehzfujlM2Je3o8BBoqj/OjtgB/xTVPXunj2tWG1gx/HEI3FKo8P1N2rsgOP9SrDZCiNoslPdCquoSyqDgK/6APK5XM4LGP7HJjK+rsPwx/i+Cdv5dthfwDKAvO1so7oAce/4Cm+kS7Ag2z5BsILkF8XOdAr4U9Jupxc3b0ofsZUbOfAp+7RSWy5EYPEs+3QZ0TvMTzSy4JlVaVE7ByxQU3jRz8GAPyUZWxRTvCaQuV3KqNVVHvtuXVcioe72swUtGU9iqrwcCtlzBWD3ycCYkvWxkgktj4S1OZfi5z7a8kpzziRHY55xpFfxiBZxlD9cjr+Iyl9LtMY1rimCP22Id9uuXrPuOcODP0me/UcNG3EPz4hXzJuC4o8nxGP42bwgegHtNHcfoCmhd75aNMsKpKPrsH2JOAnANhz4S42Ur7nj0GdBMpjG8zy3ad6tKzQy9GRMZq8Y1OKN0gbUR6Z4NjCGXQdHdxxT3/En4B0z5ef8B7qilxC10PM45A0cmgrhk9xLT7KzC5SzoWnrotqr9+v8OeG2eawmMQjrDYkdygLfUiLZyubLSJbMfO6MQiR6X3teOiw3lE3j2m1NesD8tzNGmrFVzF55osjVdnFU5urD4HXAEOFx77+7Kuc4lzmtQ3nLAGd8PQ0aw+vg5RfNyrITu0Yf4jTJyB0nCCdPDxuv8H/SEZ57NvnVkY6xxQh8inr/JTh88UFP/tQ5UHx0a8lEz3otn0haXSQhtcvvxJfVFEOO33P36CazsWZkit7Qclv7UEA4QWhgfAD9OAPgIbMjccg+fiz6Ytcp3dadPfymZfQ2zVIfpaNvi+KWX8Q/dG90nK8HkH8iFxvXwA9mPsH3sgGyRM4Jrq/kacs7d7LI7cLjR3kCfB0+9ETWe891N8iVH7HTvSA+JL8HKdNev1Brd83G/Anjmy3LarnBFmr4wC+O55ou19evnjuu1lnlP75P/vnHjgwyiBifFLhcy92oJ9qwcLtZStH0agQjd4dTnp1Al6C8qlQyjJ5pUEoh5c8X6TMgj3llEVHAC1xv9OVAMIDOn98DcJ/DJT6ChiZpqfHM8Y59RGoB/ZSN9PQIZeySQSzXtob3Gm1hVi94YuTgYj6IErdGZMienNl3c6pXLZZ6DIASNfvX/E9LG5xnixvX3++3N3e+BEwHgHVVLvcsJy2wdJTxkdaiM2k7/zcSdWNQD2o8zwGwF7bdV3HwCNGyIZnT0+ncd7GraCX0Q8HvDu6Onq/dWQMfxE8Vcc9dP5Zdk9X96cv+PE1x0B4Kn5Qv6NHJzbGlvqfu0F1pZuZgc347cIDSid3N8v97TvTWZyzCWDR5quLUoWae2xqI3WpkhcX7rVlublaXp5ea7wxHs6Wd1c3y7tr8Tx7rpPnslzx1j2fRDV+NObPzi+X6weNQ+nlbTzn1FPzx+31VZ18h21vBs8ulrPLZ8vp5YU2Z/LSY67GIX9sCllkuc99kHDHXrxK6aiyzbQLyJg91q+1oFeVbuo7GcdetgBI56IDID/z2U/qt0I+SabrSXkWHo8wTmDIZKweO/ZKL7Ruc0P45/h26OtjnjK368gTQyPEfhA9IOkuRwoZ5tzOG2+DyIBur8t0H3t71EW/Q98i2/VukE5vALoH74HZN/7oja9B6HhiE18A3df4H1DWy7f0Ng47uuyHAH2+MEJfjbYV0ecfvoS/V5fYiC+JWzd8ENCi2q51JnSdsRMwqjgXpgWe4u0IH+gyIHYBtKJvujp/l0kMJV+BoDxjcfYnsinvxxm8ufJ/rXk0tAC+fC+o2wDIgOgCpLkgwJ1HX6wcZbNvkQXwnA0bM5CLDuKkO9wWjb7HA7RqNG98iL4uj72UfwhmXcyr2VCE1tuJEEDvfZK6dp3vQ3iJsy5GLvM7ejkv7WmKbABvaPFrxjF693XP79Sr2/gQdF1qnZF6jFkneZ+jd3yhjEAb9fYPfa8und7LeRke+cgSQOIZGgF17tBxy1dHuCjrmxHaYLHe4ZFA/xbcX/rzf+6BA/KOx8ouLupOgQYwC5AyqA0UCujgoZzNGGVUJld6urNxKvQvvLlSUGbNh39Gt9k3Vx3kw9f5A8oTngKlGd6zvmODNa8zn4Ec9lL30DDiK+kD0R//mOhYnFVa7aMV5fnYXPmkYSdVpnD3QP9Bx7fS6a/rqB1PT3iTIAvPsilLiiRHH2hS5Y2CLJaxweulb9jMDb/iC6DeSYeOx7x1kNvYtxpoaZtsDBk7Q8RIHWddPd4Dy/QqH7wKaoFVH2hJ9nouC+mQr/ojSLpvxjooRyZ1I9/lvwi6Hx8CNsKx1G3OdTjAaPvb8aVs+qKP2fhQsY45Won+Zox4c8XxyaZLpTfvlhc6hz5cfb781CfPl29+9SvLd773veWHn77xpujZi1caQ3w3sRZbZ7Lz7FyT0dvPlucnd8tXPnqxXJw+LG/evllev37jeef88tIbI+4+EdigsYXjiGeI8mXe+4dbXx3yd780fi+l+1wbLtdYsncasypdeGfoPQuN8xfyQxstfpdPdWFsp84XF5ee58jz3UTKme+uNGbv2zEJ3tc/+fkGNlf44e/FSKaPjYB0VwffrB+ehCpTfGRz1fuwg3mAMmT6/Aq67gRs9E1fR+zGZuLamDz2IboBcfhndH2dPzF0fA8NpC5u64FVv2L7MmRXuoCO+Nnbg1DfLT3kjf093DMYdzDbXCEax5A0O9vr01Fk2Ra//do3v4v5ymv8SL27X0nX9xIfI+Vpr7SH282UYQmHxRsbxMjCR563ZZ6e8zWDx4B3L1bvjPgDgU31B3YToiv9TACc6/zdY3m0Xmxc7R6mD4AOlaU0fKu9UXfTMrbk0yrRZCVR8fCJLDR8Sn9bvumkHmDPP9tHv4LbXCHrsdWGQJ6nkVARXhD5Pbil/F3B9Cv1LV/6or+Av9Rkf3PVbZDeswktPnffZ/B1AMrDE132CbrS+BX6MXsdXReBPG0UO9BSZ/K9TzpfeKMjPDNmnsSANLZmHTWHPMYsi2+p/96aGaT/ZyATRC/xh9CfQmSARspIHSI8XafTDoNwBPBFjqjG6mG7ANqDdPK0Q/UfPCZ9EHwxhPO+jHHuYGZkY8VNCY4/b7jUByd/59/7mw8//OEPfcXj8vKZneOXudW162ThtA4sL0i4RCwmlOAsgc70Qa0JzH+jon6sSj7U4uxwAiakk7eGKVnuXDHlqMq2nTJWyHBmF+/HAr1Y14JR+o4B0ToBFdK4hm1tNOKD8hUMi3FCHn5SB3hTjw4vgodv0Re5PVpBdHa8qifl22MuWzk+rFXhsScGh8uHz0OXP7vogDm5KqUFMDawnTqlPvEtmOuXchamwLdviYfstejbCYxP9FNmklHtQKpkB/sj5GSRNoqNOx5p7G66YqN8tEWXww6L1ANEXiziLDn9e3wqcXt153Hl7w6Ih3YguL5Db9UjisxmtbGaks7TUScxrI/80IsPXwRply+CvXFLm975OGNUlQ/keLTvXG1+dvt2+eRM7XKtzdVHl8srnkKRzLc0h1zxUpnLV9qknC+32thcvvyo7pZxHGjrw8tUTnnURPru78+X12/f1WR0IX5NTM+fPbO966sr5bkIQL3kp9qEOyXSrjxjFJPSopj28sUe962CaAS+S3N78szfIz29v16eX6oWt9fa/IhHim9v7n037P7sYjk5f6ZN1fly7R/frbmJtmRuy7GR9u1BBdrw1THgHtR/L7dvHKyjc02T7fRx9ILqb2mxDsoSD1s7gG7/Rj8yLtHDcbneaVYQB6rd1ih1v4tO+0k7xuXn4Z3NatfaIGechE5YN6cuK/2ZB/bgvhrpGdEZJH3aNgC0QM5HwDKyHSm3BXKjnL6Ln5T1E2v0c06401xYc65JPp/QZ+djMcrcZb36p668PIJ2tD3yKnusd+tXl6nyvSxIewaWYWzK/kZ9P7oOENsgPlY/lc3epzMiu/qLJ/qnjdzTah+fl/B96HAdzVuwBmRcHl9GzImRwSBsNsQnmn+XjiKOZ7UBY1KJ4hG9idb5VXaPnR9W3S22rOYl6jSPHcrTLgQfKwLi/ZFZ+NJ2sRUkzXgJn+2iROi8HbZPXNk1jZ84YPtDlvmG1VnyxxCbib1WUhyfKzD+ykflVE7d8Rufa9NAO9AupOf6zICnl5PfYhb744LbaFvbcSc/xjEbT9ku9HJ81vwsUuYO+0c9KF1lZtS8E1vdpuVn+qniVtfQk77VvFr1pr2r3tmoPtI10OmEtBkgf+C78llvYWfuL5AxCyjfhXzCNwAPssybzKEgc2rVpY47aCD+EPd0sB4znkW2+uF3uIoCT6Udwyc9qRP51Kvbib6Uw596kifgc2RTRjo/fo0eQi8j2MooM51QSYO5qD5kh3XL8PXkL/2539JYK2do3Hpk5kwxB5ca8bye4QXbybMqEmcC0jgTpMz7MaVl0nkV6EN8+k/jbnIMfp3kycseGzTrVQyHG6pEfWDChry/C7YD+L3oIINdCSAbWEr0xN3/Q9hiJYU0/FOgvp0v7ZHOAykzn+I60Rdfb0/iogqjHH+yuDuGrutDMdsNuq6kKc+ATfA4GeYin7KkYyN6aK09cGB32di+5RlXUw6x6TsEvGxDcQyWTG6kM0GkbB1z460ZGff2gQCT4kxo1gq/c/s45lfaCaSOvb5fBEdtHMGeDSh+sQT1IWgWcf1UouX0cnLzbvm5r315+Yp2VXdvP18+/8kPPGm9fne93KgP707Ol3eaq96p7biDdaLNy6lOPizN+PUoXOSe1P3Vm+VSJ5tXr175exCfvf58ef3p5+LVPMGJhONd/rFR4LGjWy20NTONtpEfiqkvFwrwjcO/8loQKPBdmruTy5pDZPtLH7/SsXLjVypfXStWvW55jOX85XLvK+yMWfX7qC+w/dFGaVu3xUgbY3GStsyxDU/oKbOcHHUbQyOIBr1pfARquIfonfEUvZdhF3/9m1y04lRmfwXPoSNPyEkWzHFkZqiVXG8QPUl3dB/YXPW5JciJvdPRQ19tXBu6LHzJm3uyH8SvLlvpWljY3vCt64wcMM0mtrkNWmTc9kMHsB6J+5XkT8DcQ8+M6E86i8r4FXu8+XcPXdbxSPvx8zV96Ht0d3Du89MuKk+A32WiA2iB0+0cnjJi+PdsBPCEf9adGOf9HT5trvCiy6CbdOpESB+zIYCNdAKAP/UJLXG+Mw5PaOiOvRnH6EHaGeCXlC68GOAphD+xNDiOP4D0XIcAOWihE6+6hsyM8HadhN6u4UEX6sTh/IzY+lB8Uf6nwDmv4tI5x6lX0qqZWrfGE6GXh5Z0yo7ZOIbom9v2fdjjOdZ/nP/2NlcAPdCIoe/5MduCJ/VaeXz0Pcax+h9rlc4fn8AxPYC1ZM5dkXE9JtnEqe/q+4gpzboANKrXK8ytvnP11//aX3m4esf3JnTg2nhtXnCCTRabKy88AJGcSYPj7Pk5u8Fy0sZlNGbjDGXoIgsN5zffRlphk6y4KokOyZRqJceiy6F4cIvJfA+32pUyIfkKpvKoyMAI8GltOOlLGiSPDFdBDgYYHSWezt/RJxUAXyZtgI6DeNB7eZVt7TXbyg/9zcjBAfpiaG9h0AcRIbzxGxloCaEH4U8sdXLUyVUGoDuIHQeP78dlc7qgNHp0IuZvBTxNP0B2tcm4IfBHn9g29aj6xxeQF5Xk0ZnuC0XFa5LTq40JxZv0zFMFGcMdc/7/X2D7g3X6CgzjWn8sCtUvNS4Zu2onbVBOH/i+09vl5fNny/3ttfvh/kFjRAswv5CCTYvGDN+942KNN0LqrzNiFjiSf8YrLdX+jCW3jQK8tAff8aR56g66NmbSxw0nDeS6csvjjZLlt6Z8dZyfCtDEhh56GLp2daoFjwTWMfhMvvoL9qoTG0BL8PjqGY8knspvLThlgyVn9S/tUHD1+1gT1hzVGPzYT3CRaP1YoZ14Nje6I9NBbrNcENdIHSJtx/hNfval20gcvgD99fi3Wm+Uccyzyc2dHODvnBLUB/wkhW1bJ/0vOfwZvsygH2MRHnMNf+LLHEvdAVLP1OugbUWrc0LJwktg/k87gcgGnARZDIcWua77EI83V53fJ9X4IlrNMy4yb+zAg1xoa5nc9Jgtdw+BqOiPZCzn0VWxQmBfOG7gEbCZY2IPkQ1/4nlzRSCd8j34MJx86fxJr/HG+kHY86PTQI/Rn81Vr3/4048E+hj0uwxgr92Q73FZ3I6z+JDyGcfo3Zfw9MXhU4jNxLvjSfB4aLpisyM64N1Dl4c3/NAJ5KMXHdFjerE+QnTMOFZvdHe7Sad+KSfd7e8h1U954oyJTifw8yhKPbKRctKU0XeeV7UWZlxRFvQ0SD2Ju/+AOOWpX/LwEaBjC14CtGC2FbCSTln0Za2ffMeenviCfWS7vH0dm6voS9z964iF1D96UifyhPgSnpSDtFFAGTQAj/mGXOjREb3kVx09LVQKPunS+eZ83CA5+d/8tb/88NabK+5SjdtmKqiXJsgYj0cgirNqJ1+F9gDJoMUpGVCeK/4+ydohBc9mctBXf9J48EdWChXzF5lMZrFJmqvZ/v0ljkQmOstqsGolhwnKvclAaELslk2nHFvXDsom/PhU8qSROyZDW7jdXIeSdSdZ7jFK32PQdvlNlNgOkOlySQ/21Xawljc6tNlH4s6bNAi/B997EL18+rsxnFkF+qbrlFaF0ll9rXLxrJur6KlIY40F0naQMvYIt3c6QEjT9rST+KlPP5jXurov0ufbAUOEa+4/MgqU2BMVcMe1kuXbYT1gLz0g6duxmMPH3HUjn7YOVlkWLU0P6Plej+iNHuid12NOgFbtW2OSEH+QTVnSxAnkvWlRmkfYsMSmpNtZ0yfRgW+q37APwuIvdoqH1TRDwvMD5a43iTreWADSdowXvrcEnbtMlpfE+cPNcq5NlOsiHv1L5ma5ub7W3kpbJevnwUHKT5dLbZowajcYX6RHfMNKgw3cBXe25IfmBtXEfsib1fle58BtB12Bep2d1e9ZAWLKgevc4hldNzzkCaS7DFxeDE/8oOvowIeME9LRm2MDZKyULmxufdcRG91WTyOfPLbIZ6zHdo4v//CpWDnefa5QeWQeQz6pDsiio+uKTWgBtIxTAvkE8kHKAyyzKQzg14fp9mq0k4Qsx+PUo+QA8S82g7q/vuVjO3503qR7vWZYP20iHtrU899kO7rDP7eTeezXYxx7TIvj4xjQByw57PK5r2nDKicZ1+GIic5HOmOCQJpxnfr2cR+kDP0P/tFvZw8QfUkHvsCsuQIb6ExbV9nh+TPInasZM18Qfb08/nRfDnCMfgTHuLGJDddr5HOBIPOFZfFlxJSnjvB5POrYzhyS4yn+U97rFnDp7NiaCvS6Rz5xynrceebybj+0Y+gXevfQfeB4uTupR44ZD0HGyb5dxszWJtD7eN1D5w2gkccuAR30WfKdl3QP3S+Visbn0+eAPcQOdudjr8slzdoCmW4/8tBCD38/730o3teWM7DYfe1+JE05epMn8DRo4BlVx8Cd9jSvnr8o3n/3r/6FB35NmArzti7YELzRgpZbzyhl8eFJZiyUsnB2mZ3ibTV10uG7E8Q0NMbIn8Kjf4kO+RqILKaCVM5OITto2NXRqTSLXU1w+CcafGlEdKm7nH6EodfGifxpd/Yhfux64e9FwGhY+78/+ODBl9TBV3PlU2zOCN8MNlbeKOwgMrRdj89OtEhsOOBTMvrUaq5Ptz3r2gNltO8eOCCib9PLQh7b6h+Vuz/RP/Tgh1q4FgeU0XeEsckgpG9Rud0tLB9Q5TLVmzFGWWyTzpjC5kpHVv+MnyBlxNQ+B7HzkiXku+v2v8XUcbCvQK78HONFPs6I3k0PbSj/9dfRdQXR2eWhEcBMTxtC65u8ADo2+qRGqA1vbcL8RW71oyTdXz7u1Y62Kx22LD6IniNGlnI2OkpUsRjTvoxBWdamiE2c8ujGB51qL8R8ocOdu2HnKnv+7EJ6qAc/5nm2XKlD6mUGah9tuhkT2Kq5pn7UmjGH71w9OmOTL7r2fRLRyUc6OY7pcc6f+FbtrHLx35xcKtQcBxKnLTPeVjr+qEndVoNGOehtDdZy2SaFv0HKaK9Qo9M+K175lS8Nj210uA8kF3/oZxC9hDWvv0w7yO35lhiQznEW/QA5fEobkYZGnv7Po0yUmdbKZ+CBRpzLoje8yHd/oDM+t6O70PmigxA68zSllOnDfF4IOiUoHc8orWNgf3PVdfhOL/6SJow6uGzEgPScB3vtAdIGxPAQen32AL3bie6MhxnH9PiYGekZvQ6Rh3JskxGfez3t475p86YeyILUn3qkXQDHKOj1W31S5Pl2x054QK+PBsQ4NooWu/DMc2fkji0ID/Q2hH7Uhx3wPdYvAl+4HemOtF2vV2wnb0CvVNWVfki9laav4d9D2mcG/uTFODO6H2CWT1mPw2Ofmizo8rPsjDrGHyNjL3LopM5+eZj+SEPr47Gj0+YNXHRn/B5D15F67tkCqXPi8GIL2kw/4YmTHYRvRnwGHAv4Dm/0g/iWOBdug/hj+6LPcr+fzdUXxe14QRL9lz4M4hP+bHUQz+SXOPSptQhp8XN+PPl3/uKf1bmgblWy8AFuNH67xm/n0uJW5AsdNyyu3BBSztUL9Pu7L3faRInvTosb6Cx8cNL2cYpHDdX4SvmLwueXfA+jTrgXSrOZopwDlOcVrxRr7YWvlvHCmgEPjbQXZ/VYChu+O9yWk7UwpJFYbGE6nY8jAMZKH9sopZPtn/xg0KCPOtV8RkOXXtcPDxVzxR3VkPCBgabtqdoKIp1Bs8umsnXwwllt7QWslHTbahCV8fiTDlrxcQfHV/3FT+fSB9Ve3Fnc6pLb/xy76PPk5VWs/Bb/M+lm66qk9EkOZ2kL8dh30fyjsENJPcblhi+aIK0oN6kGHu2ENBNs2od+v9WC+X55qUUyi+XbGy2SsctCWatSfrPi7OyZdFR9qTdXt2k76vRWm35ek83i0mNSBrlb5TeylSK7jyvYA/hDAAxw5Pz4qm0wdjWsVeYFNzFBdCQcRBhFy41KfYouA4oqziSSfOKhoZIfhDoh+cSHbwwwjQ1rsX54uj6lVU6fcuzQL5TWY3D809/SpbI6bvwtJ/GJR/1S7bKdME/Gneq1/vLF/XfHZFP9ADyOOA6wIR70rHJKi+I/OyE5PoPeTgF5Hx9X75bTu+vl1cXJ8upSG6uT2+Xq9efq8/Plua/+PCyfv33n70j5LW1aGBFxN4BH+dhwSZGaRGnPL8OefKAtGcu0b9UbyG8x2VfGNWOCtiq3l4Uf/ru4NJ15DB9pD/xgk49+vvy6Lao0Dpk3Rx29mFRMGwHXmwDMj67KgvgVeTDHuMriHH/QUceafJFP/m6a+FTbanNskKKjhD2dhPK9gg0oSK2TnnsaKHVfD9m0Z43V4gHQPJbFG3sdoZXNQsaP9TUZ0m4m6Pw1WQLHNbbiK+W0SX2nr/TPHtBG0OANj/UNxthIPLdDgB5Jbu2ghotMQHbVJ976oeLHNsDqb6Px0wM+jltbHvMH+PjbxFcgS3A9mx211qjHYyFxjtQhOAaCqnflo38Gx5RfUEG68SbuMuSpq4iDcohH/g89mXno+7TVPDfP8LG+ggx84kd+pAuVtl3mTmXdZuitf7ubc3kfy3LHcfVZ+UL5sT7ELrq7DreHQBr0eoOVjg+DXPOY+IiHn9aiNPPHni58IiS/xVa1i+7HhyD2et2Sr0ePNdZxVqAu+O83IV+wtpEfzHfix89rFq1Dj/mbzk4Hsfs+hKfHXvO5u9Cdvtl4oJPnQj+0277WUMiY3Otz+ONv0C/qUB47SaduhNDQjZ5enjJl1I5HxlvjTz60YwgPIYC9NokbbW0X2S7ew3pwfMbnIH6DOe4+Bt3PmQ+kbbtsArSMd/g4r5lffCmLLKHrJwDLWhdy/DEHK08YdK8//oY2VygXxd+5kqivDt/eXHtxfHJ/q4WpFlYS4kUTjHx/B0KNxwHhkyzKh1PcHeCRQvT4jgEOyjoOwcMPEeMNNj/++GPY/PjP9dW1aa64xOy2JjVv+iRzenYhOTYUD15ssch6/vylB+WVBjInJCps5QKDmwFfjbL5l+A674ADKZ1gTQgL1GHvV7LTSfZ7pJHl7s16U8kn1wp+PTtthirsqKZewot2a/3ikS4pcjnfA6EdaFem8RdaALLgu1HfcALmldfWYn3DP3ymjuqHBy8w1QcK7GyYyPgRVt+FhM7iQLYRYQNXO3IFn9zVZ/KO78dwJyBXYLmrSWBTy8FirgflJUmf32ns8FtEZxpkvAThmfjub6+We22ufHDBr5MSm6yTU/r1ZLm+VvnoOzsz+ovvwvjuG3nGgX2gKrRn8cPX44wCfCWNgKQ1hqudoCGeEeD+Vuygwu1kJXn4MThg3mEHpGylj4XUjK5jg3p+bCoJeAAfY4gqFxiv0cnJiAV98dGXptodxi35slPHggJ8CjpVqLNoU8iMOulSZqu5yTU5uGVWB1agJ76mPtTZeoYvM/aOMzaFF/dXy3MdIx89v1g+ean55EHj+d3r5UrBY1A6r2/ulrfX18u1BtbNAxcrqLvqofmHscPxSKg7BWx4Fo9Txjv15sKP39RG9di0Spbg6wBsPNWWPtYQdK25fybQbD7LjzQ0gccRzS/Kg5R4w6Fc9d2GfgLp7URgJPZ8AF9vK/LFr/SozyNdg/aIDrvyoStRfo5yfRRvldqnykE3+9DLHMB8NuYQ0cj7oo7PFVv/xnavQ8fqywRkaK+g7MqO0j7x4XlkxUsdvIkVSAPr1j9atmO3YgO/0Ou6bccvnzl/zQjPjDMWfNKRxVOQMeCW9n/FGjCyq7ZKHQR0xw/XVT6krYthGyOuowLpJ9u26Z/h42H0dm0GFaehJhyrt1/swPmgjfXe97uw3eFfi4FLkBMNKrrqsd3H6PrRsepRxJR3oPeYL+9B13EA1B3RiUzag/GAbfKnvEhHcJ3Ek3ieJwLmL/W+ecoU8yt5mR7HvvkSj/Sex7lAvmIwHRwrLcZnwkzn832Px82I7Iy5/2ZAm+m0Wfct5VwQBOQz/kjHxiwTuRmdL0g6umbM+uCjT5lbas1b8wD09PkeIpfyzps4PEmnrqThIR9boQeUo8XnuQmUMVYjO8vtITYTgi7bEb6Udz/xe26b6N9Dt5084JyBXuqSuTg8c926PJjTycPffe18XR+g5GQ8F8hUyiqYdc2dv4MOXfm/81d+4+Fai15OsLy2mAXGu3fv5Cx3pGpzxVNeXLm91wKYRdqZFio4EeTkeDuuKOJEnCZwZ4ovQNMA8HLnwc7KB5crcAdGROvBOW/ddJLxDhidLCole8b3JCTPl93rCv79cnWjmEW6Jhb0o5sGx59j6A3VYd8ZANKNrlpEaEBqE+PNFf/xMzqog9JeDEgW+IoMv83j2qjTtOiG25tUxXTEmTqHuw5sWrlbdHvHz7OOOouHVmDD++LFCy0aT5fPP/2xKPJFm1++b3L54pkWg7K71oVYQX7aH5942OSof9AJgcmXf/l2Jh/OZZ+7kvz2kNbe6mj1Exs32kBtiJ/8PhH95ElEuxNeoufvN9A//GDr+YXpvrMm5c+0+OURr+Xuajm9l5+ywY/N3mqhLDEZx2fuOLJQEZ/42ZOwUcRvxgqL4ZevXi4Xzy6Xz1+/Wd5cXYnEFXzu3MiHU8ZqbbaQSejjro9LxrVflGDYCaf49Bj0Hxk+BNzn7q1PekWCD/SxH1tALS0ftrKg8xxCPSwX1wln3HasupSeql+NaXziWGGR48Wiyh3Y+KrtOUa9GRfVY4r+Vixmn3T9Y+AZCwos6rxZGI8D+HiSzAUHvHRkLIO6Uy1ro53LX5WP/IzQ4JvLqdmlTN7fXPku2TMRnskmm3EfDzpR+UUY8pHvOzC+rmT6NXc7NTZveRMhx4bqTR/7Io74OTb8pnWND36j5YYNvdqFY4QrjPzuzsnZM/Vobe7v3I9s8ukjmmmrL6Bt8Tz+M6dAc/9LwPOWimhD2sZtophyQu93dBDU5ORWPuKUBZEh9jEnv1xP8VvHsBOepFcb9nLTA0jPdjZobIzxBkonbcF8yjhhbJUdFuroYEFYfIf2kz4GdAWpzyxXaWzst2FoMz2PnwOmlaDmLbWKaMiEH3AOcpz8iI/B8oprk12IH0H3jU8k3qc/fsHPeYa086JX+x8upjpm+0H8iK5Oyxj5UNQmdKtDbEb/U+i8wP5Uwnn7o/HmMfW0KvNu+hQ8BW3tFXCs/kEhPnUb8YM+AfTPWv7AzxRQvtHgu9V5KL535A5f15HjxPqEXm8D+vCrIzyRi74u/0jXQC9HeY30x4juGfF5Rm+jXsfuV/cnZfAiy9xHmvYbp0iXJw5v0gE6oXfdQedNeWJsdjnyBM//TRfy5hUNMnnk4sv70H0ApNGfAJIOb+eJn0HKAJ/H7lxRD3hB1xfaDOyEJ/oB9GPoekHS0Oc+CW/SPQ4iP9sMvfOn/UPrPOmf5Gd9XQ+AD8z66HMeczJdaW+u4NO6Q7URXen//V/6Na1lPENpkaZFroqYGLibxCMwzy4uFM6W63dv/V0ITe8saywM4mhCkDT6WBzmqhdX/tJZHDRexI9QjxNqQ4NjiIuPPJspPw86+N9pc3F9q8WU8pf8Ns7ZhfJbh3Vf0MtgyuKE/IXqFJ7Ou6Vp9NqokXcdYSCveriRR6NCD58+nDev9ThlsOCjyZhGkeMNZyf318uz59pEvLhcrq7UvpqUFy3+3ry98iNzvMaatmNJx0aXheMzffBDrn7jmurObwW9+uhj+/Pu6lqLUtpShnzbTPVlgYID2r14Ma2GVQ+rT0+XL796vnx0qb68e7tcvXktl661YJUebaJ5zM8bHy1+2YRRHxZ5cnA514bn4tkL+adNs3RilyFFf3BH60xy5+LXFsibKzZofswUdfJDXaUSFrfUl4d5xoZYjtK+9SeIxgRxrbrbshbZvjMmnpuTi+X8Uj5IJ/ViEYgBP761NfsKltgPXsCLR+Pa41h+PshfHkU9GAPE0sumhVN0vyuDn4wHoNHpOuEDHxwZEKKrxo3StIWZdsBmQixW4YWr+kvqfWyoL/1iGf44dijnkT2e8YZPfcyP3urIkjPY1TGkzdTtzVtvmF++uFhudNy+GHd1P/30cxT7ji8/DM3xhQ4uWuA7dWZhx0aeYyaTMN+nZCNDfdZjoddJsftMtNQ9Zcl34O89vqODAEX+YtfHlOqXtkOPJ0BNZG4YwXeraBPfJZSsTDHGeISZi0HZWNofsWAP/tpUqdd49bo3mvKBuSnVoB/iL7KVUMAH2teErU4e1/hei177PPIgbUCcYF/QPUIvX/UKSeMFi87oBOmHyIQXHkLX03GM3vVEByDfy5B2jUSrCykFyhLDH4Qe7PFhq8t0cNf9KaS9ATr86KSyjFuPLR9PCqKTZ/4KP7LK1EW9gT3fzSdYj0I8SjlIfSLfy0T0PBkwLn1i1n9v58Sed/jgX2MVjbQ8LKXdojBVrE9Nf7uwvqH7EWQ75eFx/YZPjzAOkmMyyScGbo/O39qHVNoLuJ1bvuur71dqHKqiXqsIcOYnBIIuc8scL7/m8QUdzPWMLAi/bSqW9y4nQOv65jzw186FY3zdz2DWAaDFbnjDx9G3SW/IWge+HB+k+9iPjsT74Bin/LFt8tiIfi5Ak86x8hSiKzjmQ+frPH7yZNIBsA0fZSmHNvd/B3y9LHLQUrcecrc++aR9IfQJG3uYfSV/zM/fD9C6d+cKHPPpKV+/KLqupI/pB91G5+/tQv4pHQF9nv4DXR46AUR3L+8x/U2a3wAmzb4BWc8tzOmspREVzyk6dYzJsgiywdrpb/36v/bAF8F5+5of+xrFqL/k+wcSvB23urjLkU0SDsXZPcRhFkBn90xyOuCptMhcqTnhgJS+U222zuT0iTZw2OSkfX9DA1hczNjKxkgDRqF+C4oJfZzkCfJ6tak4acCEU6g7WizE04Cg85Lm5OdyBfKurxeX1Hejpf40NrQ1MOHr33WVTkk7cEOgHq+8Ur6+j3R2zkbnRG3NBLUsN9yFU339OzxqNzYibGBYUH/1k4+Wn/rSy+X27evl7Wc/8mL74vRC9u+1IXvnBfOd7L+74RE9tdmFNp7awHiDIP8v1J8vuK3Ona+r1+qX6+X5xbK8YiV+d72800KcduWRq3caE7xVjcXHhWhsQNwHbutqA050PHrFY5rUk41zvXqb+oqHPnG/0NZasCvcSO5mOV+utTkiZpNF8RnjCi20H/3LZok+liQ0X7HSWHJPqw09DkTHJ0C/kj7YELf+W854Qctbbaa4W6e+0HiXleW5NmwXCrf89pHGuTenjEEtvG/OtAj32MN4AZ3Wh0902KDpw5s/t1+zTVh5HuHe3yl7+eLF8lb99+bNG29idOR6EXYufbyNzm3OuFPdX55RtxttgLWAZHOg/lF3+3EJfuiXxy8vTu+Wj19qA6yG/fQH31f76qBXPT750pc8Rj5/805j49LHPH1SG4w6zmjzHC9MKGnPepFEtXmvS+pIf6XeoYP9egfi4RgmGny09eh1St2uxLZLXjl/B08ZiVYZo8Kb6ryinTFHH9XvV+FKfZcQX5lDJMzYImPUvOYfL0cplNXvxCXr1EhkhDst/tSfNjuGfleit5Hrt9rc7HOsxc9ePqOX9bcYdcTejNz1RAdjm0A6+cGEgvKTjaZUqbajaDPY69HpoNPji+M9tzT3nfigH/Y7Bn9sJUQnwLfVngJzFT5Tn/SPZZqL4QcuI9HqD43H4aF3W/HjYD4YIMUeER7GZMRgmfk3OQlkYzh0E5IGGy9jSuUj3RG5XTDH7JRjYxfjuAgiFx9B1weNzS5zSeaTPraCyNAWLmv0GbG1yohGL+3JzD7hA/HesYnt6I7cKq9Qa4xD3QRoSScP7u9qzHQZ0jmWQk+clkVHEH0JQXTkMbQZ/vqA6oh85iPPH/pPF0YfcbfZAUvNVZtf8QX9+JE2JR1b78Ns77j9TVdPy+JIHQf8hIyptFlHeLr92KG/VfM1H3Q9kTes4/31mNF14AfhKf49dB0dPi4+oG07PqQvPhS9Lh8i/yH80D9EV/o99YlMxmvyGRvwJx8/EqAx3kkjH521hGD8KAOfdNTag3EnO1zo/ff+9P/MlhBGADtM1myGFFmQgQYNodMHNhKijQUwuvmyeZ24kCnjgM0Udxr4HoQroA3CmfIswnncjUf7sMkG4OTycjnnkT9VhO8e5XsGdlpJX+EeFfddHRaFw8cb2Ve1pIgK3i1f+vjl8urZ5fL2zae+I8MVcd5IRh38Ag3J4TmP+l2z0ZANN7QWs1REtalJVTLcwcHuHQvQ82du6JwsSKOTGuMXjvJsc8lqstHC14ep0qcn1J2r82r0uxv5804dcL1carH8/Nk5Ar7idXvHZuDMj2jyFhPuWD1XXV48e0aNl7ubd/5OE/wyqLZgItVEJ/t+qQgLJZWcsuuWBPVkY8RGmcXyDZuImyvflcTTc/UhfULf3vmKf/U1dbiQDwRvouRLvZBC9ZUM9bxRnjpXe6n9JYQcmxd6o/qs+o/FrCqmTaMGKYv4y+ciXSxv5A+PdT6wifDGRrxoUxswFurqgarLh7QyYWCbBTQk33lh04UNJD1G1dYstO+u5IvGw8vn/k7PvdqOdqXdrq5vtZlSvZSr73Wx3VVdqI/8xFf64kQbLMbGrQwwtM/YcMkuYwBdN1fXvrOL+esr2WPzSoUVqAvjgrHsu7dK0zfooYVEqePJHgF9qv/YsLIwoe9oQ9VUPmixwnhTX7BB8rjTccOmiXJ0c7xxd9OPdap/8eU5z9+J4+r6SrrrhMgG8kLtzzBGxn5RP/lLnrWBpxvyuFSeOYHv9C3txHEBnfLAx8EA5X3yyvHrtwNad+moMiY2p5wvYJBIMkxaw5JtmFkBRfrnWOWkyLThk78Cxzc8sYEMaXgPQLl02r+RBqmLfVaMFng8CbtEdpmfaBHE1OFDwp/EpUKFCLjxRrtZwWiPEYLDPLLST37YJl0XeYoDTqsfGeY30s43ePNIUEtWAIwljW+3f3xLX6gUJarj6s8o4BPe2LDPtEUEhV4Pt9nw3XTR4AyPrwQmPY4X6riHzL9Dw5r0o8qPai2I5LFDufioH2MYofVO5YRqp60uAN0ey5RRn1acegK3y8hXvLXtxkc9y4tDXikVnTS2IJEm1N35ytM2xW+JmmPgHT6RjvuRj7uMcZ3WKl2RQbnvlCuRfpxjgFnLDfsFynu+ZErscJwzL2HnoA7m7TZaGW09aKBi6RQ/o5jcYdmGVcfQzywC6rFXYkdjzG32A8qZVx4jddtQ/SUiT2QoPvSkfCFgJ33vBZuSZOmzOs8p+J+/ovd+xS7rquiLLwSGpyWhU05OMXMijVhkU50mRhB95T8tSttyPOIUuULnd3tWzuDYP7ustREX6+uCpPpHdPwK0g8A2fLwMTK/2YrZkVMk9qq3KkraRSpQnrTHveDj3OVlYW5D5mG3IQ0Gr/687lF+nYuaPWzQYzk/UIRFf6dXOVR2UM66iYCcx7ACaeT81QeswihUnxT6+IBOG5IPC7S04TG4Lk1nx9r+ozzx+3R+EaBz1Uu9qb/0c5HW7d9Nif7I15H1994r+QiPZN4D7NOWFUqWZvZaU6gxV+MTf4uvzjWhYZKx4j7n2JV/rEe95lK4fHbhNTuMJ3/71/7H8NnR3Hb3VVw2IFrY8ugMjF7MaSDxO1cEDGAGOn7iKict0ttUJB79n2rFx7HmIEI99iMZDWJZ0mpcC38t9k61eeHQ9sJIC33OJci8ff16uZQvL1++0MLwzhsiFsecIPw7M/IVuy9eSJ7vcVy/W55rwcujb8RsTpggr99dLe+0AH7z7q0WxQxa+eANCb5TN34ElTsC2NXGiIlGdF7g8cBdIAW+t0Ijglrsqi3gHw1fV4CRV3v68ax6rOrcB7MmHcmyw32hTnjx/FL1YnPzsFzJt7dvr6RfNqSLhTp3NZC9uXrnu2M3qheTlztTznPHavF3j5R3D3Angk9t2J7ntfo6mTFJyk905Aou9aLP0ZfFStUBPZUG5JmEzC85Ggdb9Ht+44f+ZkQgihSP3fEYF1sOxgpHkwck8tjQxM1rta/ZuNJ32rBcLxfq/wu3NQ1a40rlGgRIFxKTwiqfpc88MnVxpnZ5+/lydne9/MzXvrT81JdeLe8++9HyWmOIq+G8beiKTaKcYRPFXRt08P2buoODn3g+bKnubhf5qdrINfFxEF1cLO8+/8xvQsSLO+nkZS20DW85ol609ZU2wtwh8qNBbke5IQkWgrK0XLjNRLQ5tR72qYh43bYK1Se0LMeGygcNv9KP9C1pbl0Dv5SGfpAu7nDWFU10yls1XW551yvw5ZPGBzET4S0nqlH9jvKjgK2AdPwAMx9jFWRMkT/nmBJblyHgV3SHBpgPOB455mKrJr868cQHELkh+gjxYwZ1lxKnYzdxR+xgwL+vl7yAP7G/h2qJ0hGeXofZLuONDT1IfXtdd6E+ZTx1D3zHXPOuLDhfx49iZX0MaLxCLbUVxw42AT7FLi/06D5QFt+CXpfoOoY+NsynwEWAPcSfjozX941bEF+oO+FD0W2kLtHd60681Z189S1IGXHqvPFWzEVHEJkAG+HpZaHNgIfQ5QzNBzryD8ZHsNe2IPZmX6EfO566Lvi7D73unH/g5XyCvtlG5+06vLnixH/YTOZh/sud97QBAV2zftDTqSuAmgt3M5CBN/wszGlXeax4TyjHEnM35ZU/Od3GDjqP+RXAebi5Kp8JPMLU89FrOyPd6V0+bVTlrPuO9+usg3DFT2jo/JPfSyXMY7zLAVpsD3BQYrmhn6TfFKwEugP0Rf+MY3SAjpRnXHSfZ3iDKkRmje3tVqc9wNvljo0pbKftki/aoXxvwz3AGf4Zc3sl/T6dHwr0df3onXWn7RPStjOOXjATuo2OY/VjTkh7hofQfUt61nEAkU/utabX/oL1fv38FOssdCvFHkDh5N//M/8jrbfUkTpjaO1SEx0GNUHwnZ7LS21YxsKckwR3OlDuOyTj6hMHCH54AEgOx/ycNJYU7rTgNU1+p2KE84vntaBlQa2J9VZp7o4wtC8kf/XujReyX/7kE/nzsHz22afyTzarfrJxIR9fKOY7YfU9JNw7J1ad+O7Wu7evvblCgEU1GzM2WHy/qa7842NNLCw8OXHioz7lG+3AyYPNlRb/0sPi328hoz5ekLAg1CZDKX7QlMmNgfLRs/Plmy9vF79yQry+isGinu8kSeezS22K1NZv3nwuuk6m6JOc+Ti5yi+/FVFpFutuT0ly5+hanVmTgPK38hD/5Td2fNDaN7W7+gx73t/gqWQo8yN3ZtsGfQYacvhfbTAOAt8BQAm8og+5G/lNvel1fz8CHWoz/mgaNpTcNTSHFsfUiQ7icQOWebwEw48/aiK/O30mvzgZaiz4xIOdGry5Swrwh1BwZe0akWrs7409U8d/8uJyeaYxcH/zRv2iDbc2obenz5d36gP42ezgw610sYbLd/pQhH+MMsYg7U9d3SbUX216qw38pWz8zNe+utxpjL7+8Y897i74nTiNSX437oZNldubzQt362gTNo61qLnVGOV4u6DuPoawSzHHAweujjvqz4CUjizQeJGJKmWd5Okn2iPp9CPBfac4d9O4aBJQlr6Gh3oqsn1vrshMwAYBxAY4Rgeld/OV2He6Va8u19PKKWx6rJNxNemOTOQO+BU4PjJWelnG9gxflSRuvEHSm4+VrvFd6bQ3ofMdYLRBEH4QeqeJKpH66YpbjT1ssGhkbmaczbCUxgtyjOKE2lxRWnq3umrM5HjbQdULWdqRti56+i+Y6zG3e+clnTxxxgW8Od704eMifB3ofkRX9tiJOLzdFwf+2jHREd4ODsUeA/hS19ghjjwR47CXAcoTkg94TL6XE7CRBchcBqJ3BnRkwweg6RDcRbfR4+53j6Efs01/xDYhxx02oHe/Sg/lve0qjlz0dNT3gDf/etxtR+5c8zPoeno5chmP+KIzii+4zojM+r0+/Y0Sjduqxwz0Mr7xK3ZAHVtlv/sCeroD2c5rH+xzIfRe3mk9nfqmT0qXfPPPxxyBTGkp6aS0WQ/naO7IRGfv56D7iQfI7iE8c4wu9M86jyH1nBEd9lvy+Eocf7vdhOh6FLuvj/swAylZrsyEzH/b2Cg/6Y9uN/49hX0LVafoAkl/iM4PQXzOuEo+fu/Z6f50/H42V/Oxge0AWvLwEap9y68uG1r0ANM17vmaAWtTsSvAo3Wk90iSZc0qn0/+j7/1P7GkN0njZMZVZQ4dHt2js+tHhnlE60J5LU6ljEeieNyPxaKd4kCyU5o8xefpgrx4Pru6WS69weEkf6sJrhxmkeAr1Vo8sMB99+7Kb4WrOxFSBI9s8V0vhho7xLoCf7mcsKFRzThJ+Hs04v/o1StV+nZ58/lny93VW6/R5ZoXxfh27UfBNLmNBvOiXZrdAKJ5Yc9BojQbQ8rd2Pq7pwGRY6EhH7wgltN1Fy4dxg783I/S8aTfL3z5wndQ2DBxqxxZ2Ookos5Bs/UolhN5rI+OKn0MQvGOsUgdHNsH+DQ4pIsFOCd86sTminQGBW9eY3NVj9JRF8mpPQE8HcknXgel8u5rtUG96EJtx0lYhhgfvMHNmyuV016ckNiws/Bk4LHJ9UCWHlTSZ3674GiHW+m+5W2PhvxW8MbcWcZC+VNeF1wFxkXqwAlKfr19+8aPwr3QeLvjLqYMwuLfRWKRqs0M7cNdEL+dT3oY51lsuhAfzMNJdbRVUZcz0e606X1xfrp85ePnGnvaTGuzo8Ty+p3Gl9uE+tUdQXWVF68+0Yw+p33rLgnjT+MY224L7EJX29ga/PRZlSNDa9QjkdUPCUH6bqNJlxrcJw+pZrz5LpDbpSaPISJIl+hc8EBuxjouPEbTLqKpfiJ4XMICX/xizgjIY5eYjWZ4CNY89PsYcz1rDNCO9EdfpIJVVrTQu074Q+sxYxHEF2Cfm46AdNcPVhmFdfwJ4SFej50JvnOsuPsSud4noGJC1eOQvsUdtCR3Zb3oUz+fPtx4DuVFOBfaZCPCXMuj1Lz1k+smdeiMiwjDH88x0lfHLD7rTzSnpePs/Jn6ZWs/4l7ntHHKjwFb8Ha+tX9UF+gJAP7U276I7rz+ff4hOcojE79CR79tUkc/wrT1AYjOyAOXqx1NY7wPQCfcjo1v8kFdFKn6dX/gST2D+Mln1wHIpxxEF/HM28sSJx2bzC3IRZRi8zUbBxiMRCVHfrTH0A1ii35Y59QJ8Zf6hJ907lylnqsuBRC7K82+FB+DVdRVd2QOIXnVG7h08PCZepde+IY9xkn4FEc/2LPheusjJV024w54Ths0n8tF29PdaQElSHT7vd4Joc1lAfR1PAz61vaUH47PAJn0XYAuzR5Oh26aQuo6A0rV/MNB++4hdXwK3QfSyMx+7dEC95XKet0x6/XXEIkfxPAR0sYAOVj9RE6zEznaag+N9YMA+1P1OIbI2M+Rxrder5ShJ/UMelnSIDqO1S/6Z/h4Ih66EqLPPIMW4M9cDsiTTv+FnnoE4WHNREg59FvN8zh17vUqfiCh+o81EfujeqGWzqf//q//T3Vs1yCoDUNtFmTSX7SvDVU1CNR7viOCQgXyTKBMimySoLHovrjkh2GVoc3Pni9XJ5fSqaQc0FJ6eXlxsnz5oxfL288/9RsI2fHxO1e2o4XdWzZbfNcFfXL2ThsUOWb97rSx4PRdL8VMApfyoU6Ui9Iqkwx3LHhEjXqxaK0vwtPBanwWHujnhKlFtuvERg+9tMNo+PVuFlXRx71WI2yAqB/fZfLkCz9t6PoJtIlkXl5oQS3/KbMdfHDT8hs+tdHzXSke/Rt3r875To8XLWpnGo3aahPhW47DrgrKDr7eqd3ZRWsH5UGhYnynLbmF/uz5c78aHcO8Xt+/Jt4W54AYvfMBQZ4rBze0vXyuwaZBJV5pWK7e1sYRe36Zg+VVzPealFaNZVe+ym9wr/qysapFMhsatsS0i/TRGYLrJ5iuWsKLLfulPLZ4rJINt7/7pz8Anbble3t+UYNM8tIUv1VPBbw0xE/MiY+24ZFK2jALn3qRQekq0JaySTC96sMdAJE0C14vz3ncVeP5hfqQcfaTz98qJxoHpPtJiy7JMKZ5VMJ3JbGjf7+4QvT7e9kXwToFIuqbvmDs2D/RXVfGqPSmj0DSabug8tS/xjwLaDbuUu3x6ONAYwE+2hKgy8/bu3UO0e10W6F7nI8y6xkhbdFp/mkFxUHkuixtAOgv3ykZeZB2SeigDGRjl/LEsRE+QG0Yh3BQHvR00Gm9lWY/9sAYkALrSP1Ix5fo3mzga22KZnT/A0YKmyYuGJzTt7f8HML1cin5Z5eaazTuuNBwpXMEj+Xy/UeOJ+ZXxigauBD08uXL5dWrV8unn37q4x77zIv0BccWY4Tp2haHc/hDSJ726Ok9UE7o5WkXH7uiz7Lh7/WH44RJd9gD4ckJ0r6X0wabd/+4uBCdCbNP5JkDgQ/hYSf88QX66r/l0YN/+lP7RS58XU90+PuyIx/9pWtD8sRdD5h598rmO4+Aslk2gJcQHvMpmN7srz6TUXvtacPfWxYpIw0P3+lV7pFPAH2xT+g+8HuS2OxtBejzfdSdepAYRG+w2lI6Y4ZyaCDxHuTJrg3SGRs1p6XvoD22DzotyKjHTtD9QibtEVripMGe7j3aHrp+YL33jzdX1G/mPUDz532oa6H8HfpJOu06o9cXdN8I8c3rvVa2B/gIKccmgceXEZ11hrfrg+aYY2OkQXiQ3UOtyR+j636EI2XdRvcBevxNCD2AlrrV2N3OXQA6+fRHdEQm+RmU7UEt2UZ5IXoiE90d3U7KmHMiS0j/pTx0AK3X74CHY/WOMnRBVf11DmVtxRNLKq3wf/2L/9oDixA2Vde8KIHHRFZFOak6a7q/7K8JDZ1spPzbOf79mLHw9eNVHFA6SXtSOl0uTp/7e1Nf+/Iny0ud4D/78Q/l3I1/T4dXvvO43g33O6xbi3TOXg6ZJOqqKo1DqI4rP2uxjUmdKLU4yF0feHjTHbepvbCkIprEuPPCRH6hjQ+bFoAOb5C88GSTSO2qcVUkGTZI1E2Th/Lu7hIVr/+3hOjywO3N91ncUoNuOenmuy9+ZIIJVkUshDgZcCeM9gB+8Yd4qTvKLrCtBRD1wz18s//yK4tXgD7sXD574Qx1ZyKnbi6k6ZC3U8JoP8pQwQ8DG4pVUkT55pdGiMJQ4G4kfcyr4tkYFo07kKf1XCsbRK5iyeaZ9LMF5ns/N1f149TeaFJ/7Ch9Sh3UxrzohNrTzveyeS3fc3exHCK2WvV11Z+/O60m8Y3FYb04ws1vG7fYV1ty1R7pjA0vGPVHu1Blb6hVxthzU8ov+tG6VAYTizGPCQ4I9Loe4lEeWQvKX+elwsKiMXYZzvCgCp/RVQdygmB+haAlzSqoSUz3QS5fTEa/FNsX8tKDKluCz+PQOX/aV3LF5DptgFYnyT2UzxVHHqDCWWxbN1RsaRRJhHzFFOhY1rBm8VztAKmYalE02rVUlD7RynLpcKic/qvPoKUf6o5SScTPyERPEtasf9joH1qj2m2z2WG6y8aY0TgIH/nYm8EYSPvZKkk+xO76Wg6tEOCh1vRx+oN6+7OyOgbRCQbFw4erZtWKwgNX2hirGvMKt2M+5JhmrLq+HINjDOCDx7hi6nI4NqpcVNnTHFYE0wFlW/2Ux6tRzMUEji0fb+Khn+FP2EMtOtfaGmhf70j2EhV4VMMgfekHaGhxPWQ33llSlXf/4fMo8HGkP49LH9+bruKLhkL538mjXxPjEMcABhgnIpqsP2Jf3NEfd5ftlco9V9Mn1F9MtmE/i7fyre7IGWPsDETOlEG2T/pgLFj5BM91TUfBQhIr/orhqfYBNX4Hp8qpNo9FJ+2BJhnziMadfarJOTvjjTFFW699InDuIr2NQ7UVSmy3/HBeoE7xh3Oq+23UH050eIyIQFlgH0Uk0MbDtKAEmaEzPEHxb+2y6aDO0JQWu+svrGl06B/PoBErImF7iHqU6L/O29JHIUzwo0PHT9Wh7FE34lsd35ZGdtSx6oSQ1Rv4mbnZhgz8Lx7sW4a1A/nRtsj4MShxp91dZ/2djVmHsRD6HkKn1qTChrmDMa9QY4O8Zh2V+TGxcY70OnGkLdSyLtJfNVGNd9rSOmkP1cHtozws9WIb+Q59+D8jbehxZf7yk7bx+FQ5LJlD+F/HLXTxDrHSJT3ue5srGXzm3yiXDM7hzgtEsX8MlGd89WYirdqvadNHvda5gs8hR+wovGDQmaOIWMdSn9TVa3LlrQ89/NHWgte5CPU2Fq+/LqPzGcB3dPlCJJCdRxDP1p6VXiFn01cg/V4XSUSHV+WweLxBJaP/zH/YJ1R/bDLocZv6oIB3zFWywc0L+rQuVCv+D//av/7w4jlvbquJDQu3OkC5k4KQHxGUA+WcFOAAyuAMXfncGq3NFxNmTZoYvbt+u3z04rk79eTmqt6Wp03ENW8ww67k32HTJ30t0hURXDmV0SjeIIzG7g3nyirmoiVDg84jcLeKt9n5gJQcB2UtvJkgaAD0VyfYzwHKe4DXnSK+M20iZeIRxHbok2S8YRuLgF7mgacY2mE9kKvOYSzVl3F5DIwF9dhUDduIWZ6MNl9uV1WB6Y2DgPFBnWDHdd+xGLa4GyOKdRH8hXyBDQjf67LfQ4fv3Eg7m2ced/StbHUB0ze1oDeev3zh+EobJxxjw81NOPTgF8t6XtjhrQx1kO4zbYwYR2y+efSuHlvkBSLyl/EifVx9F/dqkwbih5jpKWxz5wP/aqJDXnZkGygrjgF8ImI86o+2TNv7QKK+1HKMgfQ5OgnY9zjUX8rIo4fNMHpot8AnPgEJd+RATTR4VnDf24ca0x8KWbMvpOy5dCZs1qoejhXoixSa7v+qs/0YdAL+nHOxZNA7wkMZIXkrdChs9Kpn0mBNn9ZLGsjH1szbgb9iWMs7X+Sh9cWYumgXkY0ciG0/3jryFTsSvWJAWQWIGS/FkDbt/nUwR+0h/HNMX9eipcCxuWrg2FAmOj3vKOYCl488jl8Pr3vPjzxWzTFyoXnwjkdZRcPX+J96gdn/7pcPxxMeZzWhrI+Y+hsjH538kHldACg7+NF1fhHExxmeK5r/w7NK79gI/eDiFG2hmHqkLmkf8pYRDR8in7KAfOrNeexwI7SB8uhc+2DMJW7bCfAA+EDk+/g7hi7z+wF3ukDqhb6us+uFzpzjc12jx0+fn8f5PLpcpnMQZdButR6A1tsV+tzOve5pSwLnz9ATA49d5ZEL4kNAOjysY+rrAocID7IEEJ3JJwakqXPkAuvgPDHpCE9sgNSdEtZc5lHYtG38hLQNbUraWkZZEDsz4OCc7bUP8Fwz2q3Je42pGC2n65XZ40DHahM9qlLmhSD+YSvzBGnq333v6PIdXgRjZEJ0pY0CaHw/eg+dr3OYjhnJErlMNOJ5vCbExFyfbqPDT1+NouhE9hg/OFZ2rA3dtzuY7axpjVskHm2upjYFaW/oe20O4KGMMUfa53LFfX21B3St+hTVRYPSGXr0ku/2CJ2WNiDvp/GEVbcAnT/WFlptKA9NBVrH8vQSN264m+71+P/5r/0vtQfQZKedI4r5orS/BzU2IuiFjsN2gkUqB6voNirNmGbu9eucFTtYlhJ2pKqUKvaC78Kca6Ggk/wDjwHIoefPnvsAev3m3fL5m9caRFSBSm0TZekp4EtorqgriyptpKiHas1jhkzU3vzJUd4QVxP9dpWMOx+Rj/7ohgekM/CvOnvzowM59ARshKgHr5TX2fKgDN50Gpu+2tEzMNWZnInlP9a9sfKOMScC+SEfyucxQFEiG76DYRtlR62jT/rowd/jyonRGzTtZO54XEh6WbKx+eT7VGkXDpjqwyGjul8+e6lUtVPahzYBbDB4jIg35fF7UVfq1yv1qxi8YfOmDb24xEpPan1FWDE1oI/utdC+uuFuhibQ882Of7SNPqD+CpyD3BeyxQaPH44GtGeN2RN/PzA+ph9B1UYujA1RXYljXJeOXG3CVaruR5LUE1WM89vBiIy/Q2c726aub2JmVL9thciCTvsQ1JWVTd9QI1Si8lUP01Dvumw2E9cXMmFg/ESWelS8h/hbtg/1AdI93/lA0rwZ0hdr1JbUCT9oW2iYoE0ZG5IwDzhmEwG8go9jCj6OlSOH6yqbugDrZv4aMilLHB8AtAQfUyMN0E3oY69jHLVGeDuST0zNcnXtEPVkgNtIbYd12pAxS396bpEOXkDkVuTu+50mfjFyEefi4nz5ype+LNrt8sPP3ixXql61+VYXUHU89ImWuH94vDmaY9og+nycc4ypjDy2wncMx8q7fx207Z7EU3aiKzG8Cf24ppT6eCpVoMWx1jdOkWOsrHr1Vz2wlQfos84hQ8zmClnXZfCSN62NQfM2etfbAT39AMILbQ/dRgf9V8dj+RN7q99Df+h8ej4Uwh/dyRMToNdCSmNC5eTTNllohRcgOwfK1v4aPkWONDQCF/+SD8ITxA6AnDk3+oLYDY18dIfeA3UJ30Hsv0O7gHz3E9gGMZnmD3zRF3uh0S5Jp8x6Rj5ImSFVfC2B8zvwhQvxoycXEK1nxOCeK6JC8omRC2LXoBgdIw9/QmxlniBN+xN/EfjrB3KYp4/Sf9GRH4Vd/REovzvZvyqXOynyUHwkSFEnfUIgr1BruuoT8gF2Yiv1Sj4+df4Ov9hqoMsd438KR20MH2bQbgCb4bF9nW/IzZur+JYYzDp6WfyBh2OE8qyRfdfJqadxYFNtFZ2hozPr+W6PQD40+GKfsq43PPT6sc0V59PzC95PoXPpf/Dv/JpcqRMfb8Hz+lcbAl417ccvJFmNwYCQM2xQPNEWfb0ToLbz7VrXTUpodWcliyda1PvFBiKfKe1plEp4s8YdGk0APLKng5kFAgP5dly9omKpdCoZmvPo1AevvSbvjpFDfvxFpbLkiV7sqwx1caMI5EH0Jg2SJ85Bk7LE0ZnXYOM3dnnE0N9js2HJi52OgRca37fi96fIu6N9mZMBIHHsVQKVktKBShIdje46yg/fUqVf6EuV8TikzwnosXSlz/zqcNnnNqzk+F6W+xPJcbCUZrkslehgD0NNTbdf+FLtXIcMLiCv/tX4uLcvfH9MNO4ESBAZHutjTKGXDS8bPx7fOOU3l04uNZlX21i/F9nyz7/TVLZv+c6YZPhdqrOL5zJWGyraG5kcLDkZ1ga1JjF9eEMJ4PEiXGleWU+/8Tgjb3rMwc3mku/0tad1HLsvSQu0WQDbjRavjDP05URffViTKZuZLDABvhPIE8+0jCv8hUae/nVgQT34os9p6c9jDdG597YrkPIOxijjiOOQtoBnrsuMaveNBz/jOyH+d/hxTemF7kWHVMMHalHW20T0oa9oVe/AmwrlTVJx7kTU7+E9hvtQKBWlp3RXHSBttgpu+6HXcQkrzePI23dkKKu+Ln9BYiDqSG302Io98r3Mj/kxT9KOqquI/NuGRwM0wTo04Z/evls0v/vYZnMFL238TOPymY5/HtF+/ebN8vzZM6SXz25Pl5uLl/YsdjviF0i9eCNap0OjrFVv+EpCEX2oRGS67PvQ2wIck4Ua94s3co4kF1n8KNoxPLaFsOijrWfAH5kOk5gyJNf9hjfjJXBafC6T727PQc8xNNvZo4HoTZzyno/+9bgb/hDHXuYASUrGbM53PT5+hRzP8cfUkQaRC3/ogDSzW/TiAzR0xr/wd7lgLsucFaSuzOvY73VEhjg2oRNYkNcF2W0hHP8A/KlzR53/t3YF8Pa6AfIEf4cbXunvfuFn0iB9UXpTD/k79DBvsqiDlroUqNM2P6ce0Rt/4Fv1SzTrHcuM2IeByn0elv1YKJmqb/TG/hx3+HzzBbCnA1SbFOAJn2ZjfW5lQefpslx85jwtjiI0pF4z6rc2J7tTGxyAIpUf9lHJbH0xQfNnvUxsW/jnOOq2oi/pY+0CPXLxAxoxecoSIjNDUm6l8CEX/yMX2fCA8GCvy+RYCs3+iF5WjiM2Vj/HoJrpaa/UPf5QnnzaoNMeQerYsHuKUTF9Ui+xUOw5Q7LM9//B/+pPab6phtg669xXNjkgOflSUcr9Nh/rK6NeLGozgH0rHE1hQFParyy8q7cAqXoevByDxQvUkWMBLiOiy2P04qzyVNZc8oFJqyaUw05Ejldwp7OBvVGGRwOhMfHkzhULIr8kQ8gkXPWpDg1iPzbUeh7Y+IAvKSeQZlFN2nqQsY/IEVR7Fr2KsZkFMBsbFvbWxeMHbqcB0fx9MyW5A+QNihTwIg0WVGxenl9qc6b2wgTm/NifBpcnWAStQ3mleUbZC07Z4Ivc9KNmSSxxTrcOWtCPfUoPo8GlWkhtVxCqbqj22/TEx6YanRaTIu4a0IqMHf7gtU/DDxj9chGVcLITu3WWXnyrcceEQp34DSr4eOT0QXX245Yao3wni3bLZHPLhk2hfKH/qXv5diFd9B/m4aUPTVefbeO+8vy+GN8b+/zdVd31lBNZQNNXQeRoNddW/UIKevT38YEe4g7KwhfAxxgJb590JGFa9AXJzxOUx5nye4j+6EFOjqitOXlW28W/A54JbPA5zrBNiEx8St1CA6eaX2gjyqMzZYZo0GOt7l5WX3b95lFwXUeAjiY/qrxTdeRj68CmrCUb3R31nT58au3BZaLBm3qmDMx24k90zzE4lKmwtqGCrybLRn6cvV4Bq7ng2fPloxeaD27fSKTmSl6cQzv4Zyc0tt/4t/TOlhcvP/LbWX38nV/6YoyU2EaAffR339K+y0Nd9KCMfMLaLuhNP5lQx3B0dZ1dHkRH6hx64i7bwdQXzPp7DHp6D4zjoPvsOXwHx/RpyHoOzQJ4Rq8rGugzvsdKR891gIfzGE+BwEt55HxuGC7UxQmrOOoXsnM7kw8dGultHmOcH+qLT4B5FyQPPDuKJzLoIZAPreujrcSw2gWZzwL48Y+4/Dp2LB8idfU5ZMinjqYPfUmnnFbMxbrOkzi+dFCWchB9syyATn9xgdnp1va9TVMGnTVDNlDkCZTTZvO47eWEOU/oSH3wkO95c74OT8aVIXofZ1Kq47vmQnQUqfoHv6IDWmA/hn5kVttDbg9dvqPbDKzfa8vHMpSFN74BVj28cfpgMlmxY5u5lZd8yQ7jin7hD/iJgx0RHjvMkwVB+jz1mFG/+beNd3iTjp6eBlX/wzyANrdvtxu5BPKR7aD/VYvVRueLbBB6+jjrBMZGbM9lgK/zSJvTT+HAVlsj9ThzCnbwJ3a6LJjr8Qgi1Xeu0FMEvv/PDQe/U4A0m6v/y1//tzRX1+I8SlHIc8beICAa/ZSZVs4rpzIW/1KGAVNFcx4uYk0E/BaTBpp/AHXloVu2yRMfeOGBb71q96cWUAXGQScH6uUP0jf8A9JaPumPq/O++iPU0l5QcV3JLzk2JTzO9e7du+WCxwLVANSRuyeUr0ICBwpXZ8qWLdGWeOBywMIV/+ggXk3vtzzpIOCKjjcLqi9vD6Eu3qzKvjeOKmdjWu2mT/nIcajWkBES2FCtZNv2bZx6ywHF+A3ozAvxqQXtA3TYaVlPwPz5OWjqX75zN80bWFOlg82Q2gIf7nituPpdbi83/MYWizZPsNiU/iHjjRb9LlptGDlYxWMf68BlbiLPSRlfXBfZAN4ouaxGCIeWvxPHn4w4VhntQRoblMo50zlBXp9e2rfY1L+KOVjxjT6pMk5Q+E1/4LNfMiJfaX/8Yd6VJ1WO0/ioNHZudQD5MdjRrqDsYaPVR3+MX+6ouQICfB7zksVCJg7+aI/cOeVuHLyMCdrDGzTx2R90K42GqqPojCGBq1i5wsZFg0qPSRordq3qQTl5bA+qY+7U+RiwjGj6xwZ362gXv9FQoL+pX9WJ+luZ6YbSqS/w+KBt4bPasudIJCexpUBbUFcIti07sMCKX9DRarHqrGELDpEk0ze82KJO+MJbI0H0DdO1aLFvpYcyPmmfGoXK02+r7bKFn9ZNRuJufU6q0oUet6NiQNpz1+h3QOz+U1wLE+QYI8UL3XyDl7w4PS654LC20+AtOcXij130MLZcE/NX+nZ8H8KLOGhSz7yHHWR4o2ddvBEoxI5i+qMDLfjnRYTKaY20SWhGmTMo9XdxaZ9BM5d4w16UKvXxpTTHcLWf3Rm81WbE2Io86Tw2DYgTYMpixv4RKMMvJT3OhPQVMoktL1hOcJm9I4M9aDUGwjMDfv8jpDg6iX1O0vmODbMXxirigg5x/EKv+5l6Izr0lL3yE5BFpuarzZ8RGekrS7qdRdOH1CutxQJpdPovacFzQdmB80AnbeLxg86ya9ucSFaZAdE3f0uJP5W+8yMSwzI6FHl9oOI6P5jMJx/mrfmy+k3dJ1QZbdDHYzVljXuvMcTncwFK4TPFKtfzQh1vNdYAsqkbRcyPtQYo6dgC6gU+iqb/modVEB1OFK/HhQurrLePfRm81qWimjPqPGEdotEGPPnD8V3SBYr5qPODWtbyGR8UKu8xQYEyVjnaGiqyEMkPActWavxX3sVD/6rP9OJzun3W/FltuaEyaYMZXjcNO1YTNqXLPfpVRNcxLDu68NE88r0GzvAqKpNrOOKTmr7iioa89KtdcQL1zMn4zrzPRXRWf7WOkn1oHh/lj6WbLdJcvCSGLzKEzgeqJwaUjD6w8q7RJoscx0X0w5sbCawDRTAf9Egxbrc1ULG4FIZhNtYtQ5GYWKP5fAcJfUNn5t98x8rfyReb21GAa6tftQVIWwTNw/Yp/V4bwjsuUmjuiI70RR1bkS+sx2BAEj8VeUqmXspzs4E7WH4ElbL/01/9tYfcpaJyBE/yli+FOBLwHZwHDmAX2YoVMcIYpK6+5eS8mPCTh/5u1UEsgtKoVApaGteLKhwWnUfWWGyCaoyqmr3Qh9Xrg87nToNmuYVfteeKH28I5Hdd6q/sMDhoWPIMbuxy+y6Tci3Ea9KNHzNOHtQR+suEYJo7oRbOVNTf9xp+04Z3tzfW60WZRNhs8ZhO2uhMND9CCehAjdb8DhOAh6Um8frMs4Lvxen/XHpfsTEUb21GSiZ96AE06PAX/RJmP5qHc/CdanP17BmvvtdBrI2nX3KhPri5fqc6KYkOn2RQoz/7qnaTT+4n+1eLP+i0CXc+oGOfQYyPdbCUb/bLvlIflaltkQwo97hT4PEl8nWHTxPA+cXyTv1Rv8cEC2PIKdunD2xXIf1hew3Rn/YCtrfGbBzJlZ4AXsqJ6yCtsqIrrYBOyvAHlH/I1NgikPcdP9ZT0s+YBPGZcW0e8YIex9/EAfwAedK+w3nGnTnpET06KJt1oyvBGwB4Rr1TnjYDiQHlCUF8Q4Z0ynq7A8fIjnTG7Qya87C2BWQSgs3HGh8z4huIHHHv5w709boHLPg4PjgO4je6u36w+bPVG5BOGem9PEGWTZv1YKfTkvagElKf6DngEULv/QNCB6kXAT7GKTH02E/bkM/Y63TmSeZWLj5Eb48JvX0T86QEP5lAeXSWr2U3QRKO0RF9hKB4Dm1Wgg/kaC/mjUNbVQYPMiVHvcF2LDsrvrKxh8wRHVWPOofl4gC6UceJfvOh7Mav5HsMPTy0QdohZbGVPMh5BfQ45Y8AfacMmVy8nOFNDOfiUYYfwItfoczKj5HhZ07oi9l/QvIgaY4/zpW9DFkQW10P4MUqvZ8BvJHruiivixHikQxjP/5EtuMpP8jnXOR+Fq+Dyn3BekcfSN/NfqG2+5F0bOzJJCakPPkZSEY8ehKnTrMc7eS48T9lAy2qXWU+AGg49qPfYLZH2+ZJmWOIDNjkjvPvIfIzrKvpXsck9FNe4FVlXR4+EBoxgfGTso4uO+NY2VG61Kcs9uIzoCwBUL7nEzhqQ/ReF/LYgJaxThp4LI81Vbcz6yY/0/aAvvCij+MQW6k3gbxpI98BvfxQ2Zizi0YdtKnS/HDHV0N0bvDNm//wb/zGA5NGJg6fPBRnAoS2KsUJxXvVwBG+zJU0QMZBBwQNlwM/OrEJvChXbD9wOpWCTyFpw2XlCzoqyG++ZCCwWPdbO65vqk6i+eq4eDa/VB+l8Qe/8CcnzXTAIzwgj9Hhh5CJISdFfEQWu2ys/FPKanRs86IQvgNBeWwwhIg5yLzR444SbyQccJmoGeB5NI2TFt+Je/HsuR/vY4VXd9lKxjxuaw0ibw7UBwTx8opz3jRkZqEGWNUfMtWjvW6urnyLcxlXWWhnBrmH/eiLa/Fgl84oPS7FnbqTKPs+WaJb5rwZHbZtvRzWRk/lWkhlsgEebwJ18RgaNAJXwe/l173vGnBAFh9p/HD7ip+xkwPXGwUYhy7bsoyt8LHatA3VtL4nUnUC2Ii+tLN1wz90Vaiy6ANZgJgCHR798ftk6Mg4JI3/xAG6AsqsZwQQe4ZILATQV32i9vBOeuOJLOMIDasegmgszmFl0kBhtwWiJ+My2PygHsiUXfhqPNZ4I3TZrpuFT3lS9LVMcXlbZfGBKGOgy+HDE+fhFV0uL34B3XbizeZQDE/rpw7mIcTcjyQkQ52RRJvnoCIrDP+VpwxsbQnvthjDl4y5Y2Dsdv+jZ9O30RNAZMj7GFLcx2EQGeoDf/xJPoheQzwcA4y58CXAlxh4rCjp72/SZgrxg3yeNCAAPi0vHlRET3isY9gApKGBg3lr1DlyCQA6AX4QnUH4ZkQOGwTSyBKQQV/fXIF8eT1+RUf3pcfQSWduiK2UxdcEaDVDfjgkNVKHiL20XfTrQ/XY+hmk3KoUOT1A2r+hKOBv6uKLp4MW/lVO5V6PjDLPsVVidNv4UlWmrYqf9qa87jyBTb9llVYNrHcGPPEjNhLjO7rDQ0h/dMAPveua0fsusM+cnxot6dxtiFxsdECb9c2gOPUOb+LZ56T7Sy/QGdudtwOKvKzMhD1+oNPlLmIH26RTR883OzbCG8Rfy/0Bba6g55hmTRi/uBHwoLG+2hu+EMMTUBaEr9t6qm3BF6bLHHMRPmccYbe3E4hfx/Q8hdlndBH6/JE2IO3lwOAJuiyI3PsQPgKy1LP7QyA/09BMDLDIT/DUzyQxO+Cb+k97H97G698BFi+/KXnyH//N33pgMcYi2RX1ZHLvO0CAH51Fu8sUqLcHgv54ZTOPwt3eSDG3wlgkiwfgS3WKKmJ5qIcNBA2+XhHAnStYY9NMA06NPPwMBjqGt/8VXUGT5arLnWZmL7b9RwMyEcCgDxqJicR3t2wTWjUqiyAaE4e47W6qGNIBnrQFfqPJmwiVYU9LieVSGyu+RE4n4uPV9bXv3tg3jKBnxHzv7AabSp+Puxa2SqxQd4hsSgd/HYzY9omBzpYNArrZoMJKf3A7moUugPda7vKdJX7b7FJtxiBhKGODL8PSdjw2+e76XbWT+G7EwcEGsK0aaiKVDi/c64qe7YjGhsuPY0mf+f1ZQAd3U/AbP6tusq5ANfZAv3jAj4V60TQulbYntJlCgE7aAeAXZbw0BNBmdbdN/cziX3/w+A1dKo8u0ty6l2U/Ejkjk42tdvvMTkquelw/jqfKU3eQTY0KHVRaeZNqbDFOIk9ZdMKf79iYT2lQfQ9fte1g9Ye/czP4DQrEAM2em38EZflBaMulnqPM/Iqh26/Bk7I99LKKKj3LkO800oA8fvvCgEi2zZ/6LzKrrOUU9OdHojU+nV95SNemkzzgGEGCTV3NX9VG2O2+pC0eweMIDXwUX+xhh2OoHp2gbuOkzx88oseP6PcP+YpkPciwiLKFQvwisPCEL4upTYfmZbdZtRFI3+ckRhlAhjTl4e0+ke66YodjOfaiO/muBznagGPej80KsR0kHzlAmjvzSuh4oZ3KLnQewc4x5b4UnfPPyRk/Xj/GeEPqRqD+9smBssfjKDKZR2KXfNIg8YzUZ67nLEc56Z6vRPVr2hM6/hBCn/MBvN0uukOLLdtjHpRcbEdf5hPS4bU9bXS73o49uuU0cjNOOE/D1xdtQWzIqNKHYzJ9ED/jUwBfp1nPiCmLnfDwg/jW3eiMpf5IadfnY28aU51vD9DTfviRfPyZ5e2rYsauxyNEZIc8aWjww8caIXN6MOtMDGI/sJ7Gnzwh/iKdY4n8HHfbgPwX/T7iUzgmE3rsJ47fM535WRmX9UA5gTQIHWgF4fgYwge6jqfQ9dedK77QsdE8BkTPuAE9zviZEZ6AfGi9zztmmYDli+NRPutJGwezr/EvdI7zpAkc+8Qe04MPzHo7pHXM/9sYDn/yM1IWf57SDzIXhD8xMojVheJtDHGzSEeKjxFk7YbmFdbo0Etc8X/0N/6Mv3PFwpsFck1mJ/5Sf5DG8KMQCrxIgYa64dExBW8qZMGvp2aB4gXB1jlsTnoFcZTKR2/ogBRvigPwHVa0OixyoNL32sTweFx1sJp1lbt6+84xfFz1gM7g5iUJJ1rIsJhhYrVdfdz4cUF1jiYW2sMLb406XzGRbU4SebwNXyBzR+pWEwsbTR5ho214JPJrH33iuz/XvHpebjJInMYh6edKuRdcskF7oO9WO1/7I/18f0tMyvO4oxYR2E3bUFv1w2v8He3L6/R5AyFvwPPdC+rB5NJwh93l3NOHg9riTCr9ymbp41Xq/JCxN9v0kfivOd8qjQ9eLI5+YKy4H0c7kIfOEMOnWKaMtBdEirHpvpUsdJGrrjuoOmwHUcaB+1FxxgJ57K8+KCBHngUDvHnUDhnbV6As8tENGNNq+fUuXy+LTRAaMY+cMG5CA7EHjXEB6q4G9Zd91Xvmz1gwD/YFeAjRlzL4QNoo/AGaJbnyR4/LRpwyYNuqHiWpZ7dN3O2nbpHfQy9LmrjrJWA7NgPKgSyuvPQpMbydP7xAnDUOk+9lSkcXAVSd0Fsn1tAB6S6/AT1pC41lx6X/+porgNsCGFBOOrYpIwahE+hT8pT7zuND6em8hOigPQCy0DWhrPzRGb7wkAekoUU36b04sH4B/qS7ruhJDHwMqy3oE7TFhxndJtLeXI18L8ux3X32wsCPChe9lxOnTeMj5cyN5Xrp7wGexAH51JV00NMlR5tsckH4Evc2iE+S9MUpzg3wbb7WOAqNOOnkZ4QHwAPiPzN2ZAN4M+/AlzLbQc1jE0dBn3MRKb6D+JI+CKD7IiUXOhq924/sDPzq5WlT8rEb2IZMwNn1Yafr6GmOa84DoNNBr0MHPLEdf3obhIa8L/LZIZM2/al7qw+Inrt7HX9KxoPyhXoc8oP4ExpxfE/dAXHS2E+yl4Po6nQC65g9hO8RIB8pOybj41zo/oN+bICVPvi7vqQ7LfxAS5+jQCZys62n0OW4YMucTudFNm3ax2+PKT9mZ6NX/0fmGH/KZ6RtZ9sB+egkJk+Ib6T7eCc/n3NmHpC+24XOZcwlkenn/mMyx+odHTM0Q9FyB3UrJB7j23SOV/lzNx4LFI1hz76o1sE6N8HFyy7+n3/rNx7YMLBxYgrRXOK7LTxWB5emWU/2XsRRKHF4XTktEuMuhrnan7tXcsWTmXm0WrO8qPVGvKqoH+/Qgh4ZNzz2pLCkD0Hl0jG0qTc+THyyAY1KWmbEfBJzUi8nx+AWkS7hu2OSso/1oorqKA8U/ZkOSfy1YBaT/lmgo8f1YWKUvaura2+ITnjOkpOi/vCJFHcA0Qm/7/pIFycdYB9pU3yWzmfPzrWpPfHdn5ubupvIFUPK/QID6Xb7qk7cnWITdPb80vawkUVWtdGoEXUWMmB41hebp9KFTeAYfmLzqU0VoYc24qRXLudAKrW1SSBNXfXHgkKCt9ztTB4TROKF2QtOHzDS7cGIZLGByNSmqtL4VRuxB29sV1vwrW3JhziQsx21k2TcDsir2Ae64siowHmP3SGbu0rcmdMAdR3dnvYfIdk2gwLCkkEbYyUvjpjh42EU2Ab1Hvl6KYeTg0Yf10LqcIFWYxLQNoF9U+zxjyKCym1TdGsYBtBPsIziPHKzqauE+xx98ENV7HYZumMTrfYZW6uOGcWJrMOoE3VExsfV0GGflfYYE5/nDuU9PtVO6Lllo4wv4oHPuoYcPla7lfz1Da8w5xiv9vBFC3QJrgtBeVNwQTZ8VVFp+OKzdavPMrGH5nmQ8WhVog09fMDvi07kUCjYZ/G5F4ukCGOVhtnNIQ7upMnSsEcdYKDfyhZcnpcgD1A/2sn28IdCBWwwlshXexd/OVfl1gkdWn0YkGlTAmffmq604eNCGgxSalkFpHLBhNhQuduKoHG1ahY/Q8F0LjCgTf9uR9HIcMHHdsnBpzSx2xY7g5fYcx/Hnw2MuktH2dPnMBzdPpR00PqphKEntgD6k0c/gTwxwAenWpl9MalolNkNbChBedkH+E3/DZr/KaPd1L7qcOvRH8c9/sBHTMA+7ebz25CFt3QIipD3ptZ2BxEu0bmoiA7rafWO7wQQf9EdGtEgO5FkFcM5LI02tI4SNYqDvpddFaEBHvgdU64249gy9yqrRP0L1LvGjjVgYwUcoqkN+bMOPqVTtbVuzxmi4V8fT4Z0oa8Cmhi3Khv9WNrNWIkQqtgyHG/8kQfk10eeB9HeyUfbVt7jiwGscYkOsNZdCZJuU5XlSSNP1fg36uPfcZQt111KnKbAekqZ6UNxYmi2P/IckfWyKvRKAf9WJL6hzxa1aGNOYC6iHYtHZRSZBzkow6b+ydfaSnVSqGK3xuAtuT2M4tXP7v8KmwmdNUzlqx7lR2wa6FByqBI0lwx/VqgQn5mvai2oDH2semOh3moHCSXSLx77NJSSjo+McHzi5WKZlzmX1HqvjUMhcjVCHgPezo929OF7WdsB7PDYH+QHTfD8OQRLA/4RI1BMZY4WhSQuN3AJmep/yamNavzBU2l8XeeElZf6DxuAiHHNOlF0ipDzekhp103yqXe5N2QFpyTEnzPw6b/6RoAXOv4orq8/bNj0Fh1/gX2IjuEvPnkuYZzd824Hzgual6Xz5D/527/58PbNa/HdL5dsdBT7x191EAM2Vu+ubvxKX2mSGJXdKsfEkEUH8bPLSy+AebQM+HtGEr3lDoFkTi/rMTn0uMJK+06PYrurivjLYOLlDSls/G54nG7cfQjYmPmHulwV4FnGfvTw8uVL66SB8BtA58VEebb9QC8TncqDlNm3xreH2AR858hbB/QpjywHDnd/nl8+c4fQEd5gaELk4KKhTk85kY72kH/vtMnlleMn3pRSR05YTHz4pAWIb6ltAw2Qjq8znXZSTzkPz1o/xV0uMbpVMNo4SFnVF94cMGWu9FeaD+yQLh/WE5mIkEnX1drDKx1eMI2038SomHHgMceP0I4JrOyWL5QZ0MmTVuz+Hz4WSfxOMQ7qBBe7+MukiU/QV3/hVXnSh6AuWHtchl5OPPERJM6JPfUgJO/jZPgMjfQt/kk0uqKHcgBvkHJEQidOepZZZVV3xl61RSGTChzWC28mSzmUR75mxL9gtYWmwyLDauVX+V19BpFjAoHVR6Hr7nVBRp55Qoeekz5pl+H/kN3qrCAb3HGdbRCQhZ6yyKOv8wfQPH5HGtgXJetE0mw3RF/K7BYT9bAHUpbHLMBB7LaqNCF1SN48A0lHf3gBZRmfAf4ReKwYUdId1Bn50MueEsxdY17oiL3wk0aGExVuxD/Kk85x0W3jI8cG8lmwhA7tGNAZm8wtIP7EHvnSu42f3re0UfIgco7F67CD+H/ArzlELe7N1daW9EE94p2XMfg8peCXNSm/+iiZrbekc8Qz8PkRhr/RleOGdHwEPd/pgWs7eMYp9hFmfekn+oCYgP2krWuEtJtK/LRA6KYNfpA+JPhChBrGNHfJY8c6P21Pe2OK43X2A4Sv23NwrpCyxF0eRG9sg4wz8l0+aUC66+ppfIp80rV22OSDyEU2seswzYWdp9Pj27GnT2beVQ89qLo6Pek8hvCkLRK7jkew+jds9HzHqltHUHhX2pABnQ64g7hursY4zvHV7XQZXltfB0qh9z9AD7AtjT+ey9pDlzmA2H0uG9kOZFKXwDRsItd07vEGna/XE5Cf6wSt8z0lD5jH7++pw759nJ11weljvemaeQ5B/RTlxXIN8anLQ6NRvaEUWBfxAj3eRE195bHKNG8qnPzHf+PXH370gx8stzdXy0fPn/lqIRP2gzY2LE5ZZHJFV8tbDRgp15g4PdsGHoMgAwrlHuRKc1CLoXisozZsjmWDxdLlM16nvTW4H0fj5MFGDtmhz5s5xZxgAJstrnp5AhSNtwxzRcoVx2f9eZcrsAj37zHJLfzkip03fOMUBC8yvmtGG1qHYhrQH/6UDpKlcwa+1yTLSasGFPY5QfKonSopJujywcpLBiCDQaL6EWGdrFVX2l3Csq12xbYYOfHgN69Lxyte+VjfB0NPxSDtmXRAOo89Ue7BYFrxQIvcGivkjkn4EvMqb2+M1a45KZJncuKEFH2xAV9oGTM+gaOMMSYZ2pFyfHOaP/c9C8ZaAGHeP6iHpTF+AmRBaOjptKLTPnV3AJ3bXVDatGj451fQK5Tf1Q72S75Gv+Nhvh7lqXSHWcxPwG9HTmUDQM6+KuW2cd1OxzHBo7i0S8kUV4OFkEi/Vzk2+WPfrugRzM+fZEpW9ZNMdbcEZL+OkgJaXQv0KqRt/b00xusEyugvw77ANo6AMW5nwE+90+ZYxVZ/TCqouhbwBRnGDGl/B/SBixTMW7VITFnpq3q7LzlWPQ6lm7GAjytP1dF9ojrWvLLJhw8/idBfQKbmhFqcVb+KquBiJNY4+tKmpRNLNF21d5Ay9IFeBrBRCfENWXh9IQcbQ39C1590NK58Ix06m8RNHkodi9k4pp2ij2bJxaw9pF8I6CTPpiI0kDQX3AB86XPiLHBAyR/Ob0FolGe8gfCTJ44fxCBlIDQQXZ2vo+edHnnbU4wckmuspRRla73Ub4mR97wIrwL5hCBloNM7Ut4RudQfHwD5pAFlke96DmmyK7nHVjbMOnsdCUlD79jsSMdY0IcWWUL3h3lWI2I5v+S7LmU75QD+oNMrWWVdJ4i/oZEn8MICEJ2J4e2AnrLuDzr2/AsvoLznu54unznP83Pj7+h2kib2vL5Thq3Zv6dg+wPIrjZMOOzb4Jju7kOPn+KHJ3aTp406LQHwZM1MCy9ANmVeG6lsrGJWvenr8II1dho+Z420J7IJIHbE7fyMY/1gHTqX7QEZ/CIkT+BrMsmD1fao04zwAcq7H+Qpn2kJQWz3F9d0+Lw/0nuI/m5HrT7iw3J0H9YbGvO/fNp5U0rq1IPp/Kn/RNFY2TZX7nPvNZgT1J7/t7/+Gw+vP/vJcndzvVxgBIEaL+MkLFe5a6LFrRfMfm6vGi0DiAPYj/iJhgygAixcXBHpcp5NlQ4mOy0e7jyRv3r3brm6unKat+yhAp2Ak1++3I8O7GaRAGPttmtw8yp2ug3dbKB4o15eEW4fFeCnaauDxek6KekG1oAQHXvYBfBXw5KuN9qtjSxeAp3mNNbRpQ8vVG/wCj8Hr23QKfuAbnGDNqpc2cfPkfdn47XtFgte5CgDpcSI8QuPSsMqL5jisqJTz8QZlJYXjX5facp3+xXRZk7anus+yvYA67GNK8gBhw5sEq7tQ7VLsPooGoE86OM0/InRTZqy1IlgGW9E9/1KfXrM4u5watjgzfLauuQdyTbr+TpQUx98Yczyw661wCyfqm4sESKLPoWqisfXSK1em4OrP94klEzSdTW82otNJfqxzeuvOR64Cu7xrnZBX+qKr1asvCn2ywmSI1/jxvWR7z72Br0eN1Hbx8mOUmRsKUHjw1ekRrbDfmEPWWLsUjDmn9Wu+pSQ777Zt+ZXXoCBPAG6dQ9kbISGDHxB8tbV5DpqA+AZaLW7AfkaAytdajxnKYTe/TqUr7bwxN90QKt+3e7+I00q+VlPsEfnUGXzKsUeQ6DqTVuUX+XeGA+Cr9T6GC9f8KnaGZ/CF9mK0wcAP9LWOZ5TBkhnbu0+d3lgviYXnSmnnUHoxzDrI0/o9sIDQu+2Ke92KPLcyfFKeow1JIhrfMOJ7oqBdaicOSPnKxjsj/Icf8jS/+jxGEZOtJp7xkUNlaEHfQTL6y+PFnL80Xe5yGRdCrYn9LgWRfQz/unY0zyGLOflPGIMX/oyx1XJli3qR3naIWUrROM0B0Kf48AXauWL7/Yq7uWk0Z80SH7vXBbMNjJ2cp5O38K3ZwPM9B7SJm4DxbQf9LTZHlYfxNdjz21OHdoEnTdpQD06raf9/WuVM4aoZ8YOtPAlxP9eZj8tU/6CLhPEz8Rp05l+DF3XDGR7H0UX01jaMeXk+/GzQurv22Nls/9Jdy+hcKFp4yrAs/qAnhED6EkTh+9Yf4fHXCPuuo3oUAyFp63AWi6segbvh6Lr6Jh9SEw9SCdfvte6vlpiD/CXDvqp5EU+qQv+HC8gZcFhmrlIImNzFf+IS9+hXOU1Btgcs95S/oQxoj0RkohfXpwt796+Xk7+s7/9Zx9+8uMfLdfv3vqxQG60EFjBMSl68uIEqpMjTjIx4nifxJ0fTvkEoEqnckxO17fXwzGp0Udxyo4WGV7okUYHZeiVHG/1YTBjMw0tDWVzwHooU7gYu3Tk2QUT0MmbpTi42TAxwSJvbbwyUfo8cdNITKIoONdCRo0DHd2WlS/cnuQL08OqbabefbKrekqTGk6lbp9qEyVL1ItWijhsQwOcjFRamQHaZNXZEDH6J23f46RnOawEXe+ejMsVVw9tyIQTdLsgCy7kw5uyPWAuJ8kZXS7+cnLnt5vqDmj1gcfmmMSDtQy5MY5WdD6l6ZPIk7/hiui4yzcDvXt4anMV9LYFOWF23zoPwccRNhm/0F36WFfoIqyyqoR0j2N1AnoP+kcBL1x10goZ25moQHSvPLS91OcxtVnGuon1J0mnH3tTmMdWQB3QU9XY6hcfSAekfbiySOWCxqCljP5L3m0r+bJ7aIM0ONSPvR5vsF36SPHG30FblT7nDvSWfA8gdwUzlqETk2d+nMci9s85ueAfMoMefQH5+HqszcEsB2hb9bifGOCOALCb+oiuXkfAbEgR+vA5fRD94QNJj3P9iq67649ONDk0n1N+DPEhASDT5/SO8OzVs4cV6FUbdb7Auigf+ZRxTqg04QnZFnfAt+pycdVNVFJOE6hDxg9jCZnMCanf3FfwRIY8SDnYYo1PKiI1kYlcbM06Z7uAPOUg/Ct0bFOrRll5QdcH6pwuPYSmJz4khFay5PFl8xUQk8fP0FZ7w/c9G0kHc7oH+CMzo8t1zDZWPvlEssvt+dMx0zt/0mlf2oHzABKdj3LyCRxXoelDodoKwB+b6Jvtg9BiI/Ex7OkIKMs4I53+02hc6b1+GbcpC7oN0k/ZDLDyFKJjjWW3095Xb9Yw9bTLY1/2aCB3/nt5bO3ZO6YHHCuLnpQnTn8nbz4FrSZ2dUFbx5GQuF5oxJNd1V7hI+68W5pP6T/yWCBYx8WQYy3CvOb1osrZL3HnivHBE4AXvskje3/3L//PH84v6uqWOJivVFEplj1+MZ3b7jXANPnpkytSHEJlNpNmVQRj5D2Jiaecelhu1UBM2ubhkT+BK1gMAF7jjoyvoKkcvlvZvkmDQFd6PSjRj+VRUX14IcH3xPIbWSy6a9GEhwryj3LqZjr+0T74ZxvUQwtBxdTx2XN+tJYfd1RjcYaX3AV371R3dZf9YYHPFQ7XUzpcb7IB/qjtTB1+Eq13AxQg1LAZg0CbK2kqPSojxeZz5R+IFCn+QF3pkybVIfJw0f6APkNflaGv9KC3giqDg0rzBb/Y45OrzvhA2YrBW8nyIXFu5VZu0Ec/otd00RK7jvQtfINeqscYUgZZNMJDWzMR0ELwG/BIZvOlJkjy3sAPfUH4AGOr380geCxfXI68O1oo22kbEH6nFewTcCUqKY7iUbD/GgOkq7gWpNDjE3nGKeAYqeMJEflluWGPtEKMVV1H/f0JoI3kBHi46IA6rk5TN7e1SurlNNuChxB78XP1WeOFEytjjTzHHzZ5bLV4CeUnx6Cs8eFFDmRKCAD+8rf8qBLxr32g5PBjlVLkL/aThA5Zonx3xXmlmc/qIgo+FF2W3BduXx2rZlVZ6lWq9DfqjyLmOtqF+QL/mafwzd7Bj5/o9vGIrIikUCaop3HHfrhtRLfdch8R28vVb+tR3RyL0X4MWe424gt3H/GNMeuFvJ/Zk61hMxcP0of4Dg3Agc+5m1jOCRzDnDA4DmgfFfqRZ+qjNnDfjbYwu+jop41TV8rSjtikDr5gRx0oxweFtK2HhXhRTbur4qufUP3oxZBf7VIfbFiQePCLji/8mZcyyW5zASgr8NxxB03l9hfqOI7g2TzCh5KpOpVuHtNen6YYiGanRefCKCrLIyFtpzJ5xMAoqNB6FGfuDkqb4DaRBYoV7EenOa661DgZF41kj/K0v/0a7RieVS6+yYe8PIFznsvUj7Rjjnf7KyjJp2lo5Tirx7dxshY8jEm+r2ddIiNzq0UJY5j5At488YJa62Ysolpp/4224lxHE3ncDT+QSxr6Wp9B46VTlh266r/WHaTxC0jCPJWRThlyP5HVH/8ed+Lh2FnXZvjNn8qMocPH70oqWmLIJN2mlTAdbL5XefJRtvo4Icc+5QT3mSlFKx0F11mFRUK/P80T/dFDqGOZdqesyml3vvNIruuGH1+gWF+RnSftoTjYox9kPo9A+sXM/A8bmy1brqSBrkEZOh6jfLNNeGFWO/GTO+v4tz/VfnxdBqYcM9AzZ8RGrwP0zb8N4vAdGbzLb0mWCOO1+KODPqccuyutKMbmCyzwjTR/5o8cukeJ1UUDfVBty5hddYiXNvecWaXWmTKozgfIjiTovhojH7t7dGQiV6YYL/Vn0uCZ0Wn+rUPNPlTJPtqcPsTDOTA2KlSbMNTMhxoIXv+SRAPlFNb8x37I76Q4v/S8RRFvv+YJDL7CwXetLjSXeYP1j/8Pf+Hh27/7LSvNyx94RC+LTU8adnADjjDYqCyBiZkOQobXgHO3CMfQc60NDwcKajgB4VD4gR1Ug/Aju8jzPP3VDY/vbI2QCTMLTtKJK5wu55eS10FfCzsaQTb4TpJYeTzQ31N6qLd5cMDcnWjRoAYoOhMxzchg5QUbl34hx6V0vnr1yq9V9g8kq+F4tbrrMPzHfnw0lLZ/dKT0+EUU1l/88PVJnzrh38Uz2uxsuZItXgePjdQ/4RFk5vyu7DIZPIx+4Wo3LiCBXB3IBZ/Q/Cedypdu/NHEDY1nRikRo+vBafKkNpYzuk/mRRdsvuOzHfRB6YvNLXBLlgVC+gbAC3ceCV1ppPXvV5ibCjZbTE78+aUgY9wUveq4B3ho7/QRfUJga4wVL3ZF52RKO6MxdZ/jAJ2hoTe6oeOX6600P5x5KFkIT8ZKgvX6YO8Y7SLUI4Bb36H7wS8H2GTiC8cbxyKg3GOTY8cDCSqbCOpmlhXxJWDxxeQS9LLojX1iyk8ZU0LxYlc6xSLPh/7yQ5xw1WUHhqLk056kozdzQ9rLdoYuED58SduufIpphzONGb4gD1Rasv4vPgcahn+luYOjlq0LMIPX9NGmsQ2Q8wUQJqRyZfWVGJ+C+AU4njmevDEUsgiG34veKBvwne5b5KuufZ6OP8Sx67RMUEL7OwFGGh6ODfhoY9cPuaX6b0Zv2/DHFvnUk3zsuwY4LEQWN051bFDfXmfGLN/15MkE5FMmIZ9j0hymDVQ7bPVnroExfvF4un9GRGMOXmirog41ELOkG2zAG2/pyfcw7bnyXpwJ9I8XKcM2gI+/au9R3xEOQB5ehbQrsGejPujmhSe+OGryVi9i2pw4oeqGavqx9PU+QR6EZl+hKVAeer1huM75ILoJpHkVMUdSXdDQPKNxeCebvjgks5zvr6/e+YkT/GdRoo/RF1qoqF8vLnjqpPjre8ayzfFgHfiuukr/dvFj85tyxkb5UudZYm+i5VL4gOninXU4L/lcuFzbYqTLh7KVuHSr5qOcuhCjM7LhBz0Nun4Qnx5jq2ePg8iZrsCicw+xA+Dt+WO253qs8ZhrAugJx7BuQhv2+Fc9Yx7sdkhHBqpT+ui0Paw6B0jDy92P5APS6cNefzjYeBfrFgdbagPHnd8DMOtSqONY9UFy6C+l+7Ww/NAxI76iN/Nk7O2BnxOinHrGH+Q4xnNMRB9IDMIfWnQEKTtmP2WRWWOFyPTyjq6X+YCz4nYsQ698ly32kmGVx88RpRSq0+K3SLE1edqo5lXqyfzF1zdueUKPC0TqW7/Q4u/9zT/1wATAK8Pzw8HX2ljwe00IcyKjnAUDupmkLvhNKSZL0bbJg4rXZokJn0HiR/PUMScYY1WvfypZi7HxZWIOSP2pGq4EC5xrLQ6YiGkwJueclHsjZ6HrK3Y0oOL6wnQNEOyj+/ZOmzulS71ODprML6Tvk49f6gTxbrm5uhafFlUXaixN5Fydff7ihet2fV0bQV6gwSZJ0uWnQJ3XDnX966ScTsQ3rpz7yrj4oBH6AgOEnxOECjxBsTum3vHb5YO/w69tHZNsoXHJpu9A0TbWgW889ahdN20OzUVl+35ceqO+2ANsVDmZIYe+rh65nHTCXzEnsKp/rqhDz4siqs0IpbLS0ib/Nvo4iJR1+3gRAI+L1Q+lf0PJAV7Y4QWpaMR15QXBWvDuARt9fK19Mtq29zNIHoQ2l611EBJnoYN+yhkbGnICMsVT2GQBKsk6HrUpDD/UkZSXzGa/Fuaqudq21y+wj8MXfbit+JVxxrpaeDXKMYY8+rtfQV3R0bhRz+Cc2090rPECGY+TYTo6pHHk+eTYpV5iGv1KPlfGS1h1UJo8YxQbgDyBtgXpO2gMm/gbWuqRE0b4SXNckCakjwiAOqTlKQdVVvOg21h56oAs9Y6etTEEWgkgGz2JQU9H/70W83WSONxcPeoTsdjPGlRG19fbyH4JtiHdNRc8BvLwRCb6aq4tnzp8kYRjTu1R/ld/1djnx2TrYprPDdPxEJQdxm21P/wpJ77VeQN5ZElTbhmxUJ4Qn0F0EEDqAR0/0AMtuiL3GGpDiTLmQemMf6q3695assjVttDhN33wi+Yw5OCrfiqaIVb0l161Bzros1KKM0ofzm/2Z8gZQ1X5U3N0bxtAvvcJWH3TCcO/o6jj5vmL5zVXeCEBbykvU7RHxejgePAjTRrHpKGzCOHUwA//P9Nx8u7N58tHr14sL56/WL7/ox9qXjx3+vWbd9Z/ojUBpw8e92GsWjd6vSFLxUD3pcYNPjD+AHWbvx8D4PXXHRSbR2lC2i58M+ZyYsagREf/1OIUpI1B5BKnrQE06xkhPIeoMQfg6XHX1bFP3XyIPOg+7GGWWWP5RRsGNYdv8zZcvTZuq2GC8ugFj9pfIY+tGfCvyZFSBFWew77K7YGytFXk15i+QtQeCyPt4xEbsacsdWTOhVamyrYL+dyxj6682TQIn5/gKsIaGzTWFwDSvujjuWRrT8YhthIAdPs/xmzoQfyc/e3ye+h6PpR3N272Q++AFr2ug8+Z1bd9bovs7MMZ8iPdEXs9lCz04vFTcm437Wf4Tdurt8pjV236//p3/w3/iDB3rfL2NxYZzy4ubZAyn3jkHGUYyF2bGIzjGKYzqVCfTB7ub6SD32W6RWiUM4ltC4VUGJ85qXJnAruUoTMVPbRRFbUsGwkJm1+Bwctjgt6Asctk0QGDeHm7x8tL2WWKhqTJG1AP2sB3qpSWJdui7vJELTleI6+DLL6Tj+w6sTO03ckETJaPCb2jOyzuZhhtIZ4E0NsJQMfHA/jkge8cWGoH3jankyJvLYRfNdDm8tITAidHfxdN3PQom14Z8IlBxtaJkv7ANmME+378UjF3JgFcWN38FYV/y1dp6gCSDI14rRfyg/YU4GKypS0B8vTz2kZ84VBx6eEkW7/l5kEfWwNMQvvYxnAH/LY39MTfXg/rZAx5/I2xNwEKV2YpJwTUqa5gqV4jjn4WOTkh0bacZO2Hx/cgm7fqzmICHbN1/PQYH/72uBbOZbPHQXjd1oplxTwrH2lH1T/w93IfM2PyM13tTBHjUNqL7qMTYumKjtgG9lX6oacNSUMj0CbhS/tGJunAfnh8oIcNwbbAxt867jdbxc/9G+4gbZsprrj7Tr3SVzr2Xr95vfzkJ58ub9++tb1XL18sX/va1323ul94AVmIAejVtrLLWNYfdqGnLvgTPiVMI595KLCvCit/00Ga7mZzGKn4E7nkQeSZn/fAeKQesRU7nHxIEyiDh3Txc9d4sxM6jyNnEQnQB+CDJ+2V8xI16DzpL0L8TgjPXBY6usmHB3uMgdwZB64nPihLudiM6ASlo/wARLHlNiom/kk45lF5EnV+2/zEBnNcZL2Bpa2G/k1XyfGZuS32XaZwc3N4gYJy+6NiWGMzsG0V+txgVGy70JXN/EsA9aiwzp20E/UWTZZ03GhzLJaXl+JX33//e99afv5nf275/O2b5eLZi+WHP/zh8o1v/szyne99T6dcbeR0lF3rHObz0PnFcnF+6XrlolG1xaG/pOMzzsHjPtXxNKa3A6CPOZdgXgXrlnXSa5u6rpuC2CS2HyqSWwc24I+fT6HrArFFPrS1bdsFlI7wzWCDm3bq81nGOYgtcEwP6G0e2NdjtkVPXZAj2Bb5MY5mRMYX5gQWy9CqTx4DnU9h9pU8MrQDiE+9nyKTOG2VdecG9BVfeMVm+jFkfMw2rOgAxfiIvINuHwe2Y/UQGUOzbZ7E2AN1/qJY/ZjwhekjBvgRX+Df73P1xU4fPlUHzdy7PYUMetBBmnYjXfk630NnM8VcfMeNHMnd310vb958vpz8Z3/nzzxw4udxPhTxJTh/LwpB/fG4gxd6yvtEovT6ikdoPimWA4SaYNOxCqrb3cM4gCEpX/w4j54xKYngCohWv3HCJM1VrjoJ8LgAwB4nU+So7PPnL5aXzy+WO22I3r1760fqJKkJcanNnBqB16/68Sv8tRbpuX1n/djjoPECibp5o1WNyCwpsnyRbflWG6aqhoRrH6OMG12MTNCWG9hSG1JPd4rampj6EYDbaQDeHrDTy0tC/opUvkCh3zRRiJ/OPju9Xz7++OPl5asXy9Xrt8u7z96q7nU12Sc/ySIhxVLFgFFdlPbiBvUiy6zRfUw94lvopiErUspCB+GdMVQbnSeT34w7fjxNsF5skdGMFXs4bl+sqw42HlUBoR/zZcUR276SWyl/Allz/zst89hDf/psXvAGIZfPWxzXkAfxlx/dxgDHUM2G1VfehEkGuapX1R8WP4pjsdI9xzMs7rgSifeQMlRVEj8rBm53+QYfxwiM9Gl+twN6LZFRwMiteqrlhh7Acatyyc6+wzsfO/GJn2EAKbdeBfh63Ysuy+KjGVMWOR/fQyePQ3322Wcue/7suZjqJwlOL+pu3xstEN9eXy1f+epXlrdXV8vv/NN/6iv9LAR5Zv9P/jf+m8snL1/5wkTGNvZ47OmWi1ieGwnlo7/7diY7QjXr2ihHwcZnr47Jdzpp2pxHQlLHxEHXlTZh7tgD5dSLNvMco9DnuWrr0p886DYAc+755QuV11iHL/y564Vu8nU+oN5cKCr9hPiR/ot8bMVe/KQcXujwkQaRI++7/qM8ciA2QGyA6ENH9ATRDzo9iA5AOfLQui2n71VvhdSXsvDHRnSZLlHmaC6mkacs/OEBscVFAH9nbPCsfigwt9AGnDvNq5Cyc81VPIXhN0vKKD81Iu+WZ7w06k7jf7ld/sgv/tzyw+9+W8eDzk3a8D1/9ZHPwecXz5Yff/56ub55WF6/u9J5Xf2lY4GLZn5si3OMzulo7HXDF9znwiJ+sn5Qicu93jitOeEpRB/zOesY1jul4RDYS1ulbZhnNVzrvDraE30JT6HrA8mnTYFtiKXWTo9xzIbPTaNstgG6XOw+BfwI1rqxbtsRQ1d4kCM4TVB/glXHQE93qPYjdYij/qJHoZdHd/eF4N9UVXj5/NLlHZSnzt03r/sYi1Lf2y06Qei9vH5aZvM78XHst8dROfw90laZE2bbf5Cbq2M45u9R+oj3cLTuY/2e8rm+j7GN5Y7ooN9zDEbHsc3VPU/+SN+11gAn/4+//r+QhqU2V2JgwcB3pmqTdeMTFkDnvTcramg39mY4Rgi5ykNIy9wpXSfIyrtM/9xRIY3jWwNoI6UyNnL4Yzq2pZeJkxPrJ5984hOqDwZVRoqWe6U92YuHu1YsSi74QWNN2LyGFDtcxfdmUYuuS224rrmbpoURM6Jf2S779ex9NR7PZ+cLbF48aaLN5G19OjlxhTtXToNc2fCdIFKSryrzQRlt5yIqPGjOwLECnf7zYn6c7FfeErWEaGph5TVIRLzUJom60Ml8Vww6Yv6x4msFXlSiI+lUJ7kztadPVPSBRglbFnTaovXrRKU89WXxR8xJPBONfYRRSD96oUZebWh3FXynTPLcSSuiyYJsk4dXubUd0WtCZQP84t8vS1AlsecTjepD3/hK7pBzewnZ9FS/FNKm9V/lM9DrCcfFGw960cnYALRJrhKhizz6PX7xTUV9fHSoNS2TXA0dxhZ6oFRfBN646o8v3ZZOOMpJ+q3GWvW+jznuXLHQoD2tAL+UZrEjuq/sWh5+jue6gus6KG/NTRanKAP+JG25WsSUp/okMcpoG+uQbsBizcOn1Ii1ygHHamA/obOgcl8OPQQYFFfb12RKHqTf4edkzzjCVJUqxg8RPHbI46cc4jl4HqWt+olHVXJSH3x3lPj582fLTz79dPntf/Lby9313fI//O//D/xD3+jmIhI/pnypufRbWjD+g3/0j5af/cWf9wWg/+8//AfW+8mzV8u/9Mt/ZPnSJx8vt557kCyb+MU8pAq57t6Qy/nanFRf4bP9Vjpzr1uDf6drDOijYrtf7eZj1jyHUIlPLzMdXvygfWucjHnYnSduaEUewsWbfsZv4BcViIQsxwSPnzMmnNcx5BrAgErR6/tL3FmvOrg//F8xcr7DgBnJMY7Vm6JXh8Hv4xGVKrduaOJKWxRNUtJPmnoqUTKolS7qYiEZwkvGkgPpIrvcj5Pyx/Fm4aLzYV+wOUgmo1cEz9eCfWlxnoogFERXmrsVpXboFD9tTHvXY9dqN6n2nCPgE+Mnumh795/k/HicNjuYZF6kPVko+jEXGZGENdA//t1L9SFN6vkVS6PONzfXtu0XVKmMR/24UMBCm6dD6Jc7zkYqe8a5RscIbyW+vXqzvHvzRvn75fPPP/MFi08//czfg/6ZP/Qzy8cff1VrkY91DufCBJurq+Xd1e2iNYvAhVKdh6X2VhVgPPoirHTd6NzGHMkXzln05nubDxpTbNSv1VbUzT2q8wUNoKbROVM6pYeDnkfnxeB+eNB533OP5PwEDHalhzYzv+SJacdaaNM48FEkuuTE7jbLMaQi582kBD7W8a7zNDR0UyR+2hS6CQJ5HDbNWlZtQk8HRYO/zkXjuPMYq2NruOX0NhaRrPSMXFipMeKEx4Z/RJhxNQGd8GKHOa3WI9Uvnl/oSFwTr2rsNKaRo09Ju97we6Z6jOG2kfoA3x1TYYpdBAM0BbcvdsbawW/Yu+fFaGlf2PEdPeVLYK36V5XkVek8LC+e1Z2UifD46RBHB753uNh+O1uujTRtwldEfK7Xn2Zrt9JW60NQFxDbHasMEWyxqShd6/E8pUd1ulsrvfMGsf2ULwAqwXrDE8KIfP4Wjch9wccAtBo7jHvWKDUOQaljHKi1RIO8uoGcGMmu6wXlPZY8hs2tlmYMjeOG/YJs3LLO1bx48p//r//UQ654AR94TDrKo4zKU5YBBlAEH3HoOZGy4SFPGQFZGwaK1s4TatGw6QXRjYPIwsOiGcBHWWTiFycJT4Q+IIovgY0PGym/oWjoRZ+vmDDZCPZVZX4USDoi67YY9jwRMGx18iGf9gLwrHUEuOSuKhyUCcjvgUFISb+C0AckHQuQp160zds3n/v7cTda4JH/+KOPPNFdvbv2d+duFNPmtqlBIVervgqui2RO0cX36JRXTbw5JYaHepzeiz7qaLnR7tD2wCOItCOD7pk26/Byd9Sbn1F361baeryRPWyjPSAT8OKBPLq16hlp/COQJ6zjZCD1eC+aTORjB3Qd0OmrrjUytH8WnI9RvndEr3UqHXv+UjdfDpcMtJVP9WNxBGhj2oUy1HpDeUp9sUO7oFNtI57SX3biA7HvdI3+zzhHL/kc52lb+G27tUnXBeKnoTSv8PZJVtnoDyIDeh01SFV3Fi2NJpCqRdGG9DdX24m7H4Td8cCxwZ1NkfGIue90HHw2p6QXpDpGuCP1z373ny8//t4Pl//Ov/LfMq8UemF4zZgU+7e+9x1twP7J8rVvfGP5pV/55eU/+U//3+I7XT798afLxy9fLf+9/+5/278reKcN1qWOvWo/9WtZ12KQDQj395h5mP+2OgepT1Bp/HimuM27A6nzXHd8d/2U9twoXwiAtko/J8CjAns064rN8CYNPXrJp9/Jz34G1By++ACQxX7okSXNk1JkYy+gDEDrdLzjXLfHCzLm4y8+VK3Lb0BZ7BEDeFe68sWJveJLCD/pivlkKyK6z2lqG8sUD3O+29449c+VeLSwZ1m0IBQ0PMn4+FZvSubMaS+m4ZVvHP9nZ5qX9cdFScY+00RtFriYWI/On+t4yzkahtsHfrS+6oYffF+KF1PAw8spOM+yUfrRD3+8XJzcLT/+/reXH/7k8+Xi1Ze0H3rpO1Hf/fZ3ll/6+Z91XTQSlo9/6pvLf/Xb/3T5lV/949a33H2+/Mof/dnl//P3fnv5/rff+OsJP/r0d5Zv/PSlKqUN97vny0//9C/pmLnTJuwby4vnr3xOr1mJ74hfLd/9/veWFy9eqM46Vm+44KEi+cgUTFuqV92e1SNqX1/YU0w7aAPFi1QyLu81iVzdXVv7pXxxv4++uL2+xaQkB9CvHtESaz1vuy8pcKHsQhzx+hgd5zJRqAf9g24QH/aQsTUDGcoOxpaCX9QzBLrOY/rx3+uNtXIbkJltHNMDjtpQYJS6Ncig01Edb5Hr8l4f76DzxC+Qp3CCg7JJ/6ajjr20f/whJh8+8qat59vHukPrctW2x/tvDxlPM2g7Wm3fdh0VH4rIxYfUr+vumOsISPe6PsJUHv3H6i2OER9HdAC3reL03ezHAa/LFTPnjv6NHHnShMhAK8EK/n2rAb/1UXJv3rzR2vuteCXzD/53v2nrURpFTJ6ZWHMy4zs38PEYDLwxTFmcQ8aTrXj8uIzoyEdvEN6Oqqzd8UQDkCcNPf7MujgR1aJxGxTIJU3oDcVGQrXzXTl8S725ogpP5CJD//ouDItSFndZGIoHYMu+mwr7oY+RAfBlg/YIxWKQrFC+MdFxl447d9xZpE3YsHA10FcdVc5Vl3zR+/rdVflEGAe/x6mP0vINmq9E4g/tB02xCmpiBYpcX8W0hfUIu/4PcEdsrftoz/THng5yd2x2ha4WNuoZ2maTFq7Bj66Mo9g65ttqTzLdh/RfEL715LIVGZTTL+nTVe8IK1rGV9ID6Mlq4o/fAf7kmMGvlFNPLgpglhbAB9B5Up8DnGv8cNXbfjKuaxHNZo3NNVeh7ZD0oDF14y+6uMsM8j0hFmvYxI/chQD4kvYovsM+MU1JX2lXmnzKkO390OE7WrTVDk+Xiz4C437Wr491vPgKLDSVe9iPP+ZJjWAf30gyT1xqEfn67Zvl8sXz5Yc//pEWjT9efu+f/+7yiz/3S8vP/8IvLLyoge9bnT/TIlBt9u3vfkeLvO8vX/nqV5d/9E9+R1pOlm98/evLP/yv/kvJ/Nzyr/6rf1Ltrj7FN/nBj6djLy+j4Oq7FwWEuT8H3P6jbr2eJ2c81lJtn3bpbRY+4LZT7KuyE1ymEDss+ojJu/topaEKHcy/fexhsjbDVIGxbKoC54sq7z7O8N10hdiEjw2q/aHD9E97wYNvtL+bb+hLPe2T0rZDUJoyFrfr3ChAi//MO/3cUD7QHo/PZfBEB5jLRVnzxPifdJerdOXpFd9FVTr6KGejxN0hzlV+3E7zOW+Zvb+vpxXcNmpzNuwqEeF2uWQjwEskNM9zruCu0emJzuEq8+P2alNM86QHT3zQrz7WdIxfa1wz37zVJuwnn326fPbpT3wBlXP7u9efL1/XmP693/u95Zvf+JqfKPn7f//vL3/yX/kTy2uVfee7315+9V/+E8vJs1fLP/vWd5cf/+Qz2X1YPnp+ubx88Wz56ONPlv/6976zvNXe5Stf/2mdu2iD18sf/sM/u/zkh9fL97935Xnrq18/Xf7IH/vm8nu/+53lh9+71XH0izoWf7CcXD5b/tO/94+WS+4o3V4tX/3Sy+VOdXuh+e6V9H/ja19ZvvKlL2kD9lzj9W55q83d1dXnHnuqoM85t5qMTk4vlyteoqVdqlrPNL5fTZvc31+r7TkHyQbtqw/PjWofLthyMYW7ZnmrofuK6cV9SZ6+JFQf0p++sk7CBfRpjbOMPfchgkIfHytU5LuqO1hlS9w2rFt/fQ0SkI6tDpYJntdVHv4+bhMA5V3njGNl3W73g7jL+M5g0h+wYYifALnNDnOJKYrLJrm5XcJepSknlF8bX7WB8wqbnUL4QJcDeSPhjM4ThPK4pHxFpOLyISp2VBnMA7sYc2t86PXb8yv1TdkezyNM+mKj99khDtt0D9EB0Mpo6fXoOOBd/ahjDzp5ZJOPX+ZafRx7F/JrPdT2Sr/Rmvzq6p3mWdn5L//Wn5G+6pScPAk5saSMEIPHEN6A/FOAF5vYohI4jAx5MNuPPtIHvvjxBir+2F54ooPgxtfmys/8pvGGrdgASRP7dZv4yJUtTuxq4HRg7xh3gNLUJba7HhD6McRP9HjTIzle94y0bQweFmNn93WgzDa8hxJKDwT+VQ+u8ZEWX+xYJzxKuz0GnQUXeZ9sUTHZAJZ129Mn1S/c+Ui/EkjDh66MsZTBz9XCsaZ8ZKPbAsgig5tB50FnH0dsNotejzQWqF/FwHUUIeXIErijV2/hGu0hPnSSZlFSj4nUybXk5ZdPstW2+BldkYeGf6RZwPHISbyagQyy2ATIcuaOzoy1WrhCqw1Y5Oyvxk1OxNAduz/xlzqUj6gihle9rvKyARKnnbARmywUfEdsXJhIAPDaZ6HrYqzxaK6/I6N8fHZ7NNkeOL+hoespxM/iAxXX1VqSFIcf/aTxiwAvefqRk47T4mERyqbznseE9cem6fM3b3xh5t21Fn3S+/f+8/9CdXhY/ugf+Ze08PyJ9GlsS8eLj15pHCzLZ59/vnzrO991/f7YH/tjy3/0d//u8su/8PPLr/7KLy//8B/+o+Wf/ON/4mP4j/3qry5/RLRb6eVKvXtAC1gW0dzButUiEO/xDX/je+o0o+7wpV3SHmP8CNS1+m2jw8s4m/svNsNrvYrpv9lG+EMjhkYdr2+ubZMLQ9DqSQOz2V6Xs58yx7DPxSI/EaEyNgA5fuKnN8GiMe+owYZd7LtYoL9rUZb5ARt+QkM+5ZiGjiy+1bG91SOhHtvsbbnxJCbgG5v3c40hHplLHUG1pIDfCpsuPpkXrz0GeCKBx1C//73vqYxH78QnJjblyHCh41zyD6e36vOa35SrTSNzsmK+98TLU7y5Up0+/vjV8sMfvV4+/ZTHV5bl29/WhuVHP1rOLi+Wy2cvPF4/+eRLy5U2VX/4l38ZbdrU/O7yJ//EH19+71/818tL+cPFhN/5nd/ROfFu+ZI2L7Qfm6V/8S/+hS/AfkmbJvriyz/19eXh4sXyj//Z72oTIj9k49Mf/WD57AffXn7lF39BGzRt2F6/XX73uz9Yfkqbq2985avLi2fMB9r0nXy8/PAH18vNu5vlm3/ocrl5+OHytZ/65vJ//7v/xfKHfvqXl2/+jDZNHz3TBk6bLLXHl7Wx4xH/z3XMvfr4Y4/PN5L9zg9+qM0b54Hny+99+3eXZ2fy65OXy1e+/OXlI/n6Mz/9TdeJY49e4FFFNo2UMU99fnO/XJ2wOa0x6M0m40ltz90H6nl5+VxN/bBcyb7nKbW9L5TQ08r7Ip36i6cz3l1dL89evNAcwxit45qvWzBOQB9HPXbfUlHBMkpW7hB+IoHz8OD15mjY2kPXH0Cjjl57DFrH6sfk4zHMulebJhQNHh+T47iO/2stFdEfann71G1Gfg+mDt6Zj3HruWMcf0HXHSCX+WaG/amkZbv8Wh+OVwXK6qJtpcOLfkJoj+hKb1o3hO8PBGOOnHHMBn7tofs/xxKqeELqSaBf4K81BrKDqaHK6/zd53TSx0A/dJ/Rkb4JGdrqa0N8A/Qfxz0XRqONi0bg9evX0kdeZX//f/vrWktsiybiGASpKCE8KevoPHEitGOgLCc0QBpgH3TZ6ATdBlBV/VnhENEFIuPYX2zdDpjZV6egJeZkRbtQ/6HHB4lCfXclB47aUn/UxW2HBv9vcQbFjNE/ODgi+eeUbKmQSZI/Jlbsqbe0ueKzfEHc9RDBV6LRoxA6Eyavusc/8ugnuN76Z5nvxXjoqi81YMHYQVmH5UdM8NXPoZc4bUy9w0Po6Pmkifv4II5vvD1Knqx5EFvh7/QgZfGJsvjVAd2T+bCZMR+5W50Q6V82i9486u+eC8kq7n6SJsx9brpin4w38gEinwkDHb7bpDTSjAf3u4LLh019YKBsII9TK5AugzwqaH1MYhpU9De+WLwYKuZT/6nToKi42lpHhfLla7BX38SuL8eLKVPZSHdZ0p2nxzO6j2yQ+njAJ0KO2xmIwcvjhJSvaeR0DLB4elD87uodypff+973l3/2re/Vwl6LGt7AxiYCuVcffbx86ctfWb6iBeO3vvVtLzw/0aKPN6E91yLWcL0U64PHsP7kH/+Xl1/6hZ9d7t69XV4+u1iu373RNKWF5X35TQDoTwCpb+ru37Rp5YAFBOPI7dHaBB+sdWVVf7q89KUfYyNybOC0bNAAdlbMjD/ats4l4QfdV+KMZ3+3SvW2X8M3+say/GtRG/v4xQKR+SDHXunh2OJpCV78wcaHWayAxdjOPMICOTppB+4AEa9zucq8cGZ3jCbowz5J3lZH3vIiJGRegF7+lm0pZ9JY+fQx9FFUFxQJq7672+XZ6c3y8atn3hR973vfWV5p8c/im58OOde44wkFpmQW5XyH9e2VTupv75ZPP/vcb6bk+0tv3l0tV9pcnHMHS/PTj0V/+erV8kqbhq9/8xtKP/PFo5evXtZvOapdGJvwf+krX3Y7fOe7310++/TT5ZvagPA93a9++au+c0VdObY+/fGP/LIk7OEP9aBPnl8+W76nTc2PX8vf56+W5x99WXOQxpKq/dHzc43vz5Y/+ks/L10/Wr793e8vz159afkX3/7e8iu/8qs6Tn5n+drXPl4ebp8vz08/Wb7zrd/TZu7l8tWvPCzfE8+rZ19f7m60qby40YbwfPntf/rPl29846eXr371K2MDf7J89vnr5fLlq+Ve57pvfe+Hyzd+5ueXn/rGz8inHyyfy+Yv/NzPeKz+5Mc/XG50LN9qk8dPsvzj3/6HfpunKrH8/M/9rO/O/dwv/uHl/NnzMX7oSsYeF4Fu1R/Yq7HLgcC5k+98vbvWGFe38yQI41KNqbwqz+b2S19efiA/GKeXz18s79R5/BSMRk2NCYy0eBeMMY4b2fMTAD4GNG6l02OouFag2fNzZT8IzNE+JsqtAxyM7xYfQ/j/f6z9V49tyZLniVmIrXdodbTKk+KkulrXrb4lpwvVPdNsToPdBKeBIdggQBDgA2c4D+TD5ROHwBAY8APwiU8zfBhyHjiiu6u6qm7Jq/Kmzjw6Tmi9tYoI/n/m2yJW7IxzbxZA2+Gx1nJhbm5u7m7m7ssX4PQN43uZGcPQOfTLtoPLAJpYMfQSZ+L8uvwpdWzfIl7QcpaPrkFd4GGSLNpz9gqPLwOqNigAR+CJvLJ9A/cp23NdKMIiPpBN4+n+XrUHEP/Lp/H6li7JdRSydH1ZiHKNXoUsXUeAfuOsXx7G5Znbs7QZwC/iR93gfExAqboESJMtC88prfwuIWs030iLbzo0ijPghpN2nN8wHPtBRywZV/+F+vikUI8SS46JIBArLKV6KZD2jPghU/i5H7VGEJQNozCTScHIj3tmjoPJKIqpaBcbRLiLBUdIkzCOQlZIL1x9l3ZSvgCnlbL6UyLTr2f5KHwsDSrOC0U8S+M0wS8qK8WnDEETKFL8lCZoeCkErwRg4JY0dHY0Mn95UdkpV38fCgUQPpMzcUieUBAvIfLQYd5OxxCn41Ym1C1l8yNeWeJ0gsF34gdUeMT0L6WTY5BBsUlyA/pUflZEWJXww0NUp9xTn3SeXtcumMIBj3gW/oQ50elsO7M0E15cevA/bz/KyfE4gE+31IMPdnqI1TP8Se73Z3GHnsN7lwPyUbAbz/h7HQ7zHsaJ95lYuaJ83DPIpcM7UmeQ/ik9U8wilHxTGowweQ3pI1+eievl5W9Ybv+G2ZBEeETNowajyEeZPb0iQBdXHMA14oDDB0nAr6n+uVIfXNOWlqToTfhhP14AAP/0SURBVE7kpAidT6hkYfT5rL+Qdz/DP/yQJY8tP5VU1BOOBxdKk5RYYCAlEdyJnhSJrLLlAmeUKfwAfLIzjxfiyQD3vsTbAP7gPFe0A3+KnmgkLgps2gqSDADAPzugiG5kqSP1SYeclMjDhq1LCeV9jK3tHdvbP1AdjhkfQJ2fn7crUupQeDGuILbZ7lm+VLVqpeov8POx8ipKL98OOu7aTKVk3x++j5VTfNoOyh3bDoNPzl+VwQcSQbbM3u8oLdQjNwmGZYdv8gMnZUcZozxC6v4+XaO0tMeYyCGO45c/95SB9smqjMcY8inRkOos5ZfGE+LQ3v3r9cqH/sIpJRzcwsszYY4p4siTdz8RrvTehKfK1FnUa0qbjLq0Qo5L+JWOunaaEpAe3kGb84D4ooA26StNaqNnK02KfyGtnMvOkBayYWWbKKm8+J/TBG/Yope4kCDRnurHxziFc5AKhygwUMuEsspEX/I0YdXqtAygvK2tr/mhKBUZDBOK32s13Mm2cKN8oD6DTfR9IS0qDmlYFeJwlTSeTtrU7Iy1ugMZYgPrtNpWleHGwVHIFHyemEz9JhMI0zMyTCicStxutcQX1clkWbI7sOmpqrWaLX+XtnF05CuRyRA99e0w4OA9rI6MuzFWjyTvE6Idg5+Vt26zYYUJxR90fJve5GRBYRNWmZqzp2sbMj6qVm/VlH9e9PEaQt9euTujch9Zt9Gy037e2s0T4a3Zab5k0ws37VAG0/WVJZvQQLajtjjLpMbsgitAjSardEfer0JfR33Cu+9+RW3t2LcuPnv+3G7dvifejVtDtNabXbt6/YblhJvy13e3bazXtIOdHaupvF0pUJNq25PFnM2Ip/MzMzYzVfbVMOoDA6/TG/dVs3RKMjyWbKneukP+FyvT1oUFypPtYRhk46eSK6SCP+e9QGlD7s/kOsBlB7n3BC7/3CK7Z/4CbwPIup6HXklEh/fgd3n0cCQ8tVugz2yh50/kRAf3SddJNPGcrhH+RUhlSBmmfPyW0QyPtOVct3wT1Q9K0T2HqAAXc1YatrHKJ8rtIPy012GrSn7eWhP+dH8RV5Q7gDDaekKrMGJmMwbVsK9LHkCKAL1nIUKQ+JHyCNoCIg+6Cmd3hirYSr74OA79pf5Rehn167EuQrYMWcBbnB0+/WbwPhCdOIPuYn7QMwx0HQWZ4eEyqoZ+ii9uDO/lhun8URceA6XLAmWVH2O0j8X6pdTDNEO+AtxTdmQ19XFpnPJxK8PvUbhQ58KBHKWtogJoUrjXvSCb33kY96JLQd7fKS8/BEX1gz6MQ39gnJBx9Z+LlqTsBoE8cx+NLEuQ32eeAyAERxonOoMjDI4AJ1Iu4nGNPBIt53lG3IgPPu7jfa7YNhJ4ArL3AYFTdwrXPRaKgLgRP+Jkn93Jgkmdz8V4QDZ9AOGp7Im3Ed8V/OFz+AEk99UDl7Zzf+Bl+IEwngJG40a887zgteR4SBtxgxaePcbQz++JxyAQjUQQYRx1jxINrkiDUCnBGW7CgIHinoUPgfBwCGzgyfIsFEjA48V1WO6gJXslfRYH8RkQcIEv6CIe95E+8gf6w72KyK8r3er8UVQ4cjORksKVq5zyUBx8wBG0Auc0DPPADfNQzhfiAvFM/CydTisz7QoOGoGQqYgLnOWly0Xsyd/B5R+aiZHScu/0+tNFIE/CPFxEpGfVm6o0dS7JKIt3Cr2j41l0ZWkknUycM1LwH4XgwdlVkZn9DqUBiHTOF+FFxrKK84Q6zYgzmkfQAn4cirUrIiPxsuB0D+NHemiqNRrWkJF0UK9JAe3Y3sGRDKKCNRttxUVupBC229aWwtWVEtVT1a0sLkmB4KS1no2JN0W++aNWNimaF+fn7J2337ISKxaSOXknYxU6h/JL/sFvnPtRl9DPzCs1OaST4MT/L/IhAX6qMwa35HGGkyvlBhK/4AOTKuBHJkfqQy74GDicT2pLAz9ZIBko0Q+c0T6MH3LCgDeue5RGAD47KAwlLPXflPccB1s10mCZ6oZr0A4QD3+cP4t2f+ftEgg6SEMd4FL9n+M7hzTRFPhJB500It+ip3SU3xUkp5k2wnY98WFM9SkZmJQiXirlrVKYtOkKJ/dO2EcPn9uvPn1icys3rTqz6NvPjjst23z6ud2/vmjTebONZ49ssjxru82BNbt9K1VltB8dWlW4WCXqd5tpxbTetEMZR82TSeMQv0rnwCZkuOTLU1L0ObRBygLtRwYRtLVl4EyqjivC0+E9gvGclWbmRKfqU+XYkiE0Nz3thhqrX8hdQ/e8m5grFq1TP7IpsRkDpKV8ekrTUNuYKOR9e2Cv1bGSrmP9Y5sulm0gRYUVp/KUDCnF4RTAntrH9HRFhmXe6kc1GW0YMEWXb4yXuek5myrreUJxTwdWma56/9iVkdSpd2xuZsFm5+bEl5b6chk11bLi5tyoK8rAm9czZanJACtPz8sIrLqhx4dAC4iIDCW2A04UKhRausaEDDJeVpdBKDpakmdWso9PVH/HHRtvH1mOCUf1qwPxg8MwxjBalUe3zdHzkqFjGV69U1s7qFkL5ZFVbOGJUTFkOcBlkBvkaBgmrGlczvRHAS57Q7gMV1wjDBw8hx8u4sXnTkYhwkchmlqEj15H6eQp2mc2Xw/LxI17rjnVD9fwIy4ueBE4AJ4Tdvnxl8E7GjcLl+IR/uizgmbiJJwX42bziPuLAL5zvSYLkW82f+55D/AyVEFDQDa/DFlfCo71G8WFy/oB2TyDF78OLtB0WSFeBiqAfxpJeV2G48vgysaNfn8UQq+PMsX1ZfhFlfp12jV1mOJwz64IVq/yecYntauH/83/zT8iDMIYGEaRRmaAE5h5Dog0GDvE4RlHWrdEVQnRAKJCENbwizx4jhlJIMIinDT4QXMI+2CouEccIHsfQLoATkwKwD/CsjwIv4SL59QRnfslyOLNAriifNw77wQX8SZI+Sn8JS3iZWlYkg6/hOPcAaP0Zv25T/weKgRDiDDA/6Os+U0WZ+rQ0suRxE+KFkHxvgIuynyuNJ3ne56n/PSfuNkwnrkPF+DxhknP6BxeQz6IT7zIH0Uq5PCC/zCuSEggNDyLej1I4R3OQhAPOaMBMVsb6bNACk+puEEPQGPk2csbdCeG+vWcDwl4jvJmw7gHbZqFPFfkPC/9RVxoP8tfV38X5QwNN+khxYe64RVcujLjehlkywR9ONKAxl/o9BmdlHfyTw46s32M83cYF8D/MghcxMIYU4nPnp3iYbqgKvoB8vDv/mSqKOKO5sXzGZ4hPaMQdIzGm5AQTkgJ9veBcpNSqFROKXdHrZZ99Pnn3m72Dmsytg6tVJDC2ZP8KE2j2fHtWQvzs9Zu1tVRS/mWIpmXnPmLsOL/66+9ag/eeMP4bsa4ZAQZJP9ER6IbMpyXSh80UX9s90J6iBNyCv8jzigoufCcyxMugHvSxn3Uuy93C4Iv4TxMwH0A925UKA/ik4/Xke4jfeSBv8u38PCKUYorXCKdFTdWIzjNTVhB7FfHTxSl85V3JMXLQh6JHuKN5q1/pB6GfxGCLq7wP31GIvEfHBEn4kV5Up0Mr95BK+4wDUYy70GJU1K0u1aS3BSltC/OzVhZhkyj0bK/+utf2P5h227fu2/T80tS/luSg2M/hWritGu7L57Y1bmyzZYn7ZCVleK87TeFUXnOyhg57jRsYbrkJ/Y1aoeWq0zZi72WtfMzdlpdttxJy6b2P7RqYcLK81dsba9hNSn8s0tXJNTj1mnWrGAyFlsHdn1xyo8VXuvLAKosWXH8xErWt8ONVbt9ZclWnz2RrL5hh62uHXVk5MjwGGCInXTt9fm8tUVzx3K21x1YfTBm04vLMtY6VtvdkoG4IoOkbvlB22oytmoL9+2kLANn55nNnjZlnJ3Yzu6R5eevW2uiat2xvIxcGSr1LVuujFlh0LXJE7W/yqLV8lPWHit6L9E/3LI3FyvW3d/y96/WGwM7nJiy8cq0nWw+tuXyhFUqVRl74qcMtlpHRvyEDFrV0972pk3JaJ0vmC1PF23jcGBHuRnrzY7b9t4zKyjNvcmyVU/y1s0V7XFftIuPGEgzMnDvVmZsd2/D8tNTttdRXckInChPSz5zVmaLpAzkcrkgeVFfpTzY7n/Sl3yJR0DIToIkT36n69m95M3f7xzKXviTlueA8M/GAbLPXMPhj4yCx9vgS5pGFtdFOG8T2WtANl2ERbsNwN9DdA3/C/kNx8uz9ArDZZ8DmCxi1dW9FEycLM5IMwqjYTwHb7kPHAB+qS+4SM/o/Sic90sXIfIdvarb8759FCI84Cw75Ooleb8MnCbGH+HEnZfDL/5Mdufh7uthWcA/4qbnFIeaFUf8/suC2K6ekpRknHDwB7yMt8BZGLT82jzTmADR7EBKdKfyZXlwAeTHQUoRB8OKHSi9nno62T859emkm/jf/Ie/92OURWAg5YSMIhGAUAE8+/5ChUeG2YwJ5zlZb31PBz5WmFgW5x7wAWaoKDAgRX4xiAUt3sCHDv9wPGfT4cDH8yjtAdA1SnO6hrBAF42EtB56dr3okvIe9EMLeOIZyOYdeUV4uPAPmgEEm87AaWAspr4ZgFF0hzOdPLsihbgpnLhpZpfynV9xGD2ulMgPkiI8reCc05jlWTjggh/0uIjjlIe/XCS65LjHXzfDZ5SkVCaAsuICbyghCCF+Ue8YZAERN9KGA5we4mc05+Ajcc7xpWfqCGC7gS/XEhf04CRMdHtuevYjiD2O0pPG6y2F6Z9wjvm2C5+Zl0+kc9rgezwjF3KEE9fB+UO8ofPYqT4uA2bKg/4oO2Xy9qB70OKiXnHQB18ow3mY4ksR9hUmwuUPL9ju5tsTz2hKckMdwiPIIi6OOgdfPIdzGfN7/dMfdHLvqyxDHkQ9EAWIskwqf+ezJ1V4CnQ60hW/5A+HqFNkne+2sb2I09DYkpU+lJ1wgI97Xi6lrOl7NeorhCTySvhF1zBfl1c9u1Hj+VGGFBbx4jkb7g4a1b+VmGlHrqFRebNyNZEvWFOKVbtLf3hsfQ3yHd277IimE9E9KwWsK2WN+vItYaKXvdsYEE3537h5QwpZ0Y+oTjRkXSpPctzjo5+K7JMcES94GW7on/VDDuADDv5Sblz4xTMuyo8MBR7ukkwlP6dHd9Qx3w/ikA7aVqqfLN3QkuogpzJG28PYZEdtnvpTeLQB+OMHyYjHQncmz+mqdH4/xMu9XOItso+8sl0z5eP5ko+HJzzIU8JHUYdygSGk/KLscU0ulR+/xEPCzmUNfqT0lOfUJnUdP+3JWO5ZcXJMBlDVpiolX6nkcJM//4uf2Pb2nt28eddu3LiR+MHWnm7d+q19K5y07bixZwvVnE0VJSvtmnhrltP9ZF5j91jDeu0d4T+08cGhWX/PChNdKfTi37jGZDYPymAZ79ds+vTIKko3UP/NFrdKteLlz6vsORlwxbGeVSb1fNy28eOedWVuTRarMmZ6lld47rhly3MlN7bGTwfWl2IB02dnZv2dwsl+w6ZPmnbih7+MW7vNYRBsf5zESraTjgy8nAwk8WOi15AB17W9ySlrSGmZ7OxbqXtoKzIQu6z+yvBpcay6RFAjhoxClUQGVk58qQh3vXds242OncjYoT3le3Urdo+setoR7X07anftUHZxdXrWJmubNqn8pmTg8M4Y2j1b9WhzaLAz8p8ryvgaVz31mjYxOWf14ylrjqN89ezm7Iyt9CdtqitW8k2JqWkrLy2rnc7azKBsb169bc2jLavOVKwyO2+5qTkrzi7ZeHHaSlPz/mHsJJzInwxY6kRlxnhOfTWynRxyjXwia34v5/IsuUr9aJI9vyKPQuvftfRxOrUtwpFl5DHk1uMOHW3A7yFJLp5pA9SVbx2WT+pfFEf/GQNTk1BcXWnntF/UgIjLVcjkR78sOaZ/kCMufV0aY5STwtk2TBrwKmt/JjfHQ/5yPJN/jB9c4x4IvSAcwHjh+g55jYTjsulHIcIui0s/hF9cneih4/EyF2ERj7Q4gGvgP8d5Eaity+E876wjNhoVOXwZR3zerU/1zA+/83sR6Nd0n56Ti+es079w7pFwpevl7mW4Ql+FJV+Mf7kLWeWeK3Ka9b/oNGbT1ysz8ogxzJ3+hSPc0+s+ySVxznWONM7Acd69Vt9BXLYFRmXG9gfeL0gFusQNBQJhwIU/EIMgzyimQIqXwgDC8HMlcZjui6AE/B/Bn00bwjmKg/DslTgo3Nn8wy/ijOZxGUQlZ9MFDTjwRx5A+MV9Fn/cgwcXfihF8ZwNz/qNgqgZ3l0Ej690AOnPgXpJfAy8o7gjPvQTRgfv8flxFZ1AemcmdRRAikOnpvjeZC8CMgH/MLSz8kF6UXL2PHrFQUfcu78XL/mH8Rp1EPyOuGmAECjMKXTvwJ/wZHFx7+9R8fL6JZCt58jDcSTsvxay8b0exjSgXAKEQw8ugHz9A9G07OEzDp5S5qgHwOmJvDQCxtYFBk9fRVBQMuzO8QekGS/aSYrjdOjn7UjpgSx+V25Vna7UD2kOurL0Z4H3QoAzGv1yjnMUVKvoIB4eZQ0aLs1DZeY18air4E3wLNLEfcgjwHMWN2ldEdAzFRw4AbYVoTR2pBBMliq2I8PqoNW1U/Wjnz9Z9fczBlIM2U7Eu1eyntQJj9nB4Z6fMvjgwRv253/2Z34wAP1uQUYj/OSdlbfefGDfeOctG7RqbgQFQFPQ7zQNwetG3lLBpEynONl43BE7eBBl9Ppm20mKSAYel3IzCXIZ8O5h4I5rFoKuoAG583zk+HkOwzD8/DpEk/oXJjvO8ThIFjFgk1fCkkoFSD6H/VJCnfxTSRJvnAfypz/wsosHak3+biTPtHnedSTOhNpZYCbMZ/KFgzBQE+ZUun9ywyx1j1N5URplfLD175QVSEWYn521BTkmEff2D+0X771nu3uHduvOPVteuaa+sWvTJclT88AH69feeMO3vu2srcmAkVEjWjFUz/JUGbqDtqpP5ePDuar7XK5gpzKI+i0ZGVLiURh492mv1rbDZs8nAu7evOIKAt9lyRWKshFmrCf5c7kYpH6GI9xZOSWfQnXOtg8O/BAKaLzHaX+dpuPgSHLGlaOjhuS8q7aUs3Ihb9XSpHiq8hfK4nHOdlTeF+sbPtm6OMdpfUUbG/TEJ+kbE5O21RxYoyPjbYxDPThAY0px1d55v0sG0PbOvk/czkxVbXleRpz4MN5X+xOfNo7qtlurO++n85N279oVG+vy3tmxtVWndXUebJssayyrFqQIUZcyLDl9koM36jL++FpWoViQ4ZqTKalxqtuy4/EZ22tNWOu0ad3OoS2UcjLcZHTqdyw+HwpfXzj4JMqYDMGrbD2UEXwqI/5ARt+R6JdVpfopWq9HnSEk6pfozzDY5CZFtIrrspXkZyjHAvrf1GenZ/oG7vnsQJLFlOYsLW0g3Z4DXoTjr8SgupjHOY7w9zHCx4fzuHFFRqIPjmf342AO4TijJZNHQDYvwL8dKMKIi1ckAd8oLpw44c+XQcQFPO4QGX3GZXAZfUDkBT7KyH2MsZeD8Hg5RkBejmtIs+fnt5Qr4T3z/w2A4ROxHOcwTbbMWcA3vtM4Cpf5EvVs6/WXhCwdWcCP+rsMsuNsFi7DA/w6kl6WBsiGxf3LeJX69Yvho7h5jnC/6jkbxw+XkV7L7gYcccZ++f/8P59yfCqCEwKdJQYXQqWnsxUDYoxmGI0sngmnsfsLlUN/cEVcj6NwfqHU0nm6sjbMc1SgiUNa/ANXFoL2uBKXWXroxs8VxGHe4YC4EifSZsMpcDTWUSBO0AMMxGRvjCqTJ1dD8ssQn3/xXlesXiI4D0RTNt8s4B9ljTDKgD+7ToDw5z/3QWngBPyeF2eHXjxn88ry5Sw//E+TQRm4iAdEXBxwFkf8ZvAACFEu/h+lxpUclRflhdleXmalE49GF3mcX4cDyvCBvHHwFj9c5O88h55hXQQ9XjfE9VW2LwLpicc11SFyQjc+LJf/F3hmw6sD+PWffwJSpPzgSco/eBX0AOf+QjYuRfgSqoiPsRJ7s91AlAyjcEY/noxx8YPOASVRYdk8vFyKzLseziOykeHLPW5ImoAAD/QrafkpVvIhLaFDnHEfV/eSwyvdK92wnsDhANH0lMMr7wyAK4snex0FMEGTOHEWx+s1w9cvgHjnNCifVK8hu9B8/kx49D9A0IXjHgevE6Rr/B+XEoW8895KR6g/+ORT66uN8Z5GV0ZXq9WztbUNq1Rm7HB/X0lYYUAhZZW+YL/927/tL9x/+OGHqSwqKYcIUN8zM7P2o+9+26ZzolV1CIiUYVmSsQtAy5DLupc/dLsM4sAZ1FImv73AM27Bm4zuxB8wRtnP4fyeND6Dh1Xtz4lfwWfuE68TuILoP384w018L/cwPXAWRhp3iR5pGO4PJiCqJNJxgAPxsjihgbolHf0yQBjPiiBxVBrdp/zJK+V/FkeQogqXHIOontzfy0cbVT34irbyoe17uLdN5XfStYpsD44Kn2UlQ0bGZ58/sl++94Ef2X/95m3L8yFcpaHPLBfH7PbKmF2/Mmc95EA4O/W6bW9u+8lypXJVeeT9EIRcoaQ8xqxRr9njp0/duKjMrVhXxvyJlPoriwu2PF2yieOWFSfSTpKOjIiTyYIMgoKMsrSy02837Ljfs+kKuMd8lXVysmhFPXM4EScqVlnJkRG3vr0jY6ekMBkM4jW8pQ9nSyuG3nFP4zcmq4yr09zw/dRex6ZKRevLeHv69Ilkc8Ku3bypbkDxZBCqKMpH5VG8XrttuelZ6ypPFoYmecmr17S8xqAXT57Z0WHL7t5/26pzV+2o1rBqhQ9md62Ql1yc8h3IggxJ1dFpSWVRGbttGTUN5X1k61trdtSZsLfeetsqil/mdQ5f6RmzVk/X8ZyN50syojrW4UOgKiGHiGxurtv+1oaVZUSxmnyqsvVF+/FYzqpTMzJkla865kFPfMYgVUdwQp+gvrY0M6O+YczWN/dsd/fIBqc5N7T6oq1PGcXvCdGNsQeELMcVGUTOeA55BMK4Argir3GfZDmlByIMiLDROEDg8zDxZMxPVP4iTQFBTfj6FljBBTxyPIff+X1qTzhkiDIy1vk4J3rxz6YLXOQlkf8CRD4BEZ8u4bL4QDb+BfC0qX9DlwAPfS2TFMCZHji8+iFUkt+XAjTwO0tHudRv6tl9+Me9yPFVFieLBy6JFn+QFzRH34RLOoBH+AJkJ+TOAD+ly6YhO+obf5Xa/bJA3Jfl8TJ4KW9fAj7ukMVIOkmFvP9+eWfHnS8H57LDNVvWuOcacZBRqhyZSP4p/Fj6JVc+e+E64Cf/VVq5yrpgNxFxCD8O8JWrITLcxXTn/rgoZNYPYEBODf5iIVIDw3BKgxQ48dddwu/P5zPi0BQdR8RLf/r5IHfO6Mg7ri+DKMcXwN/ROg/L4iNN5BPpfRCGZ8NyAMTFRePI+ulOUeUuIY+42fjZayiJo0D8c9wZkOJHOfAfpTnSAGc0eqcBntTB47K0EC/qIOov3gPD8Rw4Q4ZCKUx4wKkOQwMVEHG9sQ35HX4A93RCnLSELIIjwoOOgKBBKcjmrLxZfAGkddxDx2od++IDIk1cE+3pmvxwySDiGf8szog/Ci61I2HEv6xu0lWDt1cJOJWn/KNNkF9OAzZY/f0QxRGTVB9Ky72nP++cB1K2gsZsfpEXkJIp3MuWwvXPeZ9SCKAFJz/uzwZGBUVdfwEUyORCDCjQkN7V4z7lQ70F//zkMz17Uscdckf5z+kM4xG5HWeb17B8OIDn0TID9Bfp0AHKP8xDLuUB/pQ+C1Do2w6R60LZ1rb37fPVdds+qNnM3KK/KM/gfrh7qHqZ8COrWVmgHeRkXGEz3X/ltr1y5661Ow1bXX1uT589tRJKrfKdW1i07331XStLSaeqAS4uY7rCWzf6FJdVDueZyoQI+FYcKfJ0+AeHhzYlJTC1xSEO/ePYbZ/Y0b1vE822ccVxHgiP81NAXPq1dNon4an/9b6aFEO+Ba9SfilDTu1DDpE5aCQefHD8iuuGyTCtn2YoRxznv64JIbJ1UU4dH/SS1lflld0wf4dhPHm6f4S5n1KQilv46Ke7Dev/rN7P/nE5lVKtuIrArLA3P6VD9vPqL/I5YRt0rS9jIKf7ajkvo6Jqs1Pztn/YsI8+fWIbkoXq7KLdeeW+jOp9K8k2yE0MZHzl7Pb1BZuq5q3ZrruR8ezxqjVlQJxIOZ+qzPmJdrsHddvYObCNvUMZLwVryHjf2O3a8YQMnikIl6GTr9hEb8Ka+we2NDNpr9+btuWlsu0p7cHBiW3tKb7qjhMCOVo9N5nzD/LyEd3xQtU/jMvK14QMw+rksa3MFO2NG4uycQ7tgIMzBpO2W+8ofcEPu3DeqloG6sOPZZTVZVw0W3WrlgZ2c2nGFmUAceADq2C5YllGYFsGXtkmy9O2vrHhH7yn7pmcyOV5j2zDZqu8M9a3b7z9wA95Oe7LSJMVNqY8Tk9k8OWKtifevP/55zZWUHvOy6nKjvtqj71T+8aDt+3+9VvWEc3lEn1gz5rdpnX7J1ZUvvv7R/bw0XMZaC3J4KS/vuDvwqnf+Nq7b9nK0oLKNVDdiKXKn/xaPcmHeH6gNO9/9Ilw9W2K72FJnivlgr35xuuqTxlckh0/TVMy3Wa7n9JgYL3Y2pNRRB3J8GRdXWVJk3A9zysrt3HPNWQ9HMAESlaeQ15pc7jQjUJXArL4A7LpgDO512P2vfQsjOKLa/TP4MAFvamfSm0+YDQtEOGj+IGze4VxHy6bZhQ/fYV/rDfjn4UznCMw4WW/GAZueEpdh3EFVv8Mh/LBAaM0ZZ+jPxSlLu/xHJCNH2l4jjjhF/GAbHog4ozCKJ7sPcaC/okexbkkeTaP7H02ryx+4NfRQViER7ps/Ow9BnfgzeIHRp8DmLjNhoUsjuKJa8hmyC3+4UbpzN4HTnb7ES29EtX1Mcnb3af/9X8+TMO/c4OFARP/yJTETgT3CrsMiB8Z44gPROGAuALDjB13Nq3u5IdykAoKHlciCJEQEyXoJC5xwsgAfzgg8hi9Ur7LIEvfRRA/UnEcAg8Q94nOYUXREPmheGRowWX5EX4AJbgsd+Jm42ev2XeVshDhAYED7+TO8w2IPAISf4HUCYzG55k4ES/Kr9ggG+aX0nBPvIgD8Ox4vTO7KNTE4Uo9B/AMOH64NXypN/yDFoqB/3l5iBMydJ5HpAvaeOS9A4w9ZO9lDZv7wJ3NH6BoEZ5wpnKc03IRFCLCz2kNGkPe8feQYXgajBPtKU3qpN2wEdCwyddPVJOS5EeDMpvqPAcneXlU7wCIC6QyDNv6sI3xrJw8Fb2ub8niFn/deNxAJt9UXsrAgB4ycYlxJWWFdKFMQwe54Heh3IFbcbzDpKxej8O69KgpHnUWkPJWGhkW1GOUkWtseybfRK/iDZ3jFC78Iw0QdES8oI1sBupQuelLFlc3d+359p6Uy77PyB9I+aMfGLDlSPHA30b5U9jk2LEUsUmbKubt3QevSwGvGKezFWQZ8X0hyrawsOAz4rwz4Uf/qyxukEKDIuBHHYvyRKP8vU6VJ9v5mq2mtVXWgfJEHiblVyxxvLWMBMkJvHMeStH2WWrdgw1cPvjDEwaJIT/ggvNA1+g/U75DfznnqYdQ90n2AbaCQXUun/M68KxFB+lp427YwX8BfqTzAYp8U1YQ5/GAqDuXHV19TKIP4adnz9tjnkPQAn6nm7hKfz6WnONXDKfRZykV18N17YhvSblSWVNUnxBDAS/KWJW5p/tjm5ub9omOrZ2GffLZCzfcbt9jtUZtcmxwZojdvnHd7t2+YSedttUPDqzbadqvPvhbKxVzdvf2HSntMrRVrurUrO3u1Wxz98g+efzCHq9uWqE6a5syso6ap1L0VedlGQ5TeeEQ/uOiDKOcTRX69tW3rtr3vveOffbwiX322ZZ98mTfivNX/Sjypgw872NVzolCSQacCqNyl2T5c7BDc2/dfvD1t+wPf/ANe++9n9vHz3Zss3Fivdy0bR+1pEwMrFLI+0RGr9tRUhmZeU7wYxtv32p7m/YPf/RD+/53vmGfff6Z/eK9j2x1RwbPzJJt79clh6o/8dS3YcpY4yjzSbVbO275975mZJj9i3/+P7O9vV376KPPbOegZh1ZuLlCxRrKn5P5WMUZqBJkc9mE6B8XX3P9jlVl6PzB7/62zc5P2d/97G9tfXfPDnuUc0rGD8oQ/ciY1fhOl3jAiM1x7u3Wkc1Ml+wf//Ef+YTIxx9/ansyxsbzZT+4oy7HZA8rerw/ycErs9WizcggvLIwa/euLdvaixeK11If0LQJGVfzy1d8pVGS4nLqVwFSSH8Y40TWncmdIGQ39ePeFM4g4nGlPVCWwMF9tJHLIPLBBSRcGv8wBC+BwPWF67BPCAj/wB3PAH6pHx/2XUO/LGSf4562N4oHl8UDEAfnfLqI1iHCLwNkajQsi3sUvKcZhhMv0o7iiDyJA4+9j8rEibRcI79IE3IAZOMEjoifjYdftu4jTTa9h+nPD1Y5Vl6XFDNkCyA/IJsnwHPkk70fhcAVaSMuchr0RNp0PceTzRvI5h9AiGscwzhA5HkR7/k1C6O0BXCffY440OTfChX/4rt3GFneDv93//wPfky8tD88fUU9FBKfkXQcMHJIpDegc+KGeQwzw//cJTzJn3Al92ccYXQoJEsFSmFcURpIE4pZiguOZCUSTjz8AlfkFTjCkQe4sg6/FO9i3OQSjgRBd8RVAUQDfHBrVTHYMscMMFu2/DAB0eb3SqOcPI7P6uN0j+izZx7lhXsPH/r7vedz0V0Gvy4MuCwcQUjK63n9ZHkXvAq/iJdtEDieozHgQvBwDsP4WYiwSMszAug4fMUiZCI1NJRDrrjI/+wqx2AMiSg1XJl1xGEcYa3BfZxK7Y57dWcen+rlOdJxQAKntXHEdE6e+PNiMIMneVESnNeZaAC8PvXs9/FMHqyYeB48D/Md5ul+Q39oZHUFhRKMxAMH6iHPXB0v8fH39OgshAbvUtvgfYUJ8YtvsBwe1X3FYyB+fv74iSsOV68sq3wo9xhTSZklbarzVC9ZGSBf8iJvwqGNFzYdeCYJkXTvw9cwDfhJn3XkQ9hFJwQKS+1bZSMz4UKRp3z+KFnl6ltnCQO3+EV2joO6UHv0+pGH141fCRONuqYyDekeAm0gZGlUJrkGPuiCfvIOXP7sYYkubqGL46tPVAcHRw3b2ttX5y78ej6q1b2f4AOlbkgIf1tXjpqmfBh/bAotqru7ujBnM6Wib3+aq5RsQcbWdH7CT5ITKvFfebrsILdJRvwkQd24HIpO+FjgXRelL5UK3pfPTE/Z4uKcrSwvZfp2cAmBykM5eNGcF+qhByWZMHpgFEcO7WCFjbYTB01MKj9maqkr0MAr8ILfeQVO50+SW8JYWSMcOfJ6VkRegieOr2TBZydJcsFWLV39JXl47rxKjud0RYaGaZ0nqX4Yn6hH6FAEr1euhEEDEut9jOJAI+3Mr3LpKn+nTW1fmOXlMsGVcPJk1Qr+gxmDmCxQyuk/lmQQT1Wn7YMPPrZf/vJ9GSs5m125ZtPzMzZZEN+sbSsrVXvrwV177d51q8gOOdrbtieff2rPnzxV/eUU9ootYJypX6KvyKsC4F1fsnYog/2o2ZWRJ4PqZNy/XXVU68hgZ7lyoHoR7xjL+bi8ePPVt1+1H/7W12T41LxvaDb7tnfYsQEnLlJeVWiBQ6RoWyqe15/uWaW6sThj//x/8kd2ZbZi+clTO6w3bUsGzWFbBshAaWU0nPVDohM+ICeFUt5q+5v2/a/et99X3reuzFp5/Ni2N1Ztf29PBhQHXclIFe9ZsbGTnuWU53G/61v1eo09e+3Wij24e9Vurszaa3dvWPNQhtHhvrVkhLb8kAy4j/zz3aiSeMt7T3K+EtizK0slu359yt5487Ydiy8H7aat7+zLKJpQ26gqz1PxNe/1XCrKOFTd8Y5YfnJgCzMFW5gu2ne++a54U1C7bjqfuzLEOj2VHaMMqUOmdDc/VZBB17T8ScdekaG8eOWq1xErXDZZVP9ctIqMY1a/fDuYgBMYT1gdRLbUJgK8v5VfOPqrAQY9cq5nwt0pbjYeENcsDoAr6SMt9wERL9IAZ3HcCLyIFwfQToDw4xnFPJ5xkS61x3McQNAQYVl8AP1m4Ii+GcjiiisQ6SIeQB4cKINjggpHX+Ft2tty6jsuOKGhjsAXPAv6zsaIDA0erqungwSeh/c+lgz9zvyJq198SzLwgo/nbFmzPCIsIFv+SJ/Fc4G24XP4AeDNPiPHabeJ8s3EH3VZ4DlLE5CNm6UFF/RdBhEHurK0neM/l6eX4cjCy+ga5QcueD3q/2UcAD3oANCdDuPje3rdZFz9yz/6xo85OpDleARuUh25KxLqNIaSwaQWk5sejnQkvBCa7vGPa/IfdRQi3QPpimDBLISV8OQPHrY0uSIzjEPYpAaa2C5IY0nxU57ch2JHmqwj/DxecpEn/qMu/CP9xXDS448QwNA0sJAmm2e4GLQvc4FTtxl/FYSmp4CovIDw+7IuYNQfPiIQIVTwLAkdPE4NgrDz8FR/WQhcCFBWYEnjwqayh1/kRWfJlfhY9oTFy/LJsD/vYADuEdh4BvCLPHQr3kFj1BH/VN/inytDzk95kU5xUMJ8VlroeHZcBDo9PceB8oVs4I2/YqR7wOMrbyFNV4y79JycyqnIyHBSxrKOzhgHzeKL0PlVN84fhTm97idP5X3WLkije88D2vSc6FdaaJHjZXaM5kKx7Mc2P376zNY3t6To79r3vvttKfctj0s755rK49kM8znvvD1cfGLQT/klOgnVxenh5Vr9uYPmNFlAuVM4DiWcK7iSoZnoPo+Dn7B6eIpPPuFH24l7cnelWT5nceWX8hUu9w9H/aR7eTukMqQHr3eVkWvIZpInPQsZxnU6+YePnqZTsJJSLWXf/eR4hjaniy1AKpcMLJTPWqslJdisrnrgkABinfQ5QpwZrYGNTUqhk1LqeUEiZbWBTVeL/t4I27FQGCcn6Ftk7EygBPJhW2gRrSjcyJra06Tqm3dECtUZP7K7yLd6ChU//nr1xao9W31hq3KfPX7kx7+zlWhqZkbGt+JWKv5NJFazkNmi8s5JgUaRh45J5TsxPIxhDCdFllUZkaJBRIOBNCnqhHJEXaW+JCks8CYUGvcTf9PWRYJSnauqUhhtbSgPISuEkxY83OOUXHkhx7wHRB0nXCmdlGrVgdfXsC45VS3oQ+r9dEfiykU652nEwZEX/6BR+Z3Vv+LSxjiCN20JpEzwBZfaC/QeHR5Zs9X296sWFlasVJmUwt8TfzlEYtHeeXDfjeij3W3b3diwhx9/qPo/tiUZMvfv35JhnBMNUtpFcFEGVVmKP2Xm0I3DWs1q7Y7tS2ln1Wdwimqfs0arn/puGQYiTuklK2OSMZX36vKsvfrKFfV9HV8R3dkRjkbXx4Hl+Smr5E6spHqfKudtdqoq3hxbuTBpY8dtW56p2Duv3ZEN0xHevPqTuu3tN6zVbtvYoGsL5ZwtypipnHatcNqXYUR/ziqkrv2W/c63XrfFsvg76FipMGEHBwcyOOq++sMHj2syFPf3d63Xqluv07Da0Z4d95p22j2y73ztDfuu3HyJFbRTmxT+7Y11297aEo1qn6qcyTG203FITNff+eJbYeP9pi3N5Ox/+o9+264sF2yqotgTk75q12r0FW/SKuJrpVRww0gmq4yirq4d+9pbr9g//aPftVduLFplUgbabMnfE9vZ3rOjo0NfVWMFlvGf79JN5cetpHRLquOvvXrTfufb7/j7YawSwyPe3UKXYUWgIoN7QjzkXV7GKYw65Nh1iWHfSx88Ot7hAPqpcO6fuc/6A1wDF2Mo43Q2PAsRHvEDn7Ao7Dx/IBsn/HkGeMa4ykLEI07kAcQVyOKL/jjlfzEs8LDizn1Wn8Bl0wX4MzjUVuOUQsaFmJw5HzMuOvpXxmvoydIU+ggOiOv5SalKr+d0N8SlZ3eKmnz1875GMRUekK0nIPKhrOEXfAg6uGb9AyLtywB8xI84/t/Ty52jOYNR/F8GRuN/GRxZurlm+R1lzca5DJ/7qHwRB4h41GVA4ITnWdqy91kcQIRl48LLiAd+dEkmQwib+Be/+5Ufl0olKxaLHmEUAoErj35NQhEVxNWFcujPQKkbd/inuOdE4RUkp5eAhdPjgS+lhVgIpQEBMCEppxmB0PW88Am30yIXjSLSZ8MiPEtP4A4XEPdcySpVBPuYU6WDHwMhKv7LQlZospCMRzoAPUTefpt46fSM3GdxZV2Wdk+vcodfAI8RjjtPH403GZDwKwsRH//Am9Knsrlygh/USyFJW340iIh/CvBODuCZsviyKj/dBy+DFmYDAn/KIzWKlLfncO6Uv6Kke/07K8sQJ/4uk+GvK/dJ6RNuxUuDAGWQ3/AHqJQeh/KSxt0FEM9xip6lNzk6f10VK5RIxyUHVV6ftAr+glaCREfyHKbBOb9TOZxvehaL5aG2JM330ZMntHLb2t2zlStXfNUK5QPDAAaJe05LvpBWMTgCmfopFqT05yddGfB2CV7R4itrui9IyYNmEaH2qotwpLqHVsqQ+gF+KKPpp9xoM5Rn6FKcdJ9WGRNvwEXfQjj5+wqwIoGD7VUYdCRSFF1TfJ6dJvKjDXPNOCDx/6ILGQuAJzAR1EAqF3HTPQ56PENpECgRIftswWOmE6NpdW3DGhw6UJnyjwYfSRlmFmt+bs5XRpErtuj5d6t0z6lks5WCf4z1+tVlGVgVVSN1k5fhU7bKzJSVK9NWKpWtIMcBAPtHdXvyTAbTo6f2wSef2SePntmHnz+xh8/WbHP30JodKYWLc/7ux9TUtC0sLvnBGLdu3xFPJkRT047qDdvY3rGf//I9++Szh1JYN2xra9U6vbavfE1NT9nMrNxM1UrlomSDrXziuVjAfAhyUsiVEi9ow+IMhgxXPvJJPbqyIbnEndU57IPV9APUu3uEfCND3MNlf0pySL36j7SSX9VdkrXkTz60X584UHzva+Rc+ZSg+lZDJSY9Siz15lsTJVOISEySoHxRn2mSJMkg+MkP53lRDneUhWcMUGhgYkZyxTua1K3yoJzEm58r2N27M3bjyqzX+cazZ7b6+In1JCe8r/PKvXsyAKTo51S2cfbsN4VLCKEVhgq/t1nRyzbT45MJ1fHAdg4aMnUn/V2eVquTxm8ZxH3JGaVVqRQqg+7Gkl2/Niufga9c7e42ZeRwql7f7t+5YStzVVuYrtiKZGZ5cd7mZqZlIMrg6TTt1rUluy13IkOKY9jXZZjt7h3IfmhYWUbcu3ev21u3r9jNxardvXZVfY2MuDH1IW5EdO3+rSXJoORWPOWwiLWdQ9s8atleW/1sbso/qH2s+EXJeK5QtqLawWmO8cHsK+8+EN1L1lJeyLGaje3IoGx2Tq07mFD7mLG3X71nr95asVtXb1mn3reBjMxqvmCzpQl7IGOnVdtXeebtYL9j62sYbwO1r7wVKhW7eeO2Xb22YgXJwq76SvrH5eU5u3590Q72tqzbbkruZST1VGe7DTtotEVr3nriJO++TQgPY0VRbeH3fvQDmymqTYyrrzvu2fz8nHh4qPxqkgPkZVJtuCIZzbvcCYUban31tWlCk76WMencBXDv/bCu0Xe5G/qHg5ZwPAeeJK+SB++n0n0WRp+BhCOlFQoB/8CX6El48Oc59aU8p1P5zmmPOAD3kX/097gUlvyzdBOWpR/Hc0CUG3/KFuWL9NynPEirdNBHmNIGPsLTPX7pXg1O5adMKQ5AOvJC3yOf0St9RuD0NMN0kT7gLA5tekgLNIAn0aoyK59IDxAf/7jHRXlxAeAbvRJ3FCI94DQM45/FjYszSk7XyNfv5TyIf0M4izu8T6iUJuKmpzO/YfCFdNDkMYb0ef9Nvl5/ycGHbJlfCopH/CwvcCEzAYGTa0DkFZDlTzbs3B9ZBD866Xm+Lhv/6j/43o8rFXVsRU7doULSCgZbHCJBElBQCaGIYwbQr/LBCZ0YJSc/rsk/+XFl4EEhw/Ec94xAzCr4VQOI4/CZQFZFUkNj4OMK0T5ge34JYDQVAH0+yyk80Bwznjy7gxZc5AkNSqO/VIERlklDGH7naagz/c+GKb7PzA7z1j93jk+OQTIbN8LAk50pjXz054Oz46Jz8/iJxkQn/Evxzu4Dz4hDOTjjV6TleubkQZiyS3EoX2rgrrjw7EoMW2l4PnfDFGf3qp4zPzcONWiSM+8KcBUlqm8pNRNSaggf/viOBv7k49+DUU6xanBeP6pn/cs+4/QnPiX5QLniSvnwIwx3xjP3140GOq7+0joa8vA+UQl+dZii78L3PZTM6REOFEjwuVzrZtT5qqBu4tnr0WVHGQ2vUac8e0uBvwrmw6he9XpwxQ4+eaetPKFff4TxXRrHi5I+4B0dtvSMubK8sbdjuakpO6zX/Hjw+3detemSlGMpXeR5MlDn4k0DZBrQmT5WCDwIhZcyeH4UQH9KIQW/5C98+3dwWLpA2WMbkdrqMSstzMBK+R5j/5gEyk8n1K3Lv+rVUZ0OxBtIp19hkkJpvFzOneScD4kfMcChVKZBm5pISkikOxHdxyQUn+AmjmdWaPzEPBEBLq7eFshLHvRHItfpSdKd6tP5CiXDukpU8Q4NfU1S+ihvs4HSdOzb7+gLKWe/25dC1rWjvX3b39ryVamZct5uLs/YzStT9uCVK/bu6zfst792237nm/fsd7/7hn3vq/ftnddu2l0+pipebm5v2+Pna/b+54/sb9//2P7uo0/tvUcypLaklDb71lB5J6qztnDtui3fuGF3Xrlr3/rW12VIjUmJLNmt6wt2Y2nKNj96z1Y/fM+uz8/a3tpzW3v6yDqNuoy3stfLwdGhDO+rtnxlxWYW5uy0PGMrr37dFm+9YbmZa9Y6KdmLnZZ9+njLHj3bss8er9onMuC2tnet3edD2j0ZkONWrU7a/ELFKlUZ6pOSnzHeP5M8TKCIYIhhKLLSJNmQvPjpeaoleEo/z7e+qAMO90CeCO912/7Mvc9SK9x3COg6KTnjSk0jAqnGJYuqoDQRxIxhiG7UI7KKLKiOlZb83Igb4khGvPpx9xM2tusojINAFOzxSQv+AcbTuMrmg1eahEGxoj25ogz+3InuG3Z1Zcpee/2aHzfeOGjapx9+KoOl44b0jWvLtrIyZ76L5ITPnkjGlBsrYijfjLknwtUX6r6I7CuPiXzJ2s0T67aOrVln+2/D64Ijv49aR2rO0C8D66Ri+fGKlUTjxEnNri2X7PX7t63d6smo6tn27pEdtfs2Xpqyudl5m5aBp57HSmIaxyxUpQcwjh/t79stydhVGU0tDpxQ29452LNt9S17ja4NZGgsSYaQc+u3raKyHHMAhsq3c3BgnU7N3n5wy1c5OUIeHWMfmtsDa7Z73nZZze12W0p+pP5BcqN6Lyif4+ahDKfbNlPKqax1P5nw+cauffZ03RrdnnV7bRmkE3Z1etLKyic3OLaFmTnju3FbW88kk2V7/Q2VmVUw8bLRPbEXmwd21GxZo31o08WKXZtdtsqY6mkur+ei7e5sqT1UbXG5YJ3msdqLqd0u2VG9bVsyZA9kKPXFl2ONbT3RnS8UfBvjtAy5V29ftYoMq6Lkn2PzecfqxfqWHcrYa53K2JwsWq5YkuwgkzLP1IfQD9Hn99RsMJTog8IwArwPFoTu8wUnYSYsXKR1xVTh3GfDecY/AD+eQ7kMB6T7JPe+XVTy4fLOlWdvqzzT5lPbIo5/k9PjfjkHDUwQxisAQNAU9AFRBiDCGdN9XBcwdkUcT+e+iiuXjFCu9Cn4qGENHTE9NmORnolHLtkPNAcNcR0Fp4swd6Tnl/BwqAkHAMUzzuNx0Y82D+vcoELf0z2hfs3cExb4s3R4WfUcels2jPtRGcAPl/UDIl7KDzqI69k5jxN9aUzEH+5xVaKU5lKXwohLPDfChYO++otx5RQn8EV+PAdE2YJmALqBCOMZ5+9BD3FFecDnk+i6T5NlKSzy8jIN04RfxAuJCTyUTYzxPIKGkF92p/BdS7wn/vf/0T/8MZ4QzSoBFlciUhmJaDdghpUHhGB7gZwSXYaFA7j/ohsGCkIIcF6h2UCB+5GXRlGCwhokXaIl4UvJUload+CJuFxxMbuQhVRBKfwyiLThzv3OBZgL98mYSfwZdXR4KW6W/nMco6AchnekQRk4L4suun7R8Y/wUUcJQZetP3k7cE3x0gP3ia/hPJZfz1cAzh2Vnn3GJVqRF/Ih9xTHr0PaUx7JL8Lxk9RK3pKygr/7DcMvc4SF0T+KM3BE+vP7IW1Oi+J5B59oCxxnPM5e5dKgov9DxQuDIcLOHTiCZu6Ti3pHDrP+gCt1KJzCy/YrrryD4Cu54geOOELvbW5SeeRkKBVccUodAoYYSmhf5Z5dWrbDBrPbY7a+tiXlX4qcFPdBt5n4xbYdV2r40N3A6orb5yPfUhpRDlllabc6diwFqCSFAONtcXre6gc15aeyyBXGc9bYP7I+hzbo+bjD+wDiikimM6Ks9CMonX4VffV6w6ZmZuG2xjGZM2IY45yenA9ZXtE2wwWfGDxZkfB6cmVW4coLfN4X6c5x81OSxHOVF5w8D3GjE2sIVSzyFF8jTM7fZ9Igm96JQIaT0c7AT3wUdyagKhXxBWNV8UuTbCvqSFlqqk6Ofab/a2++Zl97+zX73jfetTfv3bIr81XLSZlq7G7Z1tqaffxo23752Za99/GqffZs33aOjq3e51jmKass3LTbr33F7r7xdbt29027ff8du//qW7aysGLlggwjmYIHKMeqj3yupLovmare1jd3raM6a8lNVWfs2sqiHcmY4mS7Y/GL728VZHRPLyxYrd2Sop6XeXNqO3u7VpMMMLvPoRtrz1ZVFg1OUqYVbCvLKzY7u2BXrt2ye6++bldv3pHyvGT54owMzIEdHnbs+Ytd+1wG4KPHbEHctLX1Pds7bPipbOO5vCvGlakZK5ULVuT7Qqx8yRWKEzLQ8lYu59wYU8aSQ8meXFFhuYL8JWsoX9GGcCEn3MfAFn28jxtDiDCANKnPP5c1AKlB+aKX5h4At8sU4x9KjRwHVwi7ZFrySR7iKcoaSVweoUny1lH7GZexxjfLkM5NGdn1+q6M2gm7feuKLSxMqdzkT7tWX8KWMcnVQG0x3jMDJ6uB3PAur69OKy+V3o9R73aO7UD83do7tC60TRb8uP/xcVYSWU0R/fr5tk7r2dUr83bv7g3JRsP2jo5k+Byqztue7+LctJU4wrzX8fzpR7pyewf7VpMRdfP6Fbu2NCuboK96KtrWzp4bG90eKyXqG2S8z5Q51U98lIHDdtgxGYGbe0fWah7ZV956xcpsIRWdFRkXmxvb4sm21Ztd9T+c/teTUVS2W1cWZOTl/aPRBdVHftC1G/MzMlZOvc006i2ryTBDHjAGOZ29ojqfKxXUH6lfVJ5+SIwMzd3dTbWLY7tzS0Yh7zwqTUvG4OaW2ojqhz68mK+o7IvikZQw9bFNGUF7+wd27eay3VI9tRt9qx3UbWaqYHUZggfNnsrNdt+0asXEDVtQ+922jNFJe+MVGZFqUXnvF3w6RoZcR8bdifU4nZdJRdWjT1qLv96f6zl9ly2Ny0hkyDWyivyiPwwUf1R2ecYwDci2D9IQnk1DeNYv7rNt4TIg3Tmcx4v0o07IhjG+HJAk9Mykc6pvHtJEuYGgL/gRNOHveQriCmTvHYbPgZf0cR/+QJSB6MGvi/4X8wh6cEF7uGz8wB8QYaP+vwnobkYh8gACb7jLIFvuLET8y9Lhl00TcQLXy/IaTQeIsnRV2KjLQjzzfzReOCDyDxc0UX+0hbiGX7Zewy/ucXGfBeJE+Hleiqd+J3ABEQe5DTkd+7v/x396Wq1WnQgGKbYIEgEhiURBKKgghxeqFXKWobNNV9Iw44xiE8Dg4MQoLhAEETcKF35+lUP58qNMdU8c6OIeF4UAzu8VhtKU4YvPcCs+tKOYJaEnDU5lUUcZ+Y5CFn/EifwvS4PfOS3ncaPskSYbfhk4zSpJNv+4ejmGPDkD+Q/8eNrzeDivqwt5EJ6evdIVh/Co44DAQ1g2fVLvg27SXkw3Cl6vw/SkOacvDSQp7+BRoifqO4D79Hg5b0N2LoDiO44UNeH1zi+l4Zl0PPuMte6jc8zmMXodBc/jEggchAdvub8sfvJTPCkuvhVJ9evtTkoLcgMUCkWfBSFesVB2A6g3aCuPY8uPyXBhC47GoBMpy6fFotWkpP3yo0/sxdqG1Q5rdu/WPfvBt75ma08/ZghXunGXlwkpHGl7ypjPKB/VDmQIcYoexyurQ1J4p9PxdteTEsQVhZMPjgIYHPDNy+vyJFRSLFhVOxb+nBQ+FEXK1Gq1XZGqVqdtVgZWVYonM9npZLXEG+LCL/IBkpynVQVhljInpVt1hkKSJl7EEZUlAQ+qR92By+tTV1eEoUFXnChVuMIUXsrndD8crKGdAii/WD3EcIo+jLSs5rHdiivb5BTbZ67FRPFTxpGMx1qd7VxFa3V6Kq/kCVxCOlWd0r1oUFwMy44UMvzZfkc5OemsXK5IYaP8OTdwC/mirrwHKMVRfEoKvUqgOPCedzmIx0oIpMM3DEFevmdlsC0FerpScf7nCyXH3e317ZDvIE1PiXd8f0i8UX7UmR+RDZ8oM1fxFuObI8fzyo/DB3g3i8w43U2VLGNP5YF+pYWvTgOyAw43VKmLgW9/asiAG4gvGCtsX0POKRvbFUulosov2Wa2UcDpbOBqSCFud6jHfKo/lTO142TAR7tN9UvfKKVSz9Qj//AnUTo2nnave4QKeeMqUGrxFhlLz34QhOI6fr7XBG6vbSnMoo+tsycnKgfvNcnfaRjKUKJLfoOOyty2a9eW7fqNa/JXOdo1j8tECPG5T9sSU1/hJynKD9n2OJK1vPgyOJUizgTFREH1k7O9rbra04k9X9+3j56s2WatZeOVGXu+tq0yFlWvHDABjgmr5CVXEw37xju37Yc/+Lrq/tA+/PihPVrdkTG+b5VS1W5cWbabKwt2uLvr7WUyV7Cm5O7F5oYMuZZ971tfsW+++5rtbqza/OKiff58wz76/IVt7DX8Pa+3X71v91VOax3IkGOCR+Upzdj7j9Zte3fDfv9HX7eF6bJVxbeBDI2PP/3cHj3ftNaxdI1iVUYR8tqTATYuWW5bs30s2e7aaevQcrxHNZ62pPdO1D/my5JX9YfiVVe0sfJ80m1ZVfrKuNrz1CLvEZat3jgS7XWbn6r6+2qLS8tu4LzY3rPt/SPbazRtae663b9534qTDSsVx21j48gePXtm3/6td+2NBzdsb6Nhzx+u2btv3rRdyeFPP161p+s7Vu9InmVG1VpdK6MndZq2PJWzf//3v2/FftMKJ3yfTjpPZdY+fbZpG/stO+hxwuSYH3JSkSHKh4nVVdqY2h6TYEx00A9KMFxOow/DAZQf8H5yKLdAHMWeBZ7BkeQ99V9A4Bz1ByJ+Fv/ocwBpCQuI8LN4I7hHIcbEyNP1MPXd2XwDsvdAlp5IH/ig64wGQTauX4fxgew1myYgpb2Yd0A2P+BCHkNI6S8+B73hwj+Ae3Bn4wav8XOHYF0CWTxZiHTZPAOiHNm02fuIHzQQP/CM4s2mywJhyFyWZ/iNQpQbCJyA56Orb/N2n4vhXIMWHM/RVhhfLoNsPtlr0Jhta9CerYMsOF1nVKX4IRPgIn8/V+Df/Jf/69Pr169Lyap4YGQA8kCKH47iSoy9AyFTaCMK8bhn8AMxA+x5WhSZFCf8RiHhOmfcYFiZEEyaqAD8gr5sfOhKW4380SHSnDMs0ZCAB/wzCYYQcQI/zynv5HeO4zxuCj/HFf7steY+mybKdBnEqkvkHfnFfVYQHeSHsgyMCm/2fhRGaQr8uPDPhvtKQ/Z5eP+yPESJX0fzALICS3ncX47Tc7xa8BcfRM3FOBnAPxTxUcg2aADZ4M+3/E2m94aQ0aDDtxyd4b+Yz2i+AdlyZSEbnzgR72Xxqe/esYwXDpMRjyXdrmBhYG1ubIlOTqJkFUhypCLxrsupRmYU/YLi83I2A8GxZHxSCvqRBu73PvhQOCbsaE9KhhSJ3/udfyAFNi+ltqSyntqTx8/dGDhAAZ+etitXVmx5ecFWVpbV7mS8yfAZl7JDG+/2ek6XM1C1ygoXW+D4+C18xp8tFKz6nEiJRpnHAEIx5wQ9DK0PPvrYVl+sieaB+pgpm5me9e2VyzNVm56quDLJzD31RNnBCx+9nYher0vR4lv99AwgG4Rj3FAmDHPo8O8jiVHQLGyWd0UVeRgqKioUDtnxtiac9A+u5OqnXJR/UvzxJ2uuqV5lWIjOo6Mj29zcsp3tbRuorG31I5NSkPgOz6DLqiMGrBRz0YYiiMLXVhh15nvzu6JFimalWrWOeM0KDQYWW+3ogztNGc/KjS1inBDHMDFQ/tQpcovDQOFD5Bg28Z5RUQYZ9eOre8a2CBmRMlp494sy0HP3ZDCUlQc8ZfUS3qUT06QAdlqSE979kQGoe1Y2IIRTKDWSCEde/l2XxV4PniYjjDqPVQ/4yjZfttj5Vl05DB/KNiFFmW2AGIsYgckoT3VBmTCMeBeKtnLt6jVbvnJFhiiycK6wEYdwr3tB1FPUkX96AFyK49ulkQPdp8hUd2qT4YfpFN/XwwD17VmSb5/cUHwGyByrfMLpRr3i9MVDZATxwUBCNHifrivj4PBwD0y2uDjrbWp5ZdFKOfG2cZhWLBhyyBqjSfhc1sVcpI9i+tZmnoQ7J8NgIFwTqleVRMZVwXY2a7Z/0LL1rSN7tn1oG7WmHcvoWJM8Tk6qfZ8WfJsZ/ChPCu/g0L751Xv2w+99w1fRfvpLtUUZEqyocELeysKsVSR/7XrNXqiNcigK2w9X119YqTBub756x77+5j1bni/LGCvap4+e2oePN21rv2N1GXmv3r5ltxZn7KS5ZxWVsyt5742X7MOna3bUlGH39TdtfrpiE5KlzRcv7ONPHvq7Yj3We/unMkK76gtOZXyN+xbbRh9ZlvzKULk2P+MrW8hs71h9NhNCOSYdlAaeS0any1Wv84nihLVPOEFQZRYfB0oz1pMMqj+dmZmzCZWxODttTcnhofq+qfKi3b/xik2XupJ5GV5rB/bxZ5/ZD3/vW/bK/RXbWj2wjWfb9sarV+xABt8Hj7f96PujttrfON+7GqRJ6HbDrs9X7A9/6+s2Lh7MFNIhJJ3TSXu8vmfrMq4OZVx1ZfD6e5NqS+yc5kAcDHuGbq6+4wH5G8o3spz6nKTHXAbhG/EAbwND2R4F/JG5cMhe6sPPcUScbP6BL+giPGjK5sV92r79RYj4gTeVk3Gdldl0wtooBO6gIwD/oDFLE2WJNNlr9DPh9zJ+XoTUv4xC5BfA88v8AuKeOBGPKzQDET7K02x8QHb43wvAA84sHvxwPEc+wMvuI22kibqPZ+DX8TNbT8SLuOGfhUtpRS5I7z7n9AeM0kO/B4Rcf1nI4vwyQGx1U2f0hAPYrQNN3rezcsX3VPBE4HnpkohnwgrRKgSEU1jUlrRylZgfSAHuGYgoNPdkkg58SEzINmbixAx9IjcB6Ric+QWjs4zL5hfgady4Oq+wYDqDparsAk0oFWwxkO8w9jlk8WfLx5UZy3QfDcH/+5W4nr3unXq1BhQLlN/AkeKc0zgKSQm8KGRgS8/ngnQG8se48vechiN3Kh9+XxRgIPwSHlYphFuO5+Q89EI+LzOuyOMycIU8gyvKEzIVdXlWHoUptvuNAnFGy0Gal+VNWPCA+8hbmXh9ky74Ax1n+JV90OA0CVI67r+Y/+VAOVLsiBEpL0sjbqDO+yl/zLATB0Njd//QVlfXrVqdYkJTihurJjJWJOO0jf6JDBnFZ4seykVXSuvcypLNLC3YpBTknBRg3snKSyaOjuo+K8skx8rKVecB22Noeyj8bAssSnFK7Ye6MZubKkkuzA2wq9euOR92d3ZcEW63W77SsLS0ZHxHiThFKRocE10oFPw7Snygc3p2VjzO+Uv0HL3sRqPaAnLKuwp5GQb+Ir/KVSwUpewVrS6FDBzwzGd+4L+cr6KIVzy7MSVW0h6YxMHgwlAoKD0rbyblHoOD9MVhX0a7QlqG6FKdyB+a/ORR6gLDUUoe779QeRgREg3ROymjgm1XaYsahm9fRtTq81Xf9rbXatnVq1f9MAA+/Hrc79jnn39C03LjZ+lKmlGnx8iLxj0pyHu7NTd2W/223XvlFSmlPVe+jqX8ba6tWVE86bY7Njs1Y0tS0Nv9lnhUsIb4s7u9KwOpmo7Yv3ZVCicz4MIuPhzK8OO7VmQ+6J/Ya2888HJi1G3LWK830goKcPPmTTfwDg+PFGdSeA/EPxl26uN4r+zevZv+fh18hJanT5/LMOZF/bqtXF2xueWy+MzKVt5qtZobnNQFyu+9V+5LySzpvmezc/P29PFTO6o1fGzhsI5roruAciol2NNuIOvTtqHrzVu37PqNm5IrGSrYON6gUhuOPo069Xbs7YWVM5VRxmxBdZXqW+2bNIrj9UzaYf/pM6H46Tfo9q1V5yRNxjbJALKBcaVyX71xwz++/MHHH1l1Ztr29val4Ez6MeQa1YRP8dXGYnuWv4PoW3w5ZrzthhRbSJfLObs+XZB8LKjcV6wsGWALpB+nrzTHA7ZgMmaCJY2RuTEpnMi2/Fjdabd7UswlO9sN8b/jR6k/3Tl0A2usMm1bapvEH5zIuBIJyC4nAE6c1O0b775q3/zKA/vXf/IndlCTcdGUf6Fsu3ubKvuRLc3NygCaUt1hHJ1avd31WfJO+8j+0R/8tt29OmeV/IktVMv28aeP7JNn27bfPLGWyL5z45qMC6VtHljupK/8T21m+artNnq2cXAg3r1nBdF1fWnRrq2sqN/pqz9q2T7vMe3yfS0VUH0Z7y3Nz87Y6l7DxmUknvZa9trdm9asHdrO7oHzvTyzYFMylJ4/f+anGR63m/bmaw/sxbN18Ul8G+/a4tUFn9x4/uS5FWUEFYRrdl7tRzyekcH7YvOF01iYqNgbdx/Y8hzvA57a4ycb9v5HH9m/949/JNldsaefrtnBVs3effOWvdir2S8frtuLrQM/fp6PHyfjqmi9Zs1WVLecElg6afnJiLyL2VTFrW7LYN1t2GFfaWQYM7HHoRkVTn+UsLUxANFBXAfCxGK8pP6TfLqMDmX+MqA/IRzItg2X8aELHBEvIOKnSabUXgDuAw8paF+oOuldqsDhDTLdKTw9Q6/+M+77M0CcdO+6o26DruQPDegtoQNeBOKN0g0EjVxpK8TjOeiOOHH1e3Qc9xn+p3y6HUb7AgzZ8QXI4g9H/pRvNCwge58F/KE5IOL5jgtdo/z0Y8RDV7gM02h+WQiaAsBJ3FQf52lG0xMvAByEOy2iI3DwHGGjkMLon0W12psi+bP+efvACHfKFBT9cdQfzoPkB2YPd5/Ae16moCXoyeqVl0EWd/YakC0b9IyGn4HQZCcSIk0Az+63+t/+l4qXBJXODuWGRo5Cwkwo9zRCjCSfOVSzJj4AwixS7gPxRZfiRdyINwqjuLJpANLIR4HpORv2Moa+DJgJSMnJI12zEPQ5w/UTu+VS5QFRNoA4iZaEg9lj4LIyAuFPkmyUELDL4KW4zqJHeHi8JL7chRiZaNk8zu9p4NEJfJG2VHbKojhKc6ZsqCzRGOOZzCgfqJE37uEVKzTJ/5ynwYtRHNxjwKNAMJuf5RfySf7gIB7XULLcgKRewOkN/byMgTeeicMxxqhcYHff02Ea/UPB9zjemFNexzJw2EYlZCAgxTmAACdvQuAVyhdbIo6PJ6UEiI+Dps8WD0771ld4dW7ROhJSscZnPLtSpku6ogiipGBgFMtT1pDiO1GsSAsr2NPVDduSMsApYurybV+K8LaUsOnpeTc82II4GHSGKxVNXcdlKBVcgUbRTdv9eNdDyp0EC4W1JgVsSkp4mpDwYutf1GNSppmBzBeqCqD4E1IuOY404YPXYSgRHzawBXFC+FgFSwNk2iZHfGTB32kb8pA+ia2RAxkinJsB+NY04aUuUEZyUkBZOYGpPeWLwYaLbWC8q6Yalk7Ld8xEA/Wn1KlKkSHhklHWV332hGcSw0zZF0SzatV6in4sJYgX7otS5CoaNJbFN2Vgx5NFK09Nq5yiRgozW/b2D3ddHvoYvQsLMobKIk1Gn+jb39qzVqNpfeFg4odDJTC+2D7J94Y21jdkMCcjuyqDa1GGSEf05FWCnuK0MFLyOduXobQoI2eMbYMqzbj4WJNRThtgpYwVqlsyUkiDkbm/u2fNZjomuiNj7uq161aolKzT69iU8tlZXXNDB9YcS/m/fl3GVSHtOmgLx8bahuXFo57qe56PG1eLPtteEc1d4d3e3vTvd7WlZC9cuSrZrNqpDDypktbYrytOS5wc2LFkfP7qko1LBjhAYUyG6v66DLN23wpTVZu5esWaKs+xeF8ZL9kxq2TKB/lpdtq+YsAx9AONTy47EKi6op1zOl7Vv++Vl8ywmqS2IZ7nJcc+tulK9PSpD/UTkqtOqyF5T9sgG03hF93dgfKTMcP7NT/71YdSpk8tX66IV2xdFM2MicOJQbY9Qht5Rp/l/YPiIfusYKp38PdzWHGxY9FkPXvw6l37/rfeFc28u9iTXKJgszKm9nQKnRJ2yTDv+dDfIRtHB0dqjz17sV2X4t6xj5/vW3H2mgylXT8IpDo759+Aok8dP+2qvzi1b7/7hn3vm1+zDz74wP7dv/uJ6uaGza7csL/4+a8kv+Jhsy6eFV3eVCrxWH2BmhflqRREe48tdkW7ojqbkQHEkf5MLjQkK/dvXrUbV5as36pbTp3Ykfj3ZGPHlm+/YjXRWlBZ67Vdu3p9ye7cvm7Xrl61tecbCmNbn+RQvB9TnySzzrpq3wX1Z8UCRnfH8hM5yV9ZcqC2LXfYOfYDKVhZbbcPLcfJfCrrfHXWDRPqpFE/VJFYIVT/h9KuPnFP9OaK6r8m8vZ8Y8ua7ZaMq0l7/c5tW5lbEO8Htrm1bp8//sy+8rV37J133rQnn39mnSMZV288sKcHDftgc9dWN/dkEKm3KEz5FmC20Z52m/bKtQX7zrv3LN8/tOpE2jraHavao7VdW9tr+spVh5WrYskqkl2+HTeG3KrU9DkSEK9fL4Nkh0ke5IixhXGFewBZ5x7nY6fkOZ4jnPhApAOf4x7ex/jGfVzR7QiP8S9wiBq1rYR7FEiX4qXxG0DmQXtOJ/Sn+8h71JGA8FEgLGh8GXj6zPVl4HoJHcQlQB6RD3goA/ruy7bgeTn04w84y3uE1ngi/GX04evxziInP/oxfzzDzV9EShBhXEd5O1qmyyDCAeJE3YdxEumyuAIIc8eDWJv4+0UIHIDfDZ+z/i+Dszy5ZKJH3qP3v45OIMJDtkPmIk7EC1kNfmRxBo4zkH6klMN77oZ5SQcgvbfR5/+f/8J98YC5fMQwZSYnXOCLBoTfWZggmyH+IBwFwqOjCIJT42P7TNqCE4UiPBl253jjmk0bkI0TjBsF8gCIk42fbUDhH5DKmCDuubAaFZBoTTSNCmVcR/EGZP0DDxB8uAwiziiojv9e8DL8wEvzyJQ7C1GnQOB1odI9POFKHBxlizrCP9vpR4ccOIAsLREW+aV4Go50753hWdwkQ0D4uyGj9LrxBkDabD4B4Y8LHKwq6cHv/ao/P11QAwdx/KV2FcnTOY3KUwok2IepFJhkA78BFDieVB5mP8alZOQwJo5RsE59i1iuPG2bUkg//OyJ7e7X/P2PnMpz9/ZNq1YLUtin/WjuP/13f24PHrxjq+vrtrN3YHdeua/nN/10L9WC5/t3P/2F3X/9TZuS4tqUEoQSMiYDga2CAynK0MP2Pz8lUcoc23A21zd9+9Pt27etWDxf5maVx5XZYTlgK8o6QDoXRrWr2JqFEcAWMNKShzzdYFPppSSlWVPeBQIfhhVAvoTBH5cLXT0/4eQoa69L/XEaoh7dQGHFBKUbo4l7tngRj/AuyqbqhRPeMK4ovwrk8SgJ7x35ar0XJsktSrfsC6/rh08f2/L1qzbO1iLxrNfiY6EndkeKYrUoY1RKIQofxh4rSAzQyAUrebCqWCwLDwYrWz+VIUa4HKte/t6E/NgG3ZdC7+/YURdS/lB2K+WyZEaKrAzvisImZEg2anUrz8yZW5rC2VU83pvi1MiBDO3cmAxx4WTioSgFGQWHbFsKY04MdmLoQYy3R13ZtnUqQ8RXBIV3siADRfSNSfHzraH6HSsfDBXes4LmMfGCVQI1ZBuT410kVlU7fcmecKLgcuDJaU/pTmirKpPwuAovRRyDidXVopRotnBNiO59KbQvtnesM1SISqKhrHLv7+9L0S74dki+4eX1q3pngsXLoWe2f5aRha54oHLPLcynd6RUy0yspBlSxjgUV6XTlUmBXKHi/MFRD48eP5Z7qvsxW756wz76/KGtyyBWjt4+qnnJmeqB/Nl2igzBF04Fk4S5EeT8hUf6QSInKLJtsFpR/bYbin9s/+C3vmdXFmdcfo57kiElKfn3wyQTkvsBdcG7i6KVNkFdNVX3HO6wLaX902e7tnmkeivM2N4BRrESSAYqM8KpvqRV37dyTvl87xv2zoPXfJXu0dNV+/TRM9s8FB5FPziQ4bMwZ7NTU746XmsoHSeIKt96o+7GVbU4IaN9y1qHh/buO1+x1RcyslUv8zOzdmVuWgbWivWbR97GTsTn7YO6Ld+8YzPTMyp20w+2ODjYssWFWVucn7ftzW0ZWJsy+Eu2tblpS8sLNj1bljHHO51dK8vAast4w6BlW91f/OITMWbW39OiPznuNGSUd+0H33jL5vJqa0d7tqK65n2/ttpmuVxy3h81WnYoY++w1bPK7IJ//21j98AO5Z/PFez1u3ftiuhh6+Hqxqr60FX73m9/z65fv2LPHn1ubRmHr7/yiu03B/aLh8/soN71UxYHJ+qbJtJ7lzbo2PJs0b7x5l0rjbWtqHrmVFTLVe3xC+qnY80TGfqSfbZSIxt59TEY2fQRx4wDyCJShPwwJqgemYziSl/k/Z2A+ucZRz/jMq1rFohLn4kLo8n70CEOcPpYNcwn0hOOwx+/gdoz/dmE5GAUSMfkGf018dMpskyOFfwePDwD0BA4w28U8A06iJs19i6D8A98L8Mb8LL3p8grHDhwQedver8p0sX9r6PhsrBIT35RnqiD0fIBETcgwrhG/qPxw/9lQHgWwE/+wGW4Ai7kJT69PIdziPhcR/MNIP8Iy8Z5Wd7Ze+KM4r0sPPsMRJwID38A/yzPs+GgCVxAuk+Od9ZpPz6h/PS/+b+e8uK4ZyLeMmOVEiTECV8QdU4YcBlBkSn+8ezfGxneJxznghRCRR6uHGngYtALHIRxJW7gBi7LO8uMbDqu2bTAy4yrL8Q7e1acXzOTQ7yIG/hGcQVk/Ykb8bP3o4B/lC/ywjGDlU0X/hE3i8/jZ+IGT6MOuAfiCnCrWhg+fREiLji5v+w5/OIKkHe2jrjPQqQL2gAGiojLNUv/GR7JFrmcyy8GjNKryPin5yRXeiCm0iW59Ej4gBt/NRTCVZLkhJKX8l2ZkvLNVjG20wzUgbNdbHDMS/h1m5ZiwXd3FCHt/xcWBsUuH+MUvcxiQrfnoVC1PlewuPak3BSnFq3RNfuzv/q5FPqqHezu2Uy5YN/6+lfsZKzlp6zxTtNf/PlPZEy9bVPTs/bv/uxP7f6r96UAvS3Dim14XhD72S9+ad/89vdcOeUI8cnc0GhRMLzYkTJ7sH9g87OLtrnJ/aFvQWOrHoooB1vwAVNWW5hkqU5VnH/MsLY6KCo535pFpyLyxQMp+kpPGelkKHfUDYCSy+pUu9eRgVj0uqH/YVD1QV1A3aHI0kExiGO45YSD7WnQRP8BDj9oop8GevCXSxU/EIGVIgCD1w09GQ95pVMxPL6f9qU0bPfrSMHHUOXgiW6n5itoE5MVGRVjVm927OGTh/bHf/wHVsghbx1/d4bVvaLi5DCGTlR24UIRQSncP2zoPq/7ZGwWpIjyrZ5bN2/6Clqvcyj/gfIvGK9fnUr7ZvWR94uol6QMkBfKOrLWs4XFsuUkd0XeTziW7CpfZO5Uhu9Rs+nHcheU/5g08p4UQLaGcjy+f9xS/EfW/D1W5U/dYiixwovhtLSwIGWvJ8NVfBFPWSlh2xinJvo2rprKQx06R6XgcSN3IvnG8JkpV6TEcyLbUdqepUbSU/2xDXV3a8eqOdGufvNEdkNbSv+g27NpDlDC0oOPkhO2D7Ji1Ki3ZUgd2pHKgywV2KapG+SAg1V2dralPHNQB4aNlDuVhzbJJMWxytJjW6jKUJCCzTjGNkpa2CSroip3A/mXgs734DBw6SKOeyeyU1lVxBhXyxn0fYspLZ5vhrUxDlWf+iflXjIt+UZOlXPig/jKQS9slQ0ZPpQhwiFRyD2K8LFwIot9tSWfvFTefMSWFeQxyQ+rnNBwKtze5tpN1YOIEw8Hqgf6J741xpYyjMjBYML7h6frBzZWnLWDIxkSMhoqc4t29/4rtrb+wk5k2Bx3jmxltmQ/+v53bXl5xb+P9uEnj+zpxrZkpOzvQfmEhfLN5/hOlgwBGbm8t8X7frPTVdvZeC4jS7SrXL/z+39o//ZP/0z3Zjeu3xDuqr12+5pks2O91pGXcUx8f/Rs1aZn5myOvkJyNTHWt6WlGT9IpiMD6umjF+Jx1bc+Ly0vqv44cKVps2Izx6K31Qf2J0u2cdSzv/rwsd168HXrSIAataZ1Gjs2qO3Yt966b7cXZFiuP5dxWJE8KG+VJS/DnRXGvmSLkwuP2mrjorer3pVvVdXVLNEvbvEZgkLJ+Bjw5u6mPX722N792juiZ972trdsTPK2NDtvzdbAXuzsC6cMiMqsZGvWaq22ra2tC+OJnyh4bWnK8irjzStz4uOkxoC+PVnfte1az+qqK4wrJnBWltI3w1SB3u7VujVGJIMaeUSWaGtckfkY95AjgHYcfR0rogD3yByTS9yHH3EDYnwEfNwZxou+gecIjzxVmarnizgA4rtce1+V7gN/4MUfl813FCJfRfDnLB6AMBz54JfFCXAfQHg2H8LiObtrKnBEWJZeIOKpZF9IQ9zI+8vCaD7Z9IThH3lH2SNupI3wLI3ZdFyz94Rn+XgZRLxs2ixt4ZelIRx+OCZzvP/9DTwJXHF9GbwsPOs/WqZsnbyMVmA0DMiGZfn5Moj4QNgvoY8mv6ETOehMvqNn639gW2BaSSAwNV4EOhCS6ZCptGdmI4d0RIZxhcCscKTCqMNwJfUczhmCO1eeI73EQ/fJ7wthw7xGIfIFnNZhPNIH4y5cwXs5KofRNEqgB2iJ5/Ow87KeP7+MTmA0blxfliYbPyDioqBn047izvoDWR5yjz88wi/Csul0J3+//dKQpSGuQOQFkNdovpelAaIOg16Pqy4w+4xD2EOZx38UT5q5T51P5B0ALhzgM27C01U7QEbGUUDk/DsIUnR6xydWrFT9A55HjZ6NSRF4+OSZ7R0e+az+9evXfKDnFK7XX33FysVJqx3t29z0lJ+KxUvkKFkoUCeiw5uVlEPWdHhnolidt4PmwP7y736pco5LqZCyVszZD7/3TSmHUoSEb1KK0J//+V/aq/ffsFJ12v70T//UXn/jdfvqN2SAnXRFh5QwKbO/+uB9++Y3vyvlcdLfkVJ/6HXK6ltHSsLW5rb1pTgwY4zi498mQ0lU2WOLCnzqsyLhAyp1ZTY/P++dCH0F796cSEnkwANOH/SX0NW5VKoVX4WhTnjPy/sW4YC/rJIwmULn7N8n4ocx4BM9GvhFqL9/wE/xUELqtbrNL8z56g6rOv6emHgXBxk0Ww0ZWOlj6CgzvB+GkdZi65Mrv3xzh6PnJTuqqL2DQ/vlrz4QT0v2B3/4B7J5lF5K+GCsav/9n/6NK6Ol0rj9s3/yh3Z9qWit2paVpKhv7dbtxcaetQeT9nxjX4rZmjVVccXqrJS6MZssVsQLGSbCz3eOBjJC2ZL29a+8azevzctI2LL1LSlfe0cqV9GvbtSIP/AWZdOP4Jc76dZseSZv3/7q1+zWtVsyWPbsg48+tb16y45ZJZGCuH9Q861aE1LiSiov2z9ZRfKBT8o6IPQu3xgRikAj8xWIJdXj4lzeqqUT0TxwRb3ewuhk1Y8VPtoaP/Ga9qCrGO7XlcUFe/Dq63br6hUZ2m3bOTqwF9vbkt2mf+y4VWtbSUr7iYynk8ljm1+atlkpz/euXrOl6WnJXNG29ndsdXPdFdZb128K1w0rSsEvSOmdXeDdspqPTfEunm/1Q05UDm/H8nUlUWEYRSjVx5JFZIk9/+mQD+Iio0l+kT94zaEhvu1QcdywgeeOCdmHHz3VC/0LarR86R9ywiMW0rcgz8zW43zmXoY7kxIYaLxnOJA/W9tOBolG57nqjHbF5AtGF3WA7BLOO3pYfBjhsvl9ezDGFQVntaOiPmAgmeb0xv4xYXn7+PNntr5XtzHJwbWbt60pA3Nra0NJ+laeOLbX71y3H37/2yrfsX3++Lk9fb5uzyS7+00ZkWpT33jnLfv8o/ft7q27aq8zMigH9nR11ZX976ovKedO7G//6s/tR3/we/Zvf/LXtl8T/p0De/udr8hI6Nvdayui6VCG/5jKLBNG7YPVNiYPyqzWKP3kxMCuqu5VcPV/fXv6VPSNqx1tH9rUgowVGcFF9WmzKmqObZPiBQbx2u6B7beP7d3v/LY93zyQ0bgl+d+0Xv3AvvnuW27c7W++kPxOS14mXS4xkOmXTidox+NWU3naMhI6apeH6t+OWJRRTzuv/uCmDM6W+lbeRdw73LN333lTtTywvY11m+IgEdVhq922vOJy5H29PVDbnvJto4+ePpMMqR9VW50cP7avvP2a2sOsylFwo3xt+8i2eD+uzWTDpOSiZEsLaaXMpVWGs69eIcGSC9o6gKxnx7HsKhFhrN56f4zM0lEKOLSGOIDLmSA7LkYfHmNc+Ef6GPeA8FNqOVaRaHUJIh15kCaUy0hDWGprKT/8Iz/8AvAPp8Ch70WI9FxxkV/4e9ohBO7wi3QJEi0AOHBBI/dApIu8MK4CLsf55SDoCrqzdPLM9Qt5K27ECwgeAlx5jrSRPiDwZMuYjYsL2YpnIOoUCD+A+1G6eaYvVOoMpy4C8YDAlcX594GXpQv/KG8A/pelycaJckbaeP77wXm+5Jf4DE8YYxLPxnb+9f/91AcDZodzbAssKGIanEisZPTtUDJEJjekPZCfXYXUByA9M7vtBVV6jKtsgYlP5kFEtvLSyhUDUfJLYSFQ50LmuIc4uRI+igsYfY6rAkD7UhiNL4qdLp6zzsOirJnn8PtNEOWJ62WQxRc4417981l41j8gizfCwi/x9It1EJDuqcvUYY/CqFB6Sv0DF1kEruw1m3eKp7pVnTMbPZo3LuIRFPnR4SeFPglyAB2Tg3Cm7WQJmPn1vHGEDcsbtHiY3+OGtOqZwY8WMD7OMENoyo/tUoOxSZ8NZYby2RozwVNSWvZtPFfyWdSZStE/zvn2g1ft2sq8/eyvfmIVKYzL89M2VSmdrQB0pBD4+xsayNma1+P9jsqcdU4m7U//8m+kOB9IAZNilR+3r737QEaFBmopWVJD7M/+4m/s9TfesZmZefs3f/In9uobr9k3v/NNG7AKIQPrWNf33v/Q3n3361JGpZjxLgMr0yrDsRQOlAze76gfNWWc/YV0pbSSwDtEPQ3eLVfkMKpObG5uRopi2jK8ivIlgwgDa14KAytXbDHE+OHdofn5OZ+5b0vRO9w/kFJwbItLi74thv5hh8MxVGb6mFu3brmyu7u7I2Vr25nCFka20fAtmb39Pcdfmpqymdl5V0prNb6j03QDbloG3PzcLDVma6KLVfK5mVkryx9a2VLWVzwJmV2VEcAK3tz8onWktPD+yIeffuannE2pzJz2RbV88mzHGgMO55i2Vn3bfvf7b9nXHyjtSV04WXXToDVeQX219z54aO9//LmMkRO7fue+rclowrAAE0r7iRTOck7xdf3+d79p3/321+xnP/2pDLcNnw3vn+Zs/7DlCik1QjkwjH2LqVxRRkmnuWU/+sFv2e/88Hftb//m7+yjTx5ZW/3j2q6U2qlZa7Q6MhR4j03yqrrKS6lmX6NvHRJKtmuxYgifebeowFX9/VS56odw/Pb337VX763Yz37+C1vbOLBjKe3SD+2g1pRYpvbnB3+Mp8Fj/FQ4xgbGh4n/6A//0N55+237u5/93B4/f2H7MrAnK1V7vrYpuS2p15SiLFmWOSAeF20SQ0v8+V/8h//Urt24Yn/1s7+1R+vPpPjW7Dvf/JbNqR1NyFBkQqIyJ1mUAfb0yVP74IP33aBGbnqSSzo+N5ilFKBconjyztz8lSsuN1tbW74CRPxZGXL0GfRwB5IHl5vpKcnInHWPmfioe9yilGVwoqgz8YCxg3LNKjGHy2CsHuxtiJdp9Wpl5YrPUPr7fpJrDhlB+a1WJBuS2YZkFJ5z+AHKi29rFD62wlIPGP68x9Tk23SstKg9wGsOvZiQUXokXu7X+UbdhPxkbLIip67ihRT7kgyhrtprZXZZRm3TZlau+omhH37yqejp+moThtHv/dZ37JVbN7y9sKXvb3/2nu0r3U43Kck3Fhet1ziSfPZtbnZO7TMp6xwZfn151rq1Xfv+d77up+5hyP313/3Spheu+Leybly5ateWF2xcBtGY+gNW4O7cvy/Dv6F+YyAaCv4drX730JbmqrJLZeRIVp89lYE0GLd699hKkpVHq0/9qHdJsM2rnRdF98Qph1/s2pF48/Xv/wMZ7Uf28Om6+okDaynvt9543RarOWvtrPqBHHShsmJ95YhV2mZb9aIa530njnJvYiipz6uraVDGJeVbEr85Jr6vsm7KwP/Rj35oNT6UrH5kZmhcqfpsTH3vpIzkY/X5pxN5bxer65tuZNNOeX/1tft37I3X7vp4XGt27dGLbds66ljjeMKOxzUWTOZ9lZjDfDB0/b0wxhcZWcgmh9mEEu7Gv+oG+UDOML4ZHyOs3e5oEEz3rMS/WFvzfv2qZN/HQMVjdwVpYpyjL2RiKSnv6vfJE9zDMdP1PdqI4pKGvogJbow2TwsN9APKkwkO7oEYZ4mDHysa3JMnznH5c4oP8Iwu56sfPMtFfAWkOHJJP0HnG+oJw/E/pU/xSBLh4ZfyS3R5WclbfpSV8Ycw1089RooP4O/5KCl5RX5A4Pv7AGUnXdRr8Czo4zqaN/Ud90DEibT4J74kf+7xi7yALM4vwlDHHtYLu3QU0fvRAN9iHPjlCIv8nA7Fj/rj/jIYpSWuL4PLab0IQUPcA6TLps3mMxoX2rkfTZtN82UhdMpz/g/pUH8QfhP/6b/83R/zIVPew2AgSnvS0ykuCOW4Blq2P/FuCFdFhMrkuJdDEfVnpWMP8fmHQlP4JLiGxglL8syi41iyRXHHqa4EiuudDXEpMEKIf7qPmUdc+EWcNMOS7tPWIT15w0zXSBNxk+WdIAQ3IJiemDY0PHQPQ7PhiU/nacM/gNvLXNAV8bkHUsWnhgOEP3SfN6hUeTRY7r1zI37GkSzr7w0oE8Yzjjg0nPDLxiEsOdGhZ7qiS50CPc7wyooDSqEQyTM5wnDcqyTpOYlGCo8rcSLdELfzSuGwGcUZ53GdTtWBAp3nTjs0SH7x049n/Ckbz6mjTXWaraeo14BUp+psNJDw7SNwOr8lf6RjVvZAClm5MoXE2rSU+XooSIqTP27Zm7eW7VtvabDt1KxxeCRl4sR+JSWcdxpmFmRoFMvCB51yog/lhnc42IlxqoHySMrBh58/tCMpI/5ultrVtWvXrN84kOKhDk+D/efPVq0qA4fzfR89+dgqpVN75faynfZ5YVxlUFvb2tq3GzfuuGHD5MmkeDcuA4GPmJ7wEvmkDJDdddveeCZK2CqlwX/QkELckbLeTYrTgO1WXTvhFLSTvq+y5als8YTtem0plW2VXyODuAYPVB4pkBhcXOEJKwPEpZy8X2bHbctDQ69lzToGUEtpJZdSPvgAKitEbJXs91V+pZ0Qzf123U440c63l7VtisMLZMgOZAC2/Rtckq5hPSHOY8c5pWFboIxGaaXT0+L5WF8G67ZdvX7V6s2ajMZ5X4Vkm8/GxpYU+Kpvj+wp34OjPSlKHfvg4Qv7k7/+xH7y8yf28PmhHdXSIRAYoe89euZKNO/OfPdbb4tnPTvY2RQtY5KJpupNHGGWWYbta3duSBEs+MrVhozOw86ptSU/NSnRNB4ON5gUT/hmkKTS+0g+AtyTXL1+fdZeXS5Ybee5re8f2m4/Z52xiuUkFzOTJzY73rLZooSHDxqLz1Ml1TcGjdoLKwJTapPTyiMnxnAwSqUk45P+WErf3evztjIjg2R337ZVtvZp3ldF6g1W3JRGii6HMExonKDajePLx2SYSSaWrlQkl/O2vX1om9tsi1VaGVPdXs1n9CeVH6ff+emUqtt8jlWatr3+5g0ppx1bl+xtHRzaRGHGVjcP7OcfP7SPZaS9/3jVPvr0qX+g+MXzDXvj/utOu7RzG1PdL8lQg64CLxBLhvqdthRYybf4zurAiWSCd9A49j8nHrKN0JUrtUO6Cr7pxEEOHAN+0q27LOY0BhakSHOSH/1OT3XGez6+5U9Ku/78IAW+zVStyvCT8cDWPmSa7ZasOM1Wp924KhUL4p3SSk4KubJNVaaFV89q971WV89Vm1bc6fKU8iyKZtEmRXlhbtYq1YK3z0nJuVR6K8pouD6/YFOFkuRcbUdy4aca5lUuGYR7NfUJhaKfFsnBNctLyzJs1IdIzu7LsGKrXUdtdGv9hSvYXbXVstrlsmiZkiyw4imO+Or1+OmEfw4A+eUESXHE8uUFe/zi0J6vH6h/on8VCaeirTAmg4EPI8uQEy1FGVL5cbXvbs1Ou+oP1R9wCma+UNF4K0MBuVI+bJ/tqL0XxeuVhWk72l61kw7G36rt12oqW952ajJ4jlrqLyV/ktVms2F7u5tq6w31wWzt7dnDJ48lMztWXli2p1t79tmzdevnKv5tqsNmzycsOKCGrXhzU2X1B3375JOHkoW8Xbt+zX7yV39pXQyyatk2dretLqOSPr+l9jq1smyLr9yxlsrVEZ6TYs6Pcj9WH7pxeGCb9Zb1JkpmxSnJMVs2y1ZExtXfNPrjKkfLGjIC4RXfkeNE05LkQh2C6q3gK/fqcCU/+qe+je4aXmEwcQIwYzwH93C6IVN7bEk9VbtjdflYehM9BCj44HOj3RJPu77Nui3Dh2/bCYWUX1ZD2Rqt+Or3Keva5qZPLJFPWX1dTGYzgeCfjBBO+pyTnsYI9i3rr6t2y9KpulPxRu2srL6h1fDx6lTxyuOSV6Kqn+mrn8Fco7zsHmBoZfsjijjjLCvhXnD0PvWNahQK0+isdsqOiXFW4HTP4VD4+TtpPpbpHroomGQzGVQ4jILss+LSB8AcXdmBgfNUyosOTNldcErkzp/1qKaf0g9xnOEdPo861gFGceLU0wyTJNzqOfwHL3z3hPwI44o+Cp0eV96kjfSBi3dNw43ijuezNHKR31m+3FMweOBp5ejQoYEYug3/dEXvOOdZxCGcMvw6o+RchyVBesaF7nVR/0IGz5+zAJpzQwacEU806RGX4Nwf2XGbJJzyxPk7zopBmDvdIxf4uv+Ic5nV3Xm5Ex/Iip0T0OyTdvAH3HLISRj0Y0/+3z+WLpf3mQ8MqIhEw0jGUEISkKnWCxAMYwCDWUAw0hWuYTgOIA/iRpzIl2euYUzwjAuckT4L2bSBC8jexxVwHDRsKmKIF8jG/yIozXA1DXhZPPwj7BJSL4Uv0DaEl9PymyFbrsDDNfiLI68oczwD4R/gHcslEHEiPQ7w7UiXlD0bB8jmEf6XXYOebH5BUcQDCE9GZyonwP15nPP6zuKMuAH4kQSDiIbDrH2eOKxEqANk5rNUrfpqRVcGUq5Ysb/52S8trwF2e3vbDqVcv3Hnut24smLP11741q3tA2Y7t/1oZY5fvq3B/fd+61u2+egDjUhtX8H57LOHtnLrrrWkiHz4eM0+loLJysFUuSSdsma/84Pv2J0rcxp8e9Y8HrM//9uf2+tvvau2Oml/+ed/am++8Yr96Le/r8Gzrw51zE87e+/99+y73/6GSqUhWooB79t0paDyfSlKzbYotTA7lMI+QBmSUng8qLtiDK/w430VBkMfHFV4tj/Nzs35YAfwMVuf+RLTeLE/fWJB91IOfBsUA5zwYOTQWaN09qXg8Q4KR7eLyR6OnHGse7crZYR8MQjlSJeU3fTCNPXIx3gZBMmHPOLESWZa/XtJKCIqf73eTMd9b63Z1StXrSBFuVZrqE7K1u6d2pNnayZdT3ke2/bac/v93/kH9u/+8m9tTcZC93RMxq0MUNWvJEVGicooQxPjblbK2gIfLpWB1ZKicSDl7H/+L/6Fvf/+R/bT9z6QooGi03c+c0z1+HHX/sF3v2ZfeXDbPvnsU/vo8Ybtt2XOTpSlFLPCor5WeL10dNZyKDoMAoN+037/G6/YH37nXaX93P7mk3Xb7BZM3LMCBkb30P7gu1+1RSnmKDaNTl311LP5mWnrSYnlRDRaDj03slqoTNnnT9ecTo6V/oc//Lbdubpof/fLT+zzFwd2JFua46OZIcd45SV8Zq75Lhfv5bC7oUjbOT60H3z3gb3x2iv2859+ak+e1yXnMshLk6JhR0aD+KVCjB/LKJDMnErxni2LEinf/8Ef/b7NzE7Z+x9/ag+fbYjXUthkyHbaKo8MYf+ormguKG8OVfitb75j33jrNRkJezKIULI4ICUZ0axyshrEayioCWy5ZTWI0yjbbU7hlHGnsiM7tF9WldiyJ1PRT3vkUBOXHZXNB1PJMTKFoc7pfcfiH0A/gszTJ9A20vtx4o3KhvyxusVEoSsD/BSnL6OBMlAeZeL5INtJ3tW3SD6YDCI+31BjcmUCw9dLzyA+IYOfb1DSRpSnnge0M/n4lJHk/YmMz639uu1L4e+rP+IdNlar7t1YkbHftplyUX1I2TpK//j5mq1u7ViNrXIyHpkswQCdwKhXlvSsA/UtJ2rDLdXdzkHdt1rywfKCjBJOPVxZXPTJij0Zb63akV1b4aj1RftIfQ2HY3zzG1+3zx4/ccPnna9+Tf1N297/1a/s1VdfVbqc/eLnP7c33nhVbSNnH3/8sd1W33fj9m37s7/+uco26duqWXmEx2++8cBqRzXbWF+3N998054/f+58+sH3v28//+UvpeTzsXPqT4xTh3BFbXxXbZHt22+99Zbt7u3Y82dP7cGDBza/uGz/9id/558yoC/xTh7HTh2VnG95wQEmam5cv+7fAHzydNW2tnfVP9+wV+/d8TbAhNdDtR/6dYx1vmP29mu3bVZyerC7YzPVOWHJ2VG9YTXFXbl6w086ZGX39dce+Mo85WDVcnl5yfY47VEGO4eAYBzx/cGB2uX7H3yg8Ct29eqK7e7sqU2fuoxxgM242iXDMjs4WJ1ndXR/f8+3Hy6qX2JldKA6ZkIcXW6iMK5+78D5Qvw7N29KJk/8A9/IYV79PltlMUbZcoiRmd4lHlhB/Z5LqNoOfIbVLckY72xyKijjISe28m7lpJyC/d1Gb2eimWZCu0GmuScceYb1QIzXqX0mwxKaArJjOPT7NRPOfXYMz8YPQ+ICjkzay4BxZTQ+7gxnBvDhneRhc/1SELgvo/myPIAszRGHa5au0bRZ/FlAR7oMIo9susCf+rvzeuIel6UrAD9cpMnGIy3+QQP++P06mpTcYTQ/ngH8zvy5ZOgDsveXw+Vh2TQX8pA3k/uXAWki3sT/8X/1xz9mFsM9JfAMnAws53CR0RAvUs+QnGUoiEoJf68IXWPGP8KDuaz8ZHFwzeL19BmccQ2/AJR5rH9f6iQacXFqWH7gw9A/wmALsyaRDwDOuM8yNcBXcZRtigKNcYUbdAjMaGqwV8s8W7kZtrgs7bjIK+uArP8o4JcNv4zGLGTxxH3WLyAb52WAshDh1F220YS7ACOosvGy+cR9FkdcA4hDuXFAtmEqcroOgbiBC8fzeX6Kq7pi5YuVzcTL5OeOuvQ6S8+er27Xn63a00eP7Onjxz4gPnv81L/H8/mnn9vGi3Vb1cC9/mLVCkrHhy2rE6e2VMlb/qTrRtZUpaL2VPJ9+NL/JBuTUn4GrvSzDdBXfmRMcIR6byxvv/z0mf3p37xvDzcOrSWFs9EVEVL6OCCgWq3YDB/e1WDXHYy5osS3X/iW1dHRoV3TIMzWNwY19vT3ZPxtbm3YzevLPhvPwQq0h5KMte6gL1mVkcjHO6Ug1Q4PZMC17K9/8me2PFuxakkGSr9rXSmneY3ifd82lb7TwvHb3LNCcMqqiwZ7qZR6lsIohZfVsbzaF+8ZqWX6zC2GKZO0HCzBlXrgvQqFSlE8Ebnqg5Sup7r1Z0XiUAZmNpmh58jxCT0zO+sfXea+rAFd9HBfqpZ1X3ClY0IDe0H0j0/KWJQyv7A4bdeurXgb3dzatt19lbVHO80pL06pa1hlasa3Qd579b599uiJHbXb6lOkYHZUJimV0qH0TCkn9SyjpiJDRopLVzxGweKY5V/96n07rNVVuLz4e+pKMAPviQydU7nX79+1W6qLg/0d25exzeEBp4qLYo6iWYAHbLmjTCjR0lp8e5Dq7t7KnCvL+3v7tlPryjA79fdyqjkZIMdNe+P2sk1xelqvbdu7u/bZxx9Jtk5sabpqYzLex6RIF4XrlHoXvShrezKoj0X/vVvXLa881je3rdHsyshpy8hR+VlFRDlRnaQthpNSAsd80mFCeDrNPbt354otzM+qTezZwYHSyVifyPPuYFNKl4xFmtNAdal6zFNP4se45IbtsvBsZ3ffdg9qiqu2KmlhWykDFxMGfMOLExo59OHa1XlbnC9LoV8TDzbtyZPP1Zjgz6QdHhyJFyd2KKNgvz8uo7NgTRkZ+7IOTiZLNlGesp7qqgXtUv5OxPMT1SkHW+QnVX/iD/O8zZaMGxnPg35HRhUn+KlPH8iI79WlOHYkKT3xTmVsKl5XBrofcMJqbs9XLHstlUP+Y8dttZu6ynqKjio5S3PHvAvWx4BG9tV+cpLrdGS/8KosqnJfyZBtqPo4UbuTEi3jiDza9X3Rc2L12p76oce2vrGmOsHoGbe56Vk3aj567321Q1bqxqzbrEvhv29VtYWZalUGwo598lB92OqGNdpd8XLB7t+6aTcWZ21FbeX6TNmuVIt2Rf3L0kzFpmXgzahNrG1sWrlUVd8jOVK7napOO90Hh0fOdwxRjrBfX99R+fhQ9anCmrazrz5FfcP6xpavloyrD9uUkbK6sS35KMtoq6ne6769utbp24vtfWv0J3xC5LDe8S14nc6J4zlqdNSOCvZsdV19G+NB3h4+fOZbOo9zZcmk+icZZWw13Dts+D1G2sbOvr8nZZxMuH1oj56vqw8pq79l/KBnkmyzOqz09Mt+f6p2dzKhdH3Rvucn/nVOeY/qWOXYsU/pG5qSEUmDugbDLGPbLae88smEVRmF+y3xV8bZ1uGhPVlbtXuS9VMZQZvbmzJYm9ZSW9yRoaPK9k8SfPjx+36S5I2b12SEvucTAfTlq08fW0nhEhV7+uQzKxcm7MrSnMacR9aSQXdb7fbzTz6y+uGuvf3Ga9Zuiqeb6zY3M2WPP38oGWjYV95+S+PUM7mndlv4ZbXZ9voLuy36WN384L1fyFiet4W5GXv42SdWVZ+6srRgH330vm8Dv7o0b48/+NCuaBxbLhSttvrC5jHWZFy94FTNvvDtbqlOzGrid1F9/tHBnrptyaDGQ7bQ8lFydAKfmGT1W33BmPiBHzuVGGvROdFD03bIoT4q/9AHuPf3RfUY+gB+WRe6AWHgAEgd+kAWIk34Z/Pxd3yH91kXfgGOl5tzrwtA+GW60q/ToeI6Cl82/ii92XRZyMbDZcMjPg5+Rhjx4C0Q4QFZHNlr3BMekL0HoBG/0Ti4TBZfSHceJxNJt/RJo/CFeBkYQXsGgX80rXzUe3wxjHvKAuA38Z/8R3/wYzyTRxLcgZQkOp+0YgGClNDj8FNEHH7B7IBsRu50z3YNICoaf4Q/CAkIvIEDyPqRLrbiBX7uY+nSl5F19cY79OcZIiJMifwaqzGBJwvxnM3DCyII2rI0Et2T+JU0cT2nE5finj+HH5C9B0bjeTkpQybeaJzLXMSLa9wDcZ/FPeoUy+Nwn40T9ZD1i3iJv190L8sj6wJnuMAZEHz3/EfScJ+li/t4VkrRlWZeQBcuC56P+wuPnNRzDRT7vtpT0sAyPcWWn6ruSzIcJnUtWEH4Ciov25P4phDp8jISOvWaTYpUjiKflGLQaPdkADVTG2AAUH63blz39sTs60OOSX78wnZrHSmBeT96WGaK51HVIFfQMF6WcsWVU7i2d3btxfqGTU1PW0XG0sHOll1ZmLPbN66J3r4rXbDqUAPd1aVFv+dENt8ycqqyyeCbkJIirULlldKbK8gQZOvMib1297Yr4fjz8VLFUNycFFHdS0FlyzDfYtJIORwcRasUbmYvfRuQ0jBA+WoS6p7CMR6YYZbtJaPvWAqRGCCFK1fEKCpLyShqpC24ITMuWk6FF2VelpTTy9HYPmuvKyf8ySZQJ6oyQosrRapX4SctRtBAyuqJFGUMPk7sYxWpWJDSOL0gBVB5jxelHJ36DPs7X/maK4CrL174Ec61ttIpL9ovkzDCLGNS5Zcizyw/20TZ7sX3wDAAunx4VeXlcAK28PRUbuhwFU7y4Fvr1AXevXPD5manbGfvUMqVFHgpcmwparB9kAoadK2kIvOB1AkZRiz8kPakXbPvvf2K3ZaBxXewdho9q3VVdvGrwHtQ3UO7tTJjC7NVPymxf8xJeX27vnzFZqUUc4Q7csQR8+PiU6k6ZwdHbdHRkFwe2xuv3rN5ydSmZIpvo7HiwgdP+1LQj2UwsCXwFIOjywEmrPeQZ0fXtoyku+JFwV682JQSNebbKH2FVMYIMiR1SQVKW8VRuHivafy0L0PzjvKRwrq+aXUpzyi0sIDZeb5DNC5+Unc9KYjSL1W2si3IAKBVrKws2/zCkuVLU7atMmzvN2xzvymDqmgTlUXrT2BQzdpkZd7Gy3PenjpjMswaMipbJ3bUm7DWaVmKfUFGfME6ou+vf/aBPd+qyeCtyLKZtkmlZ3sjEyKc4MlWtUJBvO22XaFkqzsnZfqEmtoz7Zzhhf5GQqB2gYI3obpQmWgfqMxYT5LpE8kPa4m+Ziw5MeHqqbzItHJSAikbwikB9/6B7YIDKaX1RsNm5uZtemHRKqrD6tSC/NVGJdeHMiq2d4/8BMqW6lQo7NnzNfvv/8c/sZ/81U/t6dqOvf/pc9trSlkSfzZWN+1XKvNnHz+2jS0ZxpKHY/GJA3q6kq2ejAmOZz9UWEHtj3fQGvWG9dQ2epL3uu47urKlS4XwdqqGbD2VtSajllVzMcMP//HvJdFPiNcnY2ovojE5tqvpWW26KQ+MnJwMITphVunYrstrBGKDuil4JaNY7U/VoavauNAOlD38PFGfm5R2CQsGPPqF2p6btT7hCZ1MvORVJwPriqdUGO2bruhUV1YNqZcx5SMh9u1xGHtdlYF3T/mUBbj88xMKZ5KBrXeUrdZsyaisyb9oDaX59MW6qVdQG83ZqvoWth2CB7+26vZEslOXgbK5v+9bxPnY+oeffC6aZZzIWOXADLbIHbGdU0YpfetRrWYv1tatxbus6jPo/5nAob95sb6utixDXDJ1UGuIl2Pq8wb26PEzfyaMT3YcqH3z3cCjWl1jyJ6KUVQ/sO+H99Bb78og3Nrdk1yLd92BNTnmvydTUnVMfU/LkB+I6fS5dZWZE0X1YDtbu34CbFN8anQ6GtPatn+EYVz3VWW2SLNtlXdbfZwV3bQh2nvodgO1dxxjZJyWSHsiPBwr/Gk8T+M0fqFXAjHm8wwuPrlBk/qyQLrL9LaXAaFMCpJu1L0Mgu4s/KZ8XgakSzrNOb3h8B91AHln4wUt3I9CNjwgni9Lh99o/Msg8gaIH7QFpPDhwyVAOGmyxl/oehhXl9H0MrqycS+DbFqPq9t4fx//rB3DPf64if/tP/utHwdRKEEYPWH1J6DizglwZNKQyMvTOFOGyDQocg1/nK8aaQC6rGAXCM5cPR0CPrwGLgjPFkRF9nC20Kh5gYC/dGWk0x+dIRDGlpcv6Bw2Iui4mHcqT7iUP/cIAc/cezbuvMMV7ggD8GOb5Sgu3JcB4mVpCR7Ec7iI+zIX4XEd9bsM52WOeAC8+nV1qRspVonn2XjguCxdwMvCSAdEOHR4B5qha5TGSBNhSq0rz8RJDr/wH73nyi1HWx/tH6ijZwuP8tVgy2DAVi/KyYckTxRmvjLByowUCGRLCmiO+ELCl/nZLsg3XHgJnMGBlR2OQL55ZcHGmck81MAkY2xlad7m5+asXTu0B6+9YvnTrlXGOnZN+t6V0rHdX67a6qNPpcQyRJvti7ab129YTQZgs7Zvr9y+Zgtz01KE0pYoDoLY1sD+yt07uh/Y6tqGHzSwIyVsa3vf38fi47B8P8dXnTQQ7UsJmJuTccTx3NIbKCqnYjGjPzZB3XKCmpSqk3QinYZBUSJDbILVDXUsvJOiZ6kjiquw8YGehVthvjGfcPnz3Sbe24JXOD6Ci9LO+1lso+L9iBMpQKx0sXJx0mlLKT+W4YohKz1OxgcGib+/hTGJzA16diLFQ8RKOZcBJuUFHbV2JIPpsOkz4QMZrX0pB3wb6JPPHtq3vvcD+/DjD8WbNStPT/nWNOoL5aLOSXVOgwZr5SF1TQY37xBZOrAEBUzKFbLCh2q5pu9sqU+SHHBiXF808R0zaSgylMZtSYZBjVnx3YaUK8mBjNyuDD+MKN5pKojHD16/Z9/++letKN7/zg+/Z197675dqcrQFu8wxDACGpjZUmylEorFLXvt9nWbma74NtKd2pEU5nW7ffuKr8yIeboi15JRGeqc6La+u2trOzv+LsZX33ng4UnJrkmJ6tjX3nnb/tk/+Uf21Tdfs6+9/bp99e233LDY2Vy3JckoE2b9bt1eeeW6nxq4s3VoezJw6s2u5cuchMZBKJIL8Z9vWKHsMrnBCtnYcdfefP2+H9e/x7tntaYMGQbKU1fgXJtWxZWlCLMVsyLd/erirN24dsW3Qe3tHtjHnz60ZufU1pSvTU5brjAlo/TQTho71t7btIHaQ108aB3sWJ0Vg32VFUNRciGTyHldV3tsDXi/Z2C/+Pi5re327NlW3R6tH9qjZzv2wSfP7PHqlpRTjspXf8C7JapK3t8qFEoyBJg4kUGtemBY6vXo89W+mTTgMA/1B0x0uKyKFzjMrLzklwmZSdHA6jAyi/GKLLtBqnxUKLFArQgZlpzz7idGDMZUvaU6nyzb54/X7NNHz+1X739qf/23v7AjGTWsqPCtKVZeWGVlFZKPjJ8o/qHk/1SGY5eVHeXfETVNjVF7vTFbk9H1eKdpn27s2QYrT1L2Udw77br6AHobGSFYNaKJUxaZOBFDLO+TIrxLJVMbRZl70dpWuTgBj3d56BMxRHyqhYMixB/SoKBjUCpIZWN7pFoYbVePOeHgnS01Q7Ul5SdP2WJ+z0rRsa6M+xww4yaR8vKZG981goIjOpXGD2IhTLmjOxwrDt9yY/Xf0yuElW7kk4kS7lUB8tdPCOD9sfCzTVpmHUFKy0QRq+7oFHmfeOKI/BNWw1kFGy8qnsqooUEjVXovSeXmUwp8hw69QEhVPpVFBeODx2xQYAWOCTURob51wg3QnsYg+Ma7V/AQnnFUvanfwHBvyADOlyq+GslqOQeh0AaZtGHSilMlMf7gN6ceEge6pbF4Wib2xiTHbHEUF1W4guKIdPVhTP401Ic1VLb9rowm8fThzpZ9srEmmdEYpHz7oidfrlppZtYmSmU/il8MkgHYVTGUJ9u+lZ9avfrSE/VRiodeBO/gg+tg1DjddjKsGLcZ72McBxTbx31kInQB3y7uP4bjdAVCT4z3YsL/Mgi9weOBQ5HP9YYEkV/WLwue/0tyeWmaEZwvi/eb4NfhP9vhI4hn+EKabLrfVD74ng3jHj/SgS8g8AAvw/WyvC57fgkKhygPdeX6YNAjRw5ZfFm6LoNfR2ukHb36tkCl4znLg+AvMPF/+Jd/9GM+XskMdACzRhhKEE5H5VveUF68k0LpYhsLDURx1dAZPCfVofCtH7HEOzNeyFV3oL5YgyxECBfo6PRQlkwDLC/Zc/ytk6ZGekonpU7pdEwd8HjJBys4VVSD9w05zsRx6/Y6avxSckp0CMN99TmfI3UXrMJ4wofOnc6Kr94zi8aMFp0hnXEo2/Aj8YRGne6z/jAsKjAgKpWwLPMjru9dJq3IiIMY2L/v1a/79Et85eorPu6ESNGd32cOytIvnlM8dQRKk+JzTZ1J8gt8OOJBCGHpPq34Df0VnXQJz0UXRigOmQgHhP+ZA58wkTQdiCE/Ioov6WCJi+jdX3XJSWSKCjlKQxjUUP/DQVKeEYY/Sgz5jULwHyM6aPScoMUTnzs34N1Rj8RPxjBVyVHqGAWNZk3y37NSYcIVw5LPvKsOpQgNBl21AylKRQ0iGqwnpFDmFDZWnLGeBo6OBqbSxInCxvzUr1UpaSeVeTdHyuM9u399Xs1ACl6rbRUGJuWJ8jcnxV0qt+IMrCi+cGgBM6L7GjQHaiMNKeOd5sCmS5zm1bJTKWA50VapFu0qWz9EFO9MsMqzu7tl168t+qC8X1e80hV77+M1++/+zU/tyeq+PXyyYds7+/bgwesaE0/8g59Xrl5Tcyyo3UiB14CP4juZ58X0ss/0p1OkRKMGVxRMtixSHyLfr0xeYJzw7IfXeF2pZUopSwMiFYlZoPYgZtNTpJdQPYraiNQJ1YtP8uiZeuHDs2y3RWXUEOzOD80RHt//r/acE33+4VXlVVDfgAzx/laxPGXlqXkpMBO+NWi71rbnMi6LMwv2waePfKZ9dnHJj8tXx+CrcOO8c9Q59lW2ylRJ+avecxqcZBjmeIeHWXjonOiKNyISfot4lCMUz0FHFCrvcSmjBfEIRZcTIH/68SN7wRHsenZbUzLC1sui6nyguuZNoLmFWbu6PG+7L57bzcWiLVXUT0mGjlUHjzcPbUNGDO8y0CbybK30upbcyzDb39+1bp/dB+O2rTJ2ezKatpVmt65yd211pyZjQkbExo54Nuazym/IQJqrjtv6+qYdHnVN4mg1GTyseu7vb9na2jPb1/365q41pbRPFKp2irz3W/b1V27ZSnXaNrf3bEcy2fLJB4WxRVb1k1M76FL3oo3vHXFoBIdAvPnW29aTtvxsbdf2GxojJBN8vJiPztLW/IQ9jUsox0ydrSzN2fx02VpHh34QBavIrIa92Nyyn7//gR8CMy+5nVq5Yqt7B/ZnP/25fSqDeVPto7C4bPmFFRmkk/Zf/3f/o/3y4VN7/8kLO5amXJ2p2F6zac9Y9VEbY5sZK6icOMf7Jw3V4bboW2+d2gfPtySXJ3brxjVRpPqQAcGWwqIXT4q3ykg/z8pHR/VRV9pjyTBGgX92QQ2Cd3aaYjCrDWKVniUnkm+MJv++E+OZcKmnsLZkuz2Wt5bkRmxX3nl/N5C6PWyc2p//3Uf2Yl9KL6fhqR35Zx3YMkt/KToxPNJYIA/lzbrqmOqMPqon2phw6TQ5SEbBLOeijHnnpzFWtOwMD21on/L+jPyFgxUgHz/lGN86fY3xSs+2OLbt0jZ4MZ8+Kx3MIB1BDt0AS4k+4VRKtish4tGkDD3mXYgkFigKfQINQ3+SIx/xFJeeHEebdqTKz79hJN7RaTDNMIHRRmkkbxgZvrKtZ1aTvV0qPy8ffKG9UB7qhfauOuIgHnYpHIs3vI/EZJo6Az+YR6lEQFpNn2DngvoXP0VWjXiM01kH1Jj6ftU/Y/xAhjR9mVeGZKAr3BgvfeXPKZS8NwUdyJMIFX4m49jSGWMrvFJ/JzqcdZ49K/vStdS/T4rHQiAdKhmhjLoxKQ4N1H2fSakx0TImox2aVDYvvuouHWygVAxg0gPECa9DCso3ztAZeB2ABN4Xixf0+0wcEI3+HBTwiLrsdbqSLbVthR3L0EOeeNfTJB+OnZ0QKlaxTF+a95VaJmE5vp82A8+831e+cEO14lfu0n9WNkW/5AMZIfxEOqZ6ZP+JtBTGfcQR/9PEO1MaXJNj3PDVY9EPb+Pq4eKNIugeVkALgpHc6LMXCIef0jD2uV6CpOqZsY/7pBerXukHXVZJLj85lzu5uKqi3Lm+Lec5RhxF8gPDIoz4Cg93lp7nTDg4uGZ1XSYNweN6lZ59LHMmpuSXOSh3XVA/9xOidEgI7WwYTX7eR0g4fLU4nhXm2/V45n7oIk0YRZH+LE74jzpo1p1Lx5AcDgXxk1sJJ6/hNdxAYeh353ohpA/r71Kn/4ofOmHSLVP79HI7rYkOZ6KcfyIBP8Wd+M/+43/vx2zjEGcdYVIyQSbCafSKCeKEFONEituJBnRd6bi8M5FK0D9W56KGjEAzm8MS/8kpWylmFEfGkgywdFIgW2mkpBWnRC2zV0VrNHr29Pmmra5uWZ1Z5t0923z+wpqNlr3/0ef2k5++bye5KSstXPMXkMfUcfpL9irIGAqt6PLT/2CAswSFmUqHISJIAbCQSqPxqk9USRG6BIlpwcRUEQHxTAdC5QDOXMXFL2upAtyHwcUJb8SN+FwJi+esy8a5LCz8I48AynlZ3BR2Ec9vckHbqDtb6dM919+EO1vGiAuEX1zDYYBRGVn/LIzGdz86sZGy47L5Amf+XKl7hY/iw2BPkOrd/SRTklirHR5ZR3LINjj/Jo6UohMp3IMuSjiDtFIpjBekeUmeLRd8V4WTnhi8y3kMkby/V7At4+ZY8u/vMZ127M71ZT8Mgu+ywDNl7M7HNBiie9JyshDHI0P/VLXs7bLPxIPKT2fCYM3e9tn5GT/e2gdOtTVkn5e72Zs/KYVg/6gpZW7Mv1PDNpSyH+3MSV/jdufWVbXmvjXrh7a8MKf0ie8AV/bEs1WD2SIGcXhEe8ClGTI673OZYXaXNISxjYY0lJEBh8GU+sOfwycoY+TFEeGuiDEoqZw48qDzpz3RFomTDGIZaApDDsIQox+DNtKxrWcsV3IFlhnylgb9n/7sZ1LcSzY3M237MjxvX1+x5tGu8Z7MK7eu+TsDJ2xRUv2ivxRFG++MMQnE6XBsDSxIySpO8h4cgwpDgMoDy5UvW13oJ327mBzfveHjxzMzU6JVCniBVR3RJrrhAUoeR3jzfkOhxAd+paQIJ9/G4p2J415Hhs6ReFSwcmVWhvChfxdLaozw81HingzwMRnx4pgM/plKwd6QoYyRnJexbCcdpR2z6emK+Ee7ZHdC3up8J0vpoffBa3dU9131wRvW6sgA6J5Ydarq731gMPBhVvrOTRnhRzI0xtX/8k5cTn3vg3vXbbpS8QMVDtvHti+jjHfHeAeJ95Yo61i+6EZFqSjF0CfXBvbqvdveZja2Nn3WnaO74Unt4NDLnxqB+KsrE2tXlxftytKCyzmGV7vbts8+/8y+/b3v2h/+0R/ai/UXdue1t+3P/+ZXGjMeyShS29TYwtbHt979psaonP23/99/LeOj7IbMpAzEnc0N+84337Vfvve+ra1vqzmxCiFFXIpHp9X0fPkWFdv76jLA6CbuXpm1V25eFb2UR0az5JvT11hZwohI2/swomTAIHcK7wkHEx2878UrQLwHNl6sWLOvNiSlv9bq+XZKtrt2pQDz/iGTBbwzyepEX3hYTeSdSJRbFOyjZtc+e/xCeaV+DYUYvnNMNv0Sn7dg5Zp24Uq67jGy+BQBCiRGCa0s2ifg7Vq4aGP4c89qDn0nJyJ6q0RxVznp3/zUMsX1cF3J09UIxWTVgkaBEgs/3MyT/DHReSIcbKkdlxyiHDP5yj3fuEM+lbFkExqETzT4jhj6B8UDDaLhfYPypJ+kfADtD4B+7nFRFq7g57CUCPP+iDasMP1zP89/CIzt6BV8l8zjDCH6Mvy492+wKS3gOOmb6JPk0E1Uatc/vI9wJ56JZJKoeVECbxO8r4o2RRthDYt7TkmNMFbuVbkab+AarKBMqTz+rrf8gjaQ+8qfl52VQCayVW6I9EFLnqShXx36Ezf5qcwYmdQvnaBjTvQSD7lyxVy881PulE9R9c2WafIkPiuDic/ImOIoHmNCZWpKdY0OicwyUac240afeOT9u2RLz0OupLrG6R9h4CIs7ZJKsuLxhuGJwpSWZ2KTnroKB2TvvwgK+3v9BMqWK/UwJOESP+hCblNdQSMB59fkF84TqXxexshEcF5WySDPZ2FKp3svb6TFz538xGPShj9XHmlrpItJ9lHnaYcunrl6m9fTKB9TO2L8Tvox4fghlzz//wuiDpOcJUe+Wb8s4E94+L8s3mVAXCDFTX1K6CxAlIsy0ga9Hf6f/hUHWqSG4MyEWWI2gf6kCuEbDQgzs8DNltmTp9v2s1/8yl+4XtYAzIwVvQcnxLQ1erxY29bAt2pPHm9JGajZi9V1e/jomT15tm6r63v+Ac719X3fK7/BdpLDlnDRSCZ9D+9xq2N5FBQNjqWZJctNL9r7j9bsF58+tl998tg+/OSh7+FdWFz0GUw/+UfxOfUJgaHBoxwze+6ncKlsKpUKo4pW58QJOMxS4RcCEC4Ynsp+UXCiYiIciPusf1zDuPL7Ydrs1TvBIeDH82V5hF9WGM4rOymz2bTJ/zx9AH7EybpIBwTObJkB33IBt7xTSE4PSpfCvujIO9F4TmeiO/LN0jeMrk7+srCLvAAch/erdFopT4m37jF0hzRqIErbVxkc5MAPwYIsXQD3WRkQkjQQqR3UazU3phgkFRE2pN5Ljs6d94jwox44BQ8ltC9FjpOXONGMb1shB7V2z3Zbkrt8yTgmujJ5bPdl9HTbHNnb8LbEIE4HN6H2hmymD/nKQPPTwhhYpJDDc2j2tixeyaWZv55Vp8t2696dVDZFpC1hXN27c0tKzoTt7NfkX3TjanfvwI+MZutdScbVm6/fU5s7toO9bbt6ZQUWOC+iPuI+vnviypf8vS7ksvJHXD8pSgMt/QjPLSmGpImBBTbTn7ghRRpVEStg/n0rXw1LbccNaP2SITZcJZNiCB1wgvCKykEfRnPy+lN9MzvJh32fvVhTv7OqfmbHecxx9tVKSQbkjJT1WVucLsrIXbTl2apNl/P+LZqS6uhIvGrWmzI8K66w+hYT0Y6yjTHNalShxEQR1HkRvEyUGeUWWUEO6XlyUui++53vKP+BHTZqXn7fWsYqm3Ax+88hI8zicqAFxi3GRFVKG4en8K5csTJjs3NLUvJ79mx1I23vkbLu5RVejsS+dWXJ34tqteo2O1txRZLTF12ZYVZSRqGxtU207+4fuQHA987efvMVGQom4+nQ1rcPZCCMucLI+1UYRAsLsz5Tv76546efVWZmZIS1bHzQtDfuXpPBX7LNPRl9R1LsNeBzhPkPv/NNu35txT7+5DObWVxR2xYf5Moy1MoaL95964HzbGNj2w9EYAWSshyrzRRlaKKAsroyqTgcxnJHbWVRdcZJmXxEu9vv2P7RgZ+2xt7DugzQ11970x4/emxvvHrX39Vq14/sn/zxP7Tf+f537Fc//Rt7+9V71m8cyh3ZH//+j+yf/qM/tPrRvj17/sLeeucr9tGnD13+ONGOLXsl0dFu1O173/+uffOb37T1F8/s/vUlm6mySwOjqi/ikMuStXXfYeVJvIPPnI6GIYGhxHuEvF/EO3LNk0l79GLH/uoXn1jnNGel6XlrasxkJZQ+g9l7uheOwce44qAFJmz81DbRxWpQs8M3nCZsbWfPWpI1JjF8JBHP2A0CbbRHJhEADCRnNm1V/uRDBwq/cdG/cg1lHR1Alea403Z6GSacKKdwDgLxWeKh8caJnknZpVtM+Bh3fRWAvoE0cvpHL51ahfxZYcB4RPHGgZNsUfZoq34yo9p7PBNGWo8jB3q23OrP+2uR640QWUPR905S/EwGhPwIl3OjTC76LvoQ+hPuUex9okztOMYFPzZb1+jbvHwqT/APF/2dA/UG/dDIswj2nTKKRx3hz9H7+GNwOd2SN0XyFR7aM4cFsfKTPp2BsSVDSnKuFq8Eig5/hSvxLNFEneO8n1X+9Fk+MUp5h3zAWPKPZmeedeP9lK+MqK49XH7sToKvbDHn+2E54YbWjsYsVj4wqPD3sVJ0cjgOvEirIxqTjhNP+Lg3tDIRODWrvqRIX6eyCJ8i+5jHvaeBLsWlHPLwcK6EwcxkfIOblSzKTj+LF+FywFl8leoUB9tTnQPQGPeXgdepwsMRM9LjRsPdKBnGIbJjdlqSvHi6Mz+/0bP7DCtfaXQZJk8wpD8J0PBeQLjTNIwY8b1dDT3PeEESucjf06UI7rjP0ubpLoWEF4i4XBMdyQUEjiQH0b4SH3Avg5fnfTm8LN/wuwwfflmacMTP3kc8IPuMi7S0kWj/ESdbzoCJ/+w//r0fp9kJkCjCsEb8Xh073+BAmTk4OLRnT1dlCNWNl/Pp/Jn95sOEm5t7dlTr+Z77nV0N0DKg+A4Q2fChUU7zYmYqX+TbKgWfveOL6a3esW8NYV8xA+zhYc2PSWYmEMWo3h3Y6ua2HcoP5WBCSoH6DOHI2dZuzX710WP74LMXVm/17NbtdDgAJ69x6EC7w8cfmV0adiCe8LwjSdb/eeVwjwsmjkIwOIQEF37Z+O43vKrVnfllIfLlGpVCZ+JpL3FAxMs+4xjUgCz9WVxA3AedEXf0PvLIXr2jFL8clVzCRdH4l/xGnVg8jIfHxXJyDfqA9KwwkcaAHgIb8biPdIEzpU1CnMLO3XndgPs8HYChEmXN4hrF7XkS7XTCZbzVkfEOgTJQ/DAHFbImY4FtSRytXm93sAw0CEmWpWQd886EBoGWFOmKlEkGjoNW13YaUsylRPHuCu9T3VyZl3HFt5wGUiil3SpvOiwGHj24EuTvLAgXNBUKMrokwxycoFDRN5Q7L8OpjKuSXb9+VW2Aj0xy0l1PyuuaXZPSjUK9s9+QUmr2fG3b2y/8QTnx93xeu2dT5ZxtrD+X8sgqR5oBgpdhSAFRP7GKhfz5gOwD9XmbwDGwEg/++qyljCDnL5MeKhcvw5OeyRv6G/yoo5id9BFH19iK4L66TwYYq13kg0GTZlLp8DB22Erms9RSLq9evean0qGY8g2hmekp31bGN3ampSTzQecpGVXT1YJNiX+z87P2b/7tn9q+jKsC37BRnsVSQbhRllP9MCCiNJMHW0YR+ILKx3siKLYY5T67KyUF5YMtoxis6+svfDsYcgPiMQZ+xaW+fMVAQodiQ51My9jie2arG5uWn56zTfWrf/FXf+OnrOWLVT9CHUWeF/NzviKEMdKyIxkUbOnaO2hIaWcFZUyK/5itbddsa69uL2Q8bewcycA+kogUXXH8yjuviT8nMkQ3ZWDVrKsi8W2nUiknI3zLXqw+E74D22+wnU2iLlmSKmWTfM/tlZsuLxsy2LfrHT8khH72tNe0zfU1/wgv72S0feXn1EqTatcKf+XubRnXXRl5+9YargIziUCbOZVSxglm1BlTFdUK7ziN2dVrS+K/jCvVPTK4vrllS8vLkp+cH7awvDBvzx5+ZteW5uyY4+g7R/aDb33VVuartv3ikV3VtXu4Y2O9mv3Wt75i/i1uweNnz+36rbv2TEY48sUJn/4uFO64Z3fu3FHdjNnnn35qr99etsW5KTes2LLFBEZbTGmLfhR+mi7+qlaXdRRU3rvb19j26ePntiseXb31qq3vHWlca8lQkgKq8iKbvjKhNtTkPSn1E6xOgo/JFg7MoF10VDn0D121/ecydtmmxuoqk4Uo0SjUrETQd9LvePtNHTItSrWGEcPkKVv90sozQPvEkCIe7dXbvlysZMnbXRe5FibaPv5MHEEX+fm2fdf8k9JPOBMKyLgocn4AvHtD36VewNs/CjNtnP4OQ5DYTofC4CPlcANONPuEJWUjjXCxoiNkThtX+qI0DlAu+SuSjwMK10iXVvmhTYhT38Z4ITrFBz+ARwncYBQdaUJHvBU/KK/noDLBJwxXygOvzvglfKLIaXeDgT6DMDKHQPpJ1YU4J4MbgzMMJHygM5UrTRZShmGYrgk/+WNYnkjexFfF8fwZP4WfOOyC4CPZvvJEHal8JPRtd5IzJujoryCHPhvSEr+oTzKgDOSfxmD6PYwwvp+GQUU4E0yk9/fW9KzsPQm0JfrTOAGQXtx2PrDaiWFVnZ5WiHhKGl3Zrqk/xaN/1VWOiqMdpfdWJbVekexQSnEpe9a5n+L4s66OS04eDiF78CiA+0sdyYge9Ta8Inf+LOfhulIur0PlRjnTlsXk8Eu4Uvzw5xna0vH0ohl6FYEynB9Zn/wJz5aN++xzxEc3gWfwSJXg9x6PNOA7uw5xxj1phi5RR5pf76IcAcG3gCyvwx+/kNF4jmvc/30A2Qx83p515Rl/IPLO5hfxgLgC3GfTRdxo81kgnLCB9xfsqBEnh/RH2qBtnFlGZgMHGkTokESOAlKj4HsIH3/8if3yl7+0Rw+fKJxZMHWJhRMNRtekvGiQb6MEL9jOzsB+8fMn9ujRjpXKM3b/tfs2u1C1o+a+GgnvrjT9hJqmGikfxeyq5jGuNnd2peytaaCpeWdTlLJjlSmzqTmb4Gvt1ZItzk/ZYjVvFZMSqkKMswfcNFBOLNvBybI9Vt58Ob4uI4xTvLoqNAoMzMGljkMdpzqCJFpyKiQMgCHBFDrVrGFymXMFbtj5BhNxwVyARkicbLqsIywqM56j0sKPcGgJx3O47DPpuDpdPlAlPwYJ4jEQ4KAXvPh53CENuKDrcqBMOGj7cs5fIh7ixkUZyIMy4qAxyuwzUOpIgz4cQN3hB46gOeFJ8jmJouZ5wTPKjHIBjnM/6EmrV2k2LOgIgAYaCcDAQDj5jAk/L/trKB46yazwtNVGpHLZZLnoJz8dthrp44nqStu85CsZ47s34C1JQYXvGBiRJ+FeZuRSZeaKQYaiSToGe+Iy2wddKCwMmEKnsk34ljiODCcNeYCbdKRJ3zPhXamQgXRaofpRKWxNayvduVGUtvrBW4Awvh/jK756Jm9mcIkPbWxLxI8rq1DwiK1ItC3wpXL0PIy8oBk/6OIev3qdI+OPpCB2FU/9gAbOdps0UtqVtiGDj3vy46QyZul9dVA85KOvKGgc/kA7Z7WPNMGDRlN9S6ue0sphaHBAQK8pI+Kka5Wi6pY9+n35q7bGdI9Si8LhhqHwqDbU/+RseqaifkcGmIwqBiu2a7UZ5FEkSlJ0q2UbL/LidnrfztuW5A5avK2IpcinK3qSxaZoYwXReai+0JUal1MGxMRr+MSWLZQfP/YaKlWu1x68ZZMz87bTlDFckZHAaV4He3Yi3MjlsfD0RFcThUcG+sKVGzLWcvZivW0ffbZl73+yaY+e16SIt2y/MWatgYjOV22yMmO8DcEL68eSc4ystY0NOxR+jrPnuzfI76uvvWpvvvO23b5z2z+UO6AfVdl6GPBK50a4fihvyBvf/IKn9+7d8VUleAB/pmTU8tFRCb0MJRT5tALKFie24aH0stUOWcYYvnv7pl1ZmlE/zQmFTBZIZnPqB1TGntpPV7LRk1E2dqoxI8cpfjIueT9QctIW70rzi3bKQTIaZ/bFu7auR522VRcXrCjlblfjDYYuk3DMzKNqYDzTX7RUX9DpSqj8u62m1cQXjOUDjEy5hvx416/VO7FGR+NbW+3lRHUu+vJSIH3FSgzx1WuV9+aNq/6tpfuvvuZxVBA7kuzPLiz5yYeHh/vWqB36O5hFpTfeY55g1WjSDVTaC6JFuzuFTEFJfQT5ID8s4mOguHGvfJFEFHPGVCpGvaC/++VKv8ob/QcySB/AfbT3aLcRhpB6z+4ym/piVq/AqYQKUBsUL1DokVv1sGp74qcyHB/I6TohY2qS7ZgKzdGmGZ8Uj7Axdb9qjr7VeqC2xnZZJlyY2C3kxcsJycoJBp3KMHSsSDiNckxmsBLEoTw4DE1OnFQNMIj4lkYOFvEta8SFOUMAB2VM5Ux9ifcfkkUmSOAJxkrwJbXxlM5hiOusTxfPUZ7HOOJSfFLxvd+gnaJdncBT9bunamM8czAH3yrjkI/0qQfVIVu6WWVWufmsAwdcJKdnGZh+OAWT3i4LQx1mWA76dPQA6tyNbPGZMcS/ZSY6cZPun+5pvdxzOij3bIFGzmESZe92OJgmbQXP6jwxjsMX3yKqe59wFQ7kEX94gY9K6H4K8vQcyMS3Egl0/yEEfyMPrt73q8y+c0BxIt/kkv4QLvH//OoO3gwdAN4vONGdfX4ZgA88cY17yuWF0ZUJs3DJP0HExUU5L3OObwSgKdKd55f88Uv4SAeOFO/leUD75e5lcDmeL+cCfhNvfx1chjd4Cc5sH0a5Xwajsht+gTNoxMUz4ZGOX8CZ3zBu1gX+if/kn/3ox5xyVpjghBs13L4ah9yzxy/s8KCmTk3Ix5gpB9mkBiM1DA0KdFx8c6daUid73PXZxakK71al7QukrdVaVtYg0js8spWZGZsqFe0EY04KDt8PKUnhmZ+pCk/J8ho4/eVlCSXbJeod3kWQQlZrqrPrCVfNZtkCqHtepufr4nzpvVSdsqNG3/bqk/bR431777MXtr4rhUoD2PQcX8VH7NnZrk5bisGEOuZJrHyECQbCKKx23dAQVQDdi0nq5thW5ko7OLzjSMzEAdlKCv8LleWDdcLFlWTgckEe4uVKOGH+YUCRJqyulPn+doXzTLwLjrRy/kKph+tPz6TJxkvbsHDpOZ3aRnruh055hhM69+PwAImq5w8qIMo46iLsDCBBjnx9v7qunPKFQhl04ZeSgFx1M8Ez5ZDDb0hbKqf4AE26lTg68gkN1P4iNB2ZBl6GBj9+nEFdEdn3HisenhAeCPek6MjlmYnsSW45yQ2DDGNbXJQcj4/3JYcom7xkf2JHkt2+lH5p2DZoMiN4bE0UeOUrddb4wCZE9TsaaHpquMw4F+V/2lY9S+kZsHViTvLZt83akY2V2drTtoqUhhsrNyXDGrglQ/6+xgBlNRnavo2OAV3Ot6OxZUwDX5HBVZGhOZdjIJJMT1JXA5uR0nhlaTkpE1LSTPm8ePHMbt55BQbYvNpZZbJrpdNDe/16xV67VrZ37i3am/evWF7lZtUE5WlqWko+x5hjSKq9CpFokiyIH4UCxqcUA8Xt8xI39SvHEe6tesOajbp4ymw2MztpgKW+clIw+bYWqzQ90ce7Vqy2jYvXnDzY56hv4SuX2fqnLFW5LMyJ61I22KKiOmNlZn/XWo0jO9XgTDn9eHAN0Ly7wFHjHSmhg25f5SkIxaQ1a20ZNdCpfESTb62knak0KBnMvqLooaCxBSlXqNoHvLPT6FmpMiWF9ERX1anqkhlcTvyiryyNSfHj8B3VDQptbMGiz8AI4NtFyC2TPLiFxWX1Zw2JuuRT8sL7TpJ660tpaYp+XiynHVOehdlpe+WVW1LSJ/xwh87hgQyfbRuMl23jqGf1Pkdcm28bnFQ+RZUlpz4zV5i11c26HahfbGJ8IFf0NWLO0hJHdxfs1Vfv2eLKvB0c7ooP6GlpdeB/+Dc/Ea9L6nsn7FB05mU0Li8vW78tmZcBkZss2vrqpgwPDNWC5ZVvmY8rF2dtt6W2KV4c7GxKUZbc9Nq2ML9Ak/HvH1VkLBy3un7qIgeAjBU69to7d60jo5etqp02FT1pJSlS+VzfrlzXODHets3dA+EYeB3dvLpkKwszdtptKq7yUP4u2zLC8pKZnYNdm5uft7XVVZudrvqJmR0Z9Hdu3rD52Vl7+uSJ9wn0BRju0Dc9s6C2N2GrKteNa9fss48+Er9Fh/CNsZ1X9Khx2cLKkvois+fPntiijLPq1Jzt19vSewu+zbMmmS9rLGypzfGJBE7oQ5bYldGRzG/v71ldY+ZRo632U9K4V7LawZG1ZbAtT03ZmMa0qsbW3pH6GcnGifA2NM7y7ktX5VBDkrzSZ0leJNNd/0zDuG1vbknG2TomWULWJNe+iiE59K6VsUmKL+FFyVlFfVNBPGBFFAUc2aUtMuxxzPmYaObABWbfmRDlPUO2lnJYjp90yOQr8s2Y46sKKHAaXZUPbYMx1cdYUce4ybufjIFpZSXhldhLYVb6Yb8+IfkeV59MO8NoxyDhygQR/aKvNFEYxaWXG3b5XkD6B1Rz31Iqx+cbMB6VYZqwgy5oUALGAgwMtgbyykEyvIRNbZe+gD8OtiDvvPjkxpx4zBZljRCKpifh4BMcRe8zaMeUGWMCylRGNagTFSwdnoXiq36bMN1Tf374BrlRAKeJCRgmqKiqNL6lAyyoEJWDjlB8wCCjXtwM0T0rfNDEJy+YfELWcP7BXuVD+UkP/bx3ivDSR6U6R7lULNHi47d+1CcMcEVSfs5C5ScTWt5OnOsRPgklR10zLtGexyVfssJsQs8c7MHJkj21T0ciXEzYM8l1wmmYlEHtje+G1fs5jaPqIEQlZeSQDujknUNWgzm2ngmtrmQM6R8ojD4zjRcqmdIM1C7oywF/v8w5CA+Qk1T36HT0v4TQFqGLZ0my5EZ1hVwNHfxF1uCpr2ySVvn66iNVJiRcAVbQYnXWZVksBBeHsfjWXiIh+1zhsej1yTTSkUZ+vsIt/Kzc9b1MvLfpKX2MYELC1TX1I5xAqxbJ0C8UolcO8aURIJeeRj+qCyKdftqbc0NeyTvRr3qJ+zM/AfLq+tPwRwDkJEPxEkfphIt6c0f+csnolYNfchevykN0OXqoylwvc2k5hLFRMixaULd87FT+wQfPk3jUG/E8zfA540f78PjykxAknJSDNqZYzis9sjJMPmnsBpfwOy0pnLY3Rg+iNkSd+furBMBXzzuVf+Jf/ePv/bijUfDwoG5rLzZsdW3TT35KJ+slwtNyKDMXeTUeIdKPXJgtganMorA8yQk47LPmewwoZQgpL+PyXhQjeVuNsE1nLgKU0FpSetoaWHD9Pgpm2tbHOwgn6tAZ5DnetT5QXuU5q2tgacnQ22/17JBTjtQRMoiimLe6DQ1gHOnLWDSuAXPXfvqzj+zRozUNvrM2t3RN9KpBK39meulOYCkDCO2TFY+Y0aFfQFGnTDAMxiqqbsU4SYk3qGgECqdTCgiDwx0NWddR/9HncD7Loh+NcDTsZWkQ2qApPZ/TFoDf+TXdj8IoXlx0tiS5LDwg7sLPjSjPRzWte1zkTZRImlaWFF9yMnmaV4eOY9iT0A6vfqQtsqZKoKtCQWL7ndRoyQidpcqqDvdYRoY3EIwkZQDmtOc/Bh/hlgwz+J0wWzqOzMrwl6KCEtiTbI3lpehMTqkj58QwTu8bt/pR3docoa58kX9OEGPnkwqFSHiDp0CnDMySD05CopvvSNHi1KnSBBMHZd/ietiToqBB5JiX4dUeVuZnpeixotT2OodH6WXhtPXkjMd6ph54D4YwNwbggQZMFAzeNexKGVpYuWJLV675llqOX6ZcB0dHdve2ZF/KEXwryajhxXgG1FKh7FuxjsWPmtp/WwpwU8bJ4sICOpnKxbYYTsaaEv8wMFQDGtD1z8PxS6fm0aFowOddE/nReXGUL9vX2M7LrCzvVDI5UypPWaU8rSpT3ep5jHpWnFPVA3E4pY+DBfhQqBdOuCulqohJ75BRl3lms4dKj3ec6qvIY1L9ECeGQXNR5UcxYitlm60y6ntYjYGnGHbOVlWey6WcrzaKr9D38NMn1mhJmczJKFCf5KepSsn0PkFVwre/iqwaoAiKp2yV8ndO6KQZQQQMnpzE5wOqEs3OzclgVv8k44k36lA0GBJQ1AbyLwpPXrJ7KnmYr6pe1Ckd7OwI04RVF67Y860D29hvWGFq3l5s7tjt23dFPyfHcZhCUkTppzD863UZn+qLb9+6ZV/9yjt28/o1m52pyk1LWWWHwomMgC2fne/K/ei3f+jbGhmwdvcOvT/2g0dET5GPbam1USo+ToxCUCiV1Y8e26H64Rd836Z/KoVJRgvGLAdJSAYmi1Pq7812DmV4VGfUFtTXSmj4JlalXLb7916zbvNYctcVesmTwmenp61xJINjcdH29+pqGzL0yzMMYzZXnZP/VWvLuBuXYduU8Xt01LHr1+/J+J21ne26zc+t+HZOqZ8ySnrWUwO4cf2WXVHf//DzxzIQCxqL+ODxtt2//7pNzczI4O/ao6cPbX5x3p48fWpV8cjf/5F88/0oSn7jxh2Xp48//NiuLyza7WvXpVjKEFE7K8tQ4ht4yBEGPKtOtCkUbgmycbT3odr3nvqQ0vScDMuSre3t25Ha4LYMwqXrV9XXSAQL6u2mJFOVouqSMUn9nNLS63F4E30bV75Th0wyEbN/cOjyz0mgaZCnv5BUKRzFj3gOLuKiT44VSiZGGJt9hhu5IVzpfKWY/lryimNLIweypHdteP9K+Ygul221F479Z7XVZ46VtV8x8HSPLLL1DQrI29uZcPiYKJcU+tSHQQPgWwRJK/pom4yq0MCVHp3VC2iJ96toy0zIOn4Vwtu2cBCPbaZ6dLpx3Kc6orxKQz5OE9hFi9LQjnjGkPCdEcqLPt2VLSnmHlP5+YQMZSO9+6WVQFZkhhmJXoHSxT1jYPLjOVwqV3wTDToJ97LInyv5qnP0MkGPHrxsVBp8IA/frSFH+r76OXjDVllO7UxRqLHEvwBoBs7GGPIblscVYK+4xCPnLwHDuOAbaBzk/T7Vpv98TBYP1GV4X+uKp+KzKg0+lzPlP6Z2NJjM26H6cr6FxY6DI409+zW2MavNCi9bnvcOa9IPpeep3ewd1aRTNv3Y+J29A+mFLfU5J+prZHypHWCENXvHbpBxzpO8NfahE/YdZ13jGsfTsw2XD5ZzeAwr37wHzTbrLf+Qed3jsU2XyZGG+o+2cLJlmY9Y860wvj/muJSupiuvx7D7inLgyKshnbYhOpudnhuG5NMg7tDVwCHHO5p8MN+/j9ZQ3pKdlvpitk1iFLMzAf0Fg08SwPDnMuTvwdHOkAf8VCXpdG7VqeKne9UXFeEtNStvyRH+RX/wS16oI+REuJI06Bbk1P0X3DDCCIRMnctWFsCaZCZ7de9LHEaL30oGvb0O7y/CZfl8EaAn3AVwPRR/xnfahfgIHzxu4kWEpXDRQKd5AYbtZEibp/3v/i//y1PfOuRpVGmquIEE1l/Up5IV1xUYOjtlyClA3NNBQwSdNR0Lz7wrBSF8KK7kClFSFrsSPPAQF6udHx0cSkl62XZ4YgwE8VMfwgubCLW0Cat1T9VwpFxpEGf2pVSUstZu2AlbKPh8OYIkJcBnihTnuIcCqg5Q+LB5Z6aLNujVfFb0wZv37MGrt2xmUvnIAGQmDtVQva4LqFuqSpesXl1FL0csx8wXM0AA/lFJcR/Pce9bMgQXGD6MA4R/AE/kTycIj3Gjab4AUkCJB4SRl00XefjVM1BcyvnrcGaAdFFmT3j2/xwHcUCd8hjG15VwOgKuDPiEkyRF8xSe3uOhYMuPQY/OGD9mDlSjKpc8h+lY3UIJ9Hf31BEy0CCz/o0cKcTtNlvY1JGpA+b9BBoDW0wmZayjU4MXpddXnJSuq85za2fPDSben4rvsqD0TuU0WLZliChuCcNM8uWrL3JsGeQ7MJSHmVCO3D6VkTIhOezzbSGMvc7ApkzGSWHG9qR0fron5bQo40YDypzwffPBq9ZqHtje/rZ3bLQPeAfPnBdy1Cn1Cad8W5XCmT1lawnvCLjaq7ScuHXzzh2bnp13RZsyoDjXD7fsG197TWXPWVMdOeWlvRZlWPnJhpxCJj4WZZAkhUE4j9OqG8ZD0AMd6cRC+JnToNhwA8NnsJ3PyF+cnMUER1JuoJs268cr64G08vaP0GLkuAIIb2lvyALtTzfpBEY+VKt7tU3KiTxQ1ygGxPH3C1RGtqvwjhDvYrEyxUCOAVpUP9Go19VE1A/Qzygd9d/kfUzxDEUNRLRttrwpkuVkFPxX/6//H2P/FWPpluV3Yjt8nBMRJ3x6e/O6vK6qukx3V1WznZoUe8ChNG8SJHFEYcQZggNBrgU9kRJFSCMIkiBAgF70pjcJA5mZIYlWs5vsquqqLnO9vzdv2sjw9kSc8KHf77/jy5ts9cN8kV+ecz6z99rLr7Xdf4bhLaUzc6U8fLqIEVQ36VAchN/G0EmTBAziy81ydcYMwGo2U905WHa6zhPVoRnIaoCTOPL2EriCXAvn26GRdQ+00bK6vIzOHE9bD3o7OO+Xyuz0ZNne3IDfcJYIGh8urZc1gSJA2MUxv3nlYhkfRv/2dqtjA8s5ZE4dOI5D7J5p83PTBE3IEPDTdNpeVyZ0qM8nX3wJv6nHT8u/91/7u+WnP/1pnINNHA83Uh4dGszeUg6pdN8xHbuHi8vRwQbUwwSu++DReRjz1HXhwlzZAN5tgnkznZOTvMvfwuOnpdOZLG5f0He6X2ZnCPKmJ8p3v/ftJC4Wl9bKk8cr6G3sC/rSeW/f+943yzpl/cVfvsP7TxIY/u2/9V8h0GqVxYXH5fLly+HTTz79pMzOXyyv3r1LULgW/nGT1SxwAs858f7q1atJ7q2uruDEbSfA1KF3Xu74FMEcNuQpQewvfvVuWXi6WmYJZLfQHQZTJmP2kJnX776O07pf3v3VL8trNy6Xuc4YuOrCbwb6JiFx7vLbgL8v87HkczCeIWXKr/v9ODd4qD2epOHK+iby2C1zM9OZE3kI3d3rrGpw+NT/4VVXIK26Dwce3hsiuMo+Uf1D5Qn02NjswtdD1V7xjrozAQTPRivzz7Lk+5TNb7VJi/arB7e7u/zmvmXwhCmqTA9A5ty7zRURTQLkpCBlywDPIHuvZ7ID/c6fzzq/R7q4N506SQfT4YPqYHVZerh8Wli4r+h73d/qGPGknlF+Gr13jLPdPCPw2hHveQqLvQQuDuN9nzdxJRxxQpF7z/hOvquTbzm+7ycRoLe0Ly62UOuoMFUdIwbtWUDXwEswaQKrzOEcUv8eETAIu/NbHa6tc2zSznJsp6XV9nqmvGdtqTTJsxq98+ekn7A6OsCjDhU/TntNJqcdqFLrtKwGZ74rXzd4bE4P76WXCTo01+s76CveqTBVuPKdqgUjSa8KanSouPIZ3z9Ch7TBw4C2WHxz/1h9zcsHlNk33Ib22DR9LEKE6Gb03V4ZLrucR0PjCYRNKDnfWL3pcExpatsEwhFL2sSq86vjn/m14QHbWdsrreT52kN6LkHAIx8phw5X3cfe0Li0IQusUJb6WPynTUIpvii7btMjD9QAWz2e3jLq9L34I/Ju6mn8r4rrJmFnIs73m2sewTl/lBb6uo3GHjrUoKryjNVqQ5A14NA+jYI351S6iq3zd02C2a7ALO2Aq1JG82bbpW9NWPAIB/8pANLJn/wvDDnOrzef2c6DlxoaC0vlE97l+189amvq8VefaX7/1fe8/vxRn7Pd5/jjh9eaUzetKeKvltd8b55tjq9pUo/m/jEy7j0P3/WZv+7d5mhg+av1qDt8w+tNOerMBme1OD7/03/8988mOp0wgkXoXOZhfugg+dkoOw23AGYjPkqQSQfNXnDPd3UczH7V92ulCo0Ret07RmcG8nPN+nZx7ByPrOo2SR3niWeaxnAhQyvMZBjgaABSHko7DMtzCpYnj+VeGmcvh58UEzmg4a1RF+cQ6c5jOS2doePyxqu3yisvvVBGcLxPDzCOgIcoATvCRftibETkOdwiI0pZ0PhsCGE7nz8a+HUWqvL8+tozgTv/bTnNIZ//dUdD1L/uUNH+dUfzvJ/W1Zxm3hqJ8HejXD3+ujqeL6c5mu++23xvype2Dpfwqveev+/3pi5x1twz+2+mU95KD0AUJPgFfypXnVDHcBscbG5tl42NHRwgkwBV8OVTg3Md2SylDAyugha8y1vUddYHL/cRVJ07Kw6/gzjhPdhaYPOs1/w+iEGYa6HgMKhHuzjj8K9OgwkEzF05hEcyXA1ll2W5qev0kHZD333q8YLvXRqbQ8GPl0ebO+UrHNvDEQKTzfUyRT2//Z1vlJWVJwSJu+GLZp5SlbWvCRvccU2HoY/rBkrKnoGe13VkmwyywwzN/slLzpnpM0gCTgMV+Vgjl0mwtFlj4tAeh9/WXsS+0sJx0uCZ3TIIM3hR/qMDaL80UOHL19Ja59oMW4a3AJtwC0dozZ9D9nS2VfxxxLyOszCCDDo8YP+or7THO+iB/sxhcfJ+hngQyNhropPv80l0RA7rvAh5JJlm6tCRlgccQpShP+BHZe0qpg5DnJqdLe0x98CqGWeAqfoD+MWp13QQdIo7U/Pl//Of/2lZWOmWsamLZY/2mIFH81EfSJXHj8EUDKsj4RBAE0vybqP34C6uOfRRmgAbsKg7/e4+RDsusQ4/JQvP6SqTOg0upd1uE7DqGFOO85HKKTCNjwHPWnnx7hvlL3/+c2g0XH7zu98qve1l3JQTArN26UzPplfxwODNYAt6Ozzble+yHxNBmtlxe0SVNVneORuOFDgi4D6Cd9/58JOyvLadpMHf/Tv/TmkNgR/39TIxAd+aDXazUbXkGXwmHGbWh0YMwnE0DXSpQ9gdnun8QJd6l9/6hsFNnwN8tBNH4UN5QmwNxQHvIyhqh5cXFxeT8JicmibYmS8b6+vQ/KDMzc/xNHDDe+p8E4A682bKtRt1dc2qu6Wt9ec57iVJIL3Adxw2nvG7q/EdShtw9+FHn5a//MU70QluDBt+BUDb6JwiYW/Dgg5ld16cyQt7poTdeb4OaXLEx6hD1gmk9rFTDkM7Rb5jm4DjW7/2HQK3dvnZL35RlpcWytzsDMFfG52wSXusAZnUvoIb5dxD5xpuK25EPtIaC7x7ByeRG0eaHGMnIWba7CEfRjLkRdvJ28LodflcXDRBjxl3e759tdo7bIQvc9hzqXyM2mvrNXWCjiftyIgTgisdY+mgmRP6ZMWpR/hBDkEYcom8pk6fs02REV+o+ttTnScPCXNjV/0emPmUVtJWxzGyzzMZdggsAu8zngYRypXyXbP4lG/b+C3PH8uftDNOtRf4RS15hgL4j4v5DOqCV4chGVwrU0LmVgA6ujmApdqQs/RYZNGNc/ibtjXt8Lq//+phUqrqzGqPfZZiU796RZj+6ruZd5bnvsah9TR1N4fXPMCYXJDfnrWsIOD8d3ONw+/8ITngGLxRjwygPFi+tFQe5M9BdLsJdPWufpZ2x82OD/kSfw79ZPJH++RiN/t9w6XX3yr7xX0S3Qqkwm4dtjX+YwMjtJXWllkhNYCsbfR+wxv+9hR3/m7mhqlzXWkRwP6tZ21L8JUy62Ed/va6+rjqlIrLJlHY4MdyntXrtdAKOTvn5/gb1O2hvrWHT9i078KhTlKHWYa2QRoqd3Y2xF8UZP6sLb1R/Bm8yqMGkUKeavlP+TTgl+fryLJzfuBd69BGqz/UedIpC6RQjjazJod8BzoCw8GBK/rWJIP86CFN/N3gwu/NYQDor+ev2SYPrzV48mjel37e+6vn888130MzPnM+d605mjKfP3zOZ56/5zVP62nKb3hFHNmLD8TPnmlOn21ga8568Jx89W8d3pOH9dsq1H3/r3/6j/BbakEKj9jy1gHMZabHaw5PaDJxEj1PnFea7DdM48pDOSxLJwInSeIbDdvl6b4GcQ55VefJoWBUH0NvgHUI0akRJoB5HDKEYKnMXFlK5yJOB3DbPWyX7Nlgq/SIqHqHMKtzxShDAzAwSKn9CkNVSmaaxcngwAjOCw5WNmJ0THC3tEdPS3vwtMx3WuXunevlhavzOBQ0QUfhPMBK5Byk0F6ZiWu1mc8zVB59di0Cxylr+J3bwRUkA75qJDyaoPUZ8bjWZDD+Sx9GpX/NkfrO4fH4ug6Y4lx5+tvj+ec8/N0wp09oIH3i2XN+cqMausqIzw7oEB+BslXCtYbmXWGovz2adwegy3HfSFnb2EyP08bmdlld3Ygz4Zw/g2qDppERN7EdjuLr6TAiRDqMFBIl4CHc1psJ9oFaUBAmDIVj8q3fybQ6XvKjis7FEVQm0kNHL5/gaMwgaX+vuF1Q28Ce95xX4Wavxzicot6JwCpAN4w9O0Sx43AaXPU774ZA5MLoNA7IVFnC2fp8Y6MctQbL3vZW6cBLP/jmW2Vp9QEBy3bgVOaESaNjFk9YK810eDB1yFVaxLsGD3HuNRTQtNPplJnpqfxeXlqMA2Bb7GXYOzpLUOo8Gnt40jtKPRQQXKxvbYIPh/m4+SfB2tBIhg8q0/vnQxbNyKqI7BXwaAzY6upqltt+6ZVXy9VrV3l+v+zudMvyMo4/dQjz1ORkNkkO3XDmjo/3cU4x3LRrEJqeIpsOdUOVZEhU27mZR/vlyoW5Mjs9gQ5AttE/DkNyUQwXx6i0gibQXRwZUD27B7zSwU3G95D1y8BloOl+Q7bb8e3OT9MA7vG8MioW1VUjo53yx3/yF+X+47UyPDGLdRwpu+iho5MDwivlwMAbZxRHQT7L/ET+NJDVIVchc/LbIDeZWHi3yrqbUB+WV166UcbbY7yPnpFvgUMDKb58NpPIgdURABMTU2Vzewc8jZfVza3y9tu/wqnpK7/3g++V8eGzMjpQlbmLBNE6FWDpB7aRDM/imvwKLq1rYmw8AZWG1mBA+x840aF7vZOygezde/iEMgbKb3zvO6WFbpyZGAa+Ov/nwcLTDKUpbizL81WeT8rli/Po0hHK2UuSYWZqMj2jZvsdmmfbzV6jjeFrhwZ2kpW2zc63G23LS+rDYXhltjx6tBA9MADuN7e20htq4C29DZZ1CBxa6F5bvmdSxfJc4MKhef7p0OvMGFjIv/KxMmUZDulLrwbA4tLwHIEiuFHXu2y6CUN7rDK8CRxm+CVy4qfJhSNwqWOv8zYGjWBL6isJdLZ2DqDZDHgdgbboJ3sXz3pZHEXVNzczVyYIzOTVxw++im27ODdbeuoA+E8ZA2RVWnBusKrTdEzQbO8UUg8WaVWGxfaXB9DrVN30vB2I4qh2SDv67OB642SKe+HfAI6sgMpzDi3MfCsDCXjE5EYL3IvjIedE8462QDgyOsCeOPApv+tA66A5VwcixPY5XLfJhmc0Bp/+TtDIO3Xej22ttihZeGRd4HWwG/0d34RTHZ8ECvSUpnUEg3xen4se4PsgOExPBpdznpejA3vUZxt12r0ulNRDndYdpIkfzvMSAU482auCHKmfqW/M/QEJOPMEeNdBdrTADnovQ9Bpl/BatvopuuEcZtvqvWeflJHv5/fimFNegj9uUh3XkB7KMWHjO5bjwh/cBU/n8EoD9Qf6J8FJrlmHp8knr3GKV8vlv5pQq/il4fkeOiip4O80vdTArfyKU+9xWr+jkaTpAK8luOKaCcwz6leHn0D7LEQhjk8dqqitQVbHZ3MeYO9t/NFhF9hqQClgDgNTPxkEJGjntE6f0TeMfuMMrOKKzwaP4Q3f4bd2KEM7ZQDK0z54Xb5OsE+Z4kv/06Pxu+Q574lv25l28df0+knLiq8qS5aX4Zn+5j3v1IDHBWmAld8GOH6Kc2vwPRMv2oZmYRikG/lyzpX+ai1b8oAR3oWXqL9eVy70Z2uy1VEJ0k64VOjq48zlS3sqTUNwjgo3j0X314BTmEz66Ua5NyHFpt2uyKredVi9UHhYDCCAm6P4BpamfpG2/oknYazPSsuvfzd110CmHpbq3YoXy67PNp8e4bnz75Vn6/l82f9lD9+TXrbbNnp68NO7nIHmWR0+Zx01AKvw14P3K8i5r6xUXP+V4Or/8U//I3iULxRghJ1x3iDbwjVYqiAnG4rM2tVYA5aMz6ZCiao+1DDZ06AgZ+NEFJHZHI8AxqkR2ue/oyhFex4gMEC4K7lMso8jK6uNU8dke7jcuH4z2WTHvrq3h2NYl11kg3edCEgTEXo+gbXZE6iO8wYxnArUEQZV5teQ9gsPwNp71Y/H7DWZYxiYFdf+s8PMdXjp9tXy2qs3y3hLxbEFzvbLyMBwGT7DiO33qnM6Sj1wv/Vq8Awehcvljd0wOcQvPXAFw4JPh6ZlSVzxobhQRhXYKjBmPTLW/MyeNQPZep2PKBMdZXkpY1C5ngl01FxLFMf+56f3ZAqfNfipwmJZ0sQCVfsWLY1leukTAZfpdBC95hnxsXUWZk1+Irx+5hfl+ATtzmReviczocLJ+zWQ9LQNUXDAYmBjQG4viwtGrK/ugCcNkrxzVvZxwNzjxY03DaZAFDxQ8eheK/KJyq9mYWR+6xJf/qa9PF+dWeCXDjT2gOv7x/KJuAH3KGGA4Ttvgncx4Ia6fSgYMzKu8DVKEOUcmP4THD0n6mPcfKdA410MTz+Bi0r0EHhcYEJ+d6jBJIxjz4vD6MYyz2KirGz3yoPF1TKGY7VLcGX53/3ma2VzeaFsb6yHduJJuKP0kQ2HMqig5Q2HYNhjfKCjS7NUC7ba4W8aMIMFh8ua/XK+4wgBisYlm8zao8F1Aw6HlOncyLcdnGCHTrpYjPK/Q5DpnkZz4+3SczU+8L+DM2mwMzPVoS4cBXEFj+wRSJ4NjZXFtd3y+eeflFfv3Cg3b98qi0tLacv2zjbP4UzOzmQyfT94H6aOEx0UeN+FQYZGW2UDeEbGO2Vhfa0srW8gWwNl2p44XjagHePdfWBx0rt6WcWugtYAy78aJAPEqrwd3nOaVU5Hx9rJlh5AsyvXrpWJyY7Tt2inDiK8w/sGMw4pSk8ZfOcCDSPtyfL//fHPyy8++ILgah59aNBwiPwThEBne13UpUMjbfTlQJkYOSuzOMcCt0/APzM7C510xg4TQCEZ+dMAuRdTr7edYXGT4F79JxwtAk9XU9X517FX1zoKQB3hEKQtgvKVldXoX506ZVrFf/v2TYLdUXivBhf2oClfbhiaicm0N71CyIYBmzKcYdrUo1z7njg8NIDmU0Mm0fqgr3rV+Xp+N0gcpr0WKL9oWe7cvF66XWlMJcDiynV15UR59ySr65ngmJoi4EeuuvCY+4sJQ5xweEG5M2lmG/d7u/DEEcHUJu9Ml7PDg/Los0/OA7WRBFu20V4fA0SXKx8mwDJIXFpdzuakw8ilOsTAQUfUIVXRX9SnTOmQAmp0oUFS1ScOhx0onQk+CVoTRKGD1XFxVKHPkY4QRLd3bHtbBwSJg9bjwD4EPIfU6Xy4dz+7X/qGx+IEmpxRV6ov+oYcguvQeYNz0CjfUne1AX6vetKA0cUejo8dljhU2sirRtweTHuDtA8mOW2DSRN1zaoJqSNo2DcM/aSpgQ7Qn/O48CcBBL61ivKNG/y7sIB87Oqcyr7PafvFFVo0z+lUt+zxlS8M6QBGHjQI1jlc29h6hpcRZCe9CvBIeiXjC+h41PmI6ml1dnwG2mQ9zelRbRFfeM7vwiyufEeZD55sg2jFPwgNeMI6fVFH2/Y2h+VajsfXn9CeMpynGxvMBe84j1fzZoLJtuqcyivWJy720afCL04M2kbRhwbIjfMlntShyrBtx7kILj0amMSLlcV28yd8OrDaD3nNJIgBnjZSeD3lWT/FgcMWY1P5HcdWmPnzXw7KtjXV1qsb67O+m4C9gEP5g/ux7dxTZ/kp39AU+LEmXtImnpEnLD4BiO9AEyq2tiTQpIVD1rJKo8yEnMurtvFZAEzBwyOjIHk4PXtuy9DuTGL/4U+KqoH6fuyiVFldXYsNUO8emcAKP6Cnsfv6oT30hPBxMXCok2x3ZEuY0anCaDJN2LWPCcJ4x8DLhIu4lGftafbT58VDyg1Wodl58c3hPZ9pnktSj+v2GCWw4ch9/3jX7xbi0D9prfw7/cbrrszraI7UBmwVnho0W7bfvccP/6/tgkYpMfj3BE5upxp/8aPSkesSkyO05gFlRTj02/eoWzh8/hn/UCaiWk6xbfErqM8zbeW35aXjhXekp3KjDLgg3fCQtDYpyPPCcF5/4FL9wSTxIy2f/5S/ihtbUb+nNTYm13i+gl+viROeiW3iaGDz+NrPFRf1tJaMWquPcFR6eNQ28ATv5UWvUVZgPv/tIUz1egUkvzl9Rnky9jCJIi6EgQLP21TLrbAAx3/6z/4j5MGLFBCFWAnihFUbRfV5OFgGUIfnOTExDeS7zmqUDvcsJzvtI9w8EGaWwJlrgLKq3fgGP+AdQpspN6OnAXHIVZxDDH17qB+hHSgbGOjNbZxblLkZQgMzJxjWrCv1R/lUB1mmk0k1ug49GJuYTKCl0yCy7bJ2iFSIl7aixM54N3KEMqGdqqtBs5nHPRiw4GzRvqNuuXRprrz+8u1yYbI6VDKMxhvVz3dbfoZhr3izXeIlPQoSSCRzXWWdie+0xeFCLuChktTZG0BB+YyOiXjQwB/TFu+b6XfIm+W6B1jmmFCGikbjPNLWORiKkrZOGhV61C7f2u0rqYyodTY0WirbxjBI4vzGSGXIJO1QGKVvmES60p7KAAiWuPYn16Wlw1/MqLuPi6uxDA/jSODTuFy2SlNnQMUoIzomvfbI8G7gqDii+pSvQZAVaTp12hZwwQWdZEHIcD8Ilo1EFVrh509nK/CGjW1bVbbWWQPaWu4BOLBNg+DbLKxGSFzTeJ9AETtUS8NO1dQnKVs49f2HGL5DjIm0lt8G7M0wk6bsAwF4OyOYyph4YHRxAsea65RPus/b6FRZ6+6XheU1jMhE2dnayDyWb715t2ziGO4ZiGjYcCIiaxziQlzZAyXqpYQKzPy/gUb4mja68pfBkkO0dHCPgEPaZgNH2nWNwKKHUTP7bc+YxmV6Zjr4sYfMYGuT+uUTs/U6s0d7WwQSBHY41BogF3Nocw7jlOjSDNB+3LxSRjrl6cp2+eSTj8rtqxfL1RvXwrfCurzyFF7qLzOT02VyAgcNmFzMYZ86DGg6rpKGgtrFYe4iF11gO4OvVwmyDErGMMiuUToA4azTNquj5XXrsI0GVsqNTo28opIUFxtb2/ntktjqiqs3rhNITqG7kAH1gAZVHHFqmjOUAp5xAYyJqfnyz//sJ+XPf/Fhmbl8M87z3s4O+CXwByeZzyKBDGAou+9gt9y9+3J54aU75c/+9b8uL77ychmfGMt8L5crN+AZHx5NgOBiEvJKkjvqWWQgOgAdqSNl8KBsuLeOOtRRAQ7BdMXUh48elYWFBcptlTmXOOf5ufl5WaNsE3wur6yUfXSF8ptFKFRsHFX3maw4Ki4YMT0zlTJNwqg/LOCo1y03rlwu7773Hrg9LVeu3yhvvvXN8vDxkzLanojuTg/BufMlXx4d7JWV5UXggeeQIWXpKmXoVDmfyWGYlE751VmwPh2jafhrwxUfoZk86jMjkZtTHNaxMjc3Uy5cvFh++dO/KBtPH6cnwnlcU/CRsI2NTcDXJbZhEJxq6JbWVuM8tEbHg8M6BFbZlCeq45Ie2ziTXENPuey/NDBQ4HaCGVdSNRnmO54OMTOZQ9OQ56Pwx+raToYEjqC03L9M355wqzxe3SnvEVwNtDqRYVfNM8GidegnuKJi/lUDXdECXc6/J/CDl5pPbYM6UdtiaOwKnS14wl4sg69qU0+yX5CJzMeL69k3Mqt6cWjYdc/8MyCTxz20keml0dIRiDrEOdsqUF5GJ3BfB0R8NXYri7lgaxxaGjtBOQawvud8LReQUcWKBwMIg9/IKLR1Ppo0sDfZtqpj5BP9BH/bDumSdlu/ZQdP53aJ8mIP4Y04eFxLwBi55Rr31euW0xzC3Px+HsfqBr22BPUCnIhB9gdHwi4T8GlyptEvGp04STxqmRV+MVB/W5enZbohur1b+jiuZqzd0SZ7NMPBnq0oel5G8766XHo1cOuIxw4jb94XP9oS35N/BdQec3H1/CHNbK84qjKnT2ZPRn/sWkrnetrKQQk2OeWKH2lvQKUjqw9g++3JjB/Iqa2uzr1z0Bwiia7imu9YR5xWSxRn53j3HXsrXY3y0IQkumdsvFP69HkIQl3Bzye38B8cnTA5PVNW1tYCj/o5qyfCXBlWS9WCDiQpW5iEWX2u32lgam+L/OlT8q30U//F3zR4CF6H5J7g0rrFWRY5Ccj2RFEXbWoC40rjBmepNu8YRDZBnQGkz6RTAZlTbur8Y8oVv+L0nL7yV3xh7knrhkfV0bbM9+Q1D98LnW03nynv/PnAwNnwk0fgq1//rXvykO9ad8PHnk1ZHunlpk15x+sUZNvqd3m0luwb8rzawISz7RUX+lTp8YIO2pjGjxRz6lpxDzVTRgNpM7QwdAwotqlpg98rTz0Pp4dtsWxp5Gm7mjbF5wuu8mSetQx5ykRfhk8iW77f4DN/fPq7Ob0v7YwrPMThs+RImJHnLFldb93AYc99eI6W9v3f/9l/fKYhV0kFYVYGOixQx1jBEvA03iwDiv+AZy1Mh/3rMZoGTQiBHicVqxxEh1lisH7e8BPKrCsQaSzMsEUhwVQq72McDQOslps4UmZWraJch4k5IVgBMLhTWLs4Em48LOrjdPJuReRgouP0IiG8/Jd61Akyj+PaRYzKQBpQVOCVBWT+2q1qloMbfD85McuLwkz/Nw4BBnNqYrxcv3apvHjrRrl5ZR5HH8HFyXLjSaDDiexF+ZycCBeOjcRHQZgl3N1F0VK3RgmvKsrDICVLU1Nvvxt+2MZzZtGJyrBHYIhjAMC2NZE8OEq2EJloGEKihknyhsFDHW/rUtaj4NCNQTXQGrVk1sENhdKuI2hur4B4coK/mQmCGngAnRjl5hAmM+C7O65wt4+DYhaors4j2Q2I7F20kMrkBCy0s86dMmuO4wAsCQYV8ODF520ybYV2Opc6T64OCGJCf+GSt7JCngEyPOV+ZxTAf9CZZ3zWPBvsmfePJR+nyGlWLlJQ3A/FoUj2NOlQGUT7ZjkhoCWIGmsb6BII7h2Up6vd8mThSRnqOy6znbEyOdnBSZ8tj5fWs1qlxdujMU45LRwJF5qwZ8Y5S/bjOU9kuDVW+obHy+beUVnZ2MLxHi+9LvwMrd967dWys+EiAJsR5Dj78qAlA6/D2LK3EDDbe5BhjPCJBu4E2YD4qX+MZ2amO7RDiGyfDhqO+rleFMHi3cy4ikjlKq/oJOokOURJR0AnYBzZy6p1wDIEv0hP5xrZPqgY3Ce4OqOtQ+Pl4ZO18t7775WXXrheXr5zp6ysLAEfbQeXbvBpeZ4qTpdIb4Zr6FjXpXBx1ORRoJdu6gsdZVpKMAeJuecS9M75ydYEwCXv28NjuzRIynCdK6piKwSMu+mRGMLZdo7IJZx+F46gChzy2nsnDyojWYJd/YHh1Tlo48T/+Fcflnc+uV/6RifhyyofjnnXYVYpm1w6dAVTyh6Cb7LZLTIln77y2su0H171NXUftHA565YBDfRRDu3ZUWfZ/qzYB17k7TECGWm929uDNhPIHzoPuVl4slS+uvcVZfanXQbJWwRUTWIm8pPSwQtwTrQHE9DOzs7y2aGtAMM9Ewkx8LRZ3pTmDn8+3u2WCzOT/B5Jb6mJLBMq777/Yebk6ERbl3ZB3Xv58sVyHZyqU8U5/4eXDtENtpsHA4dDSrQp8pyBgcMEb928UVYJBO2tMtjaIXCyHHl3nOBqsjNeLs5fKB998F7pbaxWh5DyrEf7s4PuMdkmDoZbrqxXyjLB1RgBLa4e7ZI/oRVnkicESx7yvLqlZo8Hsim+ZRqsqfPTIzig/arP2yYNaYJHaGLQpsPkpuLjyLRLcR+DQ+s77h8pG3vH5aN7T9JL5XvOU3O+nOhxFU2xJJ+J/8bJ0hHzmrCJI2XyoIfsul8W75gMtIfMYMMFeeQZe1FmZmeSsBoGh86XXFnVMXVTW+CnHE/LjY2rCiC8bfvtTYo+BIe9/cMsTPNsTy4NIljUCdL+OHxW2NQ7OsvpBeU58edQSodoRvemcfWdtJHyfU47k0/eV7cYlNuzI10CH6eHzzTfLaz6Fjqa1IlsiS31t7YqjhDvawu5FPxWu63sV1m2PstIaeftFyd+rwPKqqz4hHbNVY7r8EX4G5k1iLddyptkrCNfqlP2LLjhmqf1WEPkmfLFgYsU+GkwpYxJZ48GJt8T5gYH6h6dbK+LH2XGo3nm+bZ5HB7vpwWNv+bhfcv3HT991nteD/3CXxWPdYjZOW7SnnrUuXe2ofKiPpE26Rnc+a/C3rQpdcjv1KG9sl6Dk/h0odN5e7nfO8BetcYzjzJz7alb/dxFv4wn2TaAbu6B+6GyvrklluM3CKZ2UWc9iXsOfQr5TP8hvafct1fdZ+310sbo6CvHro4rT9g7pl08PISvDcJsB3Aq24GVP9vR0U7K/9oW2t582rZnfMRz/vb6IDpZ38N3tCsmZGyz7+nz+HyCUj79Lr94+L5yYRConPm82zQ4qsfn9JN9Rl4yMe97/vaUBtZh/Z5+bw7bYeLMMn2ugb/hJ7+H9hyBjT//nX1dRA5xIm1ta3M0dfpe5n9x3zK97qdA+l5g5BQv2kllSZvgFjc+pi8uPS1b+ZI2GWJIHdLF9/VD9WWiZ03ogQcPbbCJYxcLEuQE/9Sjj+EoNikJQGmXt2yp3xNsA2+Fv8qtbwpb41c073jHNqoLxaMP+1t9lGRgE1Q2ZaR+fzUn5fxf//H/gPokODd5ijpADjf5bnRdjRo/uBTnBUAcumVkLwN7Q4CqoKMQ+J7xyTKaSILRxyYnQ1izUCLLTRkP7J6M8UVpAbwrEMmIWzh6cRooW2Vv9nb/EARTnwoPemYpywxP4V3LpdVBvooCFspZnWwYg/pVcLbBLKhMJwy+ZtBVGa62A2wF6TpAClkISzuSOeCUMNZlFl5/xXDSvZJGCdjGcLAvzE5kha7O+Gh6P4xKmiypDC6RJJAbQoa5qFt8R4lT/gFKU+Vu3XGy7YGhfmGq+2FUWiTjQjkKungJ8YFFQRVUu2x9pz4rPauA1yE758LODT8tV5wovCrVLHKAsuc18GKww29gkpa+bze4PQ/ec6d9nTDpc5RgiPJBEUVCg1qeguZpO1WwGnaNrL1xtlsDZBCc+TAJInW85buwIPeqQtNhrcNLauBgIFOF1uCpBqnWrTHgI7yiE6Aqlm5ZqjjIcFjPaXphnFt35vwfAqrRkUGc2IcEAu0ENGs4fd2DGhCe8szli5djDB4sLmf1yl3uDQ2PJtgeACZXVmtB9HSwnBKo7e9CYxdrmCgDoxNlebOb5WbHCGiP9rap+7B8+63Xy+bScibst8fGq6EA3612C/4+iLKTHh7SyCFdDpV0mB6+Y82ScG0Gx3K2g2OO4rJncjj7eCn4GARotsczkVHaHzlEHuQx6XLQq/Np5AXxVFf9QslThz1XypD8Y6/eiDzNvQPa3jc4Wk4JGu89WC4ff/JpuX71cvnGG3cJqvaAC8UDXg563QToZtQ1dINDboxcVyiE0yibIEMDCG1c3GYfoyd80k8GEH8qaJVW9kmj0aAoPBG55T2NozLSJoCTp/zuYWa/n2ABJZXhkOoScaGCdmGLONnwjDhQFsNraGf5c2n7oPzZT98uE3NXy9b2HriiLp7r7e5EntUpfdBe58P9fzSctsVkwsRkXSX1BMfahYJcBn12ajJ6w+Gd8q7tEA8GJFs7XQIF6EZ5G+sb6YUTJh16XskcD5c4TjYQWbF90tYAMgYTRWRQcu36tbQJAGkHTgzBgjgKz+gI0X6D1i0CeVfpcgi4ZajHJ8ZbBGT2rBnEtuQaaDVcPvr003L12s0y3pkKfUA8tHd4C3pMQgCgWVZhUE7UESZpdPLlr5owqvRzxS5hmb8wS6B4r+wSHLYImBXJQ5xR5x7pkE1OdcrLL75UPv34w7K7sfKsHh0pRcEMtfODGv2vPdrBeWq5sTPBlbxV58NU2jYBh7gweFSruIS6urTOTcAeIL/pvUxAptwgOdRZjbhyUXCY2mVlZS08NNbC6eE5e5y97+bF3YO+8uXjFQJveINatHXux+XiICanpI0wSDMPdVH0N/RUf/tbvt51Lz1k3NUYDSJMQLl4gnKtHo6DwXMuREKBoMahmmbkK76FWSfVdvmcfGZ7fdf6taf2UOu4hT8o70xdwrPOS3PuUHo0OeKgQd8sSkI7dKSgROx+2gJutRXqc+XLnoPGxonnNkGo5fu8+DaRo42yrmqbauDl/cg0+tPnAxNlqL/iZwBHfA1xBi/LY3me02tNWcLk4bvaW595/gyOKcsE8D4yJy60QeLNOUm+wwWe1QbJO2rNWp7f/bR9TY9EvSY9K+2aw+DedjZleHz9fLTbs9/6TbJE05vXwOn3Bg9Nuzy+fqcOe/WZ+EvWT1XV1qk3db71E3S+gdtrebe2L8EKuFDfaSPVa3Eyqc/ASbr6nnWLBVsn/T3kYflQ2yTNIufWZ1nwmfM7MwQROLOSKXiw3roYinw6SjA1WUbR2cqrNEnPEfVY5hp60OB/ooPfCE/pDxhwmBQzEDPpL69JR+29wYx+gxwjDtz+I0Gh+MfOTGDT9QHd+qfBv6NotLduTi8PqsNDE+5lM2yL4rf0lm8tWji9ZvuDd/5cEVEfyB5w21l9MEdBDCGT58EDuOFi4IkvRB1op1rf+bPixzLFt98jX9QjT/pdv9ffQu/v2EXebQKnBrb8+T5n4KROP21XaOl7fG/4zDNJGAjstYqdoDFBS/AhrYPLoAE4oS/vpAeItolT4fAzo99sA6ftsW5dQ+9VCvOMhYhgfoWvOIXNQ5o2NKrX5Vt5kzIDrzeqX6DOy6Pwmp/1Nf7zubTTz3OZ817zfkquMHma7PGRqotqICktpVeeyRUOvgdfaQcE8TffQwtuJ1GJTjFxb4V9/8n/9B+evytBfEXmsTE8LsPBtAJKNWE6TFycJwvTyEaoAc45IQ6FqYyoQj9E6WJcNHAArAAYkGhAFT4F39Wg7NU5wEmHrSCg822OsuzkAFDpcNvoKvQOVayOlIgWznT1SlTg9c8hQK7+5MpPbipogOXESh2wHBBBRlGpOIfA98wu8xPnZaC0CZBinGR87inEdqfDH2XvsBcm0cgmG8E1AwxVj9lAN0HNWP1BIJMZaGOHBk/j+E5PTxJ8tdN+CaOz407oYRbxiiIT3QPUb7bw0Ew292ReGUEFKR40ksnSgA+FXqVmj4Y4kYiWl2DIYXPc08GROVTCMrkOxBiKbRhFYC+WunJ5bQPHicCUtrp3iipD426voUpjHJq27QCEpln1B0VQewI1fSrO0/RuuF+D8+J0YNz3zKyGT6h0zOaoVAwYzET52+DHdsjtCaKd9Ao+w/jUby+W7Wky0SCUunRkqxA4NA92CR8pBC4HrtGJcNBmlXz2XaM+HSUkMQpb/OMylWFo1R5GMUC35YUn5eb1qyjGXlleXonQqkDm3EQVHrYsEw7rDu1b3y1lbKZsHwHjsMPdcHj2u2UQY9d3elDmZzqlg/O1t70WGmtwBkbG8LZa4XPhy/PI0Fsv3SmnOJl7bhRKu52zo0KmwQSLRzEgsBmnmNSxRHagid1yp9DYQM7gah6H9NrFOfgYg0ZTzyhbPsjQER0zHFePRmHoXBtAymM6VMqBY9PlI+9HPqFNH3Ry/mXkBbC6W2t13tQJirU1XvZPh8uXD5bK4tJK5mR995tvojPB+2EXFeBiAigeyUn59kpRGO1zf6gh+GW96gfaI88os/Y2G2johAtT7cKHj12RL8beJIOl1jLVA5J279yRyTAa4PY5hXp6dq4Mwb+7tNEEDq2LwajDn+EEnlMtJugxOQM8I/Du4Phcef/LJ+WXH35KYDaWIOC4h2PIKY7sdR6AnjqxWWEJHnDPpARYlGlSSrkwCaFetA6/X7l0BT4AIfCwcwt68Ft1+EVNdTDUaToYlqFuQWFC78MyM9kpk5MT5eKFuWze7mbKM/x2sQoXRDEQlVNC136cdSoRD9EXyGpkVkMFzlReJsDsGXNujqtVymsOOdQBmZpx5cHh8vkX98rs/DywKDXYAHAdZxseNiCSf2K80UvKqL08z1ZRo44saSwPQMcR5whBQ4dnK1u7OzuAC774rt1xuLU0d47erZs3yzu//AX8topMiUeNnj0ALiixX0bbOGXSS/2hXFOnSQmHAzsE1qSdesIeqcy/gmZVnxpQIH/A635uOu4OYYRa0U/2tHhGV6Gj3fR5cnImesnnk1HutwcYXoVXultbCXiBsBCPly8eLVNSMku0FwrQ1iQEwZsy3BwJOGlzHA/5BHhtuzwpT0h/A1Xv64PI8+ntge8cMugc11Pq0TG0R3p9ZxM6VEc89JB30HVxruEEkwE1YSpXyBfoP+4p577T6GFPdZ/OdXqxIrvAAm+MDY1BC53f2jsVPQvNxau6xpVL1R0px3fhZRN3HspqE5Bpr+31UqdaQYJz2yf9OKWl5ZsEFE4gg25Vp9vGWoelypERpcBQD9tSZbvpFUzbONQP9oq7Ia/4VSZr0hW+1pnm02FjzlUcHWlFTqJL4KGoLnEBrRLA0nYTRn63bnEkj1U3zNPhq2PBbRNk+UwDi9ebo+LPa7ZBX6Li1NMy9TV0nD18r7nnd+G3OnEq3bWXZuc9rM9n6gmP6d8Dl9cbWLL6ag51A+2VX3xeBJ/XAwJyrV8Fznf50Wf1zQ6hjzhSn6oLtXXCEGcYvLlqcHrv+7DvyJwBTXt8HH4fhQZnBFidjFLKSr+Uoa3f2NqJfLvZtsGXvYBbXAOa6B7r2NrYyhYbI+02eHbVzsNg3UMdmrb7Rx2AFb/L+2LYMqrfgryjU3gkh36JSQJP+dG2+4x4kob6W37Xr5Iu8rT6DtRAI/kdPuJ5cRUbD008G5qbXEkQKo6x0yYmlCXr8hDmyNT59ybgsgxhcY6lPKLeCHw81/BV2ku9sdlcrzSHZjz3LHHKdcuJj3heh+97+I51Vd/XC/m/0p+jdjTwvPoaPKm/hVXfX7vMy9ER6qgkpfjuSWWhg4F40GzdfMkmwvwzYePvJG5qzanTb56+k3l+/FCl5OD7120Ip/LdX/UdH5TvomPP4fcQB7Y3OADe5vC6bck1irGd4lh6N/TwGY/ny7Me8csb6Ay+p1zdDugLXFnv4H/1R/99/LOadXQhBVfBCmFSGQ8ILC8OIZ3p6cHoOsfFAuLA4tSGuanAYCvGnSplChGtsnAYXpQ1h43WyFvW3vnkRA2emw9KHBUcb6R+WcUhOBoGm6cAWIqrEJnZrU4bn/Z8lNEaaMjgGAFu5R2JrMMWhx7B1GmV4Wyr5YsvnfYwKu3RGcwKTRIVmDX+Bjn2aOhk+pybRCaIod0KgW1QKMWT3yWQhFGFy4yWqYDjCcchHhtxblUfQctQmRgbzXCtYRxIezMGcNIlTJNhF5fi2aEbVZga46JQobx3cNBom4JRFzHQOMrwEt4HVTbgjvJiNGnDKAoOES1dAiInJlMddfoKwogitD6DKItwou0QbbW7Ot3q4N0hSS75bG9RAhb5RnzTfgVcBzyLPACTTGqW2bKFUZghD4d8ppB4GqzqOCsQUgWoz42bc/801E3Xb970N+W4dLXzm/oMJsAL6rIc6Ai6UheOSJQOOB3i1X7aD5Fw1E5Lr7de5ucmcHyB82A3CyAQrRHkOFl5ChyOZ7jN2UAvc6R2e8dlYWWz7B5C15F22qtTenrcSw/Y1PhQmcLR3cDDWtzYDZ8OoXhdrU4jIi11CnRypXl3c6O4Gt/dO1fLwOFacOUCHjOzF1DYBEJ9Q+WTTz4NzjvTU2Vpeblsbm7SiP6yC5zD7iEHz85OjpVTnPsbl2ezIfEwwZRzFXW0XfFLvtfMmP3LsuziVcqLD76bydxYW0/iQwfDbvYhGHSEQDbZ5sgL/MPfMM82y+YSS5fuMbqgM1c+ufe4PHr8uEyMDJTvf/ut0sb5dEbWIXDFiFHGnuOI+VQf1Kymzj78DG7MZlqeWx4onwZYBihcAc/ygu+YDdLJ0gGq++npMGZOFfzhssBm4rPSGO/q/I51OuUUuY1jSx3Kpe1Xr6ivaoKjKlv+wfPyJfrKgO68Xunwi3c/LA8W1wm4ZuEHjCl8aeJohHLkAXvxs/wy79iLoJOfMzAjTzxnBXVIlcEiOEWnqCs1KuJcemUuJPUbhNk7rFM3MzVVblydLZdmxtImdYyHOmd5eSmOqUcCYtptz0ucPnSAzyp7GmKdA9+JPFCnOBC+6oA65LMmlAw+spogZbgh8xf3HuDgTBA4zgaPBwQ3BgvqQ2lo4sEyq0MbSlFf5ZH0NNAGhxkGlzw3BH2t03l1ykWFw+FTlMd9ezsvzM2U3/iN75Vf/PjHZXNxEZzU4KImXqCTz0Fm22MbnHflp8Stxr06LDrw4sd7TU+DsHqEh3VIUZNnZwZilC+48L14d6J9dSDRwdQzQLDqcCXxmKQkAGQxI5BiT57DqeSDhYUlgiPshXaw1cYxVJ5wxqhLmIRDGMIb/G4OfwuTn85PgpDcrzzY9BbEHnNkKC3SiwQJJHrjrCyub5QD6pfe4hfSJEjyHR1AbcIxbZH2HvbY+E26RR9rU6hNmvmIuhiA8p54Ff76DPBwvZnLKz97rWmTn56ph3vOrbFHWVzbrgb/0i7+Ab+FUWcmtsc286oj8ofBAS1AkyDvyrhGirqpqPQht6Pwg70Ge9xzmKQ9snoM2nBlK/DkHSqMbFZ/xSSSddju6lXoa4gH+B+nX/tmgrhpX/Qk78eOn9NMmMWBuLCpOp0Z4WDbwzvch9Y+77WGvo3zXt83cVqbFDr7nkEzBQb/1Ow7tQHNoY6sdtEkgDi07MYHcdVbf1uvtGt4RhhiV22PCTdxbrnoqdoGrokUDr8Lj0MHs/WNwuZv8JWeIk5h13/zu+/XIOM0SR59O2U1uLB8fQD0hfynPNkjLmwmT114yRV4J6cn8amwadSpzbBee3y7u+gOYBWiTJ/gvlCub6ynPHWRvVvixYUaLN/DXl/9PtsivT3U+ZUO/Ibf9DG5jdbjeWyJ38VLe7wVvbblcGV+a2OkiQ9or0SHGImuoTyPeGkESh6WX9tenfaGB6r8pBieL3VEhyTInzxT6SovyTvub2h9BmQZtkjFJlPCgzCZfBC7TYHN5tXygbiwPOEx8ZbeZujg4cItYX5xSfuP8A/ERB3FAszaKGAIf4T3hFe5qfbT6809obYMO0NsW3Qt+Lcc+UPe9Dm/Z+83qjW5kWDJcvO/0HJQts/qu9s+62jez+3U1Xyv7wiPdPF7PjlrmVyRT/idw3uUV7/K5yZMoAc4UE6b+c3afgto2pbnwZ2/g3MO6WjxJrD5kbLyLP/0pYyhuHGOJyD+P/6Tf3SmYvAtHW6BtefBTK5ESTBExX53qEuGWxHMhBicYVMKtkAgSSMtw2sqMBHeIMmjEktFr9Kpkb33s3Q2j8kgdbU8Gkn5cU5BRIbJ+EAQVXu5ZLg4MhD5AGdP4giXMGVcMX+On1bh1f/q+9ZJsQITGFU1KlAVhqjNOPujgwxdyYaBIygHyvadjMfW4nM0SlMhEm4dp5qtq21U+dhegzWzs5lo7T1w4kRQHSrbXbO3/cW9fwy8pnGqJifHU16idIyE8yVctMDhUREWGELi8zKEhRllbNvKtSgyaErVaaswySAy2S6Kw2WbQRNtwmBAS4OgRgHX4RfCbfakDiFzg0+ZXRTKlK7gqECpKG1/DJV0Dy6q0xNni+tAVA2NTjNlSsPKIeHJ0CU9faFjhSHwhDbyHHXyPX+n0lRFAb/RJrPaA2Z/XMVOOLh2gGeE602xBhm0B9wNnOFwHOyUmQkcDdjHjUgdOnXt8uXgx569VRyUJwtPCVAnMiZcvltEiWdRh8Ozst09yPAegwQVtkMF+5CHizMTOISdsrm+Wpa3DsrJoPMFdVCdJ1WFVtwrfJkrBs17OwRK3Lt2aaa8dOcSDrWLt2xx7mQBF/fKGR5ulfkLF5M915Gz3Q4F6h6gNCUe7T7aI8jd3So//PVfy7BEIq3sO2IAI2+p2Ew+uJCC/ClfyBSjfJeF9ywbvLu4hMGVqxvq4A6DTw2ivRcGV85zU224epmU0/neJ4Q6GZkoH37xoDx8tJBkwQ+/82bpDJ+VMbwjh4XY87mNswkSE6g5FHgfmM1salwNSnQW3WHfieRm5PejVOUB+Qf5oj6DKi6BAfmqOpWSwvJtiNmz3t5u5GOUU8M1QZuin8KfvClP8pJ4UEdEi1C39+z1FDcO+2yNjxeXgXecvhnUveO+8mc/ebv0+kZRjOPgkw/o6bxKDYV9+UmEAEcdnnKecab9yq5Orr0LTbCjEnEDUhe7EOZbN69nE95s2ntxPrAfHvbQQU7Ohn5uTgsvjY21KLnqWQOW+/fvl+vXr8eZduiXQZrtcjinWix8DRzqGr/bfk9h8B1PhyV6DKB3HBYrrtSt6fkHFx9/8nmZmb9Ik+Bn4NbpUe4sp2TZXp04MemBbNPmzKlR5sDNyIgBnfoOOvKpDlB6M7SPT/VRgiGKUAYO9nfL5Hi7vPHaq+WXf/EX2QbBOXfRvbRNG2BbnW9nPelpAOT0hkPXPmDp9mrAJ4yuVOj3BLnwvUb0az2FjoCYLlaSA550vL58Jk8Jt7SOnjF5BxwGrva2qttsR12gBzzi4Jls+vjTz8A/siSuqNNEpIFJMsKWzSktKp4pm+/CI4xeE+aM/LDXnjpg4Og4nwk9KUsYIQROwWhxqXqDuZWN3bK5d1BxAx5tW9oNn9qDkqGBvGv5gQHZ0nY2dfqsc3DdzkG6+Kz8JB97WJ709TkP34m8nP9u7F9z3Xq1oTrMWQX3XBbkT4NU+d6NoD0cFmZCVkfnAP3odgGd1lg2ZU+vDYF/F3nY12dARqikQBGHtaRs91gTaG3ETnenbG1u0K4q56ETdasHLD9BV2wXtm0QHsry+OgycHeAvdfBleY1QK02TR1RnaZaZkND25j755+WGbpy2tui3IuX3OfP+353dVwPnVHxrJxIamF1Tp9lpO6agaxlKtF8Wkbt4dJsVh73ejO3y+DfOoTfsvMcZflcnQenHq285HWtKTVUGMLR9Xn1rnfh+MgWF1NuegN4JvxFmSbUrT+JefjOoYrqaMBMnfJYErDU1wzbNgCUN8S/djdDrrmvj2AC0J4n59KbnHRxlB1sksGDtNHncC88t/lQpwiTG7LXRAJ0hLY+K0wGRdJ7p4sOQR6t0/qVV58XFx72uplgdgEeZeDARBQ+1g5wqgzEq+13SPsW/GViiZ/BsbylbJlk69A+D69bl+3Xf0yixd/qYq7ZVj0gkSQuQ5/gW1gGM9LB3mvb4Lt+CqMLKDlyy7YYcNl2t7VIry5tly9CF8pRFgRSfOlnWq+60kNaqw95KGV7oPriYzisnYuB6fmjyn+Ftbnnu+o4aey11E2bGr6znf6uPFv5R7zrA3ov/PTcpzDmACTtXFNX6jmH868eDSzNs83hsNDn32nu13r0i2sgKi6ED1ZPvc1zTVm5d3407bCdmRvGIzyZa96zCH18R27427Pv//RP/kP8G7u6dZzqWHYbKp6tUcHXoZcXZQplTcfBsYUGBXGgOQW8DRNJOImqUfENlZMrjwmEDa5ZThtSnffUwvXMqeCGTop7oyRQ8C8Vi3GHDB1mSW6dz0T6XJMtrV8lWccNN0YMZU8dEl9DrNL3/RhN2ueqdkb9MoNCIkFVwA0jWYZK4xmJMJAGcSpqy5CBbb8OjMNpbKd1JGtFfQY/ZvqdjF8Jo5NaGSuGDTzEufM6inJQxwMFf3LU432VMvd417H7Oj5iarztXl31PSfRu7eME6dVhg7vMvBxIQqXRBYX0s66hUupMxjK5reB9TRzwbhdHWnaqvEzCNAp8oWsiAj+T3Gweyo4CowSPRco663CKpPKtJUOBnM6Qg53MVBynLQ8Y+AVWsL8+RRA8e4lFQDtldPTM8rzwqiCCX19VGr4LP8pQJmgj3Om7kmvK+/acwUV8gcHlKE+DNjJfmkPn2C4+3GmdsvW+hafvTI7c6HMzMyWxeVF+P6gXLp6kXbi9OJcr25tlyerXXSa+xFhZDB2gwQJKmUXX3G59empCehzVnrdzbJLkNM7xmAMaCDhExwYeUT+cg5T5sEA+wCBjisQ3rp2lboJyrob4Q3nre3uEuStbdJWBJQyHM6WLNYhuKeR9qINjbRQ4OCJIOiot1vGCDx+6ze/kx601hC4hCZ7uyh1hFxBtws/q9SBb3k3mSTwazBbJ1ITikp7nUdxCx1xCWP8HRZ4TECrs6whBuzqePDraAhjOdAuH3xOcPV0mfb1le+8+WoZHzgq7X4ogLJW1o2tujo0tNFrDqPU3bD315UIY3zhP8Mol+B3XypeLKMtjBLXhcmVFw1WT9KzoGzjQPBeZEdZhL9bOEpNAsJ9tQbOjrKMe4YY8tdCLsKn8FkNCqqcq5s0uMrJAPorK14iU5Pg2qDIoY//zz/+83LkxpcEWAa4HRzA9Mwig/vAYe+JdUSp8o4JE3vGmoDLXjWd/+np6XLzys3A8qMf/wjdcFj+8A//qzi1LmNtFhFtRjtdZc3tBhCtGMettXXK5jr4uHjxYnDy5Zf3yoUL83UOAmXX4W/V2RoS77QrwgJce/IRzxjMyAMaNGG13dWpGySoGwqv6YDEuceYf0KwMD0zx3WHvqn9tQPKJnJFAJ15sZQjD1mP5YrX2A/1Yz7RLwa9DguEGcSvCZb0VkRvCDP47oxnqKM4+NY33iyfvv9e6S49jeOijq2HMJgBrcOu5APtgzxpWQ0NqnODXgCWpo3KjHCq5zI3jUNHTFvgu/ZYavzjjAN0VkiEv5R5ezXrXChwp80CrVon0E2ZyA06zjlpyyuucqYNwz4hO+rMJqAWN+JDmKSX36WVR/Pdz22CPRMrGmp1IBcDj4fvOSfKbLEjBqSL/Li4tl26+8gc9GiSW+LB5303ThbXveYQeYpO8kXdJE+4yqjPylg+L4zCcwzeLSs27xxW7zfXg7fQEO7gfuMo+Yx2ZAIZ1xFpHC7xa5sMipqh+tUGSjnFvg/ZnSpTY8ge7ZKuQ+1W2UWWe/IJfOSDw+D7ANvlSqIT2CpXkxzrTGTrgNW15cASvFOX9ko9kuBOxyr1VDi1SRLTHiMX9tB5zdA27nmEnzkBOr8b3ra93rMO67K9zfW8a9nnPOs7wSffsw0G7yRBiZ6zDKgj2iO/+jPN0Z8Au+JSPvSwTPlY/2F0bCT6wGuelms9vmO5wmKg/qynzGHXwmkAxD0PbYD38o66GUD8juWKLTV5JQ9LP8vO0DY+LUeeNnjxsO1OGTBRIo65FRhsmCMybF+CGcqWpsI0Io/Dg9obkyWWabLH3vMEEUDhX4bdcs/T+g738SXO9dwa+kL5m5qeqUkE4FDeXY05PSngyf3xlE8pmD0QwZn+mk3gNu2p5v8AAAD/9ElEQVTr8Z7JGZ4BcJPqJrrUOfqL8oYykl4X/oTPQER8jo3XXtmdrS7+Fz4uf1UXO8S69hhvbGykvSYu9vaAXXgnO5jvA3BRV/YVp9E9fLddDR1CC04RaK9unQJiAFRp7HV9peBH39drHLYtgQ/lhTbIfvgOGRJfecZ6gdM2yT8ZTYYOlA7C4WfD2w1Mfve0btumX6a9aPjJ6z7n4ae09rPRQ8ISuDmiU7gmYcSb92uZtSx5u7ERnh4WzRX/S7mpS5hyl4Pv6mX9itoG8WmAXHWu1Vl/A0uD77ya15+VlO/NfZNj1um1Z8/w2bTFsoTQZL628Rnt/td/9PfPRL4GC9nA7x0sV6/eKJubOIt7+1ECFnjoxH1eqN1olYksPMTit4IikepY6aq00ouls0DwYEbZ52ujBECkq8R5ned15EWGwQmsI+w56lhelAW/0y3LNTe9lPl1vlH9cZbMoihcdkHG2EIoEWs2Xma0DNuhwMkU3tPxF6YgmLalx4yvtqkGcTqB7QhYhhJRvjArCBoIQdQYp3funOh1sqVMclI2N9Yj9AqaKJGZxBGVpV6dM2G3XOf7yCYGCmk8pzjSSJnVdaiQXeij4D8GlHIc8qbTXudCDcfBHENxmAl04q80AaQ4eo2BO4bI4lhF7h5ItqHORTDTJw1VpjokgACrVsVaaVeZnJaKL06zPOIxQam4BE4Nl06a7TzAEDhO3mdpCY46QTdttXniws9nzC2CUOY5IlTSpSoXaa2j67OZq0VZmY+HYnZJc4fA8SiFoRTNWvCMy1H3E6iO4+hPtijjcI/6Uf72/nS78DoO3dRkeE9H3fHbGpM9lJ6ysLC8WnbgMzcDnSYAcwPjrW0MMPd7GC1hmSS4mhhvl8ODXtnpbnOt9vQ4wZ4oAlnBsIIbKEfAgmKBx2cwim+8+lLZ21oHP8gXYDt8yFWU3B9taWUjqwq2cTDkD3uu0t0GTgz8hgn2zKC7zLNyNU15P/z1bye4AsPlwMCK510Jsru7kx4Sg2VlS56RH2Uxude9SqqzUxWI/KZzWw7dONgglXpcuUyHEtpll3jedYj53tlw6fWNlPc+vVcW17vgfLi8eONyuTI9WvoPujhAsjD8biIEY6fMqA+y1DX8pRwliJafcGC3MDz2qCrT9sy5RcNxjA8yTf0mJrKKIPwvvjTacfopc5cA4wynQYfRQMHV5tx8fNyFPeBBaVaXH6ed6K1heKuRe/VRZEl+pH1pIHKF/SxDLYxnf7v86BcflEfre2Vlx3k+OGrwpEGiTshQy0U6lGnwCP+bYHL/KXnz4sV5ZKfWZXZShh917l3vsPz4Jz+CD7fLa6/exUi34K1NnIeh0nLfKnjaZc3N3CrHVy5dTk+CMGqAlMmnCwvw31Rg8VpjyHahv/yhI6Lc2D51oMGVsu5zwmQGVt6PjuFsjxMAwgMOFfaeDsqjR08ytEtnxG0M1BnWRXNorb+r4U37kBk3UbVM9Z3zRr2mU2Fwoq5wfpPBjfNz7LFQH+gE7XV34EFwSbv3gf/ll++UzcUn5dQeXtpsgsBys5IYsHuoG6IH4Qt7PW2vOtlnvSdNzfCqj6XL5uZGginbQqE8T7BHIHR4huGFrxxVkP3h/I6DVTO9Bsc4YvC7QaztUEVlYRHwas+VONFGmW3/6v7D6CDnlDiERyuYZCPPeoirBl/SUjpqX2L/gNehZltb28Ahbn0Xvc6zz/jUk/cMAOzldV7syOh45s3aY5feCXmY9mXUhPWHNtXeSjsdSHvUG4fBw7qFR71tcKPsyyf1PepH/ajL1YuV/rV3JHZWWRBYDn0C22JZLsDS8rfvnLdXGfBdnwtwHNq8+qmTgn4CHxem58qR/AG+hxzCji747MH9so9MTcCPE2Od4up3E8ICDPsOXQf2Lp8PnzyM/dWxVMcp6wZXI/CBOFDGHUosb2ZfL+A5Qs+bBHGRi010vMN+bZc9Qk2C1XaLJ2nmPU9/+6njavtsexPkNEdzXT2l3fR5cSDO1Es63Drr1SZXWc59rQZt9Lnao1XrE26KQg9V2bPs5vA9Tw/vmWDxrGVWn8FEmfgPjOqk5lCf8U6tG+k+xek+g1+BtznUibYnB5/O3fUQJyZas/Q+tsdgRbgyAoXShDsHtPB7htdGTsSVOnskOsrEkTg3gFRHCaOyZ5DoKIGD9OjAW+fBkdv2yJPOtTdxpd559PhJ2qm9cf9De3fVZ5Umtq8GWtoZp1pEH9DuJthXBjPq4ggZwX7bwyZs2mEdd9tv4jhJFekFLp2Hr34QTuXZ9qS8c1xVWarBjPZWuts+k+PBBXjJPpbgMPNU9U95T3rIA9aHciuudJtkBbAfJmFb/VvbJC874kz/XBybAFW/ij95Sz2pQjKJJFjqRKGzfA/L8AjOz+H2nvRo6CedbUvDY3kHPaTOrb/r9UYHCH9zNmWeq5xnvz2ef9ar6RXlWjpQ6iP5/fxzns2RoX78qbOFkZvhW2XXMnxPnrAdjeym7PMyMt/ZAIPD9ksn7/mcPPX8YRnKeOhCXc/kWXgtD/l6Vu4//h///TMnBTqRuds9wEjoqA6Xa9eu891lXlfTpWuFLgNr70Iz1jbG28pgXicdh+GA0Xu1Qhp+eogSxMGdGH9m2Kxb50rHSWbzgstfi4QoIi6JZRuQ7LbMpWAAg3tYOTxMI+NzMrz3K1Jw0rZ2IrQSXkc8XbcwthG/6AsyOJ30do6CLCLhfctRoSscgyi0ZAm4H2RTjkOmhDEFeQdFbVs9w6RcbxjL3qstglMNr46uytssur1dPiPefEFY7alyIq1KtgZttQKF12EpwqAygNy51mQfRlviggAJxRg88prsDa8kitZpzsqHwBAnjxJaBBrO77IZYIPrOGEYc4VcmtmDKF38zApaKkqUVL2G0xU+aPYTA8/8zjLYlKfQO47XOSQG1dJGRtTB0DmrDEz5VC6OAoP4s2W8IzziMnxwJqPiWPGOzyksOlbSLzg2008dYkvDYNZLY7BEUKRinZ/ulOETnMqTnTLWj4N5cEbg5ORUs1cnZXJax9wsl0vEHhMcQZe+VunuOdb7JMMROnOd0mqPEiRvoTgdvjJWtvkc4dN5ADo3IttluD2IbzKXSv45wkF3sQPne40OQ7/eTpnvjJXvvflKWcdx7MeBc4POJ+ub5QQFlaG4BCLdPRw7DJu9Rj34ZU98UqZDTbKk/5F0HUxQOYTM9MGTfUe7ZaI1XOZnJsudWzeyCMn29lZkQmexM+ES7NWomeQAgeDvpKwsLgXfmWOo8yHKUdpt4NX5Mkt+dCIPAg/fxXN6fpCz46HxsnXcXz747KuyuovBgH9vXZkrty9OYvW6mczvweXKJ5QXnlARA8soeDVZEhzCH7sobbi2uLGwbGGQZMIhk2fBcXiY0+WjlWcz93J74yglwD6jXHB14/q1BFr91KNsmM00KQGbVWdb+edtngjfyVugAacTR2QY+QdWjWOGdw60yo/f/azcX+6WpS2M+2DNAOuwTU+0wPl4lhcfBt7qiBEAUV67jcOFjDu8LwaJ8lXGLkGsc6ySdjVBYVPudKDkc0VEHlf3+N64K0fu7ZR33n0nsvT9738//OWeVzMzM6Gpz3lmWA10Mitq8OC2Cf7WyXCFODOtIkFeiJxRmXUP4hR1JsfLvXtfZUEXHdy33vpmeUId6jUdWs29ukJ8GfzuIUcjOgTAuU+wKK9VJ9P5TMc4C3U42v37X5UXXngBPOhA7dq4Z5PYswUA75ntc7joxPho6RFoXZifLYPI9+HGUnjF3hwz3ToykAzY1QHneAJp6j6H7fROW+W9T77CZq2kbdKpcRYuXLiQoaK256OPPorToF46PKjJvitXL5YbN66V4dE+cLWdMimEdp/bmegv9bbX+aesnKlH+QIOHX70kGBUOLQ74iu8D6xV1ws3vMYZ2yj+gav53hjqZligMOnkZo7Qc8+aZLL32g1WHzmMebTO/5X3xL8wesZmQSvb63X3S/S71w51zgBJh9vklzQUT9YvfeUv69NxC28B/wBlOA/PQ9jCR34GxzWADT1oh/BKb3sdbbsOp+XJ85b9/OGzzemiRjqZ81Oz5ahLcAWcwxO0D1m79/ixng9+xFRxKfzDbq+Ma9tOj9Ij1DfinnkEV+jWYfSf9ZkMGoRcDpV2AQ9h7HNUB9SRN7OXp3wNHtSxOvVums6rgV94hT/6Aviaw7Jtq/RovotznxHXwSPfK22/fjfOMzTwHXVOvS8vae8AFFi8lxMb0NBSHvPZ+rxOMQDyTnwO36IQT99r8Otv4c8iLJSR5CmwmPTzEEZ1pPCF19GTKYfrBl3aXRdgamy198SDf8Lq3FD9O2GxLP0abaujZkxkW3cCc30w6vd35nFRTuBGdiKbtN/El3relUKTzKY8k0T28MvXGV3Bs47gkHctRx5UvuRPt1Uw4DLpoeypU01+mGQ+xg5rG5pkgwkEnxGXziEHoOjc+CZ8T2AlznhWGRJu7YublOsf6ls4p0sYkxSHZxyaqyfi8+LK4KkmzauOa2RbnSN+HX4HZikP+wBvezhyJHzG+wkKeD9JGX5zFf40YfB1z6XBgckjfbeMwAI2cSu9fF8dLhwJNjiyGAyNspzoT4hnGbHLyInepYtmnCtYcDcaOof/OH224hC5Age2XfvNw5ER25e28T20Fm6vUdbzh8O8/7ojvMfpe9bp4ft+97rfPZ8/vNfIgPRsDtRncNToqepbVn3VJDgauQz/8oK81NyPDPibsrNADDClXN7Rdirj/Ais4te6Tarqpzjn0+ueff/ov/ffsPQITSrkz7aJPAuw10ZgBMLKaLrfygna2edHYLQYaeBxSV8/x8cVFrs9e9wHOIP4EEJjQZl4GjZYokkIJ/GbdUPdRFhUkhruBG+856t7GQphsEQx/RoOiE0DVBo+Z/CQbmOCRPdbcV8ZD++ZiUuGGyGjYtoHg2AozKqJTJEl0mRuGcdnRejs7EzO7na3rG1uJfh0Pos9RTqhZmqk207XrAYOIUGUwdmeAtc7KMMD9liJNwhAPbOzLpZQJ9Srz9bXNwK/Qjc5NRNnVgfaMcUGC0bNCmd6G4BLsCSm2RUzy9nY8UxBln6SqypA2yVe/Z5x0dxLG2VUDUwEF4XLS3FafR9hc7iYk8vToxjBQglYJxqwDv3ROeV56pEtbZvtd/ypwwLTU0nZewihylmHUXzqqPIKeKhw1aBUiOEqnhNChyFRWnAvn6ks4pzoqKQ+a4S5ecssTK/vqHQGzsrk7k65jCNrb9HDnd2yfqSxHC/D0GD8rFvefHkW2FZpu/PycBBQZhoC61Zh2FuyuLKOERgp7clZjOtRWVnfjrEdbQ+Vre5uOTxFcHGqhZ//igMQDe5AIg7ydJSrc6H2UeTuP6NDb0Ca1cJg/jEU2p3rl8r8ZLsM4EAUgq7d7jaOBEEYNBnkHYOF7Z1e5lyhwnEakUiUnXzvao4OhU0QC8ziwUDC3hqNQV3IAmWPcTPOu3PrZhxU6X5GgDmGLnCukkuoj+KY7MOvDqfZ31yDL3G+KPcYeuyDCxXL5AiOGsyx7+qR0F4iw7bYX2CHFlCTKLJTFjcPyqePlgLzPsH2jauXy7WL4PuQ4KoQuMqPvCieKRmcjiQYNzhSPhxyIn/EAFCvq3T53UySekBHQT3h8Akeg4dVgqeZmyYOnFeXLCc0jeKDt0xkTEyMc++0TM20kB3KwFExQ2yv5SgFDTvPkPfbwGPywCBEOAZGdNYxDtIEZ34Xum7u7pd3P/y0PFhYKjduvVAuX71erly5lknVBj4n0FydID+1gNdV+OTvKFjaZHLEhJB5dHmfSxjnugmrBlhnxOvKWtNjoByrz+S3SY36wT5ygcNM+WZoVwkedDSmxiehL7LCO3voKPXpONdOh9plbWtbLs2Kdic8e/PGjciuG9O60p8BoENgXDTlBJ7sH8QpAJeu+KnjfuPmrXLv4UOuudH7GPgg+Kd89ZWrjbYMuCP3GpJqiLKwA3JrEDcM/j7++KNsrPzqK6+UH/zmr4Mzgh4wpT4TRzp7dVN0mYv3Kb+7vVlu3bhejggo154+JtyG39DN8pAKy+G76ie/iw8Nm7i2pwjXvbz9wefl8y8flhfvvo5DNF0++/zj4ODuyy+Wl196sTxeWCy/fOeDyLPB97XpDs66w8ZOyu3bV8E7MOxuAp9ZShxwZMIV+gxiXK2w53A06wTWUeivPMS5gVYffvQZcDpcr837Dkk9d0zkffhLutJQeEBHAfx5ck0nKCMiKFdbov8hTtV4ll+diLqhvPKhTlQ2fN5AVjjd31He8tk4JLwrbayy6k51bXVC5DOsQJ4XBh9SzDP814sSCaiVCa2yjtlgi+D1aJ+gep/21QSDQycz7xDaO4/OonT4ar3Cpn2F3uMT4WudT3WYNjlDVXXgzmHUyfOULycmOhVHQJk5meBnE37WjkxOTlbZgEfbLRNZ1I+udV7c9vZOWXdYNbTQ9g3DVw53c0hOs8Q+VUcmxYH8I+6ldYaF0SaHCgqrzr52Zwi8DvejQIFT+xnMiK98q3bV9ySYtkteFQeZA8hzsWXA7aenfKBdFxf+NoC1/enJt82cOSjLhCu3Up5lbW9sRVe4tY022Z6XBEY+xOGQM2258GS+Dp+93h6iJZ10Pnkn9D8/wY3lhj8ox6oN5n1/n3p29vCXuC/MHnWxMXGFz0L5wtq8bwKni4613kBNedVnqZhq2t+8I94NGsWD5bdb2EZkprvTTS+QuAfomlCkjIxEChzihzK5HUeY08SVZYhn8WidyoBt0ka6RYm+4TE8OkPgPtmZCow60y6OJO9r761TOR4aQn+ZvBOEc5oIuzAn2KauKntHobnhwgE2wBEDwiONIl98t16Tiuq39Dqhy3fRLxfmJxPArxMYumerMq3suyWLyVbhiz8uUWiz00ZoFF/xT+EL90zV13Jeo88pR8JoD6L6xgAuG+ZbBnRWD2kXs8oibVX3S6M6ooMg1bYhr1NTk+Xq1WsJynfwrcYp3yRSeA1I1DW23cPFnTJ9YXc3HTHqEiVEfdD0Hiuz6roGhwPOJ9ePoW4Xp5JW3hf+JGgoT7pEb1K+ZWjHcgBoQ3NP3214Km3nt3wuv4i3PBfRPMcL7ZTf9G3lIYNQ35PPKDnvezZ18fiz335aT8PTJpyET+9VOfXhBi5Pj75/9j/5B/DUObApTkTAICBaZMnwIlRGSlYK188VyVwIQQd9CGNi5koB1mn1PnUmQ03T40ydwTiVSW2SznFFntlLgxE3Je31fN66bfARTObqWIdlC4VpNsljggBEhZxV66hbZSohVSAZ6whzu6rfa6+8ChPjMNAmM7huyplJpiPDKOnNKHfH/+/hONnD1HZoF0beLLCHgd0ozoTOj8pTxgIFZX1zG7idj4HxPEOQwwyqbP/AHA20izrd+LTZoWeOxbVXToZ0hR+zO+JYnCmEZk6FUYdTQZfBZDp7CJ2XYhscruC4eJWnTpUKSIV7+eJFgi+EU6Fst5P1E69tHCbpKX1khGRE/C2jwmTHKBx5RifPyfXS2ecMmkIfh27R4GTTgPMMZ20bZ1DFkpNybc/87GzZRDm4rLK9khcvXMiy83ix1KPDKf9AdNjKrEcUK3X5XYNtnbKwgVgcBO6FF1UPPKuyM3up8uMGz3Py7GkfBmzorHRwCq8RJAyjRDZQFvdwfJ4SHBHWlanj/nJzEmd0xGGta9kQt3dYhxh23D8DA+tO8Iv2dA23cZpvlk2CmyUMGK516j6FbkCNsiMwwZGQR1yQYmKIQLkzinOuAu4vTwnOdvfhQ/B7pgGAF08M5I/3S4ug57UXb5crF2bK7uZqGR/FgGxtwF/OcyF4gj/c2005GBwZoz6HJlIW9Z1Sb88s85FKoyYWlEO5LSiBPqK39kziZKC4dZxVnl6Th1zMY3zUCcUTBM7jkedrF+bL3Dj8tLNWBsHhAEHqIaQ2mNKJbZndhE9GcYqGR8fLOvD6m4ix0kWeGJ4oj9f3ElwZXNpbcvHCbLkyP4PTSjCEyXE+oD1JOp9ZBAVc6aRLTw27mwPak+R9hy40q5gphy17Ps4Vp4q6OjsqbqiDThFf6odkzyhX3tD4GQioZZ4urpfFpa1k9vrgl/nZ6fLinevl1vXLZQyHrL8P/WDWxwA1jhftRQ+ZEHHlN14rO9BG2t978LhcuXaztHDWuwQfiyur1AmenASNXGok1XcmXWBh5B/HAzw6/Ep9AAmj9KOM+S3NXEQjuoV3amCFToWGtkH4df5U/B3odgxNxzBySF7wr7O5vrEWg5yNe+GD9MjBFVmO3M3L+fzpT/+CwKGNIcZIjrUIWm6US/Nz4ZWs9gUvJdsKDlww4+niYtplkDQ+OVVW1jeoT6cDI0rZBk4OX53gWYN5sB54uzu70LZEX6nTv7x3T+4E/8vAuVFmZ2bK7/72b0ND9AK01hE3SJLOZqjdlNGy3Ch3Ct06O43zw7M7G8vQGl1AaeoueaE6pdU2+Z3XopMM3M/6R8u7H90rXz1eKlduv4COHC0Ljx+XtaWF8tbrr5TX7r5aHjxaKH/x87fh7anSgb9HLRx7M4k837h2ETaH95BRV9rSViQAwCHQflZFpMN+PtwcOuoIOITK4Ueff/5lnnWIrKMr5Evp2xzqsjgD8iutMphwAZID5MfVyZRtG+s+hce0Sf3YOO/iKtsmUI540EF3PzyHLzkhv678iuwTMDg0HqB4sup+eUm9CkThQa/paDY2X1DjhVC3yQrL988Eal1BdyB7e7kxuMkjn5mfny8zBPqPHz0K/6v77331VZxceyo/+/LLMjQxBozjZeHJ0/SqyuNJqOjc0T5hdlSMeGh6cB3J4fBN7+tw2R6TJ1XjVflPoM2VA+DRcQY9wAyf4gRqsjLfmueUK30JA6u6rUNNYhmI9uxF5T2fEWZ1irjxOxgJnZIQpkAX95L/vOen94JP8OQ1/YT6HrKH3s+ejcD4tc2VFpCE9/zuPZOnJlU9TFyq35o6LDcBke2iTHkhQch5mdqmbfhBPIgjr0cWaJC84vt+Khe1Zxt9nARUxaH3rKc9alIBGIPTkL8mSmmzeyNuYU8dUicP8nL4Rz0jnzrMWMSrj5QHg/8kh2mH8HpEp3EGl+d1CqfXGjx6yGsJAqCfMKo3XWBKPuOleloPfOIoI9/1OfnY4EVY6pLvPIpeMCFtu5Qj/akEGpRlT9iLd+4AA3xAfeqzLn5NRi5xOrpGOMdH25Ev6Rp8c63xu6xDOoszCWQPzzC+yNBAXRTG0yThJPqz2ZYiviiwqqv1WdX9JkVUJ+JyL/u2mrSoi1lERsGzRJEmOvD9/eh45Cb0RN59Rjkx4SI+9Ne1l/KGAab6+oQ6hV/f0S0u1DFtcGKCQl9xsjNBG6vdlNXFrwGy5YpDLoW/aH78D+1NfkgLaCJH+F46IwInBwBrk/U9rLv2NlZdpk4aAe6dbRMlJhHhG+4ZQMnDyiIXwZv2k7LRlwb54kEetFNBGOtRe43EY+X9ikv50Ske6gHLE392bGiXk1TiS/iTOuWfBHL4RE25Ve9oj72mHOXy+VFx4SXxIqzS1cNP2xvZpWyPvv/9/+w/OG+3kaRRvpUakQkUxAUYmVyARICOzgCOoQKl8bARO2auIdDU5HSUlMwk0sKYKqr+ikAFQAfLSNRM+jCK1wn8212cGAzU1NRcmFJnCBRQ72Gcz40th2nUqNPN/mbn5tIwr5vF0lQd7HWJiAcTncv4ZqNVKgZP9j6trKwkAFDQsoqbDAAxVN4+YyZNRIizLDdP2426vSZTJSt1LiQ6hXMEFp7r66uUdZwAw0yJMF64cDGE0YmQ0XW27I4/JmhRiSq4i0uLNIEo2/lj1KNBuHHtGoJX98UwkLWHyw1Cxb/XVErC4/symzvk62SaQY2A8ZzPCIMZKFerMSCTDh4yZwwk9HNHdN+pu5rrzKnUVSZiU8VnYKaZwaDRvoZpdIS9LoPIulGKUoBrKii7t4f6UWTqBspTuQmTikljMoXj5LsG8CoCXsxvDYnfw4wcDgEM/5z/9vCrir8PHI6dbparYzi1KKYWbflsbbm883SxDM1eKAMnBH5luHzrxrVysLFA/eAJJ2dxncAa+FxlbWhwpDzE8drc2SuzFy7TzqGy2e3hPKPQcY4cfmA2K208x42ryA2d7pdxFN3F6bEyOYEQ0/57D56UZYKybZ1aHHQXKnDTXef8vPzCjazk5xyr7U2CGZrsnlDZ2wpdMkzgqlJ1HspuD36H5jvyLq6yAU+GQSj44MPhV841UA2cUE4UvNgHv+K44ks8ATP4jTHHWRwjuNKxOyJom0KhnvZ2ytzYUPnGS+DhtIdhCPJrNhSl7pBKF1LY6R0lKKpGEPlFIeqkwIlZ4OHx+m55uLyFQ+GGqpQJba9dnivDfQQqgxhTsQr/y48JsHQEwb9yOdFG/inLORBuZpt9PNQNPGfiodmp3yOLC6i80Bm2WeUsR8uT6hWve7YIROxhXlxcoWaciYGJlOPwpBYMaZLj6GCX3w7t7MuiJFevXsAZvFWmJx1GSoBEG1W40iRBBTCtrm8HN+3JmbK9d1g+/PSLMjTSLiurLmBwWv7Gb/0Q3dUphzhszt1xcrq6QyOhPjTDJ6+rU5xfRJPTRvWCPWoaIuVBOXAYi+2KUwlNxwgQPvzVOwmoJqYm4QcMCLyQYAZd5/APHf11YNFoS8mRkfFyYf5i+eSTT8oXX3xRpnnvt3/4g+jMYWBzroJwJ7PLub1JAET7lQfbrV43I+oiBvJfB53sZtgHGHUzyQZzy8uPwEHdUNVk0jiwjOCAO7lbupkQW19fQ+/aa3wKDDO0r6/MoLt5vXz55f3wq70j0vLF2zcwpgQ2w/At+nUK+To82KTO2lOU+R3whjYpdoj3TCCo87QTTjAfGO2UDz67Xx4uLlPPlTI5PYO+2y/vv/2L8g2Cqzdfv5sV/Z4sr5cLl69H3nRItoBzEJ597ZU7aDL07i40goNcVOQYO6YuNwjY3XXpaBwE2msPhfiMMQZ+h0x+cf8B7XGivsE/F5GAfoNDZCG6FONi26vzf1ZWV9byKV845Fpd55zl4zP0RxwJHVPkjpdss3LoEH4ZxWyx+JNX1L8m8ezBkR4+Fz0M72kTncsW9kKP99FOnVgX3lB9KG8ucKQ9TkJJvc9zBt+ulGtvrL1JDiHTKzAQ4Cvl0nZ4smaSa6LDIVfaA7PqzheVf9zXqO55eZDVN53grx1waKM9sBcvXgrPLj5dQg9j1yl7aWmpzBOsKSPLK8vwwiwwuZHsYRxm7aV0sTdDOiRg51ptD3ChL/xucJ1RGtzX4VOXq2MMGLI0PHjKUDkBEJd8d7EMcapOHYaOJ6f2mq3FqRVu+c4jc8+FIbir866UKWUxPa1ck56efvc9+VSaevqs17XlVM21GmyLJ+sC6NBcPyt18NAzHc+fK2MqV/o5/pb//LS+DDFW53DfQ3xZZsMv1u13gyuHfyt/PE57TkJT9fMBuLHX1rKatiVg4bcw6phafiPDVFuGoY2JbGnjddtr3U1QJW82eLE8CqBN0APeM7mqbBkEtlrtBD5Pl5czNN7EhrSTvyqpDG9UU5Wva7vOT+44V9ekhTCZDBtBZrzmMME7L9wOfJ5LS8vILuXiF6rnsk8nurVFmQbl6uYm2SDM0l+4bb9typY82oohcAD+zKOo011Q6eaNm2V6ZjoJJv0HVxPVV9Pn0w7SVGCST/oyCkIcOjfe35FfTv3K2mCD2jqHzGDSAKm32y1d7KBBmYd4k4gmxtyr0cRtEiO0x0Wbbt68WS5euggfwC/A7MgJaeIRGlHu3NXr5Zdvv5Nh2LbV6+oEvwuPCQ71nXGCspl52rSnBmDKWE2GxnYBb3gAmPVB5XNp9ejelxmiLu2Uvwzp5bu9PwaPvm9dvps4RFlRKYAHLuVQF/iObXNOnP5qFhQBBm2uRwJjKxR//BeflX81mUBboKOxA0WlA8jh1vKE15K8BWYTBuozeTS+LJ8N7xqvRL4sk/+UPaVN+nhfuzLwg197659IdCfkHurNiSwqNPPmqkQOhXCfD50Xh1bZh7TLA3sYj14+j8s6ArW0vVX2hR9j35qd57nBsrKLoohyqGUOt8YydM5PhzuZIXZzxn2zyzi0Dg903s7y2npZJBja3SM4Gm3D+Ea0/Vmu2saYBXPfH5Fk1mzMMnHOzOA50V1nb5PAYmruQrl09VpZXt/A8Xd+UztGLOPmZcQoz5opT7c0yOuBhxMCEDMg+MYYXYjez0mwN9MZLWMjGncDlYEwoU6EiL546UpxYiMgIUiOA+8B72YCQLO5TxafhoFthwreawaO4tX2+47Bknsura6tgQ8FRcYyqBzOffnE4FfFY1Ck4SDWBD8yAUoBITAQ1NDJiQqG+60YzRtYqrT6aH//0EiGuynkZmbdJFT8OP8lxgokC5f163gPOXTMzAnO6YCG/gwmRN21zICb+T9xcQUMPwibwInV+FqnMERRwGwKnENIFFiv2Y0sDbdREC5IsESwuQPNFHqFz964tbWVsgkv7MBbXc7trY2ygyO4u7VSbl9sleHTvWTa9g6Oy6ePHpfjEYQTLI3gnF0bx+lzHyr0xxHnKsFdl2Dh6o3bWQFtbXO7PMUJa411ykRnBiHG0EC/LQJ9cSSjqYQcKqlixuqA6N3SJvC/OGmvVcWJDo2GXZY6AfcGbwYN/QRYd+9cL3OTY7zbKzsbqzFcdd7H6bNeoe7BKSdyhmydQRc/9+FhN3Rueg3ka3szNXSaFXufdIJ14uRjPw2KfDZj5Xn2ILJsRtb5XycZ/tiX+SA4XCogaDg3M4Xz5PuACF3da8pPFaM9levw9xa0cN5XHAPapdKyN6+H3t/oHgRfR8fgKsZnNEGGNBB3XEwmLovDaKCAr0lsRBEPm5UepQ0j8DFAqGcGMd6n8vUQn+ibI4IvgkLvG1Y6D0C+V7nrcPuJ+1K2tvfKwtI6wTLGg/Ks7+Bstxz34QA6QhjL56aXDrkYGOngQrfL7tFIWdvuL5892Cm/eO9hef+jz8u9J0/LCu0aHiegmJzG4OJsQ68BDdZEpywsr5QvHzxCMQyXTXjXXu7r166VcTPw1DnObxc50UgrB+oUP02aHBDYuQfckdlJ8Oz8vPR28R3PAnydEHTaGwZdwc9Ee5QgdaiswKcO27CH3qDcVbIWnixER2k4dXznpqfLBQKXSYcTQz950GFT33zj9SSedBRW0UFLT5+mDLOoOm8OM7x08SJ8MVCWFlejqzMUG5nd2d7Jojwap033poLXpzrjZZz2OezUhUYcemQPkLr4oFf5RAfcxXem4HV7NOZmZjKiQKfA4Vy73T3aAk9AXzRIWQOnLv7hUv+DyJRzQo8JtEwuRV9HRxv0alBd0MSgyAUuCCiQ/2TMZfeBkfLgweMyhXxfvX49i1i0RgazcqQbe8/D7w47dEhMBzxNTU/CotB3n0AF7rI3odetSz/LU8q0Q9CH4FFtlXLkKqU9dLGJM/Gk4+SpMxt4aJPOgMMDFSx1vvbVxS9sswGaozG0D85dtOw4i/CODrtDSM0Kq4d1ZDyULZ9xTolLwbvQlHxfHfPqLDtvR32rs6OLOYjsKx/93HNRjIF+hyWZXGmn53Zo8LRMjKkLeBodPtHGdtC+oXM9r343SeZ5eLCNXFJOWzvuaA9bSAA45NL/hlyUOzdpxFW24NERdQD834H/TglunRfsojr2TLoht/MQTTSNwQ/SwgWB2q3BBNdDtGMU3nXY84k9ceDFXlLnOx8f7GGDx9Orud/dLpcvEowhN64y+cLNK+XapblyctAtb73+UpmdwqHe2y6dNjxF+9w/0v0aKQR+IPDEXrWBV9suH08AywDfTScqFzpObkEh72fhA/hXpysuJnKnLdNbNGmUVdyQV+1A79yJ99DOeegwehgcKR/SS3o2QYhOnD5Ide7qkE91pwGyz4a+/FbG8i4wgpIk8LJKHzhoekni6PqEn7AE/+I8GhQlEQ0s1mFSxQeoPoeuofDZdmHSd1DWai9hbYPOuPYn7eJde4waB90y03PC9/Az5/MBVRNQav+9Z8WxEehknWUdVO97cCfyrT9jz4eJb1ANTCb+edLv1F+H/SVkhl/ADfiyZyK9IccEAEns1WSDfOdegSMgzpVOpfn29kb4L6OZkGeTUyaeapke6ADe1V7rVzW+TBLJ+mDQTFu7vrOfxa/WN/cyhH8Rfa1uuHX7BXQVARu22kWzjrHbbueyiy5HjZShNgEQPHd4gr+G73QqCeFJ5w8Ow28n2g70Vr8+mqhBtsWJQ/bFm3py2rnlJvDRBekh0rcENkcjtPHdnL6yQ/u0EQZ9KyvLBIUESzwjLuuiZNIbPcr7ztVeWlyMX50FQwykoN3q2qpMQrmn+Ge7GaG0ukrgqLajDY6gmuXaJn5OtWknZeHxwzI9OVH2d3eyxoF2aGdnK/N71WMm+w3k9RvqdBRsD3QzQLUjAglMQmeXsk/xyU3edsYJcNEpdnDgqJczPl1lW93iVjcHPRd04tOkJfpij7rjo6HjtZ+2Sd9DJoJE+FHDPFeX37cuR8C5ErAJ2RFpAY85Ok3bfOnCXGyuQbALMNkLp53Snts+R2CYgM50HXnoP/57/y18Ons0NBZmmhWIOtfHLMzU1EyZn5sPAz55+ITmagRQRCDQoSRjKGsR5SRiFZBzUPZxdmXIg30CCJTgRBunA4OsEdfIa9x1OnRE3YTRIYaDGCMzN27e6tyo7DdzLsBmThSklaVlCAkT0AAF1gyC4/dv4jAf7sv4Z2Ud42lX7/TsDAYBZYbA2IPTzz2H3/Vh6BSSje4OjhHBEgGHc8PcpwfMgKD+coF3e7vbwNRfOhPj5de+8U0cHhB5tIfCGSmLa5vl0y8eltO+4fJkaSVDZbaA2+yB40lVlmYaVE5PcWbcm+HoaL+MgQMZyqyZC0JoRJ2zZqCkEuh0JiLsDu8wUzph1g9lZMChYZW5N3AYHLInnVRo7s9x9eqVKK/NjY04YXAl9wd5fyKCIw5ts4bYAMK9m1yee8IJ7uD16cKTMI0m4AzGVFln1UcdYd7vG4ahqVxHTkG2S1lFL8ocR6yDpbJTgKPkwaGGSKHUQbI72t4G22D7FexmFUV7LVxlLHuiQC/fsV43mI4xQdjMwDjUzQwqKMBRGyx3X+yUfXhu5GQEnrtU3vvqQVmCZhOT7fLS5UtljMD1EOPa38JBJ4BwE+CBs9Fy586Lcbo2NrYIZLfKtZu3cYBa5fN7DzNvarSNkwDdzIqX/e30NMzhtKpM7I0rOBoDRzjJNlO5wQ3Z6p2UXQKCbQKl5bWtGPAODsxLGPzT/Z3sXeZ8Jdvg8CF7XzXYGzs9ggcVuL06ZnftKVWHGiCbkVUHaBCfyyqDAw2nGSGNkQrSDb49VHryizxtBkzDoFIAIGDFyMAXpyjLNu2Ynxgu33zlejnrbVHuXuYfwDQYh16ZIBAXEGEVN2ZH0ShRPvKFfH08MF7uL22VJ6tbOLbOadorU/D51YuzODIoF+vEmZOnzDYnQUI7dA3chd8Eic6sjqzDz8wa6jQbgGU/JeQhy2CDAx3rnZ0NfgM3dHDoWAcDoUO8sbqWOXNgAiPUJoB0sREMAEbu1PlQwixvKpu0R5/C7KoBWrLa4DIOi05q9veqhmEKw3dhplMuYLwMlnbhx1YbQ0HZ9nYexPPGKMGbt25czfDHY5TyIfxstlsDLbeK1wzJgZ/kdxWyQ3HVD9LKlek8lNMMreGall2HIePiwYfzqNSBWzvb0dE6YcqVsiJRpYnZXxftsJfDXk3lRB2hU2VGUL4y6SJPeF1nvml7ho8iu8EJcPisdficNsChIvKgvOYhLGb5dWJ8TrlODw7vGSBYrsspO2zN55JEwhgd0r52u4PzsV4ePljgnguv7GDcdssf/u0/iJ1wjqBDNnWUnPu1g+7WaRUWHT0No0krHVznBQh/NhqHHDq1vd0aGA+Poj/dt4l7s51WNrYGUSnDRIMbgveUOXhEuXFuQeITeHl3tw6HAhV4prSZT2HXXimDPiccWYELOMyeOvxzZWUjibLNjZ3IjU6YTmPTs2N54t3saXoMwI16szq71S75UJYEz3uULa55xxVKfUYnqnHS7RFK9pV2HWJfBqGRScZ+54hKC8q3h0k53NtdL63RvvLinVsEVa7QiDwBQ02MDGIvL4jC8uTxk+BRZ+MUPlbP6fgM2yMPeOvoXCiPThspkzhO452pZ/g8HRjN6qETM/PAtl9O9rbKK6+8GL6SRxzd8uGHH5Xbt14oj548OudRh13WIcL2Gjm02c2wY1/4bdDqypPylLjWEddXqfsHVlskLcZxuubnpku3uwW8I0kM4JoStF8uD+4/wnYdlddee7N8hp3Ywv+YmZ2Nn7C0iu7A07VHVhpGauVtcU0bk4BFoDJkCZrIhzqAZtyllbh6PnjQWbS3ye/N4X1PaZYARkXG4TOe8oUE856y5aeZc+0gEpn2xY7z3jD0N7A6OtgJX8oz6s2s0EuV9rRXezEQR16ekZdkY36kbmFRdr3mMD+rzx6mfCbIARYTYiaps48U8MR/4L48o05wZI06THiFzT+sNSoePXH+vLrB+p/Hj9f97gGWaJ8HQSI+4OkR7yBfwm9vKhihzLOyirxvovvslbHRaRO8kF5Z7Kh+iIeOv6NyklzmkDYmIQyETHZBuvJ3/s7fLrMzBAH4AP/FP/8X2JZjdDtBLvbmFDlwsa5h7KeH8FcbWmlosOZh/V7zUIa9J25bBEiuUHyMTX3z9ZfL7//OD3Nd/eXoE/dzdOEb5xvvw4/iQ9ufgC3Y0NYdYWPq8DZhiV3g9zB6ilCkvPLSC9g+/AgDf3SSSVITMSb/trGhYlTb1G+SEp9Y+2Fv8QrBkUN0lUXrs4dXmySu1HWjowQZ6lHrg98cpaCdzDQceMDOAG2Lyfod7PfEZIf2aLtOywwxgvZfP9MFzYwfTN7tIoP6Ttq06DaODfxAy0wwD53FsTxZR29UfaiMCbPX56awv/gKMl/lK2w7dQmrCUbtg76O7bCeLBxHXfY4Zpg65Uuj2DvapjS4Cq/Bo/GCBZtIytoQ3PW9jY31wDExMZmkv3rAur0mTMrMCPpQG6ycCpt1eMQmUn969P8X/6P/NjWotOQDRblmwquYVabRmmQ4EETUmfBawBIZFJquQk4b6JA6HWUnvnrNCeMyghOGB3ByHZY3Pt6BWKUsL29QL5BB7ETgMOehk/0hrOlm509sdXup47U33sjkv8WskIQCgjg6H65COICRXtvsAhvGBgY8JQianoKRECgF1CyiDgiULG0deJp1NNyXrtmhM4RvD8On0oapjs5g5Il2JvifHPNuHw7R4DjwwFyD+xnu4OZtOw4RAUNO2j1FCBxra8TqkLBhEKvQHx1DMDThKcbNoSEqMFOtw6cQCEh1PI5PD8v+sU42QcbeMYLVh/Ebw7mHOODdeT1heg4znSr91BliQi0IIaUUQLuCCeBpn92xOEwwQfbi4fv2LhE99Lpx8yYGqa4eJ4OpoFSymfDLme5pDZ3vwlB2q6+5iiQO0sb6ejLpc7PT3MPQIrBXL13CELo54HaZneI6dRtImIVQsckDzq9qFKzLeqOCooRlQFejdIVKe48WHz+CaUu5c/sWzw+WXfhJ2ukQmeVE4svh7mbpjJ6W1ulmWV96Ui5duoFzP1geL61i4I8SaIqZUcdAQ+gxHIMdgq7Pv1oo1268HAXhimgKho7v/KWrGNa+8mhhpWyhaAvG3pGBfe6NdbBcvv36S3FwFHgzNeMErG5W+QAn5ID3ThAy1EN9D14zg9mHcr01P1YuTY6Uq7MoIZy3Lgp1dMJhZQdZkEElN9yaoP3dKFFMbPhPxefmlmaMdNp4EKU9GhzuU8YJVfWP4MyJC/BjFkrlsr9XVwNzwQKVgIpbZ7ifYGF4DOfX3p+9kzKJTJ0Q8F2Zb5eXX5grJ4dbGCEwRsFDA2MYkBbt7YeedUiWGRmzX6685RChNQKhoVanDI1Nli8fLqAse+ltc3ir8yQvXppNz8u+iQhwtoai2kW+BnC8trbM9J2W6/DgDPU7rwWOKCuLq0nI7GMUzNbtoNRjzGnDEbibn5ws165cyFzPY0B10rk9r27I6X44Tji311uDvMn1A2UEmEfAHWCH9+wxNIDV6TKDJT3lx2aeiokOJCeKdxDeefnFm8gA2gO5d36cgbHJGZ20oQGXaB5JwslNOZV9ExJuxmwWPsP9rEO+hT721JgcCs/hDGLXivMbB9A5bQL0pgfKXg6HqKxtbZUD8a5+AOZT3kvPD3rVbKlDA3VITX9WA43zAHyueiZfODQh89R0FPjUGXKBHx1UZU750Pj5PXim7TqxJsA0UGbvDFw0NjqcR7ynYYqxp47JziR8gxOAs6xBNZFiT3MdTo754tkYIeCIU0zbj9ODAZ/HzvSXjbUN9H0LntiGDsKEc4LTL55HR3GuaP8o/C9tzNbqmMrnyoPXrKMZniOsOtkm7TTsDh8z2+1ejPaqOcdMGJyflICGYhw6dory3O7VJKILsjh/WLw6xEqHzDlBaEVkWjxo/LWPjnw4S8KgCXQNBMSBWfYEBD6FrlYOrUcHQMcx9vCcH4WfxxKsVVrWU9h0fNQH6j3fSW8IfKEjG/pIR/6s194pcaZR12mzvMwxAApPZXFgEDmy1xSb99LLt7mGzud5YXXxFvd8NLNue3xHOtl7pLMYm0p5R+gHe+VMEvYZqALhaJsgTEfKDAjOXN/wGMHLw7K4vI7N7CtvvnQduz4bnTcwNJbe53fefT84G4XmF+3hOkYHYBfHtV3YZu2WfCyv2SspHjJ0Er/C33FKrZ3/hGNMRxM7aaBbvRL0A7wjP+homcSK8wrOXKTglPddBMZFVx4+vEd7Dspb3yDo+vwzcOzGx+jklfXIjvXu4Z9sozsdOZLEGNdcBt8RNfZg6szKLwm9sFnqaHsPTSAq85kLxNFqOxoC2utLKYCBVU7RLQHPyIT8rSyoc82mm+h0GK9JRYBOD7fPhHX4rq/lcDYn8MNZZQ+Ytfn2qhkUVv+72nR1n0ej9+TB6AKezW/uKasGLcKtw65eaRJ2jWMpjpQ7wfddr8nL6iHnemeOk21PWegv5MY2SocM1eJZdU6eUT9zTSfXe8/kIjTXQXZzXxe/6c/QuU109wk4Tk+xfA6u9GEMquQBYVRF+On72qyhNn4DcNrb4MI5f/B7v40dcyGV0/LnP/oL7NMObeUdbIiJM2XP4au+r1/lFkH6Ro0/JngGBga+YBfYoM9wTcwgIfiT6IPDbvnhb3yb87vlxz/+Mfg7Lo/xW01qO9RyYnwSeNXtruZYh7oaVGYIHbTXbrp3lzrFfR8jy8cmH0q5dvkywdVY2QYf6hQTbG14Wf4/ot0Gxfv4XxOT0+jWbnwd6aitEn/qCHGu/6U9ik6jUSbhtAkGVuLPJI73laroNJ6Rd1yJ08RE5t+OjscHNuCWZ1yxMQlxcCsVLTtJO9sKHyj3+p3hBeDOc5QrD0l7D+vw8NmUgZzrUx6io3ewi45ysife6Q2OBNozoQnehNtEpaOzHj3AjwQWg0d9S9t67dbNcve1N8vC8nISKgZRo9htgzh7wmDIDC28cf0GOo0wFrp0CCCjE4FfvoYDIg+7+H/ObVe2MzqCOlvgJQEe9LKtBpl9/+wf/ntndo1pqO1pkrHNVngk054MFgSHMc2SWZkWQEEUwBACY9cwucqaS2FOjx2Co+FRHEwqOwNTOiMqJ/cP2j+wt2M0WRcdvP29TepACfLeONfsYlWhbW3jMCHgTWZV5Lrown6vi8OFA48CHMJA9BMY6RQPUI9DOBTrgfZkWVx3DOk4ETBB3zYOEe3ZQxpUIGM4SWhyqQnMIIe/E2BUubtE49jIBGUiZDD3YAsmgFBOdt/jP3M9Zw7d4jMMSMM1bvLJCAp3AGsQRUVgaZmATeCF0wG8+GzAy32jIYxYH+2vTvIe+AXfagnaMDmBwwve3RdGHJiR0qDpuKj8d3d2EyxliUsDJN4Zd68cBYiyVZaoArV63nEojkITPNIWzZdMrpBmvCnXvSbzS8+t3iH42y5uVinT2IVr5K6TpxGOc88bmoop993hfYf3KETygOW6OqRCF8ePe/KbAiGj6Og6PNF5U9vrK1lifBajWxU9gRUOmDxpV/jgKQ7oaa9M4BQdrC2X2zevJ0BujU1lqNY+Au8wJ7tms3AAFJohUD7C4V2Ch0Ym5xOgi1rhtrfQhVEOqcthgls4AVMzFzIMbOHhw3JjZrLcJFiLkk/2pC/ZzlEM8P3HT8sKystV/Rxu59DK3bTppEz0HZabc63yxp2rZeDEyaHdzC/cJHheh14jDhMAl4+frpXdE+QAPNs7IK6GkCMXX9FpNfO2D37MSLsynbwlvlRYZpNoenpBbZAJEXtAVeQqguqAOkTAeTIq5pEyeAb/UsbQ6UG5cblTLs2NAm4Xo4jTQUCJ20pRQ/A4KnMIfqUtp/CcQ0ENtnVc3cdrnXafIKXOT+sSOEm7E60L+HHrhB0UoD1H206Ihn7KrU4RVVM2jqBZ0gGH3iJI1NtCdqemZtWs4Giv9IC5Bz7UAxenZso4esjhO3oLO9CyCz0ytIJLLcp3RS97HOyJcChjQTnqYEwiF/J4Zekz9Ejt+VG2zMB97bSb1MGwAI54m0DmTuGzvT0nAOOY7HYzl/PN199M1u7pk2UCO+dOKf/VkL/x+mvl8uVLmeD/wQfvpxz5zEUI7r76arlz54U4aD9/570s8jAMTUX6NIbx29/8VmBYfLpY3n7/XXge448+MXh56603y4u3rocPfvzjn5SN9c0spOG9S5evlFcpWyP2eGEhGwtbr2JtQPHWm2+iPzpldXW1fPj++3EAHAZioPXtb3+bYJB7S8vlU94zeaL8Dw31lzsvvFDmL16grOHyxVf3y7vvf1Ba453QVvp957u/noDQnpO33347w3s1kOqMH/7wh5kwbW/1z3/+C/gTHQ1MOzvb5eaNq+XGjVvwOUE3wZX7aHloX4T77muvBPe93i7wfgDtMM60zUDx8sVL2TPL7+++8y50RLdQpw6KjrIrEmqjtqHPRx99CM3VbQZRR+XFF1/OUuzK4WPqdGiMMnKAjurMTwHTTfhrMEb5KU6QPU4OHT+EwaQZzBq9n4N7GlHppSMgD5lJVYd6CJOBvHJp3fa62AMr7NoHR4ToOIgr31UP+9tnLc8gSudqa2crDo3fM9wdJ8+kmqzsvDOdVyd8q+/t8YmtpszGMc2cAXDkEDxt7tBQXxmfaJWr1y6H55FugmoCY+yUNNXBNLBRVnTIHWZlNlfnXuV+hN0A+dR3lCBNWXRUQeZJUP/BkcnDgfLwyVP0F3ai77RcnhpJMuoIvTMyRiBFMPDo0ULZWl/PKICrc1NlHLgGz5A95LofHYrWT5JB38J2xEFHcWhfs6cR1/3uYQA3NzsBfahbZ922xy8BNnDtvDXpJGniNPLOPvrKYUsua21i9hSfYRInyoecI2i2e43gykBbB/cT+F9L4twwpyuoc2bm5nHKN9Bze5kWkKHNEkZ9i1/goiY66TqdGkf9DG17/AOhiELyQ4edd8C9exyq19VDh/vd4Nlkqb2G6udrVy+nZ9rDuXBOX1DPriN7Ow5LQqaGuS4t1bX2PDisUMda+zE4UoMgj4ZX5RcDdvlOHjRoEl8GUCZ0V9dW8qwjDHzOZ6SJZ1OGz3t4zc3L5WmPRq82zvL/3wEoDrV1AR5luuLi67Mp32SoOiC8Da5Wd3pZAMpked4DpyYRDbQSZIFn3/e7+qxlIgjFt4UT7Bz5v/HD3yqX0AXOC/zP/vN/kV4/kwPSzdES9kiOY+vrmgLIOo53Ej3QQt2ZgFkaWi/6Rrzs7dszhqzAhyOcve5muTg9VV5+6Vbp4ojrp+1ALxdTkZfSMyyt8Ym16foW6d2iTO+ZULHu4IJr6RE6cm8wfCzaIx/sQHfboJxnQ2rqN4CeuzBXrqFjd7rdJBcMHj744APwQ6CmL4EMypT6CcqWwWvkXjoCp7jUZ3S0gbKtH6bcuJKodfjLd51LOTU9X1bWt8qlS5diA6S3es71Ddwm5Cn2zPUO1I9pG3ylX+j83O2tbe7Nxi44imULv2yCgEm5t1dUuJ48flxev3sXm7eGuqF+aCJ8iH158NW9JHsvXr5QFp4+DZ/IU+LMxJ9JEPWnyRJH7ai/L165GjtnoiwbsSOfTk8xwWnHiDwr/PrJ2jb9HdskndTPjayoH/XvHz9+mPn7TglYWVqClsfR/bbpi88/L33/5B/+vTMzZAp2NWQaWJUXIYP8BbOIWJ1jGcWgqDU2GaJrBJ1L4N45GRYDAA6lM/Mps6koPv70XhmbvFRmLsyXre5GovTsKr+8DrM6T2Occmng6ABG7mKZcrlqgDyCcWyIPWAOd7tx8wbIxRDJCOoI6keCaOhRebKyWQ77YEqH0+EUvvLibZSnw1BK2e6hpFF0TgQ2i3d6AKFxNnXa7YqcgOBuCGrm3270PYhyjKJzqJNtHlGo+ZTo5vVUhsnWgBx7E5wnJTPChQgn9wEtgShAHiFQ3CwnPO/Kb94kdsyYdmwK5g3cct9eMgNBhdcsicIkoS5euIhzN1oePHgQBpXAEApDOooxO8jwFQ2OBTux/fqVy5rMjDeFxVDOZosM8OwF0XAR6B3xiRGUxvYsiScZUlxnWWccW42Xv2VkGVSpDu+qR/kUb75n966KQFqHCYHPDLar0yR7Tjniw53bQSK0Q+Gi6HRspKVZdTNDuzgN/QSxzm8bBV73mXEivHPYZmbdn6bD8wTuOxg9F2hAX88joG6C63wLs+5tnD+z1VsbW2V+bjbZBTBb5qYn831zD9xiMO1WVogVdnsinPNlexLcgA9XZTMwh4Oz1PjmNvxC+7N0P213HyYF1653c1uuIOlvEwQDEPX4YKdcn5kor9++XGbHBsrOBopB+sJTp8jOKYZuFSO9srxU7LXfOxtJ9nEA3rEtrqYlbl64fbt88uFHGLxelhD/zd/49WTe19aXwfdAaK/CcINjA0yNfDPfKl341Knzr1F3aJCOUm97C8caObtyKUGf8y4GwJEBvHQ1360hOTpFCfMOpEjW1A1B7SFyyO7E5FzZRaZcjQ6XrSwsLpUD/pY2lghs55HTl6HdNrxsYFEDKuXDHutjaGdgNUDwVk52yxT1XrlwuVyExo9xynrwQh96ZAPlpLwN4WwNUABhYnjDoU8GXi5O4vwwh6S2MIh9x0lvJGDdxoD0IzMqwlmC/T34UQdDXpY3pZNyrQz7XZmSdzPJFny5Me8bb7xWHt7/siyvLAZ3ZqGuX71aXiGQ6eJQra86rO1RjI3L3Wrgfvd3fiflaAg+gm4mDzT4Ztfcm6rjEKqxifLJZ18RBD1Ab7nK31kZB9Y/+P3fD501ZH/6b/48CSrdaJdB/+2/8X2MPU4qAdWPfvQj+GY1dPbvpZdfLrduvYDOHoox/dnPfgZf+yYBPrj9xje+iQyiv3j+vXffxaDhsPPdBIlBkL3d1vnRJ5+WlY11eLfC/Gvf+ka5dv0a3wfKU4zGj3/yswzbNFM+M3ehvPnmW9En6gjrdJ6oeNSw/A54MLDQyXqfgG5xcZE6dEdOyutvvE4QPQ2MfdiG4/IXf/GzJGQc5+8GonfvvhL+0Cl6/733kiX00Oi9RZ1ZHQ8ja4Cy8PRJTIA2Zm4evrtxAx4wrh4p79JW39FZnJ2dL6+/9hrwOUQJo4wuFSZ7KJc318rVWzcIiq9kCPXDBw/LosHBrqMu4Fdws4rRN8CZRqfIUy7rvrO5lfJ1Oh32omNh75f4UpdehVesw+8modzDzmHQ4kE97rPynyvuec32eF38GQQ6ykC9ZNCsw5zVdSlLJ00Hw54zbZJJLp3IffSbClp9bFBpgKFdkEccRua7GdKD/btGgGuW2yFCBgCuRLsMT9l7qTPhqBFpp0Q5ZFeZyMpdlDnk8Gbok60H4HuHzM9AP1fWdRlqg8BHDx9nWCQPERBcRMcSQII3bad61fnEO1vrmQM3O4HTg05wBdUR6nDPH3WWtkOHxjYZNNqrq50wYaZd1K6Ia/1Ehzjqu6hnkuyAB44x5OK8Zs71ZeA39ImBmf2xu/gJ1dFDg6ObLDMrZ6IbtQ/2bMRh5/2R9mhZIhg32FKmXZ1tBl5YePwoycY7t1/I0CFHYNy6eSvDJL94sIBeIDB2TCXtdn6dw63VtgkAuab9MWjXj0A76dfmO+IHzLyLfEG2zKE0Sfr40YMyPTmJ0zpdlhfdx039bg8a+owS5CNHYhhUgnp0gnhBP6FD7IXddR4J+FRHJcjj+eaQF5VleVqciFudYDdn9rt87+G7Pqdc+ZzleE0+zwGPKIONT+F7flqGR/OOv9VL8qky5qH+8L7vNO/5bHPNejKnCDpoT3Tc1ecmcrynH9jA56cwpo3gwc3g5V9ewxfoxsZq693Oxh6aXeTdBb4M2gxeTjBeJoKlh7pIuQu2gEmbGxk8h0166pO6GusJ9mkUO+voJUdW7WLHssQ7z5owUN6yCiBv2WkhX3uIC5NwJjD1IE2CaaN4MW2ptG18tUovGV3Zt12A46N5zrr0sUNPaOhv9W3sHPWo/4XdhIWy7f0EGNgX26Uuq4momgQSvxl+nZbWug0GXaBsbGIyfob0Uaepb9TPwuxh2X6v/ER7OMBA/EXh9r56yTJti88Io7T3bxQdYduUTwVcnDhax61FKv/o/+vrABcxiP6fe1xm/igvujBOM2RW6E241gSS7a58aZCIxogsKy8uSCVs3gve1UkwjvirvHyOe96XFj6njpdXxE94l3bxQOn7D/47fw+ddYxy36WhxxgGM1t2bVXjZJZVJ/8uBsrCN7bMlmynoRoAJ4z1CI4umOmEkTTgBlrXb5ht3S8ff/hhuXvn5TIz3Snr2zqaBUeWiPvE1ezMMPUn8nOuQ6utkFjnNsw+hROznO59SEF9RxjiTpb/lnl0vsNctGNhjecvXC9rq0tlcri/vE5wddRDiHC0bt66naV9nbTbxpkkXCsTKL3hwXac+6PjPYjjko9nZb+/XRY2T8uP3v68HA8C06ibLxK47W9h+CapD+SjmM2iv3T7es7+0/3SRikfHXTLxfnZ8hSl+/jRw9KZGkcg+soeiv7g1CENnAD78QfvlEvztGPaOUcOWTvAySaQGZ7kPgxz3Ffu378f47gJLh0eN4YRM5LWkXD1wC5Cq6LN0B0kUUWhg5+FL3pm9AkccNbnZqfKqy/dhhELhnAEGkxx7XL58z//aca+uwrY3PwcTKqhBj6Zl3oqg+uYO2Z/AIHXoNZ7ziXR+bfMCzgHZoOWCRSWni7Ewbl16xaMPopj9UGcQR2/O3duF5c/NxNixlDh0pmw21YaLq/tlf2z0bKOEcuCIXCvbd2Ff65dv1FuXLsO/x8SWPVKq/+kdNzoc3s1Dp64MevnUsxPl1cyf8fVGjdxgDQ2V3B0tnWGcIodVqZQ7oI3MxcaYJWqzqBtdW6Ni1dohAzKV6HbLnJ9H3qqGF0sxc7qbKIL3KqKqhgSf/LrsIwNExhdmS0z7cHSgf5bKCuH3DgfwWEz+kW+c6TCUoj75A0EkWvC4zAAh4Y9XViC/ze4XxWi857MJo6MYXzadSKx3dE6vDouZuWXHWpFm1XgOjKuCuamrC42MjXeQkanSt+pfNQrY61x+B+YCPjkswcPH5TxybEy2YFv4W/0UJSIh3yVbD7tdOU+io6yirOCshubQEZpt9f6KW9t1SXQcfZoj4kTfAiUkKt8TkOPS/BiC42JjtHgGwyCi23gNHA6AJl91KfjeHnuUtlZ2SiLOGyIKOWjrAk0DnlGw+GQKOeV9AGTXBqjgTycxUPhOsjWQVK/mUyIMVTvQTuHJqiAvWeCQGdKbakSlf5D6Aj1nckinTT5VSVqb45BuTLi8zpF8k4y45bPn/KhgpXXlEXvcQmcoMD7W+ElHabAhFLPPlP8cRmYNDx2pJ/GwXfe2ODAMderszLs8Cv4Po4J9TVtsndQJ1gsZYEMPuUvj2oUgJcHNRgaJNvtXWHPaqh8dxhjhmDAg5m062/ueTrawCSVc+cMVJR/4WmMpj1P6gdx5CGPy6PWZx06REf2doAwdUt6lihPfGtgTSgZWJnM07H0z/d1DIXfT2EOvDql0tkGpIkiQNyJb5mzGnRPn9Hw+4C9KNI8jgafJzDVRncz8mViwWFjzgOo+HJIzmFZxECbGlKPhR+oP/NA5SHwYjstm8spt4HRNur0ewi7sPi+/OCnz1iG3/309PC6Q0lNKhoE3UCfGtw9fvQ4jkF4lfrsjTDZkl4rl44/IRDScUHmHKIL1hIs6XiIHpNxOisXLs5DN54DzzqDDmXV4dSJdE6i9JWv5CeXKOZLnFC3K3C0iNc9kl1HzrQ9yrk9JeJ/eRGHZpfgZaxTdiGFzld4CDyJE5Wl5bhdx8n+LnJCG4DFoa869JbnECW1yYGJEj6d2y1/wDy5rv1op1fHuWEBJ3jNUBzwOTLSTva60qBuSeEwHwAkuAJm2iNvKSbBPe3VgdJfUN6th//iREqPBGbQQx/J8qfs6QocdYSAzp/OsYdO9NLaOngaLBcuXSqffPIpOOgrt26/mCB2u9vLasfq7S38KJNi9mjwX2THAM452pa9tb2VnmltyL2vviSQn8E/u1Y+//weMuOqcW4aLk/QKmCevzCXoPGrr+4n2Tg1NV8eojt1pGHgwPH8UflUJ7HypYef8nTkFZ5pfosvD+VdnDXP+66HZTV7ZHmKd6817/sZ/4HP5h3LUsf52+fVS5bq8+oW8d8EcvYcWZ6JRMuwF2ZpaRU4HSbsinE6z9W+e81nlGtUFbiGn+RjaLWNPaKg0MmEtLpZOVXfZY6r9cPjBkzKsz3J2ovodXUs7+qIO51FOP0Nk0I39J7Aw1SBh/oN0ITBtjhayOfVyfYo0fpzfkWPwgtQIj6ewYm4UM9kGDl4t03qPIMJaUnRtBWcUZ46IXPzeMbgyPLUOsLr803wEpQjn8pvN1NE1EcGj0PxIyu9HHZb1wKwfpMrBl2xvZSVkU/Ub3ts305iBgrmnzIZ+NRPvCte/F1xB0wAEFzxHuIeW6fRkc881cfpKYPW6mCH9UuDfny2+qwvadbRJVQYfUJ50VXQT9vPTfQa38H7ReIR5/lnJB22VD5SNuwpFPY6B89AXfkmBoAeHtEJ6CSfS++3eOX0u/bajg31iAG3OtDnpIX2g8IQs8oTkav/8O/9N8/MHNpjce3aFQR4FkfYPRjc+b1k1354iUAK521pJcs5Ogk4RhHArcCx6c4TcqzqeKeT4SoSVOdv8eHDsoOBmsChGhrVCVZpD5TFxTUUPgpks5vMOHhFmAYydMGAYnNzp3zvO98qL9y4Wrqba6WFs6NTqLIVcKPtd9/7IM6NSkP42xQyC+zzU9MEcAflAMF6ioPqqmQi4NLcZLl9/VLp7WyU5YWN8uKtm+XSpfGyvPKwLK6tlGu3Xy1fPNgqX97fyPjb6elWuXllAmItQQwRaLYbZxaCzs1MlmkCBo3K7PyF8j7BygcfflKmZi+VawR0BjNvvThP+7bKL9/7ivsPy0uvvFqePLlXbl6bKr/1g29CtL7MBfrLXxHMnY6VF8D/q7evlk8+/Sw4MvsVAoNLFxW5++orcf4XFx6XK5fm01Nnr0yHQPSDjz8tqwSl2ewSo3vl8uUyMzuJ8cXxwfE1idYheHDIQDbDRKBkJDOjTxaelr/8y1+EXndeepn2zIUZXWBB3O2BC2Goy/OOlIM9HHZ4yWClD+U+TYDjECdXVzFQGcZxt9dQp72OASeYoiwXGfnl2++Wt997Nyt6WZfB+9buIWev7G1tlm+/9Vq5fvli6nJFPIetuB/D/c8/LV9++HYCl9tXLpQnD76K89CB1prcvsGR8uHHn+N4o2zHJss9jMoKxsthm5bTaRGkElxfcYM8GOODTz4D5+ob21WNhwbchStMDpjdV/E7h8cgb2mNQJegSgEy86i864g6B1HDWjdkPIJfL5VLUxNlfPiMYN5u6RZOJe/0j6anyp4l5ya5wa5Dt8YIFnTcXK0TQIHXoQMD5ac//UUSGU6mBgzqQgkiZ5go6jHTqiGqvOGp4nCxEIMwHX8dYAOCC5MT5TpGuZztYmRwZEZw6oDn4HCgPHq8RUDaLTOXwcnJfunuO//lrIzqpNFGu+tVpAZq9gqpNMz0gYIYPB3hA3DTRVZPIfj4+GiZhecmO+0EUn0DTozdC09MEcibxU6GX4V2jKOCAj2Bz0BiHL/hNjhXvqnTldXGh8fLwr3H5fEXOAvtTnjKwGoAPdKPEotDhvzZG1wVLszOeQxcGbt+iiKmrtQJjlT0yezyKb1tjwpcI6BxcD6gjpja3MyvEq/ybRwKZd/Mtk5gdB91YCqiUFXUyaDzvk6C2W8TCZDZ/Ad1VwMYSLmYMmmtMGhILJPCIpOeddU34T9GdmvAIU0dksZLqS+BHcTQYLtdgjBZ9tiI2Thgt27+C6zqawq2PRpVe91tu/csjwpimEymGDwAUMo2MDD4ArGRF5M+vjOSYUbACj6fP4XRNsmL1q1DledobdVlBs4YNfCmfBm0a7TUhfJV5pfCD82wZ/Gd5MK5kyXdUqYGWbhrSxNYyhNNYkgYNfTCLyziyOFicZjBrff6nbCKzFanhiAQubDNgMmhnJQka+KUUleCMuqxXQ0NbXPz29N6vaZMeogPLof23veecHs+/7xHdXBoE+3XaXIO18TUFE4hMgh8Pu+wIZ2SDAdEt9qj7NClYegBqiLz6ooWAYY4coEIAweTBdqwGzeu49Bvg5NB5LWNTtkpbj7+4p3byQjrBMkj6m2TPpmAv0dAQGA6ga1wKNcBMDvCwwn07senvjfYN6hZwEdY4Ry0PpOTPGNZ0ZjAJy02VlYzLMrVtVwYw6H9jmpwSK/TB3R8knCFB6S38iTuxXczf9dJ7s6D8T2ToBM4ga6QaYbf4UI6yycEcOkFomrflU/UA/KE9HaeE0oK+azPaL/kCUePrK48LZevXIb3BrABddSIZXiqF6vcVX5NoMlv9bhJYlcQ0zY4RN2Fq6SRPeImmp48WcDPuh6d+Nlnn5eXX341C2K9hy9jD+xtfIev7t+LXXLI0yP8p42NzfLd734nPcRurTDioktDY3FGUYIENXX455VLF8rCwhP073TszOLyGnx0llVyjwYIJj2hacNzVR/VQ5x6reFFeVaZbfg2+JM3zs/mOQ9/h5/hgefLbnjcoynb602Z+lHqhKZuP9WD1qU9o+Rn/Ohh2eow9bV2KPuBRhfLp25pUXub7ak1ELIel9PPgjMaD65tYwscqj7qXCxAczSWK9A5P8vVXNXP8rNyq15waGYCdXW5beMzCQ3tBUxjcHLEu6fyHjrZJKcjR+QFg3J1p3PYtUO2N73CtNVRAvJ3AgPgFhbhda/T4JPv6igX/Mp8S/wbMFocnQui0EnglOdMBKojdRKS0KONwsct8GQwWxMMBhnKqGXLr1JPOJQvgyifcZNwbaTv+9tnshUDv5VBh7JnfhN1SZfYHCIvcZAkA++qp60jdfKO39WF1mUSwv1hrSOJYdrudBffa56T9tpxR4MocyAyCe3MsUNWxWf4DOASBFovcJ5oPMCLKwUOApdbI7kPn0rRIDajpOz1onxhMebQxiRZZq94vDqRyzdwGj6mkobvtVEeXuNutf2yNmUJk8F601ucXk3b9J/80T901BJwOUzL3dRd4tmljbcJkq5mPOkpTsr0zAWu1WFoZqNctUx15TCCTQIvHVD3xHEuQNtNJhUOn4Fgh70uwA0QuE2nIWESEH+wt4/i6cGQ2+UQo1BAfLK+cI6IFIEyzj7GwzGO9vTMTk2WSzhwrsB2kc8Xbl5DsFyi3Yj5rDx98hg//xjFNlu2UWDbO73SByIVYodNqEWHKPsMB3t2EiUF6bgd5hYpi0trCDPBQG8PwRoqt25dRmnNliXHhBJ4HhGYTY9RHoLoiizd48FyMDRZ/os/+0VZ3OhlHKoZKiKf8gff/yZO5UR5+92Py9Ol9WSTnMQ/Oz1W5nBAT/a7ZRIj4hKSRvPOpTJqPjvew5UBHcC0vQ/xOhfK+n5f+ezhYg0kwKHLoY8NHZbvfutOgq4jAtXPP3tcLl28Vf7kT/51hOL7v/5tgsBW2dtZBuNdlMgoTLeHcKAsERAZXIWQ/XFgBo2otHAYnnjX4VyF5r8kaDSj6VKm4+IQGB0HPj09juBRFrCMjKJcwJcKjzC57Oydlo8+/6Jsww+DBDe/9/t/s3QJFv7Nv/qzLHzxwp0XcGYHMwTGneA3CbJrMEbAMT6WrIPOgcoN85rldGfGRsDbWGnDS5tP7xFUYmAMnAjU1rf3qeu4LKxslEeL62iFCRh+rKzt7CLkBAynu2V//Un5jd/8QWlPzZb3PvkiAZOreqlso9gVGHDrilMOU3GSoktKa4B1eOULFZSKT35SuWYsMjbKDOLEwGl59cbFMk3AlMUXUA6zyNCT5e1yOtIpD56ulbWt7QjqbZwch5zsgJ9HD+9nUvdvfu/b5YP3Pyjf+vZ3yo//8u2yuLqF0kBJH9TMXXrVjpDBnr1Brj7nMBAVk9mvAYxsgSZTZWdrI8rwhds3ShvnfOjEjOxA5kUMEqSsbe2Xdz/8skzMXOR9VwwyQ+ewIL7Dkw6/aLYryBBUaDo2NhFlbiJGQ2FGS3wdHuk8OJRzH8fgavnG6y+XsdE+Aq4leM6lpx3i5151BGAwdLtTV76zJ80hojoyCWgMTsG5mag44ASZD758UNZxEEYynJPGgQuPTF4P/quTygW1HndQwjzG3RgGTw/nXekM2RvqM+oYg0UdNXUMN6PYnVCvHOZFyuFG2upQEH86th3pg9cJgMGP4/M1orVmr5vF1lCaRbeXSoNbHRoNjbDaI1ezZzIUsHLPJqjMNSauDqncCUO9V5+VxoGFM71W5wbZspVlAzwNmsG18+t0LlIvNLJsD8vzrE3jfwvlSNAJTBqrBl4Lty6Nnz+Dp/NrGhuzpeKsBhHVCOnkeGpLdJJ0UDzqO7YxheQdYc1wG+Dz8L7PeVi/dXg0htfMbXUklLfqPDSH8HlPvpXOlpNePX4baNlg6/MV51k6nMgy5R9PH7GQOHvnMMoLoCTzMTe2umUAntVg8kD4x6Mx1IFbGANnrd/yLUle1BDbKyGcWUAIWAIU/+Q3HZOm7Y7+MLi190IHQ3rqSI5NTGAv954NH7Jn7cBRFHzHYAaP9uRo/N0Dx0SRjpxOvDSVD7QvV9E7mziAw+gog3+XNT876Ja7L92Bb7CN4Fmn0My2PfV7wGBP7eAxziBguwqjcyldQXal2ysb6I5j2sQbwe32+lZZebqE8zIcnBkkyrc6fnH+eHZ7c7PaDdqZPeh04OQj6UT7pY+jYgyExwjqdMoki71H4tHRBvJ3b38XPBg0o7+ozz0UpQzcCXHgFejvsKa5menwdnyPs0OeR0ao0546+UQ9EKfSxC8wneKUmkCc5b2DPXUh+iG8wn15HZ0fxzgwHGC73G+zjhhIkgbfRLoYDNmuyi24BJQtf+qMyhz2hHk4FN0k7BTOoH7Tw0cPEyS//NLLmQNiT8OFixfLvXv3CM4e41NMxyHexLadAkMfsi8v6mPZI2lQ4HzlMjCakTPaxn7aqwpNph35bPhNfhHAJBX4i67gktcaHm6O6nD6fsWF971m3TK3JciHkQnuxfnluZrw8BG0ZIMMqYSe1DFVtpUB3zNx4hBa8eZvyxbW8Ad0VUbtEVKfRpcBt3DkN7CI25qYAQ7qOHBoOnpGHlF+NRWCoN62DZZlr60nhScIyRBWnrc+e1Gz4qptUJrBl7znXGTlSj53Lng/fKXu1jfWT8hUANUFn/pO8okJbfnOeU8GOMKuzheORs95CqfJOPW87cjcx/Nhgeo4/TXb63oETnfJ4jwEj+l5xlZLWW35qXMZabC4ez6QbXCVoJVrwpJgKTDZ81vlsU27rVP4xI840S+WV7SBPJqheJZjb134gMM9wpQpn5en5Bk/EXlg3wOOmmiMLaSNmYpAG6S7/qi8bZBmj544dJSDcqGNlSekb/BE27TJ2nJXI5WurgDuYi8O81VPZN46/qVDNIXTZ9IrBazCq0/gUFtHCyTpwjVtgokQv5vkcYVuYXUemEPVnarzDI+Up57q7qGzkEfhkO+93/d/+9/+z88cAuhEZjRLFIwi5bK/0zihm9u9srrhECt7RAAMRMlU2X9ERMKs+mF2ydpg17FXyI0UzY5JCJlEoxADTuvM6kS0QWoMFWWa0XLpcTBQvrz/pKxu7pTjMxAIwzqUKgADl5m20aGz0hqC1Q9xboD5u996vfzge98oExgXCsta9o67dBK4wmpGYw8kOtlTYXb/rJMTGVuGNMNwkJ4w261z//obd2mvYzi7EBPGAI7+sVkcYQzI6UFWgXOJbTNsx/0j5cnWUfnjP/0pzvoOROpkmNPu5mr5tW++WL71zTfKz37xy/Lk8WK58/LL5f69r8rLBBaTY6N15TsUcXsQ1tOJH2mXFopzc3UpPUOJ0luT5f/9r35SBiYvl+4JAgaj6ZxP4pgPYhhPt9cwto6d3yuvvPZSmZ3F8Jh9g6autOLiH8P9Q2Vnw/X/+8oWBHu0tpYstc+cwpxv3H21XJ6fLssLj8oZuHA/GPd+cWVAh4b0jU1FaKWvmRHplV4qDNC9r+6VF168U1ZWl8vC4kICg729s/KTn/2qPF1bL0MwZGdmlgDwtbJHEH6K4PTzvj1DLYI9T7udDwj6VLJulvreRx+WW7dvlyuXL5aNtdWy8PBeGYMuLZh+fqpTNjdWEDCXia6LJrQmpkr/UKuc0E7nyn0Frh8vrpTBFsEfOLXnYnLwuHzjxWt6WWVn/6Q8WFwrPYym+zXZ6yWuo3DkH7vG4dEqCygd+PZgX4UBv4KPOFHAY8+NTsL+YY9rJ+Ubt6+WaxPD54Z5Cr47LbNXbpWtw/6ytntcfv7+p1nGe3VtpfzB7/1OWYYOXzx+WtZXF8uti7Plv/6Hf1A+/uC9cvf1N8tfvv1BeUJAPgD8LiSQHjKMsdnafYIrnWkn3roKm3B2cMbsVdzf20qmzD0ZVCx9x70MT3T1KBfUeLK0UzaB5QzDa67GwNMAx1UGB2iD35W5cfhQxWuQpbzsoDhU3ipFe4kNeiehRRd5dMUcl62cnhwn+AaW0QECrMEyTSBsb3MMGaeGJqsCQuNRyonDggw5zA1NQt3IAXVqIAcI+rbWt8vq0lo5AvcqRhV8lJY6g8PPqmR9VzmtroDPeDbBhNkp22LSRXrmPnUnw4TM+zuG/Ny42EbPph4PnakYKerx8J4LzLianvAKQwOLxskh0TpTvqdhMFmhQnfoTBwQDSeftUdGnWrAIGzWDWw8G0OCLvWzqddPDbKKvd6vAWdzX7jdkNEoU5wZ6PiczrXDOK2j2aDWQ/zE+J3jngfQ82p28GbZKUe88zxlBc/c7aeOZ2V4jXfFozhq8OCn8EUHA7O/m6Npk5/Ndw/LaPD//HXf9bfl+oxH866/a9nn8J1f93geDnEmfDqu9R3K8aRF0kTZD+9R977ZZvjdHneHqeOjxqlSDrVZDYweTX3W8zUsFS9QCZ2E0wbu/Z37FbR8jy45Ly+/wbFv8xF94z3lWNspH0tTHXhPaWYQlaAT++GbsE7K0Jb7Lj9oldlq5BubdvHy5ay0eWyd6i/unh7tltfQ4f06RDg/2uzPv/yq3HnxlfLx51+U69dvFPePcnPlV156FblBn23vlU3k0vCgR31164Thsrm8VpbuP0Y/jJXh8U7m+ihXQmGQ5XyqLj6Czow61kDS6zrhNtrFfAwOGvw2/CTu/K4ul5d0aKAauqQXXaScmWQwgPN9UeyWFKENuJN/7dlyH7VRHFV9gQx35FqtB5nDngpnNl3m84x6BrC3rdGJyIiEM1vvvHSDXodyO+LAkTZOnIfM4TF7wIVX2fbQIZV3EpDRljpBvjq4QBeY9UMMhuVXT1d3s7ff3vKGtwzAMj/PUQ7AZU9Uj7b5mRWU0d8OkJNHdYpP+0fLwclg2YBW7mFpD6x/4jGLQfAnDB7cesa3HiawohvhhfQK86wH6iD8WwOmr+XNu4qSvNiUWfm5yrGnR9MWD2luu+Xzlr0ztFVnVxn03UYP+nyGJlOub0pndWdKsSzKjJ6nPOtz2F7VE/AU9/U/BTyyRbk+759leij76mD1gfVyK/eFVXraE6UPKZ9YDy1LObPOwwT3x91t7FUdhcB/QYSJSL6kE0Lcu/CIvZgGtoGZ8hNQ+gkfytNpK3/iRFuRvUxBtnCNtIfTgSH/m9jzmkHfBL6P+HKkh6WaMBdEAxjnTWuDhNvgQPga/JuUdZ6xCUGHl5o0Hbc3Dxw7X9ReV58XLvm2wYU0sDzLkC+knfwkDh1S6NQie3N9zsWMPKSjuLAtbtGgrbNs22GbPUI38YztsS7r8HQV4DqCqdbpNeHxfRNHPquceV2Y1/BF7PF3YRp1TQJV8cpz1uG81i4y5EIfaQd/LZ6zd86yLNfr0TPoEW237a7+h8v8H8Cro0l4GSyLX79ngTbg85lnwdX/+Y/+fdjuNEPGdNKMynR6zB6ZiXF+CVWW1fVNAi6uDdj9VcdZr21s8t3V39yZf6u4UZsbm4nKve4mwi7juPiCiMfZp0KzS654JfOJZJfvFMgWTngCHazYrz57VLaPZEKEy9J4T8WrVJt9GiMw2ceBdblYe1D+7t/6vbL5lHfW18plHHId/wzTgsnMXH11/355uPC03L//kN/T5Vvf/S6Bzt3y4cefhMElug6rSsnynajbhtFc6cRhd08Xn5bFzaPSPW7hxLbKdAshO9gmSLpRbl67Wt5++x0i3KpcRf7aylq5fvUSRnwd4h6VqxgnndiGCfYwbmMqTZS5xi17kUgYlbJMjGGPIwtuXer6xG5tnE2XDHcIgYahMz5WegQWA8dmGPfL5HS7XLhsULQDN7vCTztj6d13bKi/VR7ce1guX7tJYHGA4/4r0IkCRKEYCF67dAHjgYKhXjcudYifxuQ+gdPjxWUcC+s4KndfeaW89cYbZW11rUx2OpBlKCvRzM1fiHFVGYhf5wK88+57ZRvDevet18vshfk4tg+++IKAcq+8+drdMjXbKQ+ePCqffPmZKb3ST8CTrmJw4OT/9OABgzQ81kEHTy4+ckId7o1zNkwgTlDkXLPl1VUM5Sjtv4xwbWVOoHOqsrgDSvHFOy+Wl29eKkc7qyip8bK0uVve++ReWd7ex+GA77gmn2nw0pvCOwbOuOxRuvKhDqY62iyqk6u9b6BvcLUHL75051b5jdfulPGzg/C+vC1sN199syzvHpan673ys3c+Kq4uuElQ9fu//VsEOkvl0eoGwfRyuTo7Xv7mb/+grC4+IbC8U371/ifl4y++Kq5EaG+gK9YJ2yiwSguzzLPTnTJJcGqvlxtsTiAX9uw6+bkH7i9fupQEw5RJC3jp0cJq2djZJwhF5g5V3rh+tM2l33W0NGwqf9VdJsTTdJeUFi/NvmTyi0Nn+lz5E83gEOKpaZeJLmVivBW5HICHXd5UXDUKTAWp6XBTxZTr8Diec2NILke+o/ShOcVC76HMC1t4tFAWnyxgSHBM4AlvmmFSTnQefUcFrVLTgdbooyUtAr2DkqcdOm8aDZ0skwP2Chjs7YDT7BDPO8lg8mkm0iNZV0+uaWAaR8m6kvXm/cQwlC1+GiNUjXp1Cmx7E/z4jHBk2AvwN3Barso7dZ23wcMMvW1Lxi7ga1Bre33e0zr8tB7rFAYPezYSYIHX6DfuOX6fl2MQNSLiuzoKgCHK5XMOn3WBFUmi0ZbvTS5Zj4sfCJffHfboM5b5vFFq4Glgi7Hht3A3cDb3AgeHn95vDn97WpfveDaH71um79vextjXZyosnj7n2Xz3OXtDXITCZ5uA12Y7/y3voQP9FBaHGCoDi+g69zbcF16ezX4o8iiH5fiscDTt9PBac7qCZdceJoy3cHjoqDb3wxOU7b0EgOBGk6dTIO95TZjMAmdOHKfX1Y1m4+VDHSdXU9XoG4BZjT1gZpPVFQZ4ZuMdajY3f7HsYOt24YcsSoJDfsLvl29dQ2/30CU8DQzdPfdlnCpr2GonfZuZPz7cK9OTcziLtJdgYgudvQaNznDQ1KtuibD8ZLE8vf+A+tsAgZ2W76gddVXlCxnZ2d4MfM69MhPsNacVrK2thjekkfjUB5FuBlJesyfI+zpRJmjSk4xO1BaBzaxSFqeQetQNbh3icDyDlmV0LYiMnyMO1zfcDwsHDJzpDAqn/osJorWVpSQfL128AJ+0y+foYYcxXrt5rTx+/BjaHJdR/IArl6+Vzz77AtXaygIhLv3vfMU5bJvH06cL+BId9Pkt3nsSfnarEJMNDh9TNm3b8mLdELyDryIv1Dkw/eXKlavl008/rbwiFoFfPexm2vvHyCn+wKPFJexXq8zMTJb1pYXM+b0w4xBs5wXjwKJpN3fRXdhqCnrGdx7KkN8bOfEU354e+nnPP98c0qC51nxXbxzjx6Blg+d8+Ejz3Yf97gfXlQGDeff90w4kkUAZDd9bbvPb8pUTkwmOfohfwDWd5QYOnXuTc82h3OjsO2S09qRX2fYwABQIWvxMXzV61zKoDXogdxSt8xxsGIhZTmBAx+InX7pyGZlwX7tN4ED/6ScAj76LOHRIvAHQeKedhI4Jlox2AVYDfZ/JPD/kN6MxqM8AQ74w2HHbE3V/esSASl9buXA0gT0rwuwILW20Nkmae089KC+5Iq62xvZqm2yrAYm6z7qjS871VpILhz3q3Qx/xu5QufPplUOfswztlXXIh85r8tPDhLEwJ1gGZ+EJZFOcW54wjbaG8Q9cOEo8y2dVV9qO9Cxq18+vefquPYkGweEFaCgMrjIojtSJJiGEx+kXtk9axdbxrp018rA+i/UJq/Ps9AmCJ+AzWlHWxZ1JLHWHMughT8trtt1kintdqmthxtornySJe1Uexo8wQWCyWNzF7v7Rv//vElNgqHloBsfs7isvwyzrWYnNLMnlK1fKnCsY7WyXdQIolyDHI80YV42uc4EMjHTkV1FgBidwEdjjOb6riE5gKLMSV1AsOtACYneim3XZfShjuFHm+MQYv0t5vLxbltYgAsycfZFopIorJoJrOpmaqX2YVyfXRS/C1BB1D4fpGES8/NKLlNlCIRuhOjnZuSiDGXrGl+JcIQOwF27eJDBql62t9fLGKy+VC/OzCFYp7m3jDtOLKEgzlQd9QwUTSfsPy7vvvF1u375WXrtzs0y1+srlqXYZQ7HoVHa7MOhur1y/ebt8+smnWQXLrtusilP/hQmyJwRtURlreGVKh0XatpHRCRTnCZ/t0oXZ990cdxSDam+Uzg5MD8uVPmHcXCZQmQPGNkHPHsKwU95775Ny+ep1jMGV0j8Mgw+isI+2y50718t1u0pRzvaUOUmdSK386Cc/weneLd/6zq+XGQKlnb1egiX3BMomtuCvGnMcaz7Nqthd6nLL/Rl+MFx+9KOfls3t3TD11emJ8s23XqPOgzLkPiQqXRkexdEHgR3epqN9BvybMOwWAaR7fSg8WPYwrYKZeTgQw+5hcZaeOL/DC3YNN05tUHsuiCpfFbXCasbJa8LUDz+6wavz41Cn5f7iRuke8LzJAoyj2SXrR27ixMBWKJJDBNXsBKoNATPj79w9g3cnWw8Bo2OxJ+GfO7eul1sXZsrwCXy9vlJ7Y3jntW/9elnqHpbPH62Udz/6EqEmcIVPv/+d72R+wkNXDlxaKFemx8q/+zd/p2xi2C9fvVo++PiL8skX9+Po2v3dGiG8hGYO1dGZMCC3d2iY4KTv5CBDPs3IKgf2wpopc8ngS1eu4VisgmPHgp+WlY2dzOUasMufoNm94DRg9jw5TDNKSHlC5rzs6kkqP34izyp+M54GDjzXNmNs8OECNa7OhKOmLuE5TV7NoEtX2gzPqtjs9ldRDVK3PBX9AB6ln9lIJ+rzE9WBUkPm3A9pkwDUVZhGh6pBCp2gkYdDhaSxGSmdNGnvcEzLUykm4KC8YeTGT+diqPgc9uU99wVxeIrlGpQYfGlQxaNK0jK8p4HQOVIJq0BV0LBaEh3PAiHwpvFJhhQNJT6aOToaDr6kLD/TXvkdoFToz7fLU51nKT6nwfe3Z3qBgC8rcVKP92N4KF/8qfzl37r6EXwM7cSJdPF7naNQjW0SOfyuMStl8WFdZhSVN3+rK+U/6/G3n5FF6mxoINy2scGVn4HJejnln+Dg/HcDc9NOf4dOHMEPR0M7Pz0a/FhOYOFsnv26LAPBer255+8GLrORftfI+nwN0kMOnqs4at5Tfu1pdYsG5yie8byLcegEaw+s08PyG7g8ve5nDj7U43vILfFb7uU9Km3eMRgSluad4FwlxE/pTwWpQ8eyCbb8rNd5Ft6VPvKbbXNYs0GLPJjeUMp3uL6LOHSmZ8oUztgQfG1vmvr8DIdq6PSw3Lg0V457zn8Gjzhjiq7bm7hKpD0eQ8i7e165dYqBWv9Qu+zgCyzv7pUB+N7eE0dI7KFfll1iHzk+G2klgWGgoB6Xox3KvLmxlp6rtdWV4FO5NTDU71A/iAvfUZYq7/QnuNJf0NGqtHaOTN3fLPqLQ3ukDEpf5UR6j03UYFqdqNxD9OBN22HiwASmNs65oyaVTZapZ12mPSoPXOwSaIoQh13qOKf3CjmzHO2MCWceoDyHjcND4NU5HUqMPGkAnD3Q5E+wp12Rti7MJcH7CHDdZFt+VyfaZvnDnnEdvuCAGpoFBkyEHB7yPMHVytZ2GQR3JoR3t9awc4flMj6MQy2R8nKEfV5F37u5tcOkTDAEDxzW53eDOXWzgbh1NXKXoWu0W3r4Z3uaHm6vi2MDV51ccSxfe0/OTW+XvM1pEqPyeJVjr/uceKSY+D8+LzIcKaEe85kMj+YBE0Ves2jnWauTkpjjFE9NmcqzdQi714U38gHNvg7IqNvr/FMfKkvBO2U1cJ0dUyc852/bCfDhFYetZyVh4JE2LuKm/j86PIN3t8LH7rXEa2kXlfLPIf0uXrIR/lXvmmhoFmSRc4V/G387c32AVbi8bpuFWfyJ99ADPhNe6Sg/ZX6StiVNog3wskNJTXIrSy55zq3Izzh+qHPMfE4/ygSi9sI6Df42kMsscQ897G217eLA+qxLnBpIiF/pqc8q/pRDecEgrsG/I5NsV4btxZ9z2pG+Q73f0CtBFeUKq/QN/aUdP8J3lF/Lxh+Ez1OO+gK+U749/N28Y5JEm1YTmFUX608og9ar/RaG5j3bYZyjDrEHz7qy/D5wOBRzcnIq9t2gtMI5VKZmZsoxOFPfKJPWKx4SUFG4AbIj9fr+0T/4755J9PmZ2dIZm0hW/YQKajQOsuCE6dnp8tprr5XHjx9E8dy6eaNcvXK9/Ms//pNkhq5cu17ed3EJGuSQvIz5pUJNr05MGR7NwgWuff/mG6+XTz/7lKBnDWY5zAo3O0SfDn+xZ+TBw0dlESf9ZKCV7rqMUaecMxzqONwQVCWtMrRrMzvH43U7GW9v36FsAxkudeP6VRDXn938XSq2BXM9frKIEajCPjc9LVfzD1j57VCuBGc7m+XWtcvlb/3+72astp4HfmzpgWzUb/kXf/Ln5WfvvE9AM5PFMf727/xGudSBWQ52sujGw8fLBIdb5fu/9Tvlxz/51wRrM8ByMwpM4hhoaaQdTmD2wd7BsYlOehFcXelPf/p2ufd4CePuOHyM72mv/OEPv1VuTcNYB5sYIxUFjEm7j1HmWwe9LNKwgXDLHPYSGuz0DY6WP//pz8unXz1CexH8Tc2APzBJoDbVGsyKR/Nzc8k+qDZ/9atfIGC75d/5w79ZnLfjEtIuD/0v/+Tf4BzU/R9gmzI1buRvD1x/+f5vfj9wt+CbP/2zn5RVDGs/+JofPim/9uoLWQHuyfIThPOgXL90pVzG2T/Zcwn5XlZn3IZPejKphg1az8xMJUBwvzGzPnYha8Q0hHWBlf7gMQoBGGL8UEM6g6iVzClQAdWgSoWsWtFQoyx29lFwrgyJ8QR3ewfQdRQnC95QoB3CaqDb2yFgpFTnl1EJCoZf8LILKcjLLa7Lh6e0aWwI5QOs0xNj5ebly9mPyW0EHC55ijc1OTtbrrz8Wvn00XJZ2zst73zwednfw4lEWf3wu98pj54ulQcEDnvdrTI/MVJ++3vfKNtrixlC+fN3Pihf3HsIHTGQtNku/qnOeGTTILM9gnJDPs08IyKB1wmVGp4zFJXDR999/yOU9l6WfHbIzhLBnMM8J+EFd9930RcnzDsnkccxKA7r3S57WxsxDvLHlUuXSm+vm+GlivJZJskeoqx06FRoBATUa7DvkrbyrA6OdNF5S9YJ2M0eueeWyRDnPLaAR62vwep3n7c4iZQCvnVInHNF08oD+HdrbbOMm4zQ+CCzKuZGoar0PAyuVJ4aAp9RqaojVKoj8ItZRY2/iQEVqAZM4+Wqg1QK2qqD5XMajShMEXt+NN+9HqOhwjUJQdkq8cYhsV4VsMrfeupL1VB63fHh8micEY7GQNim5tOzqYcPPqsTYfnPP+d9D697P8pfeMClBsQyMswK2HQ4DabUmbz87D3L1yCbqU1ygrq8xj8OS+lLD04NsCr+rUe5yNAi2tvU7RFHUBnjOT89hNWArLnWvNNc87748F2vC6+we9/rGlUP8dk849Hgwmc9hdVrlu9vy7GM5renbf4aX9QNfwpmTQycD83hwiB6yFXcVrAfxzhbzmsRT60RV/aiJl967hA23xVe7zXnEThzU+z0hgN78AdMCY6tB3gzT4ezaY/7O54TIHa0qUsHRyNeZaS20/qcd+PiE7QiwQrsaINC7zNf9QLP2HshZ+RZdISjPhzGe7y7Va7MT5UO31u000VNHMVh+x0BoPM8Ou4QGxdPcOAZjha2cPforGzgXJzQLq8NUf4+jvz6wlOqA0/IpDolzQK/ECB6xRWF2ziWBlPWJT6SJAGH0lo62S5ppxx5iFvpJp6be+KioW9oSpvFo8kdr9u7YBZbm+HhM7bZhYFa2mHsiaMtsvcPKBGOuN7wgcFVhhPxF9Sq86GlC3XYHmVY+1J7duU867WJpwSKNavt94bv1Fce9bcmoPJL5e2atFLvmHRuesltl8GVcHuoczK6A1yOGuANjUID5Ai+dEETk5ZAgc6DT5wDNkLARVEPni5n+KBWUgfQ5sg/jRw45Mp5POqxOKXcc6N2HXeP8BAvBXa/Ur/JJZPi0tLeP30y58qDJjGWNiYw40+aSLMEZvzJzrZFW+weiT5jUCrNqv5R9p9LIKGyfE+4nN+t7lEW/C1slksRVZdYOIey7/0kriigSW7ZQ6N9cbij7zTvhpbWwfPBCXVnGDq/eUOo47QL68QENhO4XGlTX849mOQdq15ecYXrdhY9sQr5wLbLt0lGBw/iz2SSNWLDcfjtiTW4AgMZVWF7G34Wt6fgK7B6B/w0OtLf6i7L93cdXg68JqCtCwRpGz2UJekfvPGsvT47W11gMmAhyKZMYTDwsjz5r3m21lVxLJ3EoYmIZghq5fWq3+Ujh6kODdhbqux+PSS6rsSIvIOXZgjgszqkM/A2dUlLg1j50G04mgDPOpwWIj6kU62jXu+ia8UZhaTOPMtv+dJnLEO86KPY0+Rw+c3udubF6iu4d5j6w0VEKDb1GACa0BROy5Lf7ayR5iZyrUO/wfdgtrx3ZALln/wP/8FZGJkGmG0BUwHaazpKMkYPJ8kxjAJ3BPBGoJMu3LC6VbaR3l2c0kDveEsq3cfhsffIoT0u9zw4TnC1vk6VfeVv/NYPstT448ePYLCTOPdGySLypZdfyoZg691unO/xsUmcYlfqMeuDcsRhRexpyEl54catMjeFs34IvKYFh2FEWrW/6+aeKGdOFTdaIsSRXjqfOt0RTtpgpkYCONQjw8DEA/dkBo2aG0s6YX9pcbEcYlQ6F25kLo8GF7KBm75y9fJ8mRh1DyGMMIbIOTmHBwhz5Y8QT4ZNphxijCB4AJThUTqeKkEVisO9BsanyxYyZzbNJbkzrA+Dd3VuslycbpfjvW2c8+0wN/EAcHKeDRKtY5hw8s/6jsvs3Ew2AL1+40b54P2PyxOCPXuF2q1JcOc8nRFOnVBXZcKZ3lotF+emyrVLF4NfzaZGZX1lJYtKqJRPhloY107pTE5jqI7L0vJa6OmKLG2MzSsvEGxfmi2nh70yMYwgFBpx7L4eJUG1vZauYAXWoQtCCU8ggeXTL79MMHjt9u2yBc8YjFmuPaE6+QrtxQvzydIYmEvEvR03x8NJoa2onxiMqEWEEiwTVCAAZiegg70SBrAOweg7ca+g6fB2NuTE0dfh1QHJMq/wnyVkVRr5AyGyc1hlaA+jCtFgwR24R1DQ4un2tWs4/Mel47AMF0dRmKG7S5Su0O5LN2+WF9/8RvniwdOye3hGsPMpeFdMTss333wri1sscC4tLZSZiVb5g9/9QXn68H65SXDvBnrv/OqXWU5/Apo5D8Celf2dgzIKPVSIVAg9dmvPLwHexqb7g62VaYK6zS03LzwliD9A4ZwkAzM+OUFAtVvcm+0oeDjNviwjyLb7eTn8SUW9u4uBIE6bn5oo1y/OldODbmkPoeLFG+9OdiZxPuuQn8dPFzCQs6U1PkOwgaKGh7oE8COjOsviEdMEqBoZFZNKUplzAjogRIlLBx86IlDvO9XA41TRxlN+P7j3II6pG1PrfKlDVHLqJfVRVfTVUfBQ0fnbd9zjSgMoZXXEuJV3vO97BoaVd/jkpnDYcybN1X/KZc1GUcL56Thy61Z2ncN0Rr0ab3WKDdJoRNnyjPqtOgLck7totzysY8LPPNMYF98RJuHLe/CxeitzHpCVOC/gyOs+42nAlF5AnpOPzYibpPK75cVIUY/tV0o0Ejr4gU2dFDyg01VWGELlLQGYhPEfz2SYmmWJXP/j1KHMKm3KmWyYow6PawyjD8Yx4QHL9L00n/98Qvi86POpj+/S0LZ6zefkCXH2dZmWUQM8D9vR1GlbfKzBvdfEkQ5F85y85rviwOeThU7d1YnhhdyXXmYmnXPlfEOHwWl5bEeTfW0OyxHuhn7WG/xajp88s7O3F8dMQ+38TZ+zbbZR+mpz4szxmfJ4L9ihLHnFsoIvQJUmHo3j6jWHLCrP6QULq1UD7zMAwbtwD7avX6cN/WtbTGZJVYfWj/D8GDrVsCk2gLrSAwq8FJAgeqJDcOCiUQQkfejyQ5qwgSPSpV2ntF+7asLkCHu9/PAxuMXeTkwmiEkQBP4NpszuG7zYHueQVl7HXCA3te01aZAhmpTZzM+wx9XkoPyobtf+OYzectJOPpOxBl9n/HSOjLzkPl+S2GBGXjRRarlea5xX8WxGPosUgBuHLI5hE3yIqvk4pwH1aDf5mkCISs9PYTHhV5810NnF7ujXqCcc+hcZ5T11jXO0TE7KB+nFwp/JJvnAEpmHDga0KQt8iT99MXlYfs6oE3hZJw9GyuaxeRYY1GHS19EmjjByo3c3fe9CMHtfbWvkDJ7wHR5Ouxq9aDv99Ib85BHdJp6ji2piawd7LTyuxCee05sePVTLrHRTRzcyoX6u8l71q9ZVuhHg+Z3ylU+PpodCR/gM3rQXITqtX5kC1+ftoJpz2Ku+sOXyq/XYDn+ecp9fFsu79T0PyzeIFRfqeHsvPKouskxXRCVA5bvwOA1GHWwQNNXp4DM6NHw4zzhktIetsfzoUP4qT1a7py3p7bvp83b4RMDEqXj0vjxgD4/D+GoZ6GRxAqy2KbaT5zNyCJzY+5IEHdfsyVOHuwWPMEsjebPdGituPWFPp71k9qS4Mb9ypRyYwJZz9XutRxiK/jG4lNe8Jv7Etd+ll0GRdlVc1941cA59fb6iteJWWjsk2cN74to2JZnF37NFlqjGa5brCBrl0iMBJW2Tv6SPAXFgyXcTVOgAnvN5O3K8nqQMv/UhN/EdpbN8ZXJF3lHny2MJlihXPHvaM5a9KuH/hjfTG87vrAJ9DovwqqvEg+8pG8KdIJS/lMUz1pfvwNf3f/nf/dMzHYbGiDtu0kNl755KZu2tdH1tLYw35aT18XEKKeWd9z4haBhJlu/gkCDoYAfFifLhZj+Kpj3oJEWU1IhMaUR4Wq5cuVLcqCxAUJ8CKfJtwMTEOI7ZXiYTG5AYDaoMnfw/S3CxsHAfIh1kDy2HNv3Lf/FvwPloOSTAODbTTTmQsUyp0O11owwjyChG7smQbqpnO5VBl0CWaCIj3dJ8F6kKRsqSGBDFLlMXTnD5cJl1ZX2N4AgHlfYYOLiHk0yjUcK7j5HmZQzacPBn/c4twS5FqOwmdi5M7YEBHvCt8KytLKf3pjPRwajr7BLYIjQu7iC1HNLo+9LDZa2dUPno0aPgVQO4TECkQneYo8+3qb+fZ49wwK5dvly+8cbr4H2XYPFJeenF2+Ceh06PYKahGBSNnz2Wr716VyuRXbMLgdCHOLg//fk7ZawzCw5hpKE2xROYbazhgLfLKzculwsTCPQgDskZ9Id57Y52cQoNwLTdqOB+Kft8uPncBG3Zzr07L75EEHSQ7O7i0krU4BiBnBlFV3fU2CqoqkjnxQmnvVruBaVz67yavvPhbe72vrm9k3kOznGLIcYg60CdQpdBvkvnUSIHM6dZdhceUdm4b4V4NJtydKTSOC27B5UGZluydxBC6DkE2u6+9GKZaCnQXoO21DWGXOiMCcvy+maGhl68fr08eLxQHj1dzv4krqg1ODBcvvWtXytPF5cSiEk3M6W//7u/Uz7+4F2CqytlceFhhoO+9MLtsr2xgvLrIcgEN+61BqwKvb0S2xgFYXQlmwQUdl9jSA1EXJWxM3Mh87pWkN9jAsE4nAQ4Wd6Vc8wNwXGWdrq94jL9eb/sEeQ+LTPjo+XK7GS5dXm2zHccdrIRWohbe0YLPPjVgydlg+D3EDxcuDBXpgnINIKu4GmSwrqUo+xdc+YwWBxV5Mtschx58Kqu0VCpJE/Bv/LQhu9cHW0R3GWDT55RluV9jZKn3zWQylfz29PDOX6jGKEYh/ND4yL8UY7IdTZoBh/i7gBagz4FNOX5ns818CnP6ZHn03c8VcQOGVXWHNYgjxu0Z8gQZdg+4eF2Dr/HaPCc3zXMntbXOBaN3vE5D3WuMqEhlf7RJfxZv21uEgE6YzqXOl91aOJ5NpA/4Q+ueceyPbwXI8BvR3ofUgmXcliHh8945B31JHzm9xqo6Ox+HfyoJ6Wf1/I8h/jwXpJ08JhtEbam7qaN/v7rzvRq8szX5dTvli++rM/r4tBryqxnhmPybFO+R71f6dbUbU+dCQYdDkG210dZT7l8l3IOkTZBEb6wnMBxbkx5yWcb3mvw5uFvDw15Fz6W5nWooY5Ibb+HcEhDQzadN3VRA7XlCa+HzzdlNrj2t+XbZgwx12twUmGpDmufvMhrbl7u0GasqqTkcYJsPuuqqAQTw/ZYUSa6U/oKlw6l9cSZ6efaALKArdWhhxnKGfJ1LG9RhjrPwWvd1XWCq0fYOxyszkyGUgdXVOq8J22f84sjH/BQNo3mfg18K21Bb2y3gGuq46TDO9ljTUdaTBE8ZOg1Bftnz7zYt+3C7iJA8nycI2hn+fLeGDpPp0sHSho7skXmdo9DdcbRPkEL7RnDNulAGcz6Jx48xY008btHQx9/C7s005FWNwiLp/eUS+ESjoYHdYQdgiQ+srgHeA4vcA+KndMA3wa4QFj0oIGawYS1WpfJK4QicHn0a/OlOf6QumlnF6fe0SKUYWDdtENYlaWUAX4DO3UIr7bd3J09E94L/sFRI1/xzawDOgizcu37NeCsMtDwt221HZZr232u8amUKf1D6ZJAhncaGRLv1ut7wlnxbOIJW0A9NUCtetzcUNXNyHz4Xbsi7k1u8y52r6G/7+iIe/q98l0dkimc4qbqNoO8Fjzh5tsO4asjXBJU8Yx1uAG6cNUeO+0SOo5P6a9cOqxM/HT3dqKb7Z31GX0Qk3nWLR4aOCxTGGyvOqWB0WsGJ5aZZdPBiz6nzzjioCbp+eS6gdw+PuOReOS6+qRqMu2Avgz4xN8aATanvgi3vYjOQTLAEsuhF7ImXpxbS+WhiWV5TfhoKMG6z1ZdL+yBX10AHRq58PAJfWqh0EczseCz+m5+yg8bxB3iXrmRTr5v+0wget8yrF9YxAMv0p7KxwnK+N3IjtCmLHRShsSfAQvP2Stsclm/cWJyIvfEu3OJfcehyR7O6VcJaQuEOzwBbsSTILhUfWARB9QrTjyb73569P0f/jf/S2CrDRzSYaVh2b0ZQG2QBseJ6XXsL8EX0XecisO+8tHHX8YhcxGLsTYKhGB1sO8YQ0FDgfbs0MpAaQulAiJlAjNYEiDfzzNYElPmlpFssD03DtEak3kI1t565VaZ7qhMcS6dl9QaL8u7p+WP//ztsn86jnJ3kQfH0aOsnHQG3GcqbcpVaUXAUcbCXSNzGZj7tMdDhNh+CeQQNOHzHa+rhA1qlpcWCCzbMOUwDmgPxYW6EdEj7QRZBkRx5MUdbfJTM2YN9qzJxFE8CDo8XfZhpt/49W+VF29cg2GOSi8rzhyW8TbKgXI0Im7E+M//+F9lxcZ+6tnZo/0otIERFXXN/jjvJ/hD+BTAmVmHOxIMr2+Uyzi77k0QZUB7DeDOTnZLe9SFQEbKVQLdo5PDZOlUZuLLDI7dyO6j5OFiFlu9UtYyZ4fInXa1nbwLU46hKE72t8to31G5Mtfh87js7WwhND6jk92XYHSLgEojarAlrNltHIZP9gWaqMxUBq7MZHbVIZFmx53Xp0Nne3RtHFpmW3QSHUOuQZXbVQwqHWWMCtIr6T2HUJi5dOjV4fE+PFLpqyOsYMrrvqsweN0ALEMnVUXgY2TYLmSMl0aHOv1u/S8S8LiZtDRT8FyAZJpAphBw/Ozt98rdu69RL8ZNHoI+BtEZ/mmvJfCqBBUuHQz3M5M15Dkzj01yw6F4LjChwVNBy4/O3zgTbnjD3icdFvlWHNrLubO5lSFwxyjXG1euoTyHywbK+6MHzt06yhK+yrGGfhB5mJl06WID+MMyMVb39lChOcQW6Mrxfrf0n6Doet0smOFiGY4zXyZYO4L5ny6txbCBzrK2+jSG/9d+7ZtJDBg8WYf8pFMUJxDj9P9j609/PdvSPLFrn4g48xzzHTNv5VDZNXXXZFeXq13dlmjzBmGEsHhlGYQQEhbIAiHBGxoQQkJISPwDvPJrkAyyZONut4dGbdxV1TVXVmVW3sw7xBxx5iHOicP3812/fe+lxT6x4/f77b32Ws965udZw64YhEYb2ovhO0uAQ76MeHsx9nqUyGYMmfWLpwnAS/PgKJwx3YpiRisnGdPvWaGB2+es1DlQlOB838h7Rx4F4wudQ19UOQfH6MFge5xuGG0MB107pXOuw5HFs/QXZZuCbRNO6TDGcg5wHLqLznQPGDkmeMBBfsGm7gHH6Ns3j7GjYR4JHDJp9IqEDv7tNJU8Rx7Gc6MOMMH9OOgHesmUQY7yMARgcE3b0ViVJ3X19JdP/WF8jBorC95eB3fKqAd+HO7pH1x5DhwcJvfJH9wKoB3qcF85zzk8pz7tzDjA48VZrjmUcczPqX/ugwNNlEEXcLuuffWpx/dvOjF9f1vw2XU26gk/MKhtL9fYDC8SPjk1K4AjyYDjnYEfx1zXN+no+fla+5LvnZrmHo5oHSPIppPrwMJ5yho5x4/kWn2ebx055jrn7643aAtsUW4BZuASaKbZ4jkOFrjpDVOMhyZVPHYm/LOaesxmWI8tjJnKtRHsOKxVHjiOY24c32jeDZlYidOawDOydElGwo+m127E8QzRpoNnz9NscB/HSCYZnDtbO7GbR3UYvXvr674OJ6p+QbrBQQI/2HIzfWCfJcoix4Epj3TUSvt06+i6BJzpg3gynUgFaFvYg69OGw9OOY/sIJsOv2wmfM7t4eQG19r1PZVr1ZoUZWab6/A8Ojv1D921h2ZGkmTnXUen0ipw0eV4FP/gN74OJ41dGdyUNnO/063UmdbxG53lOXbIyJ/ELptpdEh7Ztw46N8GlYHeVG2j0ZLCz1++SVt5HN8GFvT9Jv9UP/mdOgpzYAKjhCJ7iL88C7/OUC7Bbfgp+Bh9/4YepRn6fehdx/w548t9cmjdtK2zrecns8VV6tKn7Z3tPuPZ+qT6le/d7Cv+QxkjbeRfnWV0pne9axWYbE2DjcgEHkmTqf/2wFHqY5fwIt3U9uLz0N2+S7Qpi56X8Q/4CzZBGr5H6gtc+IBvY6pwt3uPz2NNk5fewvFmgnUDBy9fvmwA75r69RFzgccgxTwtvL6AzwXewIPHDETYDG4zwZQpiDonierdTdbJ7ceGSzyOHQTtfDd04mnwhP59l1NHfmjs2My0a7QKfZvgyIm0+maml5302GrwmUoJHjqVXOJS5Wee14/UUD5GP3h1Hxx8Ez0qfxeGwavwaiq/JSimnqqn9aW9IecC6KHv+Y9GRhs85dDfeZMKhA+mi6MRWA7d6B1Ypv0Z8e+GN7mufW35XFr4/PSxzWn0tTFFYKPnGlgFbrQH69wfOEA7PsCV4Du0mOmFF/RB2fkoDv69/8v/+qZzjqMwt+MgnoeJLYbXqcODNzlfxwnb6Xtp+pBFeBZwXi1P/+S/+C9z/6jv1bh3d2v66IMHDa5++ulfd9re3Z170+/9/u9P7330uC+Q/eu//us6mkZc7OzDUXlsTUcY7CBt2fxBuz/96ZfT7ubu9NF7702f/fivpr/5i9+bvv3xw+lHn/7FdBxn7O77H0/XK/vTv/8f/dPpYskmGEtR2LZB93b6i+k8jikzxlgSMIyi21WZuUYHWEwIITOj+CwCI4lzcOW8f+9+97k/TNAQdTi9//i9Ev/zzz4vQ3eq05qF+iFwCGcnnzJkGl0N9hEBADWAadi6rvF2/LPpt379V6Zf/sXvR+FfTq9fPpn+6q//cnr4waNp9+69KH6ysT79B/+vfzwdn0UBJuCIKexaIetpVla9CyKMcn1eh1zmhqIiNLJhD+496JqxNy9eTM+fPp0+SiD1nW9/Mq3cnE9rXbeF+S6mx48G/m0SgXFkVxhmCqx4C/gCAFnPGutc7G44RkHSzt72mAN+dRamTD9sKPLu5k4CqI3Oa8VkAjjG0cgdAyMjzUGUWYDzO7dlnhMIvD7seoOf/uzz9k9mWRYmj9WoMEKM367pbSdvYkiiYGLAKSKCzOmqA4/WaadBW645bm7LksqIGMb2ImhCwdiNKV6cP/2tUYkQ4Zs7US42dLA7IMV4//798MN+lcRf/cUPU9/bTluEsydPn02bd+9Pt9a8wHXUY+TEy7Mdsl+SE5xlO/kZYWSET41GKB844Bq+1qK0wV3Bj4x4hqIBp40gKDl9lBSZBZ/BFEzht8vTGIxoK7g6i+AfM6B5hsJ4d3XTqWTpdefLU4Lf/eSTyMNaAzQjLxABftnjd1cXlSWjdd4/RpF98eWT6bP09zpt2EBkf3tl+uUffLt1/Pmf/7A7cZlieBragdEzRoc2ty0ujyFIUGXk+oRCFvBEnqxl4WjK1JqebKrl0evoH2s/3V9Z65bsw/AP+WQcKTS/yZ857Y450OEccdzKg3gD7WNdOFnaaaaRQg/fU5XjXTWRs+DL9D5KfdYD6teOuqpJgls4YnwZfrKIL9BlLuc5R3/nEy7QfL5GTziVnb+7jp4OvyOp4TP0H+3pP1q693UQCCeL4CSwRxyHIcn1uV39Z5z0LTd6vd9Tp7WM81x3xg3O9JfDqwyY8Kf62gacc84X9Srj3pClAYdnHL7XoY5+MZ+dUzX3EX58x5fta36ra8bbWngATv32nMNzI4M4MorF+eJZB0dIneSVXpvhchQfi9PRwNXvfLrEvaQXjbAuLUsCjY1uDo/P0o/cD++mR5U1dWjTqX1t/IuwgIORHw5+ZBCu85wpbvBstkFuht/ptjiquRZKhtYDbzMOPavu+ffcH2WcDfzCeEbR9WPAomzayv2O3NNxoZmUn+umiHGe11OvjWnWolvJ+0pg9Lw+DKdZ4tNoS2TvdvjzCu5GoHbKgUl/45WVTyVU11L3O1Mp0Sj2+OD4MMHMRgK4zTpUXfQf3UfvsJFnZyfNGOujafZkNEjsaI7vNkOSKChGwSMBEvpIPvJV0AEe4VPn8S0aSNKRbX0fdOLIBacttwi28xy+ql4I/JKLXhi7FpxwNk3zMTIkaTnj2ulAC3V8kweclaec4Jp5YcA4kh2wx+HLzfJFp8T1M/5H+leeCHxgMe3Wjo5gsaucuujYJm6CE7xaXmT9Uh8ddB6bZxOkEGjyjjbb5h8cnVTnVYfpVyEJjorP/ArYPkvv3vGfYDC4Cq7JFPrCJxno+qjgv3opfZuDK0lA8jGujf7PB56aceT7SNAEv+nvcLZH4IHPPTvrBPoF3IMnI0OCpQQ0RvGNio4p1tbQjFGeEYSb6m8UAgxoBy6wLFV3qFNZhzadgw+GD+g7m8UPUgqd+YtmcklwSSyz5U3mhxa3+/7FoRPM1AA7sOyy98KML2wR/OJRelQ/JJj1T9tzkAWuuf/u4TXfwW22SCOQHOhmFPOjD96fPnzvAyxXmynI7tKUwBVO77IGfM9OzIRNzak7mC9fDj0MtjDTdJN+6Q95JL/8j81tr1Phvw1dDX70kAgm2+fxD9iJvu9qASt8+4bGc/v8NImDeV2rAk22LfAC553Wmz6jlL573jT9dKY0EBgLLLUNZ8VPCvd66oAzutQeCsNOAmfgkt7lf3YX2NT7ND7x5198EVqZqh35j5ypx+7iZiDx6fAK/Mw00R4ckKWXz1/1/swzDjoMDedj6f/4v/jv3Vjvs7m939GJL/MQZrBBwvZOGoujd29nqzt1RfMkOl+Z7u3fTYR7Mf3z3/vTOGRxflP+7dvT6VvfSuBxczH96Mc/mn7uk+9229a//Ku/CrBr00cfvj/9yZ/+aYMRQdSTdA5g3//57wfQF9OzZ8+mb3372yX0sy8/bwR6796jtDMWn+7t70xPXz9rZmAr0frro8sgJwHPuziMES4O/MjMRiFTTkJ0whuC1sGL80YtnsYZoiTWQqB5ZGA4JkOB+s6YoD4huZ9A8OXLV3G2TqaN9ONuAlAjPabceZHxWSJdTj+4O9yZthlPddihTeB3en6ZaxRsjAjhD/EpLtuhX14eh7GvpkcP9qYHe+vTvb0EJYI1Uy4iUH/5o08D82UDrbPzMKUM8JrM+XAiOL62qSZ3hjcdptsxlFFnOW/VcbU5CKVw6zbn+XLa2d4LM211et6Pf/zTTtsawkMxRmnm0yLb7jwWZiLQOPk6MMM12lFAytfhDQ1AU6ENP4ARcxvho4Rt4CHjlkbSL9uAX4YewxgyYFRiF86nlks7G23t5dqt6UV4Q+BzaW1JcGzkxbuTltcYIk5hWglhjSgSwFzwL88MxQ9ODJ+vLUsATKmsIx3eGCcBTLkritfUgTgJwcfu6k6FW5YLf/Zt6aYTpjLJgq3t3BcgBn6ZvPP08zROpAyQ6XXPnjyJrOxHYHcSNJ52MXQiiOEowHM+rhM4C+TwIWfPgRcZwTQ0aMKxxmNpd9kuewKo9EmQgtcosHmHO+uyUllpUKcxjhBDe3hwMr148TJGgpJbnp58+WWN9/7ejnxDaPS2rzHYjgHx0m8zRgVaeIHSwduCcWs1/vqnP0vwuzZt7e11R8lHuxvT/jo+W4thvwmejBQynakjsApOGeRbidAYRIZp9FMJSmk4IJT0ehxaLw2mIJ998eV0FseA08ERo+QZTcoOTWcDRLnNig0PzPd9n8sNBZjAMsGcZ6rsQyf8QXZ9MpABpXUpMz+HBo5ZiTZBAKZcp2f8UdiMiOeGwY8LGjjIDRg4aOjMsHnWPfVr1zNgVT/jkhvFh3bpKhu01ABqycdgk9YxO0dgZqTy6HSRTggM8Avdx2AKnO0iNfcNHtWvffBoBzzzdcauBi/ltdO20GjRjvWryxIGue4aQ6O8fgCP0+eZ9j3lBVdNFOS7+ulWbYGFYzVfnx0psBi5ct/h2nx9hmP+7jmfnmX41OcAi9Mx1+OZ+WBwOSARqOIwpCy98JqNj8ygsCW57L/g0+izjHGd9LSpfzNPOLQFDrjQnu8rCULwhxEco8ed6giXoZtn8Ty+WE67SOu76epzX9WjLafvc5/ncxzRg3REdPPop+AhNAv8piHCu/d0sZNYs8EW+PN4g6voNDMgjN4IrtAOluid4cga3Qd7OND80eiTOytxwALLedp7JwBJ+cRe00b05buT89pZW7SbraAvgit9NdoSD2tMkYrOtNMYeG2ERWkN+Q6ceQ7Pe+0KGCxsZ0uCjcBh5EKgWFVXWYMLo0UMIbir1MoXw0bg7+Km03bHNdlseKXbOiKZa15v0pGr1GlqlPVTfszZ9FF+0HymhU+H+rmG1vngz0GLAdt8uobX52c5q2ge5R+8j7rrnOrHwi65rn336GKOOPeVfid/+HHIseUXse+hgc1ITkzBDu76WpI8A5/g1/bc/nzOcM736I2gOvZP4JD7gaEjVfRR+Hi9I0RjVFpR8hwM5Pvoc+tIX+dPsqLtuT0zmdLFJjHYVzqK/EoK6eusc2b9Mctap7sGHsslyBBaewmzNeoSYqbdS+RVDwUuI012lVYPGEcdQ05cm0+waV+nR7IXnPkVIE1zrz+RCgVZ9bf4C006DNjYYAGfwNmoLX4zm4YtNKrKbtq1E6aj9VOGfA+8NFjOISm4tb1VPVqeyNHEd/A93slqHWBgJwfh473t7QRYH0znaeM0ONxKYLe1btv3s66Xt/a665kCEzibhEa/9Le6Mf2AyyZbQ8smOVL+xLTGwMRGmoVCTwpe0au2JPfxd6c6xheUOGhyeMGDTgGzvmmz91O/1xpZsz0HWHAumdCAM1hRZ+mNjyqv0WPx07zmiF43qiZh3SUCiz5IGGrHs9o1ckcmLAFRZ21Y5AnspqA2YR24Jbe9wofO4c8/engvume9CVr2A5+oV53amuunn/jeF/Hp0VcfwOH+nNDD846l//G//W/ccIDsLOOt6xcJAiyGtxW7Bey3rs+mbz26O/3g5z5OQBKnM855ulatZqvknfXtKGVTtkKgaGsLgSmYWw0kfIsABLHWQK1Jf+fKQRTYrZXN6c/++rPp9cHp9Ojx4+k7H38wba0EwacHQZCMxUUYbTdE0JRdQ4KgKIyVIPpHP/ti+r0/+stpa/9R4LW4NveiiDj4+T9NDEf0dtoMHcqQsgVrYfKnX1ovdTGtJlDa2lkvk3ohsdEjDrKdWkyP9N2i7Sq2MMN79/amrZRbj5CZn351GmclzGdkY+xIFMcizHodB122CR7ehjGsd3n64mB68eooRI7xSeB0kojfC9vGOw5CwJyUpRcir9+Ksx2Qx/uEbk8r61vT+dul6TjWkeNqS13rK25CzNC1h/ePPH5wb/r48YM4pnGGI7ivnj/t5haPHjyaDsKUz1+9qoF/ffC6b+m/f/9BnO3XgSHwYpg8IzjDFoTGJhkhW7flXpMlKyWDJ21GqfnNEWS4KV7vturC0ty+jjLfynN7od9GjLBRylcR9meBYW17Mwo1+MuzMnJGmtRGMerQ4B0ZjQRUqZuD08Au/GaqIg4qM19454CgIzgnhLlG4SUqj5KMMQ6NBSHLUZRs7tXJ8fT47s704UcfTs+9uyZ9+qM//MM0c3t67/33mq14c/hm2ogSocw4kMuc/MDBMeZw3DKdMXDDQQP2wL8SwaSoI3mho6lGjOrNdPjGmiO7Dm607JZpDilT/Ka+OtEpt3S+wGsNfXoXHFAsnfKVssPQDWXj0Geya9ohx8GUgwp5YBklUkXOBvA5BVfXVzYusTaL0pcIMaVkbCGOh+asn/UQO6HPo/v3W0czYenDCCZk5TYSiP91aHlQhcOI/dqv/fq0/O54ujx60lHLVS/9Cz9dJECe3zPGoURCwVn5I7xLyemHevGTvoIrWO4oVRA5HXrPRwrZXZA8wwlcW9DbB3LAj77MStDpgMoguXRzr+3k4LiCwagVHn8bXjWihheN4BjyZyjJgwQIHQY3Tn4DOsyjG7fjGKxuMMjodd3gT5+0qQ5ODUeJgWhGOkeziIxq9EunZVRpx7CnvXxp/2jQBk35LYPNwHMEx45w+jIcHd/pNQfn8Dgytiqpke/qyZMNFPCa3zKFaNlzgQ81FpnWLS7KMkhpoX3Gw0YbGJGBg3fRxQwW9II9bee6/gBZv8lhkwGpo/hSfWC2BsRv7RS+1DkbMPQdAWp4IPU1yIs9sXaTXgEt2dIg+RrwjCBF1l9ywSHRpz4OhTI9/A7u6FP3OA7lxXy3aUXpGZzrA74QNFc2Ekwdn11OhydxMFJC1n5z0y5Si/YX9eNl8JGvGtac5Z/UC1b9putd09/SI2W6ODy04NRIVOGhMlAO8INRhnqMenCkBRTqH32kbbsBT/rQALlBGV4CB7nNY6nnrbbC2wIwG0/QvUtmP6SspJsdAmmPd/R/8L8cnIJLG7LEHBCvWkAXzwl2rOE6ih3iFt4EZ+A1Ur5CRqKPbOiwvrvThBp+lBQLITvdNzVMt9KOIMoaXFEe5zMVh39HYoVzJkmFZqYM6wsavMNLKEBm4kjaKZGukYHm+KELWgTk4l9pdgAq0Kd9D5OQq/KIssEqW99pcCmp//ixm2qkRIO64izX8wx7oMLyfeqcr9G38AbX1Zupuy+bz3MjmUrPpcZ0Bu+AUwBHtvHxGC1JWc+mPbQsDYIbekJAYhRQvRx5vFKbkTLgaTCc36Z5dyqk66GTJIV1zUFmYcajg0+jBxfwD1wBaOgUemtMn1+u3CnPFwoq08ZIZuHF4jvtaAuMhbu67Os6i7vABd/KOtFKchDt2fXa2PSf/BUXaVf/+VaCcge7UdwHc/pKRwScJpMaOAT/Z+E98qUOfoPlJXiBjQMH5xe+yBLY6SO+h+/sSINKHEE20xYYBGVjKjZ6R2cs8MXW2EsAXQVGZFC/qlcK/+3JKwD6zrjYSvrDc2Ma55gNoc/zFumVoTxDn9ioghzTG9Uvud73XcZfk9DrKGvk3eyuMFt493ra29quPFs7r+yjR+9PNgPzvi+btj18+HB6LkkcfSbRZiMr0+AkLrbzrF2Ff/rTn9YOW9tuE6zDk6PaDZuMmdFmiYcNetCBn3Un8lo6B2/VWQKT0N8Iq3Vh7J5EM5rjK7oaTevvpE/wXZTn4H9+ZeMXPumlKdn5TVfQzwpLdDnQAY96nM0ye8sPt8kQmo7kOTsDr5fT/Qf3274kGf2Kj/GXBDh+mkejwEB3gxkd8QDa4kE++HlkDG3J5u7OXvtjemtfX4TX09+l/9G//d+5ec2AyUatbk5vo70Mu4vm1uKo35wfTw931qbf/JUfdLvW6+vz6fTiePrD3/u96Rd+/gfdJc1bqgnDmzdH0z/9Z/9s+pd+++9M12ngH/3j/yIsBAm3p9/92785bQY33slzE6f1dZzK/+IP/nx6ffo2zx1Of/dv//r0W7/8nen/9u/9X6ePPv5w+s3f/I0ugDUC4/1Y/8l/8p8mINqd/tZv/s70Vz97Ov1n/59/Ph3S7MuG8iJk18dRPFHmp9dR7JdhpMdB1Mm0sRHlGAE4i7LfjON39OZ4OjlIdJlg6rd/81enjxM4Cuge3tud7FB3kKh/c+dugr9EuXG+DK7ubtqd5XIxxWGlO+T5/eWTl9OXLw+m/Yfvh6C3g9g30/7GynQ/QZtplAK+6yi3wzDIxtZeHM0QJtT30lebA1Bsps/B/dKdja5BEZxd2vo6jNsRiZswZ87/NP09vU4AxKsJg4HBGq13l0fdye3x3f3pOx88mu6l3bdnDFMUR9BzEGXiJbkvQvT1CNBuglPM7uWEAgvZZ4rB8LyRkyrSoauboaJkV8NcdehybRi3nN8QKEoAo0bL0KTTefCwFyPw0cP3ppPwxM7O/nQTRXKTdt5E+f3VZ5812LKzou065bwSLnUOM8ftOGWoZYuxCWdHv4ILSoyAGcGKRo4wrEc5nE/PnslALE0PHt5LXxqadsqi3R5vroKHt7cCSwLNfdujmvN7Oj17+TyCdTN95/vfa4bjsy+edGTqW598e/rJp59W6NYMD0cQuw1o+gg2Qs+ocHQ5kAIHCoJAGuUx0uet54RrHMNRc7/rwiKwsrf6DpGcwRq6xeE7wfb8EPCRlazTFBy23rRjYxbXO2UjPAFeFdqMwyd6DeNxq6PMr155tQIjMKbgyAQZ7WOkKHDtMFCUBThHf5TfqCJ2nXLyYuLf/4M/qNJmmH711351uhf5W7ryosFbzXTJMGk/QE9PvnwaZTQykowEZyRNRbaGweYk3VkeTovzOkqva6Vy/8I0opS35sozjBm4BtyMyzC0w0ihO/8NNWVcU5/74WdOuwX3I7uaS9EpDnjAv+ozr92aNlkpsFKkr968rBFheGQEORdeBGm3RwY7lIrjiBtMD0YbTscYpUFnfaWYBQd4BMyCf3gDr2whxV4HT3/QO0ZS8C5YNlJS5ym8n0cKn/cOHZ+cR95MLVmpDuEYCoD6ouVAwymt3OaePpsFEODqxMAN428DEn3rCCmtFKFHj26MAaaUAW/dwVyvUYHT0GIEOXkKP+Zad6AKnPQAgw8ztE+d2uBamxzOsmYOfKVu+FE3w+jzm/fgzYgymjOUklfoKJnR2lPeI54aZYcTTur6Pc8pg28d+Htub3bCV6OPqFN8wOGJxKWPcejTF2utyNZZ8HESQxr01DlCDo68ujznVNcsm9rxHd7JSxOMefj45Lhtg0153z3rc4ZrhtkI/sw76nTMZX3O/fXbffY1WEu9I2jgdNhACQ8KprqJxq3wUuoMpRZ8BpZb01r0kFkc8p63wRq75rUL6IfJlal+uxk0fxf/pey0uj5dBx+nuXceXpIEM4NjNX298/amtnR5c60vUBZcGUkTNJk6eD9O3U14ER5OLs+mqOjpLDaRbn14//709MsnlTN6QMICPvGRwIiN4nQtr9tIK7Yz8mptLrx3N9XYTglBQOKbOsL5HMFC6iNL6RvbALPeCUZvsSn67MQH2iM38IVv1YHXR33wN2hUmgcm9/MQwc3zkfnA0waCk+Itck020MeLcwNQ6g9MyqeMd/3NNFbn0GmDL+AJzzo5gIPrRzmHZvUfvb1QVoPuuc6xPoq9i1s0vV3A6il1cuTbr5TDTx4g73Pb5aPWD+ecNyMXl8FDaJwy6OA+natesz045mApr+aTjVQX2W3D+e8ogYRnBFKSTdXZKa/cjNMB/5BVh+vqNZrXMqELfI2177c6EqHs1tbOtLu/FwpCfWQiJTXrmZaPjM1y5bvDp9N9zrTptWS8jrt+5Lq2PQNWzwuW6Ba/6fJxfcBvh2JJa7yK16ozgxfKQx3gerDvPVSSJmPUbwQHkplgGO9Qcng3mRlHG5u7xfFpfFmvZsGjEmrf+2Ss/74MjXc3NiY7GVoKwrd5kODKtNu+907wlXt2Y9ZXLwY3+ngQv9BOo5vxCy23MEOneiOw2LCjrwuK3GwnUHr24uV0wpeOjearou3de3fr34AXTshZZTV05TfA3/GJlwvHDuXv4PVxbYlng4zyBRy5thw8GJklOzNuLtI3weSMQ0kF+Bc4N/i/Ex0dHxde8fQ87Z6sSujA2Vs6KHXu9+XaoWn6h8amPoK9O5qGbjMfOvg3EjzkDZ1n2dQGX1SMVBnCi2lbPU7l1eNc+t//z//7eWQEVOlxHQuGVVbrVhAVyKbNlSBxeyPKM0KWDl2kcmsNZNwY1m7H2etxAGJE//gvfjz92V/9eFpaXm/m2jqo5evT6d/4+3+304d0+DxO3+HbBB4X6UyA3EyA8PHDnWnp4mh6dfAmTsTb1l/BCCwIbitwo1iHcS6eW4thp5QQzdqb+DVB1tX04uXptLYRpogxJoi3Y3DCG9EQIUyCHFs8E8wXr59Pv/RL350e7W1M2yvp7604LgmsjBTZUOEyxPj93/tn0+Gr59Pf/Z2/PT28uztdx3Gk7M/CuLfXdqY//NFn0w8T6O0+SHAVhnr++U+nb6cPf/9f+fXp7nqUQHAjk3KQvvxn/+//qtuS/+7f+e3gMkFsmN521FsJPP7qp59N//A/+yfT3/zlX5x+9Zf/xvQuDCy7Jvv08iS4234w/cf/5J9Nn7886ohgdxpM8PX9b78//eDju9PRqyelg9EiuEI/61js5Pj81cH0+ijOc4wQ52x6dz49vp9A7+I8TsNYTGltg9EU2REHJYUdMDGl0ogqBybqkWt4kGLuNI8cGGunm3rEEESY16LkGe7lPLsa/tiMg/pFhPMnX3453SJEYWi7M+0l6NzZtEHH1fT8xdOObnEIOvUxziJWp0DRTDYFBLIy6H56ejH95K8/T1CwFyZfns5OXk8fvH932t9bm86OXiWYXps+fv/jKJZb3flQsB0ypb8J4gj/3bsx/Lc69/ZVnIFv/9wnVcrWrvV9B8FJM/BRmhrmlFfhR9nBBQHuKFSu+70eGHbSL0Ga4XXCpx4C6DTdE07VC446sMx3+TuBdPrFaNehzuEaIWXQKH1tUMyUePGf+9pITYuyMbALh7ZOfs6zs6soyBHUaLuObJ4YwVKuV1FRDgK/sTGDHX0YTxk92SAKT5ZJ1pQRc8j+78VAdBpTynXNVPE0nGWJCe+1uoz+KMxeNpzrgmWjCGjPGSf71u+Bv85L7sm+vbt4O50fJ2ALLoxcCTSCgNYxRm2GotOvWSHOR39TbsEZJa2c03U7OTWRkPuUNdq5Z6T68vbq9DqOdPEagzkWE59OG+Gje/s704MYGzLtfVv0I4MgoKJQjZQOvgDAWPOkvfYrzhbD0rai5+yGGiZou8ouhT/d6wihwChVnAd3Ago0HEGKkbvozfw2Imi0Vj+0YXRBptVOo0sxokbsx3SiBFe345jqT9pB646AMWh5Dr7r2AUW7TBY6MmhxvC6AsYai/AKY8YR0CYe84knkaMcq6/kJLLVbGPqwXOlW+qvvs5vOPHpWUZsNvjqbkY1n9rEQw7lGNH2N79NMR4w9Gbvtx31Bl4093vGP173HV862p+cnjWaM+tMBvdaQBRYbVQkePXul5NjjlKey7MjiB84VCf84MG5TzO+wFT85JppQWRpdgKUm5/3G7ye8dv3jvKlXfccynpGG8q1rzmU4fSaAiNQt008ypk6xR6kYAMrvKKfgTD0z3PuhSEE4WvBKzt0W5nQTc241cwRTo4kH2e603rxS3RDeh05XpsuU/dFQDyvexTc5Pda+DTewMjgBn/0rCmWeAQPrgbWnTjhdpTFI6+ODyYTxK9jq+mu9997vwmD13Y3pUMJQ9qAC2aIjEgOdKpRbMDb8mxkO/Cjr3DALoR0C33mHn0jULfu1ZTz4jDPET4jfwI/zzWgyqfy8EdGyItcQq6ENnTo0B3a+orm6gps8ENvCMbgTv+Cjj57leBRyEq1m2EjCVc5Sxu53fbQHy+pZ66bbnGd84reHNi3V7YQx18joHLM2XzPA8Zv/VcPih4FqGin4rFw5kyh4qcBiOs54VE7HZmI3Ix1qWkH4Clfvswz+I7uAL4DrE2C0iPt2+DXebTYCB58Ko7HZf0P37yuzJJPZfG5E2yuqQOu3YOD+iXhFY626fqCO3X2lSIJFrbjf+i7ERCBjSSyGVUwAwa4cfruULf2/G6f81ugzTci47WnadsBFnBLQGoLjJ7BB5zwGaczXwQ5xROysPL4gr1Vj9eD7KUOfVIHfUc38KEcrs284J56jVhJolbSQnd6iPw+enC/axjfpZ+r+e39racCptDh4eMPpgtBZwOsq+lB/J2uz49MCqas7X7xKjYu8iJRvbO33emE9aXi69rO3Z4KYymOwOz1FMjq85Bro7N7CWThEPzgtfP48D+8NmBsAOc1Qcq8fvlqWrqSzBwjgaV56kDrnd3dJr3HS4fH/gGlOf8hOCMrloegPXyAUTDKvxK4qQv+JHJKZ/ohdAUX1t0JvjfiZ5JJfurh4Zu2U5pFz5hC3eRLruGzb/KfQzl8og07mrPBM318ug9e/QSL8/b/9N/6b/yDd+dH0/2dtem7j/emB5sh0Po0PdpcmvaXr6b3tu9MH97bnrZX06E4QbJDO9v7QdJV4q7T6e7OVoMX76yw05do+Hvf+/npxz/5NACP3XpEm7/1G39r+vW/8cl06/zNtJ5AZm89ztK7yzy/nuDm1rS7EqY5fTMlVOq7nQRbjx7sRiEb7Zmmxw8fRCEH0XlmO2Ufb69M39qPk351ML0XZ9qL+zDt5z/7Ik4JoxODhchxNI5PvIGZhhzKyFDu519+msh8c7q3uxmjMBwS0/noSYi6inPz/MvPO4r08XsPp/tbYfILL1N9N+3tbHZa32mY1kYXjIHpeMcvv0hQdTN98mhn2l6OcguDmef54MHj6Y//5E/7hu6f++Tb070Eal6GHPGdbq0tx7E/mr549iIMtjU9NPdzw2iEuaHXEYDN6ST4+6tPf9rgaD0Ccf/uTvBxLyrzYjp+9Sz4Pa8TcBgBc748PusLiU+iHC5ikS4YznTMBhM2qjg+O0rbMZi5dp2+snxGYgSuVMlQiMPpyuUq3CpIZSnQXC/jhSk5nudpTwD14eP3IhSb049fnkw/eXM+ffb0IMGd3WfG9rRxD6f3Etg9Dr3urU3Td+5vTQ/CY96jdBN6dX1ALBkYNxKAau/8ktCaa/71G7nRkYE36vf0eYQk9ftN8PaD26vwyf37d6cPP3xf4WZhluLcX0WA3lwkQM61rXv3ppM4UscR5pW0tf8g/JV2TKE5S7/CLQm0V+vQMbCMQqeVhAZ++c0AOeDL6ArnwYLosUZonNYaOFdNk724nt5Emb15+SayEyWcur588mQ6OoryC077Lo30WZDlnU9wb4TKJhTFdz412cXE+d4z3+Oe6WbKmwMfp/xUZmvxPfVwhKyRsg7iduhEJmV7KSjyaiqZKX/W+UkGeLFwGowSTU/xQerGD10TF6BMI9B/I7EcHYHJ9XUUWWA9SSB4nvt4F3YYFUa+01hS1smZZd4YRkooVQ/eUldwLZOam1WKjL/RBBkuuJj5kgPs01z0ToFp/2urK+MQQrnCGyNXw57f+jkWZXOWRpCPrrDIAfk89Hnx5mjCaaep6zSMcBYEvAyNvnz2cvr0s88mW2ubG38rwQLH6/JcsDLaRg+BQOlYPOV3eEgyxHejwQ6BSnodXWR0Y8inTQeOzi6m528Op/Ncuwh9veh5JUYqXQ8swXdgJtPrO3tNBHEs4o40EWG05SK4eBVdfJH+ngU3byKbp+HnKTChTy7F+VuaTsNj+PwoPHKaQNZ16+QuQjefpopfgiE30kQc2bXQeWzvzEkwzRXd8NK8iUwDtSDCi9LRCd6N3JB9I6gzvefDd4ZJ8C6o8jkMqek3cEbzD8cmtdcpwCPD4RiOEiPK6aGfBJlzHYzk7KDMTgyDyfh5Xts1nPgtteM1wYEAlNOSr4NnyktKDKMt6aU+7c2w+j7rR7+1o6ykiSk19NKsu5T7pvH2GxzqBNNw2L4OrNyrjCza8Mxs8PUDaLnTxIYgSEfwOTeMfkIb2VwJUTzuXtR8ivllim0C0VwTVHLABDSdrpW+WPwdhESGE/DlbwShkUUyJxBNPeqi+ALWtJyAfjn49NkX2hrJyHNwbi0y/IDViE1HQlLfUfTxdWz9ReozlWr/7r04t5wmTtbQMx0Bgfu0DWoJXs+iz7ybmM1ArOeYNxvoS1obFcXG0i+Bs9PPUmZM/0uduRZsBJ8y4qZID341Q8HygDrH6aDNB/CYirSZi+X18mjwZ8oZO48+tQ/xJSSWKDJtcOjs4gpOU4rIOp1Jrm04VFoKonKd/j0Or9CzkowNQo6OA62knxkm4a3CEjhS+Z2uH87vwEN/O02Toy+tr5XUpK/tMFuaLk6w4yV8VyTnoGvxpQQbe2v0RoLamlmjJHwWTjGHGd/gIaMKyumbl7Jax21XXOXU1bbSzhhdDTvls20ETrs2znCQ11k2yYDn4Nx3/K6c52wqYfQBHdwT7Ap2PIeObJ93cJExOsVomvY9r18+1ad+n7M8zWcD8lyT4PQJBgGuZ8fIzNBf8KYNz5gNUllMD5VtAEznhh/GsoGyjNutr/hNOc9L4Ok73pFogoO5zRlW1zyjf5IApu9HO9W/3N/brX98Fh93K8/s2HQqdaGpfocw6Ut8mdQ5dqXE+ygxEqzaLY+mHJ1uTfLrN95Ja4dd0/vJRYKr4LjvUw1+JBGbVA5sNu0Ap/v64dRRunvg2OjioOFmfA2zQKyxc8/RnXfz/Oeff1474aA3K0dBnAAfv6EFes+bIp0mwDGqBjaH+pUhG+wTmSte006Tx5Gpvi8s97WNzuorXwVv5A9fuQ8v6OlTvc7CknvwZXbOCPSGvLhOv79+/bp9m9deLf1P/of/3Zvjo8PpV37h56fDl8+no1fPp1//m78cgsWRQaA0bsqfTohwT3gct1ajAI+nzz776+nD9x5M3/v+d6bXBwfT+tZOgpk70//9//kfxRFYiuN7OF3fDpBB6tmrL6a/96vfnf7er31vunUZhRpiru08mD59+mr6j//xfz793d/9O9OHj+5N5wcvI4AJYPb249SG4ewWFwWydGtl+vTTT6e/+JM/nn7rN3+964uOXr+IWxl40rlTUw2Pr6b//J/+0fR2aXu6vRUHMddfHqTMSoidOm1RvRKHSGbr2ZdfTH/7135l+rkPHk5rtxIk3BkMKbu3FufgLE6N+aP7cbzX8zyH/IYDc3IYpr6sA0H5nXNU3t5Mz16+7BqstSg9gepeHHPTdWIypqPz6+mVACQCQiFdnh1GSIxexJjG6bgMoa7TP076YRj77OjN5KWOZOTsMkYy+D68jKK9GE7kWoLPW1F4goZYnTIiJ5YBNKw8Z1cJ2VYEcR6F3NvdjUFcmv7yJ39d5jQ0jHExhxf1NdtJ9BgjApgvDNValOfpuWmVG93cAtPeT3CiDKbtG8oDC8biVK/c3QuLrE/LqXM5xmoj9TMuKwmoYYTRNz3iLOWvZGRiNA+ijIi9jUdOEvweRkESDMGNkQpOq63a5zUqFMRf/uVP8kz4a3mrTh9dcufO1fSrv/YL010vXb5IAJE6gpTpOnx8GdxXaIPEMR87wha4CMosRCPjB8/hq5TvVL/APwu3swoJTsGBZ1If3BWqKtJczHdOvjoFAlW2qduzbs91pfFeczrm8n4OJ44x9AxnQMZ7wDgrAN+7hiRGeUxLMCXJIvClKj4Lm9+lDkZ6f3+/o8EvX71qnyh3fR0yvghgclp4O2g/DN8MH2Xic3YEHYXxJjSJGzVghrbhtOa/4tDo05whVYDjJ2Jr9jPXux4hZcDxjmMDj6HnvGWz7PXbBBqm3oJHmxxBjv2g1dfbfl+VP4yWhm85A6nToa8NbHJPGU6R5zltHHJr1758dTC9TLBh8f/ttc3IduRP4JHy1kmsRRZuXV1MdzfXp08+fDytok10iVEj8oZ2+svZkLnTJyd4wL1salSwYFqRALpb3aaO8naCprfB2ZvD4wRW4RXOMmOYM82272TL5jaBOugbiQhT+BhOfZUQssj6MPJjS2Jr1xhgb+tfTX3wD2/MmuQTLmWIxlS+XAuM5GWmcSAv3fwud+YBhiqX4kClzeDOFNh5Lnw3E4osyXZ7YSadgD6u48tO6Q2s6nMdHbQz81XxFHykkXwvqSojygiEXeD4hhR5lrym7twrPwQ3YCcLZIODg+b6xFGhs1zXLt73jN/KyKx2i2X8sGhbwL4W59SanpM4bBIG1l/iarLvGLI6+E19jlle/G7fc5n+MuIr66lN9+Zy3zzmOsz28Kz7cEMufGrPc+7N39tWTnoC7yESuyKoCHcBtnJ2E9i9PiEoCy3JZPqacjahWaZf6aLcNIo6t+uAX/raJlF27bT+r4FR2vMCbTr1LDIBb9YqbaSundBaUuDyzloDe5p9JfYM74ji11M3GEH77M2L6TxK8yrPWr+9vbZd/rSm0W7FaDKCnOCWPtKX3G/CK9WBz03th9mrdugym3PYfbSXU4dr5IRj2Ge0oZ+5Dr/0J/zDo3pdc59zSGOVx/O7uOcspqyAQYN14ApjSuZct2txyvTVCZfpr6AjAUeI0SlV6Lsch/xOZEe79ByLnWbTFl5GP3WNxLSrsvOmOZUP9BN90SsdFEDXLuWPn8bGeW8j+P11I5bQUJCK99VxRQfm+26cXQEPv8FoX2ci0AmRs434Duzal0+fFB92FjbF2xIA7dBn+ICjigfvxE8JoxVH8DAoPA44hTNtoyE7/vLg9fTi1YtRPucsq/MIDocdLO4NW2ezpOMEGnaHS99TxlSy4zjc1dGByeiV9Xum5KJLp00Hh4IYxyz72qIT9MtBnrQDr/BgNBOO3AeT0SnPuoaH6MW5DiOibD1Y9U85SUy6u7ISurO/Rq/pv+7slz6i09w+mLSjn7NdVpc6Oeq8O7q7Mo+pg10zlb718UfTZeo+imO/H1o+jF/mvaYCau8LlWxAy3BnAxkj0uoXhG9v73VNpBlbdhXd2duJ7b9ocMCmWTPVGS0h3mYCr1dvXndGl2ckGAevbzTwm/tgg5oGNdELYOdDGDEq3+L726aODnqwZ4hoVGqebkoeyZmjSf76EoNeZGDM2rlpkGV0HG7pVLzu6Hrj3PebbfTZ9cyB+zJ9x9+2cxeggrMzYSIf4HPMfDDjX1voiU71IVJektprOlz7Jo3cU9a1yt7/7n/270TPXSWqTMS9ESZ5a1//oZwKbuTDVLiLOBmc5xPb0lafRUGHEWSzEeZ+BO+zL58koHrVrH/QkcauQowAHITY/nvt3en03/z7f2f61nv3U2faCbJkQwVtpu9dn5+G8WQ5ItR5/ieffTb9R//wHzU7+1/71//+9MEH709vL06jgGPQKfx3MbxxKDC8jO+Lg5Ppp1++nh589J0GNP/kv/qv4qhcTh9/9H7f+XQZBMS0h4HjwEf5rYXo6ysRhqUQMEjleBKKf/if/OMg63z6O7/zO9M2hoyzYs2AoFL0H20YYlmbQPHGcWMwwtiGNP/w9/+gc9h/8P1P4vZTjGHauw87IiIb3C3oQ6TVtTj0wdtynDjvrfrhjz+dvnjybPrud783fefb356OD1/XMbK5BgfP1rfm/+urYIkhwZtPXp8ksHtVgn7w4XthnI0ypF2fOL03IXykq7tBmUN+FXy/u2NK3en0+Wc/q8B+/7vfne7d3Q+TmFAfvGKO0p6yobQSfEaI4ICD/+rlm+kP/+iPapj/pd/4jQQyu9NxDKGX0lFOFj9zWN5ajHgd/MbJ63SmCOmf//jH08vDw+njb38yfetbH4en7EwnA8m5HtlC1tV0vdqYgME4mAv8J3/8J81+2Mr/J5/+LHT0vi2kM2VQ5o+sXgW3t6df/qUfTLs7cbDOz1SX9k+n2wmSGSKdqxHNVyOxPuFVYKTv3MoKV2Sy1yMo+J3wVPCCePgZ14cuGPUNoVS2bdjZL38EFnBGK9DJ7xEkBd35j+JYPNL+VzmkcaMA6naol+MKJz1TB3jA5zoBd41hIFcyiQSebK7IlG1u1dEwR/pAtix48YxsTttdtNHpbPqSK/pXRzKwoes49Gh8VoH0Lzz2bijHTqlpX9xP31KG8Rbwax+MsszWNo1pLc6FYQvMHHNTZs6PTztXWu0alNUONCmnfs+MT0eVsM+044QzjkmNWZ4zJcgf2sq+D+iG8wLfnEcvnz6MPB+HP86DUxtznkQvSaCgBedbgsKUXtqJDP7c48fTFuB0ONV2rVKucyIbsKT+ZvvThp3IOmUoMsw5QDN61YNG0ijsvuRVoiGySbeiIweZUZCNLW+0/O1prEEaU0o4jZwLU2A4NGfBb3knbRb3eW70P05U2iw/phyHiDyZXnN2fhyVAp95JnBwANBZsMuxLG3hT31p37SuILA47bSq3KdL6AT61cgBejrKV2xK/uAI3jtnXoAbZh6vfwjREBGkPovW4Yy1FsKdYw6oO1W3d9Kvyk/0a/Qv3PtNLvTzmwbQd+W0pQydpjEOAV2rD/qjXsbeVHcjDKaA2NTCp3WhA25Tbr13bLwSQN2OGWZtDN4OPkNHDtmc5R3rmFq4feYQGIjw6bDJyoCRAzcSP/rjmOt2NDOd77bb5mpKUow1G8KZYFt/lEnd6vHKECNpHOald2Mty6rEaeooXaKTGjDktz/0M+KUf2rPb7owunY5AdlqcADnoaWkBdx1JCMstJY28edS+s0Z8w4sUyxtRIPHOLvdnTY89uWLZ8HtcafD0uE2QSIXbNFIWuRId+k1UyzpRrxuBofNgtLhZtGVr07Vt8IfvqMoI0F4ZfQnfGM6Xf6qP1q5Yzhk9Km+IAt9hVZwPHTIaDu1Br/pA/lGh9STOCZf1Rkq5LeVjwGm5eHcxj9G3Uwn4piSYcGVUY0IVfppmrCAadiKBiGpG8trUj3aLG9VNwvABz+AsbYnF/ELHACo06/RtfWmYOhDBubEg4tNUKU9uHLd6KfTqNN6ZHo1fWryNHyFfziX6pDEMZWX7pGwLdzwMEn0Dh3fEW10yQX8aGSviYW01eAvnzaAMv0ZLfSrSaKUK41TBn6r6z2TB9gqm6blgRGUBn5tw6MRR3rKbwGMLbUFWKdGN/J8sJP6I6Nph99GBw0dMfQJ/IBhlgW8shP/QUAyXqibsuHd6pbcFyCvRA60JchMidT3tnpDvXhd4Ne+hN/J/9Bl47edgyV24ckOhOTOWjS0bLk8N9oZctnXQ6AzbAR22nRne2v65KMPpitT/9LP/a3NTje0w+5FYNiMLNFRqSx2OLY/wRIbYTkI2Hbs9lu9lmAx/L6+vdFNGeaX9e/v38vvsUGDpPwXT55MNyl3K/rPaDYbRkegt6BCAMqvrA0PrgdvDv1aXyR411/X8cOWBFj66MAT+BG+yBw/RCAv+LkQyKXb+A1/lAfxUNo2wq1+8A7dGPwtB0+hl/hjd2cnNin4DdzgSlcKExqxUXfih6Qj5R8w4kX9ETDSlXge37qufwJ/bRvpcoAFPdG1uj10VB6fLP2H/6f/1Y2OdH1EhCDWs9ukP38ho3A9ffDee9P9OGQyVul5lS2xttufUZsffvr59MOffDGdeP9SBKBmO8JoAwkvJGwkHqQSdk4VRjf97sH9u810ccqV306gMwx6nIN3ywmWrJ960fZo963t9en99x7la5BwfDgdJ1JnUh4/eDg9vHu3AZAXC74N2z1/fTg9O0hUG6UIUcTzQYKH7fUg6ep8evHieRjrfqewpbkiemSab012TxEkQZiDI09Q3CeQhJoS2JLxCTIZNIgnoG8S2R8dxoDm/t3d7enR3m6ImUg/jtNRDGvMVPqx39GZcGcYrXpievHqZYcUzffdjDA/Ds4RFuE4iN5HRFl4mScDgEENqcP37//ZX8Roe3HpWun04P7+dBlmFK3blTAdnvbDYKJ1joJpQIJBc2pfBg+CXNuFv/f4YQLJtTrd5uUazZSBv3/PeqaxAxGRPjg6C7yvw2AWG15Ojx/daxkvkn57cTK9ePZ0OgztN7d3uttjNGiE01D4Vp8zDc5Od14i/HGCq6A8dIzCiUC/CQ7gaDdCj0FDuvINPDx9+ry7HjLiAn1KkcIMSQKfqQwyg8PYnJ4eT2uh9UcfvDc9Sr92d7bSzwj+2WGdQ3TmmFo/sNqAcNCPQp0P9TpD2t5D4zKL/1N+/iSoDmUEzEuht2kzrhOwMXWPVOCzYSDdEwQ43iUAk5GxZsd8Z1sXU9wjO84pzhn8j6Ah38M3XpoIJxQax67tkK30y/cqgPC0e9auSXCMHd+iIL/8LIH/92N0jnMepY95jmhH9ik3dUQ7FU7ncPCGeUqptqNuhhM+9IVbaVqtYyj/0CHPcFDq0ORxo6i29x/TkfRFZnAYNjQBdy7WOUnDzWxpi8FknLvwe6D9K9g860Dzynl+g6fZo9R3mmvFN1hTL4zDqBdC1limPKXr4PQchW5vzi4mG/zkxrQRHpZphk8YCKd0ZzUvXL0XHr2XQGtZgif1a9O0xeqE1Nv1QuFR02co6oBVZ4+DZbpVp/JEgMHbjTDyfUwJiiHJtVvhS+/xEehyxIysoQ2aclgYDpldxgkvmzpqJMtIlPrgE0zqn2kGFzOfOH13+O6eT8EFGs1OR1RSYXePgzsbkOswFc4vfgnKoh56x/V8HXWVtriYAzUMm0Pb8znT0eE+fusUsFzuKHf6oa65HB1YfsnR9tWZU1IJDIUx9133zNzG3E8nAz42eODESCpxzvR9PDOyzKsx8GvTefp6eDqm7ioDvrmN+VCn39rQHnz3evrBMbH+w+gVmiiHr5pIWhxY+ybdEGRxjsGhrtEPcj+CA453GhvXoDI/LV43gi1TLtixwUQw2zqNEBjBuW/nrvxeCu+YkvQuDQlqwc1hqZwF1zW3Ks51/fDZwAks0UPuVf4XOIUH95y+q8/3sRB94MpmMWyPHcfypbzOdpkGdGA9cGRzLfrbhiwC87abNoezI5BJUJc61e1oUiB1bQRuTicYBa7zq0j4EE1E5FnPfM1d8GEqWWQjfBo011GiS9GW/DjBzydquaXhRGpjTBkboyHq7u+UhXcyAzrb0W8Hv5wyOyY2SKcDNrYa5JFtKs5IknYbEMb3IhvVCTmaGFFvafx10pG+cm28l3TQQR36OOMdzE6/3fe8ZAA7envRJ866BKFRYveVbT8W3x23rBGz/X7KoQe+NdWzm+VEb/MPOKu2xu6IdXASLy+fI6OfGoL3AVPA7tlkUfptI4Hq5+jIk7cjAZbW43uMESs+Y/kr398Ft3RcNwPL972NzengwC7HZ9WFZ6djKhl+UDeHu3YvfGSnUfQ1xRO99F27vqej/Z5O57qgK+3T9dGrywn8KZ/uyhcFKHBmg9zvLIPwA5vN8jX5FnsgOUBm/fE3oVFggD5wgHZ8SG3Roy2QA43gC+7ZGeVnGjrgQZ8ktfFeA7/Acp2AfCt27LvxoS6ODqbL8P+j+Id3Y7Muz06a1m/CP3UyzRI2XqEkMQFn+AnO2JgGcOmvDR/YXfgBx71796eD8DB/+Dxl3hwdT7dNSQxsq/EVz07sXDj6YuAFzHBPP3ueDzfrBL+ddq7UrnIzv7kOD7XbgcvzDvat0wDJUK47Zpn2rIOcOR3ar+znlt2w7QBoQw+8bc0a/YVG+EgCV13sZVDQqbj7+7sJpr2ndNhM0w5L0eAev83JBfDhC3wKZvWAH1z6BQ7llv7D/8O/e/Myzv39BCmbiYQFAashmgDLFAFDhSowrI1BrEn4ox/+aPrzv/yRMdkY/u0A9nbM28/9djqNyBIIQhjXGpgK5NFXCByIHYbPNUQAEECvo6EoPgwgy8C4qq9TF8KTsuGE0ckYxKRMa3fCEOm0bHOilxjOOKxhQpGwLJkRp9PTMEAYvxmbFKOowEIxQLqj2/rmJqahPMA3GzII7G5xEWIET9WBbTgBhTvP6a+6EHnVVBY3A2GdZfVEKXLzKGQLsxHSdUr2Tvrt5cKIRvC1jTGKo8ACF4zAELybOuHmtYOLgmvEDFCApV2OXbRolQJjUhyn33XYgk+ME0n1f583DVIGUJBbmoA5BzxSgKJ7mx1wqy7Oh3M/Kx9F314S2vQv1wgkJdx54sEJBuU4l8bpD97AjN+cm8vINiORFmQU1G8qg2BFdqI79OGl1MFZ88K4ZrBvwgsLwwRPlwmgT89Pp+3tjQi9gOW024zu797taJm1eYzD6clRnUdZHQYzYMSAUHBoG+zYxr2ozH85/I9vK0yBAfxwykFHg6sovPwsHdwr/YI3vCSQ0HcHHNrF6Tw4vHNnE4mq9OCEIRgCP4wafpJl4uAUd3keL80CDR4ZeDik4ChTv/FQ76f9+wnWBa6vXr6Y3nv/MQAaUFPSL54/i+KJ05c61eGsYUyfx8jQ+FRX3RT4KCaGgsOLoR4zkzbTV3ROFbKAjAH+FXyQOThxqn8Kbhli7eGHGqIEjWjukKjgOKELXrKpA9rDt7bBp33sPkYBh0EbjmAMUQibx/M9MprnvEcInYcBHI5SHbD8ydwpuLy+M51cmBoZWqXM0xfPO4XS1If3339vWkkdS5GTva3NOkTG0kDjHTIMwZiuo25ZsNPgY6yjQAPOGmBNW7tMAAduhpZRq1MVuM3lPomscssvA1/ryndTCOEcP+CtOimRxcpjylSfpSB8dOF0+SpGPLic+dWzrvmuXtfR1BFQWl/1Vu8PncwAwbVRJ7+7Nie4hnvyqV2H9RhtR188k8/qwlzrSGrprKTeONJOYEAz9J/hnO/NvOU7Q6bM3A+ffpe3F9d817cB+3Doynt4M7zgvtM9n1/VkzKyzuCzcQMQy/PhI8nG1BR8pp+RV1OPLqOHrDVS76y3Ztz6rv7iJ3Wo33lDPwU2TvbRyXGfbUZU/SnvGP9//Wnr/jKvK8E1rA0ajXaq/z2b+uGbM95+h/aCr4tr09bQKXIXha9v3su4DKY+FrjyZawFDG0WDZOM2g/l8kcuNSz5QT+c2agndOULgIE+qi4K7+DPrm9JX8FoWij42U4L1VUkgAK24KpJDfgLjgc+rXUYi8P1Rfc5evidTcHnvZ6amjmOfrPxDb0AR3Zj5Li1QJ41hXDm9Qaki8No7kwbeJ1pIEFhtMQo2IzjlvOXgmYdrK8J5lJn+gtPgvnqpZQJGgJr9B85z2nalFkZ+LcjkykgKGSvGqzl+wjsxuZPfR9a4O4oG/rmSLcaiNQHCm7wLpwbKRbkOEpLZRd99fsrpzbX2pd8xw9z8DEHy+1HbbO+hCZpt/xEmaT8WsCUeGj2noymvvomKUuns2vwYySrvGkUwKN4L3ihn+BVn+hoiWsJjd0E+vpylHrPza5Rb/pXvk4FPvma+BfO1DGmLa5MG7dWu76bXddnNgF/BIyveC8AwEzsRpzu5cjIquBl+Dx0l00X6C7ltSEJ2LWRacu6dssUNuILe9l/A4/U/Tr2CF7ZZToNDvlAfFNrb42slT8XNACH8g6wY2hJX7i10Ra+aXCLt3Ot/k+exS/kLrVE7oYNEwwb3TIao2/qlbzzjkoJ5IMXL7q77uN79zqjohvIhU5G9PgEpVM6sZvAy/sO9YFtqq1YtGum1v7dBFMHB9WDRpn2E4yRwY5ShbcFWpehV19llOCKz8KPQQdBBd4EP/jm07U5SULGT1PeAfeO2abhB76L37PsVXbKT8P2zTjFg/N918Z6tOv2le8keU//4wGjY+R29p/4tHiXHU61lY1uZIev8U56j9/BTFbwjYB67hc7n6aHP7qQR4f+zHYMLvR36f/8P/hvBXY78SXiDUIhEqAUD70lYHr1+s30s88/6+9bm4kG3yVQOb8s89rGkaGt8sAQaYSB6vtk8kAz+RE+74Sp4Q2wnApCBrhuopDyOgAwSJE1sXUk5BD6cnfg8FUHDbVTgoYEi3BKLxaCckyxPjdeXoogDJuMiKk8g6BgBQvkYaxW7DpmXnx3FL5UiNjO+Z5Pp3uUAOUwC7br7UcNXQgdh5PzVsIGt0a+SpAQG9Mz/oglG3U7Qq3bhE2Www2Gn/A36CixRyYKAbUp+6c+1ykKTv9wcCndoXApDfAP2ujA6Cv4nVjKfQyIdurKvwo1+qOEZ7Qv6OCGcJo7rB2AORxoyPT5k8WhtFtnjHiqUlmfYagbZMWR5gTiNW3ZkYbRwewCT1pFQGK3GJ9oIeNPact8LL0jeIZn15ttAJsRvNM4AH359e52nmEY8vx1ePVSgIY/SKvFmqvTwwRc9+7d7XRY2fWzs+MqPNb0L/78hwHqznT37r1mQLyBHO9BIJgdpovBmb92MjyPX4eQtmjaG7wCH37bSRC9GIq+jC76n/NROqW9dLsKmyOCV5wCbYIrSLZYGv9q4+t2hmF0lD9SVj9bZ9rZSz81bjpgwIhxutPpHE+++Lw4hA/Sq3yfy9lsUGEKn/jURfQjOxzLtFNao6+gIvRwjaPh8Bx+NqLoOoNB8aETHfAswR6OsUsRuazyzHPKC0xk1clGgBj9SF0BpOXys7iAdBnK2ammV/AvnKMLefDpOTxn7VcDcvDknsQIR8YUH9NQn8QZenmS4Dr1mRpodIHRpJPAaNrrSqqTmb67sz1tGtlIAU6rdYlpKPI3Aqe+sDXn25tb05fPjcDf6RQLgcr9u/vFkyl0gkejJOS7o+PpL91JtzYjnnb1R6VkW7LCxid0CofPc0ZEZFDJFvxYm+jACzOPzEYAn/jOWNAH6l2LHFt3Y13AyK7ioThoedaCdo4c+eOY05vdQS1sU0cyB97pSEDkFE+gmWne6IMujrFdPAd6JB586hfjPHRXFXeNPnw347qA3+kZMMyy5xo+n/tXHsl39TD6ZLKymTr0Ed/5rf9w5gAzHYljO8KTdis7uT92b8ydBMZsSdd15HqvqSdtMbx9OG2Di8yoH27BoH47x0Wpaa6YYS8GD+eXaD/1mXE+jlbWWSIDH+nDAv653/Mx+hJ9mfboHPVxRBHJvZ79SU7fTSuBl71RrlNc8f4Cd+RDPe5rt1CoL/rfp3ud1gq2PDPj3NFyPcf3GefkqiMDOegPAaBCpbXCOUbScvTZsR7fAm87ONT0BXjouxlWtINDMNzJ83jeyBvnV+IT/ZShoxx4/Tz0cAxcjQSB7/DFfjax4HdojrcHTMP+gxnPa2fWlQKBebt6QVY3J7LuNH08ThC9urs33QksXUYRmcLrZBl+KnM90ib+SHm8ave7gZa0rb/pW3Ed/qutjzxygE27CheNNZbp28zLYFQengS5+tcR7dzni8DhmGUTX0W9qb96Pc/iMfxVvkwfSsdcyyPlFWd9nDwn8cq5bbJM3SkD/spXcDuotOBpJHdXe87omdqVHEb57dBLv/YdVPkTMFi/BDfWtG8nwHn65EloeNHRVjbz6GQkwsz0EfC1D/nNZ4I6PpbfghWjNWgk6WfJh75ztM0OOj48KL0lapHbemSBsxGyq/i3DXAjD2fhHYkQfAWn+m0pgdFgOg1feCUAHSGRwe/S3+qQGae5RxhLn/RO4uwytEB/dJtlYrZjZYN8FrN5wHP8EluqW+OKHza3N2sD9S8PV77t+jm/UgAhzi5Py1/sML5/F2WEVuQKDgVQEjESuhKIna2VR63z0x7/7io4HBvI2KX7ZDrIWfnN8+GAaTmBDNyQMyf6kpv6aIDP4boynaoZnnSfXLjvnj7Dk37O9Qwa4teb0H5MxR46cRyeRQ91Ke9ez9zLU30W/BLNfUVJyqPbycmY/QS/AqzdBKiSAPws8DVpye9Nna7BB/8T/GR3tEefLHRmrqlbe57xSd6VX/rf/jv/1o3ozrG6st5MyU9/+vn05dPn3VPfphIpGUchSM+D3T0qkoOxa4ANtYVgWALjjaHTMFRr1Id0N4QuYwUIiHQAjBHy6R5hdocTGs7MmedS9nbaZ8j6BvUi3DBmHHIKIwZC5K1TYDFEjdEozCqVGou0HeaiENTfLS1zkbIpp+dAwEFIxjOlFMy9EjDw+GzZ3hrKhzJBTLc4iH1eX1Om/UzxLsBN/yrErX8ECa51m/k8i8ERe8CQQC7EGs8MmJwa1/cZsGE84S1ETfBR0NL0uxjWr58dRoKj0lGjCEsLpr76PfmpjD63f7lW5k1Zyrj1BCZBrGDDM85mNkua0VdKQ92mmRBdBmvpKmduC6y8e+XWbcp6GCltUWgYFqoLlGfSH7DKrnUXurYRekU5jN3H0pc4t54TbG4lgOJIeDnuwZvDKhCOc0fdUs/YEUqGhjMdWAQzMdwyEscJcByzY3q7TvbSdC9BiCSDF+kZjVjOtfcfP5oePHzwVSaj04UWNIJOgtjpNIFvNYaQLOA9/QI/3jSFy+E5waGy6IlOY9t3CyWHYwYPhF22lRGn6NBAAIl3SoQ8j1aen+sqfvK80z18w0GlGD/85OeCg6XpJ3/94yoThgGC0cGLf2WkyRyl0ClYqZfhVi+Y1RWOah9SzeIc7cmijix+qtDh9NsfRe0MiVKWc/L1lDIq5eJqbPVco5WHwcwVw/8Wqs4vHmz/cgb1aW84Jg28Fn0tbGnXqX5Ir8GtIzlgIo0SDnUw07Z28RqO1Z4AzbTAL8NHgisjtXbSFLDI69Bro44EPtEt+zH6D/bvTrdiKJYurqb3Hj/I/Rjmcy8Fx2t00/p0GKfr6cs300k8CO+ZoatMvfUOOg6ZDSHAZKdJm+FUawResFkv0Lnkad8ugg70IJsyjxytrgULHSMqlYvZsG2k7Rkn5angb/7u8N0xMqrBaxqpbPae7PRKDRGnCgEFHnDb6SxoEfzZgbR4BlMeHM4YBx5M0XWezeF6HVd0yjOFJddnY6UudgBMM71dG8f4BBeHZQQ043nfya/+ggG/1nXIff2cHXv357od6lFWJUFfdcNWnK2B++i5RTsjTKQXvKT23eTlmdYRpfIGlWOUhax9HfT5RLuuLUj/9bE760Xm9b1n/sAw96P0W9Cja6SCb7aODgE3eJyVKsDm8N2/+WDfBh2GHdXVJiWjK6yhUZ+jCbDgNmCk7+F/MLTtIR/o2wBRXfCXsmMkDkxDF5Q++ppTO02U5t4sh56rHObzq5GgFIQLMLe+Bc3aL/WBKUAF+/k95HoORuBUQ2CnS9HVKHCfzTPs0VZ0oxfAC65ksdV3fOa1G8F28TDa8UxioB7qHZujDJjphB5p1zHwkp95riMI+c1Wkg/X8i/PDZx3DXdHJYOj+FDvlmTB8fbgC+jv8xKRC73amSO57jeafI0PeomO0p4zcOU6uRLwpxcDlyk08DbswPypnzMtWmee65RF5p/tcOSe59N87dUIcvNdvwpn8B4bhFf1XX2d4UHf5Dv7ih88u8BWngWjGvkV/BZ8Bj7tDn6SUGeTQEEuTk9iY7uTrYD47XR0ehx48eS77qj8wI6+oesczAhW7YZqN1P9xGdgMiUUrJxpnZpHghqg5ryM3JYOKbMVZ3tvdzv6KEFUbO7rVy8D2zR968OPGnhZr/o6vHEYe28Aoe8Ii0yQsc34efT+TvTFcjphBZnNIi5DJ+8f5KxLDgqAxu50EuqDn9mZ4ib8/zZ84OW7C2rkCNDBef+QBp3TP/RrH/M8uUCTMFzLr66v9l2dZAIP2bzo4YP7TQDyhe4s02ESbaPubisQnNNNeD8gR8ZikwUt+RNwCYiePX1Squ5ub7fum9iu8lRaNWMCV7xMYGv06iw4PDw9L+8NGAfv+c2XUF/97rQ/76B3E3BKr1wzCtTpvOGJuZxnZ9o2KbHgsNIv+JjLObUJRvaZ/LoGzk6rzz112VQJf5rJYu1VX2xMb+cZ8ko2JcLUQ/dJ7mh72NJhswwoqGs+Wm/4FTxk0Wf1Cd2ZdmfbtvS/+V/+uzc/+tGP4nj9dLJVt8pUynDbSMJ+9g28U9juNnWOOMay1UMdBhlQHmItOp1/i89BmFt2wvOca0FS/i/Tl4mQa1FWRwH3LsB6L4e6IUbWTDY1H+1EyFfjwPGhvJtdiYHWvuFd79zxZIdwlQtyGlz06si4gqLGxoU8NxA2CKgdsLlH8UE8pnSdAWoABB8p2xGi4F3p0QftGEaMAVkyUmXBpukyFN0QFnU6ONQcizFtMf3OHw+TYpiZhXBwtJsxwWzazO9hkPU3QheiCoohUKBXGuXuV0Y8P2SkCfZqYJB1o1YLBfhzFp9pkyPQ0YgI6Dw32y5ppv91+keuCeo6hS31DAdnCFQeav/u3ITh8j3/UtZlxiP9Cq0oHv2AH0xtuijcGd202FJm49bSAscR/gp0nrN2aXd/v/V34eTFkS6kTJQDZZvmBVe2x6c5drY2opQZlvQtp5cVK4eO+Nx0wxPOa3jCVsUcXy99lqnqNLzcWb/9btrf2Zru378feOPMBo9wYDEvBG9sbXZNk5fGmvaTDgaOgQO8hi/ggKFxNAgNMTqtIPh9++5t2uIsRJhDv06fSRlryLDq4J3wVGjDOnKsVxKM1clKlTX26BG48S2EMNrkFd3RXyLio08+SV1n009+8uMKvukB128vmvH1Doy36VuzuSmPRstgD5zoW35NRxqE575m8JPf48y9XDDy0+dTDyMwlMyYymL6CXzViKdMau+okVHPQFl+Bi/YufjHx4cNzNbCJxDoz6jmyCjxjiQPYqDCH4bz8TaYKEufla/g6F1g0DZaWvPVd8sUxtQBXqPKobs3zzOit9Y2OsJp3RM6OLXjqCxEDxhpMvWCjVtbSVC0td5RrN3wwrsmlmJQ4+S9PDicXhwFt+G7VwnY3t1eDW/aPMRi/jgBwZ0XqqrzTuC9Z02ld6jEODNlY73GWZ3765zw4GAE62ThpRCacYx6q+zQGQLya9sdwmn6WH2W63SY35XhPN/rqQ8vcl6MAqABXBZPOeG6wfNXv0eWUTB6dDreA8fp47y7LjCX3R+BQdoovdGXLNCBXzsZg1/x0ZANx2h/BEPaLW+xM/mtPF4Ex1zWVNLKU9ptoi73BdW52/tgIJuVH7/Td2QlU8pEMqN3hkFcDe/ZaGGeYutdZJGq1BnHL3Ach5ZHcQ6MSIYoqkv9A34we0a9eNDn6L/ExAIPKT94f+CKMtGf/BrXU8CpPuDSt2BU1jW4d4xyPhe0zX31dF1O7rvWUaYFfOAAkwMNtEdWBVaem+vQhrrbF+0s2i6sORoguwZ3gV2fOmqSnx0ZWdB6JFjfNjsv20w+ydyg5aB1rQ9eyKkvruNdO4KagjmSVWkm98EC/44mABawsz94nR4E01GcNLNjOFDKsKF4WU/8o6tyI78lNtfr0FnYj1cbNKQNo13FL+SxSnAXw/LuOro9cFnvaoSCg/c211ZW79SWWMP9L//t35r++I//dPrssyfT/d174SebYw2Hs8FobM08VZG+g0NwN8jSmoREYDSDB8bRxbM2DCsuwnPDcQ3ui++cizJf4TYPera8l3vwUx5TT+TIxjjoWdud63wx90q7Ba3rV/ieeppoSz0dRQZlrp+eHafe8SJj96BKHe4NDoG3/FRv7qNxyZfv/CX2Hb4lKc+Oz6JLV6fl+AT8uCOvzOHdBa73Hj1MELM6vXz2dNpOPySlzqM/TdkGm9Ebtkb/OLXkX3Ctb+XbwJHWJ5vSNCFb2r/r0gcw4yXB4MnxUZcIcL7h8GZ9Zbr98H5fZ2Fn1qOTiwZOxUdwvr8V2xn74FVE96P3V9JP00FV7xUC86iGZL/+N8AMDfk98DV4EJ6Kst4fDnx+kKvwGHS6H6S1OFoTu1TTjVzK38GXNXRwb82+IP9RcGZmRIOC8BOfBY3pyZXYIbJyenQc3I+ZC141Y1fu+sN86EnAkfYDC91fvyXtNtkePJc3Axj9LwH+7NWbBFdnIzZImRGQD344iz9UHOQ7nhUA0hdopG0+lFFKvqBpr67V/46uQlPo8FlfNj/oJfSpjsdH/DX0Snvzmkw09btcmGfwLNoYubRm27uu8Aod2FlX6kybGMLzfDh8pX5rRvFt9cSJ75LPYzqi93oqM88e+wr2XMPqIy7I+bv/6u+ApwfgNS7CpEA86JPxotx1EOHHyMlQyg7fHTMCytyLEzAYey4/FMRQ5DNATm25pgEjTxdXCRY8G2QLzJStssqfKLhGIM/JVIEP8YayHrC55rdyDtedrrk/Z6rmUSMIagASBtGW58ALLkjFdJiLsZ77pY3WlfIO/fLbPdfeXl9UsFxzqHMYX/0f/Vauz6frhpiHIf7a8Lmn/PwbnH7PbX/zntP1EbwQ8tFvdWibwFpwa2trI5Gd3hOmGdvaYrlcy3OeWY0wfpX1yAlvpl8yQDKS3eUln1W6+piHOWmGYK8i2JxMTD/6OvDuKK0Cywy3QEmWnhUdwjDaINeyW5ybrc2tTod6/eqg74LY8W61dMRLgS2SLp5Sn4NaZTTnd48I4MoDF9fT1u3wSuk4dvhSWkBjuuEN5ETBXgcOoxje27azsTJ98OjR5J1mRrKMXJg6xSEVuBvFtZ4mKjHth27wlD7oqzbwJl6x0yEc+I024CVPJ4F/Y8s0iPBgeKvTOMKLeKNzoina1A1XpW2fXU4AaD1blFfpnsdDQ/eVM9pidyovy7S99wcffzQdnZ8GjrEOyNpF25BSEAdRcHZYQ2dTLxgm8mb6wHDCh3zPPORwTTsObfbI/QYBizKULdgc1kHgRSOE+AbeO285zop6PCOLqK46TDnPgmO71OGVylrqoQw7NSJ9da3XF3zlnHlK2cKYM5p6lAnd9FFQhOeOQ1+7d56Ghkdpx3vMQX76NnjFu6nn/DTBSu5v0i8Jdm2p3AAr99pm4L21dD3trXn5+aPpXgLW5aBF0sC7vl6kD2/S93fh5/Pg883ro/Lj6rptue1gZYpNcBS419NPm/KYbhhODJ8Fn6HjnBV16jenCmyzDuguT3Dkb4EPvLSaIBEcdLnrM47m4AiulfUd/ukdsot/g102vkZMH7WnVjSuc5BfdhDFT5Iw9FX5oIUiQpGvBtu57zudnSorP8p1qlz6XBhSXoaeTJRfcqE8lPIcXAm13M5vvKh2N6J3U5YDAQ/0PuPomj7S5+RnwJnnUoERCs6DjG6dmVSGn8x+YPAZdM8/efIkvOkloWNKC15hJAX6RiaMFuKTiGoPiR39UB8FNvMzmR0zC3JPwdQFIjzKIeBQO8EyEodDtgXu2h3bvqtvjD57Dgz612BlYUOcgiqOVPuXlj3/zRPOGtTmVCdEgtdLbWfYncr6rdzcD5+97tngjo3gqMH7XHb0XbWDz1z3TOuFicXvAcs4XHPM12YYTKGk730vXwYfY+Tl62fdw9cNWoNjs212d/enFy+fTQcHbzrzQPnGpoGATS8d813S5PzCjo+b0cWb0TNndfL29+5hoeo+uEzxOl1egP6tbz+cfu47H05/8Ad/Nq0t70zf+c7fmP7hP/pHsRGxD/ub4YW3Tb5trG1PXzx5Pn3++ZPpw/ce92Wz7Ufopr+lV3hWV8i+e3N/8CD7M/ezMvD/5/gKh/mU/PbsjPNRDxs/dDXeIldDHoMrm02kLFyApQFT6imMC1zP9HTfJ52QyvNbAJoaYtu1bbShIwPBqWfVwwlOze3j7Cuqjw732brLT8EzHR9ZOjs+Dc9O3dUu5mA6tiYpv7V3d2+nGwddxQ7vxv6ulyjhk8DBxo0+5jPtVK7yXVsO8Jd3lI3jjvZfXQ8+wOuepPWTBG+YZe/evc7UOglct2I3z6IzJFLMGjg5977I+AThnVQy3QqezTaQ2NwLbO/v7U28CdT5ikY5wOgE373UX5jzvMCgsrg4ZhoU56GZ7w59cA2/r8cHajCQ54PM9Gjo8dGzEXTxz9gEOrt2PH8CwvpmwY1XER2Yjp/6re9Fh+2dnQZL6IMGnX6XNtFQ/QimTfSW1AObPgqG6y9HXrY2d6at4OD561fTzz7/ou2bAnoZfIkfwh2TzUo8k44P/knd2jZDxXf+Bj7V1owncGrXoZ9oB8nFVWCwxTtdL14pXsAVuMco1Xh3lR1FzWjrMylTmxE8ahNOBIAGJtwHt3vOIL40ggdw1F9M/ehRmTIosGgTv85+/ixfxdO/KrjKAwRc9pzhg7yZSfpirZwzAzOoys/HXG6ucGZq14sgZ65j/JlZClSw5DejYHMI9Xumnd5YRIjpmDqVd10dmE8dkOTwHdPJRjmKxFybBZoSmY8ZVkfXM6ROh7a1MTO27551+C0bYRMC2XN1g8OpHDgwv0/9+WZQKstTQuVQ1ndtVNGkHsdMkH6GaAyhcurT/7kfMz5npp9xWebNPb+VAwvmndtxfIXD/PYswXTUAXX4zMlR6hzilKHol2YvImiqIk0dDcby6VkjC5wSwbPRzDSSetJenE4BmzYdM97BaqjYepIOB0co9MH2xpzfMnP6rh1rjrZ3d5tlMfwtQ8igeM4uOetRgJxPQe/YgEJWP0Y/fUQbc4jBCl/axyMcO/0iGKa+zSMqeJxSgpcRQHI0g688//jBvW5yMYaSx+JMGW7BVf7FWabU1qej4/P2BZ6+4o/Uj/8sth60YPpG5gd94DAs9RX/zVNs1COQVwe6eg5t/JYxsibINAmyaB623TfdA7+dw+zsaP2kLdgFn97Vg4IyRTjedAi/bWRh1HMj1+vEBX/6aZSPUwqmmXZ4CGx+g09//HZUmvN95s8qeOUjY2NkyfvxTmO4Tvu8vj968Khyj1/hFQE9j6fwgmmd6m8bi3sg8fycmAAaDp0DQY41uHw3lG+BNWPv+a75TN+UPz4/m97EaHsdw2UunMmGajM9seuoPlC6znmjDQaiIzyhB1w3SFxPULSbIDj3V6IfNtNXNH0Tep+k/5eB5SztW+tn5NUaADtkBbQhN+nDWmi+t7PVDQdSKK2E7qEXp7vTZ9EhBhLh9I0Bgmsw2GxDRlRAoF/FZXji6DQwh3eLE0iCo+DvmzRzb/50z9l1Jbnme488CrecNuXG9LJBf19bU2jhKr7PjfKNG3PQ1Uxk63U/9QYe9qAGGM4Dk+dKzLY+9FzbgIfU0wa0Cxf0SmASYFSuIye52iLKC8oGb+RKqiu+cg++6Q8JDDQtf+CXZnqHI0i/97G2PaZ6VEbVkH/lM+Hn4j55dQOvC/a0rx78OboavRy62hmzDmrumQKF7jMOXSugqUPvBZReoYFv2V08yxaMYALu6Yvr8CibI1hGn8CVOucpLfTCyF4HJ/pVmAZeq8PTVnyo1u3eTP/iLOfIpA8ecE1ftYXvBrxfO34zLtTpUN53mDLtqGXaM/QZdCmPtKnRH/3X/u3bq7ERY82V38p7fj78dpBPBxguouvA5LQxF37xgm9tpvo+Yw1jZzssHMquG44sm5qrfpJvfQ+eMvLaLoYG1u2+9/7dyCt828l3f/p//Pv/QfloeeV2gq6Pp1/65b8x/fM//IPpp59+kfJ7KbNTWW9ygb5QWdoojwWW8jzAAsOMv7FmGbxDfw0ckrmZP1TxtZw6uGGOGafzs8NeDPzBk+fma+wW2sCNz2FfRoLga7/Ecwt5X/x2H/x4h+0CF7mWgNEu3xF/dvoUvktbnvUcmVGmbeYeutMjZMS6zLERV3wYdlzf8gxbZHbNDXt7cjitkunAYXfpzdX4eakzFXzV92Al7X7dTvuTvpEBMxMkUVKkOKEHCN6dyKHElIDgGjLTnzc2yQiApsLpm03ajs06CH+YVskH7HujcnZ77/TTe1DvhmdXggPtOx0zbeEZ7gTg2p/pKFHoOnzg2WE3E0TxY+EILYMT1c14MYvM8y561vfSNr/Vqe3ifCG7TU7luilwMkJdo7jgBX6M5zr9Nm2Q7Vlno7O6JcZ81xZ4+q60xXfPRLo7zdL7tODtKHbVuuLTBKLcQSNu1anBX/3G9JFf4gArH82u1UNHD9yBI1UPGHIGCYWRDan+SZlOf158D6D+NTGob/jSqDJ5aoywqLPvhARD6BGwUyc5TN/zd6c7guL1Qa/SZ+bfPMP+q4efCMbineOWo8k5MKVtz840aF9+8Rf/RvTycIyGsN0p4udCRTJC57oT+2rQdedczqHy+bvDc05l1D8/Mx/KO775TMvkr5tlhBieH8dQHjJ+FAEicyaUN/yt45DJgXdt/t5O5pyZ3NF+FSZKQaQ6DNfcR8/Oz8/XjCjYetx3cGibEvBdfXCnjRkm1+a3+c+M73T49Jy63Hf4XWbKT/2ey4C58KbcXIfrnDt4UNapfcccxSs3t60d5TEcJuuakjwjuJAtFdmbUqctEKrf856TceYMdfpR7skCm5qkrm7vrg0jTHnSqIOyxynzboFPI1i20/S929eHfgId+G3WOUf7lT9ZE/3gELhv2/aNKK/9/b1uBGFTiY4GpY2VWzEGwYt6wZtKygPDcPVfDg4hAQ9/m96RYhwKmZwbGS0KJ/cpcnhSv8ARjAG/TtB4AW4eSJt4X0ZI1puS8N4vV71k1JQWStCoHViC/NJtxuXM6+1rzvKHcjnQST9mGRkjXkOWRjnNc6IYfpuIeIgz7Ol3iyHsQfMwXfAXHIeVtmPs7z98lO9LUdznCWbOA3v6n6cEpCtRMC9fvqghMpIFT7Z4nbyfK3B8k+ec82/H/L18D3eRBTDgIXDOfblJcd/7Gy6DD33aXNtsWbxLxaVwcYSfypOUasp5zr0ZjzPe1O2eZ3zOuPrqCG3uhEdkpUxBHPP6UzZ88OrwqLQKl445/EEo6mzyOEtRGUS7cI53GZXWkX8jWNrGm9ryks3N6NiHuzvTXoLYpSDdVtje33IQfJ+kbtMjzs8iz+EPu8C9S9+8cB2olZ/UuxmHZS147IYb+p064EAf4Xb5jikwV9WJDjD4zoWtHAVOo1qVgxxXuY+Pv0mv4jbfZ9yRE2wE/z4Z0m/i1umY8T4fpaPngyXHN8v6pJPm746v2gzeC1+ugwXfKKP9FBi15bMUXLR38w79v9af4FMHB1mAVHlYXHMoV54AY06H59zXpvZmOXP47hgjXbOuxk/j+3yOMmk/YNm8pSN2xdXXuOGQCsb39vaihwbvKMNxVAX54mj2WvSLtlHAC2nB47qCS9HNd84vplumQ2o3fwPm6+pPiEI7+sCOaXTl0sZaX+ar34JNzgiHwPbCnd6T7hpN5vwOHITW6XrXw9KP38Cf/pBLh+/wVpynzuKg/R71KO9z/j3juL8DJz01r51ygrvBdA70Gf3zX/7P/eVlCdKBT3U71VlcLdrwHe8UpsAiQXfwhjzhs8jk5nbsduyi59tC4Fi09fTp08jjaQKgzfRnJdcDL/6KbO7EzrCRlxexVctg9qqQDwO/ZMVhZH1n+ue//2fT2wt+UmzlO+s+307vvfdo+jf/zf/29MUXT6f/8p/+s+kv/vyvEmTdaxLxyy+/nD786KPQOzIRGMCuP17y6ujrQ3LdSMbYQGXgyDHzofJ8Cs6bLDx+knyhu83iQCsyIClJlko7+E4d8NUjH16VotxC0kofgcZoY+EXBX91sotLNAkcaR9ciwKllQRGE5Api44+wZUeDlynOPpwdFtHrvVL2p7pOmAjv/keOYLT9dDFSBM7bPMb5UzLzFN5PJ+B5Tq4q3OdumfnWF1NaCiTP23rn0DPLIBOee718UzlMN+FgS+PDqatne3Yr+j54OE0cnoZ+aA/z84is7Ejh0cn5dvl6G82FGroasHP1ubadDd934hAwUWn1888nj80Qb/N6Ho7QnYGQu7Ns7nchz+VWrOFB2fce774Sv9M62wQknue02fPul+dEr1buVjcwwemPOu3P76Ze4JQu+9KgLJTuVjeGbiOUkAqdF4c8Dj0T2x7eKUJKf3T/8C3JRkdP1kS99XBeJWMVy+hrjWqtZXxJyQZ9HP2idWhL/h71ik7ocPOzk5nE3XNcZ7lY8/yb8MQ5TviFNz75LvSdewj2SHp7GKTcIEZHOoHr/eI8fsHHENHwY2ZOp7l16lTIH11OYJXz5f38swsP54z5XuGv9jSNtiCC3RQz9Jv/Eu/nvYGwVJbkcF5dkCI7Jn7M8Ga2QFIHi4T57oGHOpAcAgpEvIsZtGxdjRl52MGzOG5+YTIozDzaRCsDUpqbmf+xKyeV79PcEGu6UYOO8lwitw3h74ISDl1e14fIUt7roNtvg92CyeVU5865vsOdXnum313T53K+qT0fN/d2+79uYznHDNjzXWqhwBRBohcgcunOjzr0zMOsMzwqE/f4cin33CmfVk6uPfcDLN7NXaj0Tp2FFWVFVhCJ/Q+SiDz+vBgWt/ajOO3Nq3nPqVZ5R/Fk8ZHHblW2MOIlAWlLzP87ODNtLrIBKKDdsECDrDDM3h8d4CRQ3J8dJxA5ThO53YY3bSpBFoBS2ve68UYcEaKm7X1CpBpF35ro1vWwq1KA6BP2TqOo53fjBp4H9hFgj1rVMDbLHpO0zgYMH2USbQOa2c39AtebVQgoDM90I4yI7Mr0Hw3eW+RaWC5XcFidPTLcPkol9Nn/vRbsAcwCt6xGsd5GC/8HVoEVqSg5RgLRtaBPrItph8avepb11NOsLSgRnCaC6m/01dTPxytrW5O58FBR20ClzbSmTqnRqxsee5dX+emR+Z5U77uxIhw3hxog1ZwNH/XJ/w23we/Rb8NlgOna+6TBUB6pnXAQsqq6451dSnntwBeXwXHHCZ9stlDcZcz/1VeHTMvo/nMT747fDrdd3T0L/XALaOWRpt5FXwyAnYbdXl1dSP8uT5FRcfAyu5e1TDIwrXfqWNMs7tskkHGUxv4x0vG75qHH/6CV+vnTMN8HT4OU04nMdCMy91NZWK8gxcjZ9qggE3v1D9BlbVNfX9G2ispMUq6T5Eb0ZMxx49MBjmc14iEvdq/9jFkA9vMe+WJHEPWQhv38g2tqjPQNDwxeHAcM/5mPHu2dNBu5JwjYxTO0drhffHZj5ytLc/0Mxe6I2P+0NwBr+ouT6W+UYGPfOm/4Qx9ZSTVNctR6KfMN6/5p1zLLn4r4yBz+qjOOoZ5vnwbGPCo7zPvtM72dTgVbSuH0Tsw0z94dZTxzLAF5MV3/LW1wUkYL1c9jC26Cr0lTCqD6tD3ACjIuhV633oH0PQr/LARZ2ErfHqawIleZ+uUB6f3HLJN6h5JNBv2rIXfjrtrl/dyKU/2l+IocBAlfsLA5dlm8sPXnI/r4IEDw9bAU6Qm/wlwhr1DezpHAAs6+tjvmSf07Su6LPBVWub+oEN4Jb87LTSHPqDV/L22KGU5lMqTMVOsc7H1z+04fJ8/PYcu9CcH9yx4evH8RXTdWtuzXrYzbcLuWjOil+rbx+cvnkUebXRxPd2/96B9ffnyVUfq797dS7n0NbS14+fe/vZ07/7d6YtnX3Zt7cvnh9Ozp2/CS6ZlsjdTdOut6eOPHweepelnn34W/Fhjbavq2OTYMBvzbMdhtNOdUXrJWge+I3/wgL/4W7LqbNc3eZFMllfgWyfy2dkfsWHLN/ETEggKjh3oOD878D8C035Hn/AtGtqmmryNkaYxSqUc3DobgKTO4n7RvjrgsnQo30iuDqS2XP51N8g8h/c6QpUnin/8gRfUjf8Xv/1ZH9S13Plt59ztrd3gaj11SUZwrk0pv6gza6TQ+hnBgag93Je2h+xJuPN3OsMg8FRuqxvxUPQlHKbdclGenRPLlg5046PUT7686Prp4evpzVXsQuDlk7x8/jo4GDw7NimB2+Fr2VRiPfi8TFCxHnmzA6/2G7ikKWW7HX/kDN3oe1NSN1Lv2fHxtL66Xr0EX9AoucyH8TDYyRscBmHBbUgYGoKDv8YnFGB8NTKa6+rxzAiwBFFjEy6zG7qDdKqCG76cWSQSgfpuur5G126PRNBM2/IEHZw6Wn+ufxVc5blQM37ZSpds7N+7H78xdi+4eBXf0VrvBiipyiix3XbpXgHfVzN3AofDzKXKc2Bbjz2VLKHnCm863pkc+T4Co6G/G+wEDic75oB7/uexICq2uPo4ZekFHMO/KE/iZx0tcvNc6h9JhiFrTuUd4FKnn1+112vDL3e4BlfK5enqqOq3X/lbv9RaFEAIwQXC1NHLNR3+plCUSdM4p0WFruvcAHgQZgbCQbBN7aqA51Qv5JRwzij01puy2hpAXldQ1CEjYrTFQQEXjvwpP5RAvrThBcJyB0OokxKQNdKfrmlpPToPPtPIotQws/pCCAgGA+RSPojfaZIh6MjwDcE1NKypMn8+m8VJLQ5IBScnaA6SEE1bYMXoGMM1TM7glpipCPuby4uRZQk8wJGmKNSrjHr7pnx/gYthGNOVjPgMYdTumIq2oBH85lM7NegpU2WdwgQV7OoyB9nQL+ObVmqQ4XU9RoNBsqVtBSIPlJ6p11SzOrAuB88CkwA8nSwC7FRc4QVHt+VOO5RdFV7awKDwV9rGYbPGRYbuyfNnMUxbEYgwKgHVh9RPwC2WRmOjL9ZjUSYHr7xUOoAFrDE9MEKZujsCSinFuHFQTf94k+DTSJhMkuCbUoRza7UMvb8LHr1TawQ22oVV+Bq8aiOI5ShIBsW7b0z9sWWuPsJxpzbmrByEvnVIUwP8ls4ph6ZfDZmnrGk3IX2eETAnGMr9vmMkBgYclcXQs8Pqqa9BZHCBt+dMusw0niL8IV4zgX0/Spw3+OX8V07TV9MJbed7EkVmUxRODrjyr7wPd+ok287Khfvph0M7+oR2yukz3ERqeo9skCkLmPFuDWPKM2IMeqePLPDh+e7wmE+w4Y1Oi8knx7hTC8kquPIdPpzevVa50Gbku/RCKkdxEl5HyzrGY1R2digFkGk6RtnaKomZOMPB+XnwAg5MfhbjBJXgZTDhRHutL/CjNau3HeOwu+V1AAm2w1dvvVg4cNtNiT40QnojO3aT/oUfLq6H/uBYBLz2N/+lr97LEf7vphaRxdCkLzFNO3QT4xDgFnLla+oLBPDdOnKtwUDaI5vgwzdk2806dGmH7mgf1ZvnJFyUUy/5RhPPOufvPpXtfbWF18ASNOe3/1xNs7mvLW3iB7KH5oKITu9IO9rWVh2EnJ7sFA9n6qm8BDGcGDfzs9Wb3kJOh3M4eEBf1EMPWLCPNpW7nO0fPlN/fusD2erR73CmhtFXcGvQH3tBV/Vyr4++gcMo3BgFUg2jnD6noMwqb2U7sBjB8j6oID1B9XmTBg7BmQerd1MtOtNxZA8M+IUGnnG+AGmRUBz2hc1qf9woPHA2TSsBQ3/fqTt6OUI/WRt7O92Mtkmt6TMbsXJnOvDaCg5W7jvQpDoln9ol73ipmXYN51ltKFc4v8EnaAGXte2RodpetiJ4KZ/1aXVAE97L9+CJY6vu4cAF+PSNEmw9aX+moWfgTHstl9/wtZrz9PWb6cXL53Xw2EwB6e7+3SZPOGOYp3o3bb96/ao7o4KJX+EiOOkpeEUHzjwZ9F4hgQgn1EZef/mXPw6v34nzbz2rmT030/7+Vt81ZHvnw4Pj6c3LN9PWzt60vrk7vYleJa+y8WSFbPMhZjryS67Cz9rnG6RInWU3Z772V3nNNc/kZr/D6Eq+q58eghMysLFhna6kAZugTbKWwmkbt6TmkZgLveBzJDVGG62nMjXkG3K6HjcwqWvG/Rhhi9+CVilYXR868SuIk2npZqukdGnYl6mnZbSssxu8e5VO7cmN1x+k3/EXrGW3TtgGV+pse2mndFls4tTdJ9N7u8G5h+eqB1KWLdAmWw1+3fb59ibylwBLX+GAHDaZvMDt0JvxHw4OOiXvJoHyT188jflcCa+Q27EMZSO2VKCEN7XpPXhoyH+zZta6YX0yG8FsmNI2tOZP01noTtbUsxuesHOfa/ouqaYMeht1HQnYQA8PWDhwo6NkeOma8vqAhl0Xp6/pi+v6WT7KbfKNn+0kOPOQzbLM5jA6mJ6nnxIvZD0+bPyE2t+06znlhz5A82FWeuQGGm1urkz39mM34TX8J8GKzSbXjgAA//RJREFUNsfB24vIwrwxWX1cZYK7Bw/Hu7QOg0v2SNC5t7eburb6ony7eUscqd9sjpUgIB5G8YJ36DDr36oHArOZVGyMkXn9h3eJTrLRd8EFHtdAQGfAdXVSOoSu7IWklFk1yrGzcFX+j551rV1e/OeZTiuGr9RTOFLeM8ri1/F8Lv/Ob/1mUaYQRqP4hmLDRMPBUdZ1TKUD7gOwilGLKk8dENIy7ud5jViA/+4mnUwJjcfGVolzaAQ5MvCEPvaqRCSkyheoPJ9+9HMsoBtGZe7IfFzHWel0rXQMzIQ9xfuGbmtiGMo50GgAJWOyxKgsjHd6EZz1M53qJ4EdU78w5J0ERfokoxJhjVCPIHM4hD7nKRfKa8MBP2N6yGIXv9TjnQnmpcFPlWrbiUMfvO1w2vOojONl6rsy7Uz/08bIeqX+PH8nz9dY55lw8+gbXGk0nxb0XURRCSzgCl7SqbRh6Ddl4rTAnzbRudMkAlsFPPW2H6nNvSUvyAttlDdvneKQ8UFnGbtmvgj2gieUQ22S2J2fXAtgdj1Ktb3v5Ysy/qs0awTD+izbk+7fiWOZ9g6Pj6bz5dS9MpTg8vn1dHc1dAxeXpyfTDfrCQZiJHfW1qZ7e/sNnM4OjzvaCfY976yIA3GRfnopqy37V88vp51AZk1KVEDuXU9ngR0vPrr3oJkWhvQs966Xg/f0PyFrR7iGQSQXI2vKADAU8BMJ770qNsZsYYwc45oy4zv4i9t8OiilK2/B18fQiDOpLUcNbPhG/28Fz/jFgnyLaLvZQfDvdPTZfA76hQ6BEd2aJdvdi0O13OCnoyRpe4lwBOfWnR0fvCkNKEBrsTiweOBfPPTJOberD3AxzsBVYxd9kTo5f1V4qQffuiZr56gxznVBF2PjHPWpl8IevOjw3Iwvu0QRK3j8Jg4dfhfnOed7eHtWfq4xrZ51mt9v5OcsMFjAHDatvJPr89OzaTeO8d3wELgYgnkBbmmfa2ikr64Z3eZIF8b0ZTakhY8uSRnlXG/Qn8vq6c5hoT/nisMvUPZS1FyaNoKzXetGYoBTUa7lc8FTjpm/BHPqb30L/gJX0P9VXx1gBttMQ/ziXmU1n5533fNgn/v3zbL6MLfruwNe1e38Zj2O+dNxk6/oDseuf/OeujyrDod7vmufzp+D8N7L2cSA9shf5G1/e6eG+fBItlQAfCfBeOQ0dXqqdOgnvlDXSD4NfARnHJEcM0xzeXBp91883e/3lCGfhTcM5AWrjjvR2V4Sur+z26wpuu/d34OsvsibPD+Mg4GZwfM2js5wkN41a0/OzxIkzoksdcCPdjgj7A/Y971LKTAakT+KPbgKLOvHuZ468sB0GIfyIuS/E0C330UOg1469jAXTpeup9dPX4w6F3SeaaDuJlkWbc59rt0MnJJF5FRZGFMO3Wf+qHOortBNn2Ze4XTTCSPBSW6229fu/pY22lb6UfsYmFtH2p05xf35mGlxmx6L7j+MjJJD/QslqnOG3HkmZ0HQl0AErNRVuCqfvo97ZhsIRumzjdin8V4p08A430Yw8N7l9P6H70/f/953p5/97Gehh2s305MnT4OjsbvYo/uPOlNDGyN4G3IEt3Dp90zT8pM+5dRfnw0QFn1XbvDKeK5JbX1JPzZih/FEbW/Kuue0e3KTHuoLzEZEulHTxWmczrXAaOqjaVUrneUyJz3xghFWDcOjtYIz3mcagQeOhn1aBBrhQUr06kxScDl1eH/jadq9Xd+CXBqJssGBAIo2tpTD1MY7Ap/Wgw9G8tk9OwMWL5RHDv4NX+g4jvVl7CScW1NrN+EAFfyy1QnkgpjiJP0JGZm5uFtL4Ss7A/P94sslKOBUv3j1Qs0NMiwN8d0W47dN/06d9XeCT/zkOxzor8+Zr9FF22gL37vh652tnb770At4jcDYzEIS6eAwwQP/kbXO8/yxzY2tyasE2HZ0NmvDqzokP432w6H11R0xD33m9vGtEZ0mi/IdskC0f3e/MiiIfp0AHwzWIAoS+Sd5snqTZ2G5Bl1vBNc9beFXPvijB/dy77zrstmtbkYRG3odXPLXBJ+387kcmd3cXJ0efxAfKjh99fow9dtB86gJHPBGW8RnvD3djx4U3JmhdBrZoiO0vbO7O63HvyNvx8cnoR8fOXYt53rocCt4LU8GRj65IA9vdC1adIgkSlCZMzAGpt1VCfr16JbowARqEg9e8M8msEFoVrjSPh0kaVu/LXWSQTw+eHLg2m8bXUmSkAG8YRnIfA/txQD027xpGXlf+t1/5bdSZmEkA4xDp4wocVAIXI1/uiNy1CgCLXi+AlYFgMBhDvX0tzrzLCGlWBU3NM4Jo3gwm3nobjSyDdDaowwocTfqpPR3nJo853ezJBFASAJDwch38MqYmCbR+dQhdC5XuPShxfIdYkck7RomXcDef5TsULb9LkCI0A0lPfAQQPNUrqdy9Za+gUmWPJfTBlhGBu/6nRE7SnF2gIK7EnbgUlDlOmIgkEDTLmk1WGV4gWZaDg4Kf9hUuZUIASLC/ZJANHUGrMIMpjpx/T2Ij2EoNwEo3Hojtb5022Gw56SUMWMKlzHAR8lT98tRlulm6GdBYhg/R5mn4pz/03gxGmY1J3ns8jWMTpUz3ORopiltdA1MaACPRW2CGfe20pe9lQRRoeWLy9PpuEFzHKjl9Z76/uz0cDp4ezrtR3gsfba9JkeLgj8+OCqu70YxMDhGuE4uz+tIxwtpHSubG9Ph5dn08vAgbcahiWHZ296t4JwxAgFIdpcyuQyeSoAc+N4pkLX2Bm/p2wi4ZCtaqsUrgDnBix6+f/38ENyvjwTSb8eOemODD4povXjiyIx6LkOWIVdeFMgZo5Qq5OENI714e8AznGzzqgX0pqe8jeFjsGpA005HXqNsOFHnpslEVtCPMtUNRkyvyR7e0Vm/Z/g912PRL/qDXPvUX/fxtd8OeHCAyzWyQf7pCjyHF5uQyD28ONc3K8ExMvC1E+eae059xovfPOZ2Kh+539OoUa65txa+984+W/ELqo1WyuaRnznbTl487x2A88i0bF8qKN4rxznJTfuRPjLCFulqBz1NIcR7HGLZOFNNN0OHZpZzHX3Pw7cjSRV41RnjsZ02H96/F8eYPhIoDh6a+6Y9bej3/P2bfCW4mvs69999tHGtsptr1a/5XZrmdPjtWfdn2s73fHf4rV2HcnN932zPOZcvLOkfHVJ9s7j3TdjpQPA1a5nrntf+3CflPEcfwLln4FULfTb4pnPmw3PKeE5d9Atcuv5VH9WR6+g8X3dq329l5rJOx0UcgCaz4gB1lGkBq2lGzYzmXL29PO1F7roVdoK9GNROv6VvJUfYAQ4yoe07gzgtkUdTjCSrqi8jqyheGPB/5EP9RnFrIwODDajw0OkU+VqOjN8EL6m/gWRsRBqqDN8JWlbUGb17EXSeB0+Hbw6/wv9ML33V7/kcBxzULEQnpmyu9H7q7ieaoH/gne07HewzIPaTnTOtNjcqw+wC/Wzn1f2790obvkBHPxJYgmV2hOisERgveGvRvgNX3oSHTe0z2wGFOOdkkM0s7ZTRx/Ypzze7GFDyJ6miTof+SGri0Y4I5Xk0y0ds7db09OkXrUdC8Vd/7Venvb2dJl7OTm3OdDp98cWXqZ8c3ZmO3hxNjx8/rj6gF/AhmEvLtKFuh7Zdo0ecaFVbmvIAp2Mqs3gUrPmb9c7m5lqTOp1CveAJPlA6njaMCEX35CEv0ndwIs0gcpje7D2b+FEwSEd1PUtsDFnua0WWQtM7m8HJkK/asugh/Gc3Z7Iz9EdouRqadmlAHgu969xH14Fj8MOgwe1bgSn4MTqRy9Pt8Hu9MPhY8BL+d3o9Dd/MDrfKcsrfxm7fvD1pUCkoZztMB2UbwAd/G+tGJOkUYjd0nlHGjppHDsltX78Q3ezdkQdx5o9srpU+m5poGu1hfqOTQ9AOJ3OgJdGGbnzY8lfaMnsHFyknuPI6jcQchQmOeugbO5ev3ufFByMDbBtfazM8NkaxEijAdWA0IiZwkYy+txV/J7CXn9NuN7YKPTvqxz4Ef0bvwaPPPO9XByeFQdsSnvBjY6ltO9vGfxgv6h+zouykye7zAeiZ9997ND24dzd0vOiOftZUnwZH1lOVZunIRvjiUXjwzjK5wed0YvT27dXp5fPj6bMvngbf0ZXRgUu3rqadve3gfHc6OjwuXHwA/hd4Dg+PxigfekU7zjIj0MQf+tVAKHTveuL0iV7EZ2yt0Xo02Uxbm2mTPtCGepwHB4eVF/i2qyh599uMlKfPnldWx6DBiDOsZ8WDW9vb3XTj6OS467vscIj+eIYcSsLALfzjO/CTEbp/6fvf++QGU5NLN3tirGDvvUePqlU9Z/3Lmziku7t3p8+fPguRb6bzMEt3EOGcRWgwG8JwAA1N2g5xO8jjyFGWRlIQ0puPj0KwOilpL+qgzeLQEVWDwyjWyrS9sVl4CLipXBjIgvCTizg6QTYkQ6IF4GM0bExTUqHnd7YskkwgEYfVvFwHI9D32uSZZqzTPuHrKEwIKbi0Lz5lcX9/r2uKZCcIuu1I3xwf1Sm7k/6ZPqZ9QR0FZdc8uAL/9s54Y7x+gwUhTQUjWBQdBi0TYUpSZ0SKMYbzXNiLYMOhdUNw0yzoXfh/2gyg7S6PUxfG0GdKWADV4dDcty26qV/NdKU+cHoHz/PXBw1MO90qQGAW9+DPbjzyYDf53bVPlFQYHBPcTn2E8PnLlxEoQ7SmVZ1ND+4++GpaHoV9dn6UPk3Tw3v360wY3r2MQuWw2h7TELKpFi9ev47DeRFhFeSsT/eXE+isbnRx6U8PXkw3G4bmz6bH6zvT/bWh5D4/fDW9OAvjpz8fxYDVWAfvaGsYHp62d2Wzt5sF7Tus0pfbb9PGSugRAToLP1rsfSv14a+4JHWU0P8y9LThMvwa2Snu8umEJ3wueB8GnrEcxpBgp0idtSqC3P/KeIZufs8BBzkhjCFVgmlrKhLw4B3P5aJynmUUBI0UIcdxO7wswOXkb+/aOjYBY3DMYH322efTzvZWcHExXQZ/skoMDYO8dMtaQIH+gIO8O7p4M38y6gdv3pC6lI2zHL6YHQ+w6J/vVXz5LK+lD86BByLKoIXoOfR3wD9GIXx+89BPbX31Pec3j7lO7ZUvUwdYZzic7jlcK97yzNzObPTINvgd16H//Iypknhs6C/Z8rSBJqE2A1T6pC7P4mcHxe9Qx0zPTg8NXO75dGjT6Js6yLspLZ7x3RQGc/Ppn5O0j1cF0pwR77sSRK0HNrthGv0guZJEc3A19++bB/w4vup7YLvuTIFxgBOOZtrMxzfrKq4C79xvz8w4nPE7n/Nz8z3HXHamwXz67bp+dnQ+ZT0Dfwxi7+WAn/kZ9+Hdsxaj0225sciWD/jg2+es69XjbDJo0Y/WnN/a6r2Un0/P9HZOOnV+3nXt+1SHY/7tfvkn/3zniMbNLWxNvoEtJ25jix4/fBTqDWf/Xb5wKNkQ03fGdK63ccIPahe73g5/ayfP0A1drxD5tyuV9p30s9P0JUGetQvgvLMa23oV5yhP4+FAPN0KaJJO7KPprnc21zt7wPof7yh7eeQVGGPmxP8PT+c+HPk906XJzjjGEo8zPtFotjt4UFk22j3HSLAZvR625fhkZMkdWzu7HVVX/uIitjU2ilOXTsfuXX/F0+rWP7gRdPvtO97RtiD24ui4vgS4BZwc1q2d4WTiAtD4rk7OrdEpMzv0a4yGF+PDLkXPppH00S6vI2gynRndnj17kjouO+r4/R98vzLJ5jx98rzPb2/vNuv+4sXLLpDf39+vYz7z+9wPfdD2jHenozyba/XF8tffOVO6p2PmRTr6ra30YysklF/EHzAtmd/hnZSmB54HJ1vRPZ7saEjuFRfRd+BxQwCmrsIYuwUuuKkflD7YTdGoFtmTbOSQsgtbu9sdbeDXCJDh+Sz42okfAGd8AnhAM2uU0WsOTu7GnyI7gi7T/tk+09e2t3ZyjT4LbWOnO+qQ9mtXAj98qIdvxG/hYIQEbZukgp2fZxc/UzolqgXC8KXfgip9exPH2gwVNu4gvINugrPXCYjNcEJTPgNYH8X/rV+x0FUS2nSPfmlv5k99wcuCoof3H9SnePblk17zDNtuPVf7HVjo+6OjN8WlkTcjZRz5N/FrrSHva1Zy7wPv+orN31gNnS5PpquL0/pJL168qO/Kjr1+c1h9sboeeQqfChLRxa7xx/lv9mnxHr4gN8VV8Esm9NNxlGDhJvxvRklH+MNXP/fJt2PLEoDH1zaCex6dBNem/13k+9Lb1Ju+byUAvHt3M2XptdDjmj+1PH3x5NV0EPzxmdPatLm9OT168Di60NT8QVv4g0f1g9P3leWx6yn4rBMkB+wnXu5sobRJD9JfPvGvZAF8r6TQdoJ2suAZcYiBELGGAB1+LOeY8WCGwEV4lw4qPclgPvGSpA/50K4DD5CfvheWDJr+mt9f3cvp0CfH7Xv39/9BWimBRPoANdwowWNhtSw5prEWyFueOXKUWR6YlnL/NiDzjE9TXUSVAJPJ8Ob/bkoQAYqJrgMBOZ0ekNO8aAxmZ7nwdYxDfuS+eiBfpLibSNEGBGtRBLJvOvA6AgIphrplP9ruRRgifWgmnKOq0ymbroUACX4CR6g+edeNwy5hsjPd4a2YCJOlH7I4cMAw6f9+hM+w8nIEUOBkcZ6hXQ6ZlyxbFLgcwtoAIhivML1N3zn6m6nrTu57wbFh6qtLzHO7a35kHrR5mfaPQ9zzaIpLTBM86SPH3rsdLJm7lbIW+HfKVuB68vxFnMP0P99vxdDKKF7EqcZMVTWps5lANMv3vqg0dwy3WgtyFEYWHBrGtbheoIEWNK51SIghoNzd2Jp21zam1TC9fgi44NcOaPptCF1wdwG+lBU0yfpQloRih5MZZXTH8HYCmtXAYGc0xgpjH54k+k89eCbombbz/Gr6JFg/iiIxzYP7th8Hdz307/XzKIEoza317Timm2HD0DV4tJ32VZ69Jkz5XErwZ1H3Tb7bjYiDwNE4xXeEOE4PYcMrMnXN5AaPAkj1UcT4F6wUk1MdPiUAZF/RSdaJYSeQQ7S+FjQnQZuNqz47fO/v8CO6dOQoz1tv5s3o8ObaaXBpHYCh+TGazEm9Ggvag3vvvlhOMHwUx6Vbz4cfq3tC58319Dc8QRFp9R0aRKg5dqmq8nceHNvAoVm9GCRKUPBpVEV/akAiC83KOAp+HIP+YfdcTxkuXW8GX35//YwM9MKoFzkx3pIWwWGdGvjIiafn764PPPpN3xjVGO/2qVyQ0QU84KOEXYdjRtBn4U4ZBkTQ7NDuoOGc3LiILCB16Bka1ziqP9+BJrjmAJJXo0vgosw7PQLMEB2CSB5w0BkC7Ts5kTXAuc+oShAYlfQb5J0ylTrq0AUe03QE0Rxt660E0UZnTEntCFrwUOcwp/7pr8N3z8/9Km6Kn/F9vgYfMz/+i4d7M4/Ov+cTDmd8f1V/vrvnmOngmMvAubqcM8wCe9cZfc6JsoLW2Tn/Zr39zMnJdB3ErS8wzu30dQmRC8yO5epg5bO0DL1SwQJGMpnP1kmTjOvqnDHh99zuDIMDTh0z3sDAobajVqAdzxHI3Gvwm7LdVTT8xnZub0lSjfVU7Ih1AH576egS2Ts6auJud2N92o7cr6fcZvq1k+8rt99N9/Y2+56fzdU704O97ejymzgNy7EJ6dPV+bRh9sJybJTrd26ipyPXK8HlagKklInVmnYCKxtiX8nTa9Oswt+xkzZDeJVAQHIBXuGivEoG6CYyAw+Lc/BtnI6U8+JVZ9dKo4vkUPSN8/TkKI7KaXAQXsrZEfLQXQN2o+Wo0XFiUklDMtFZHuHXHfyQer2WAe+XP/IMmeBA0X+y3JIHRuf7suDgnm3uNLDwAhqgi2SUZwJ56cM5c4/eMZrPNeAESk7aFdRunO/sTBmFcMf3OIcnJ16yvjG9997jrtWydug73/lugqsH06tXLyvn2tra3M6z0/THf/wn0/37D3v9fOEo0in4iHzNsjfLmrO8Ba9wXFhbpP0qkKlXr9iGr3gz9+gi0+27ViRl3saJtsvanICS0EYP79Frojs4NpCJV1aDp7XwzfpKgtDwk+QpR37pXWhofW/oeZPP+PMh4VnqYcvxtBkVS9N7j+8Gh7HdRy+jF0Pvy8MEVK8ie3Ds9R7HgVvUc92pWZx0U5yNyhqFIFY7WwmAwqfq3Ih+XAssfQVG7BG7d3lmathFN5BaB0jqiBbrb8kq08eKpzDk2GQovJDfeMUoUprpwQFezvPWznV2SHhrTGsd66tBbEfANwdH0cUbnarmJdEz3ZRz0F0zDedraIEmylVP5R464kV0NMWXPnTdLBI71WmTfibT67evQ493Ccb2g5vl8NSz6VsfvZ/v/O/r6dsfPpoe7G9O54evpouTg2l7c0wBrfOfOvh/kiXeZXl+8bZrmE7js11FHpaWVmLDJUiNzA+fUZ/ypTasM5uCh+3drSYi+Di2pl+LPyGpQG4F5PyPkVB42CSR9rCl0TLBHd4jPzb+2gpN19bCU3RZ+s7nMoolAczvupPrdmUU/NsB0mgQE2pmiGSwV0uwdQZiNkNngWDX8LO9gaFr2qJzaOXuqBo8bNKP+hH4t/oZvg5Ol28uoitjF8PvK7djAfhZYRA7gSbSKD9dxKeyy7J6u0widOUr347e4i/TW6yPd2S6bvTQ6wC8J7bTdvMcdW+mgpN1oQj4A3Qlmbv93vuP/0ENS34MIQ9TqiB/3rViMZytQ7szScqFY+IUn4xsbxqWPUnxRnP5WYVYpZgmMJfRkyrmMATFXcWXTw71KocwbWBYAZpzDPONTDAi9SVoIaJhNs4jWDsClbI2HpB9klnxLKKLhmV7wa8vhgcho8OnIZ5pfpyWI3N606fQv0wjSiVAjaYjYHAgA2k+rIXlams/g0b7+J9pMzAy6hoyclVHPXXX8KYORKfMBHqrnP38eas2g283GjiDz1sRfoEqM1ehTZUBqAGVaURj97C0G+G8HSY/Sz/k9hjHk8DWKRjpS6PvdGi88DbG1ZC2doJfweHbMLpg7k2E5vwyipN0pL0qIFovB0YSRNlAQpZzJbhbyW/5DYIl+2JXGEHU8sbqtBGlXnqmHMGkwDgKYN8ScKeNdTiIkKRgaCrbH2cj9R2engT/MRq5z+nfDK+hlaDVZgBwgx59u3jaRmNrC2JVpr29exXssX5mBMm+mybQecF5zmlu7FKCaPwkE3xJeELc9LxCH8RWQXt2c3unNBE4MsQMNmdNpgwv4l3E9imY4RxzPOhb8gOXDRpyeFY5joK6OAQd9hfA5DdZM5KE6t4VUV5P/zgCOmt6oCwVZ0JWS4IA/wt83hwn8Mx1/UYTfEWJem4nBu3J55/1JYw7cfBkyo+ObeBx3JETG46chfZncYLQzAuJBRJdb5A2mslHz8hDDUb6x3jUuU7bHC9ygk9dx6xkEv/NowBjWtCQa9davsITGcp3/eCEuOe7YAMPNXuaCuGwo4ihC/0At+Q0FbXecX847nVWXM85H5qqA5JrdexTjoz0Xq53F9DQlMwyvGl08EJO9NSvTreKHF3VOEn+5PlUPNMPPGjT/qb/c4A1cDEMONjQNIVah354RqKFw2SNgESEMrKdY0fM8HqIWpkN7+GfgWvOFc2Qe7lPDm3QAmYwCloEdZ02kWe/PvBSAAdDfjnBR2+rt/C3/vQ99Zfne2886xh6UdBkdFfwaNpQyiuH/4vnsW0uvNPhpg751PTgnSEHw3FZjCYu4JTJRQvBVvHlyIN1ivN8Ycrz2tQ334v/wkVrLo7c6xQS+MtP6NJr/etU8ODTBidzxlTSkBNeIBd0cyrv1Bf4mc9Wio3Stull/Uv/8696q0fogko7CSTQWTZ5nT1MmZur6Jm0aySf42C3O7+9v6evg2D77PyXuhuMRU/l63SaQOxt+GQY9NAgToL6fHp2OW3jlYub0Cj9ecehOYmNiJ7umpXo99UE7Hf3dqfbl4OvDvBq8EjvsNezA280lr6R2KyeyrXUUHuob3AM9iA5cN5qEs/GB+Odh5x4oWfwG10ynjH6NkZOzKzoi2NT514cLTMyJDsvAicHC2/gIbLvwFPwPc/6QAMw2QwAn5iefWpErFtmx2TmP8kQmwZUBlIG/enGTlcKD9wk4FxeiQMoGZhAai1OtRkadDlbbxE+GTRqwWbD8dbO5vTgwf3Kl6APfNb1naQvkmyc/Xv33L+c3rw+aIIVf+GlJvWCqyY98FXgLH8Gl00AOyJXznn3Xn1jd5SHfLqVDIyD7OcjNnFtbbMyZNRvBHljpIseKU1CX7bFbrBria44iOhl6n5nEwUfZrqomnfD5tADm+urfbHv5t39aS2f1wrw48Irx+x48OIF7N4VeEpPhy4nsf0nh0ZeLqbDN68TUG2OQDl9uVq0d+/uTui+FR/pJH1L33Pv1VGCnOD8zmpsVYJsY793EtQaKX0RXD57+Sq+SnRp8HKRvp6eeIEx/TT4FY5PEriQtfPYtJPYujRWHWOqrambwGeL4dCU9PqLwa13abJzkqpv376LT2EWiNHbwfvzaCmedH6lBxZH9Wjus1s+Hz54EHyOtTtdA0i3+J7g0lbseKx6+vxo+ujRfnCxWfn+7Kc/CU9fTC+fP4msv24SZSOBw3nweSd9WKJPw2PWBh0cHkW3xp4F/lN8j2fSt5UERoJtvqxkt5ElCdghstELqQfk6UH855Pp6ORwYYPxwa1pd2c3/d+t7xYrlSD60bS7uzMdH8V3SODGFyYXxUWek+g3wrgSXcFfR2uyz4+j5+0AuJl+m3pvlth5+AR/vn7xbHr+/Fng0m5oEfky0hnERv8v11+vrkgA9NZL/VNOQGPTLdMkO+BA56Uf65ERL97vaK3pgKGb5P2d8LEAyXpWMUs3Bot+scbf9O1u/hEq0VMCK0kx/Ek+lhL4GTkUhNG17rvOj/VZHYxLU28IH50eTzz0950uvxV6VCezpR9+/ME/YJwZa9hnKDEY67Uahm/GL9/tisaBPQsSjlKhUSLM2Sws5kwkLWjBXM2AhZCEThCF0MIdIwsX6dwhZOZ5b6Kv8s6pw5SKYfgRiIV5ExB06Fp3coEgCGAOQyzO5XIIayStwVmYlDG3PSYj7fAshSkCSlfTj9R7aRvKIDsIvWKhgohq8MDJud+NkroVhWkNDud9O0zXESoVUs4EO0xm+pfpPxwA+/JThDI1dqNbE3kHjo3gz7ttRPG3F58ANdqjj7adJKwy1x0djLHAXAjv3A7slIIphDJV4eRpKX2zNPNdnqdsRPwUJMWoD0boZAMY+zXtL69VELvRQep6G0G6CAOZlncruDa1xM6CKd6sIpiGMg/uOZJxPimJk5yXwdVpCp4E1tUEVd5kbhTAwtfrtzcVUH2+PD6LcjCP2JROAU7okzqNUEZCp+sIyGmY0ZSsPFYHpe/aCtxXEZLTKN61KKP9/XtVeBTHTYQoUCa4kp2K8uVIyMbeMLoXwV2eWca3htWHo2laoPdDmHp4EsV7FmFl6Bha/RVoN7D2I3AJcr3zyEgJRQIPbgVAopZ+CO5zPffUUVMWmuJf9Rgm7suT0adc5TOCm277LXDz3UnVeb+KaX6mBWiDoqwcMhypt1MvU9hIoSzURWTwiHKL/AmyuslKIHuXfl1fnPSTYqispMHj08vp9CItBWcSAZIJVbxkNn1IB9tH7RLYToVNe6u3Zc8tOE5w7NnU1fUUKUdeGxiW96Iw8xkgy3thWb2NnMqw0SPDqaVsuMymug5FFPgZ0chnpz3pb/6++Z0sUN7dxCNE4Kg1YxQYOsIeOIwy0TXDiRnOu/nd9JdrSzL76+HhGgwqZwQpAgUGxSsHDuK4jm2c6SCO71o3s2gbgYVOq+MMR/kc1xGUbhujv00sVQajWANPR7dyX30Cu92tnSj+OHGRbXPU1wM3p9KUXQufvb9FUGAa3EZ0mqmBkiGcUbJ3EXzVOVvANF6kCZ4RKHCg8SR5lYGUCOMAB6zwcXAUvOivbCSY0IwzxXD53sXp4VAbDOFU6zR0cUzpErAZEeSg0tH0/lp4J7IRGqSnIYz+B760ZbcoI9heA+C3tW1j5C/GCREi277jE22o07z+7gSYcn2RdW7QYxI8jJkgVIKrOApMjKKTzZAA4pT2Rd9ByUpg0pcGNuEFL48mkdp+G72g3xxABhqN1pZNy8Tn7EgCrtwXWHcr87Q3hFf9grDwb+oJadoHznz+pd7hnBEAnI5H9nb3K1t9Ju1fR4hkjfXbaFYKBo9xWPPJwbl6d1l8CzA62r5oKCD19236MfY2hepMyQjT52tsUPSETWuurwVl8JLn06dbsUVvY+P0w3TUJXo4+L9K/w6OBAYchqiCwFtfN+2QM1MOZZHrUKUPpl1bR7KaOiRLzSbxjOxzAK0z3xHxPK8ewZDk0wiorQ0lG4LsMbJATk6Oj5tJnteZ4ks2bsVMkcj9oWlI4fGdu/diF7ZCDxsX4PE4bTt7sV+b0bdTdGP4srYtujLP3wmcW/t3p9uREde9QH0pvHg759JttswrNbyfUULv9vTg7u70nW9/OO2sL0/37210tODh/a3p7u56+hzdFf6xa5xAEK3wlSlmdNPR4cn08tVBHN6T6e49o1bX+X5cvYThyC49pL/NaKc/dM88Y0GKgW5cDZ3N2KjOCr/gLYgUwHtvIue1O0ICIM+5ji3Jq8CKk9xR4FznP3FEBYWrgd3oUAxD8LbcxOpS7q2HLyRzJYwEG5xl7axtrE7rW+vT7r396ZbgMe2eSMTFrtjJraP96ctx+ngSn4F+urd7L7pM4Gwa+nZ43Hrfy9ZpIym+i11Xm0QNPYK88MHGdHk13g+Jzekm63+M7uiPdvgk/AI91mcyIthpcjRw45cgM3w43rW0n0CF832c4EqC4c3J0WSdUDTfdCtOxqtnLxPkRY/lnJOVbAuePD07aQBxHZ+i/kHoI4EPp9rU53m6rPOKrsopWPDZRJ9r6ethAiIbcqF/pyKGx2yyY2rdweHr6De78ibAOXkzffnky+iA9ekHP/iF+nr3YnceJEh/eC84DS/bct+6fQm43Z39+JbbpS8fwcj9g4cPpw0j5NoJHsNdrXvZqA1/Bn9F/p3sXqqs/hsJMUEZ2x9//Pg0QVQCuely2t82amSUMc/QTcETn7CJsOg9Mysk3wUj61uSk/Erom+8B245foP3wHXd2y3J4JMEeGNGkFHgq/je/Im+qzPq9Og4ftmRZQwCnOFvSUZ0/XyCP3pz1bKgyK2AmO8ioSKga6Ix8mLKdRg/HU2Z0OlQkJ/6Lq7vxLe8k+DODCuzrULTM7N1QmOsE1nscptgSf/H+1uvUibyFB5xn26n0yRzWB16LexXvPLXBVhwhA/5CHCLj8MwuRY5/8Vf/D59X8F2YBaZLQTgsJQcQWzvY/YwpOkdHMpZcfhEpFE+xiYNO/ymrG+FGRgNjJn/FoIDxMCQ55VTz/wcQ82Ac9DfBQGMK5OpczJHB2HeiFgNNzNtnRJDYGSGs8GZauYt1yhvARkYMYh2KBXZGIsaWS8wMA4yeKJdcHie0jIVQduEjqDJ8jNWDAbCDrzEeKT/dTTT/jBUgSPPdd1M2jcdwVRAQ8RwaK4tJwTy4Q5e1MMhCVanpTxjq1lD9uB2iv5N2zoOXIxFwG5Z2SFBWA1UYOd4Yv4a7eBPtgrhMe+tre3pLMFmN/5IWxwvixwZSDg0+sQJhgujlqL3q7cJhnOsbceQRzk+e/UqQQuln2AiArOzvdN+c4o5itM1xZ6AKcpJRvLdVZRy6uSkmdIjKDf9LizZYCSIKx3Qj2IFm00H9JlTyWE9eHM46JR7Fhrr3xonNed4B4tqonQCdzMysT6mzAky8q9ZPGvROAV4wAYGdvLxSREGlYGGw2OqoRfa7cY5QPcE8amT0AsslsOTFwmI8DJFUYcs7XqmRz58Ux+69l7KzjzuNxlz4B3BlVHZu/cfRMEd5dpQyp7Bc5S1UadmlNK+XYQaROR5yQ6BjtPiVg0LltHjZWgkwBQICI7wFgUStNSg4rdcCu6WS3v0Ozs+GUGU2s2ZS4XYG4+Cu4548IGX9IcMM0RkjuNvFFcfi8vqCko/ZWKEjRrL6gj8ZfWevHwT2ghWKf30K3WjGz1Recgx6wSZYFPlGER9Ut7h+eIJwnPM3z2X/6rkZcFevnyZeuOABu9gMvJr7eByHa7bfS+eWIVC1S9GTIaOvM96baYj+NBNXXSBjDp4GF9TgdPrKlpJqgcPHhRn9KV6+i614KDzzVOGHvF8cZTfPo02r8WAdEfItKE/UReha/QZvRw4TYkyQg43cO2slg/v9HvwDUawKuO0eNc1ToPfDn3ytL+uR8lvZegEhz557vnz570302gkzPBCdE/KKjc/A2+jXiw36KQ9ukC2v5t5BFRGC17RSQDqvlEUa5Mkm4bMGbVrFcFDCTtoG96Cf21a++F9ZBZd01kducGPkaGOesLtgoadVp0/SbydODPWgRyeGMEPvCl3O85gR+FSrnKYsk3u5Rq468wGNkkUSUeBVHk49bWn0UnIsBwi3bWbX35sxWE1EuBAM7ZUgMIuGVEQRIKbnSjsoR35a9/zTAOU1M9503d96cjIghba7uhU8EMe4URwWNnBn8EtHBSNKVPeDew/e3k4HQXX2sTX5LevS1jgSjl0nH/T37M8l2NKhjwXPOXnkC04xIN+hwamnrvW5+DI99AOj6hzTGPjM3BkFqmoAKpvglllraUQ9IFd0D3rBHrgOLxsSjQ97Dp80JkbCcbu379fnhl6iHkZutiaDFPcwx5xYKfp44/e76jOWXTsyPAHeLBGL1on9u5WaBVx4XNINGxubTRhBy/ex5PammDc2NgOP531nVt991FgwdMPH9wf+j7luxY6cNIPTfToU9qyk4DEko2cwMkvkaB59vJFbfN+eJzuCJLKH+Rc/px822AB7+/txgaHLznke3G4zw7fTDtxfNdiw7QnUSzA4XSTQ0jpiH5wTocL/B/cv1dZ7ns+A9/T2Fnrk4YcJ6DMPbzC/rEl5P/0JLTkpKfuw+Oz4Ge3tCXDlkekSH6H5/BrHFv9Zb/gz1KGK4FffsOVdTd0rqDGJgeSd0ZZjMbjHzRG0474hYYk0Ogi320n+IGrA6M9wb+ZNd15NkXfpV28vZqgAX9JwFs3bnnH7bSlbwJkPpkRJnoBj3aJx4LXOlsqBxhmG4Cf4AOc+sn28nfMFtoJn+Cx9x8/mN579LD8xbdcC+4FK5KgP/v889SbumNzP/zo2910QZuvX72OTXo1vZfg6dHDB03GmUppRBB+HCzkVnBkp1RyYFnHmNY77MsYpR+6zzb3Rr26ds5auvCQ0SI+TZRF2Ca8Gd0W8mKt9G91uh++JbfPnj1vH/GlPkqaoB9eP07AaN06j/U6wct5aIUzP/jgfuzGxrSyvpyg/GT62RcvAmNkBvIDOb7HjysJuOguPgeas4V8xKEPxsiWkKXr2tO2dch3IwuCeVrIKOWXXz7t1MaHwbG+orukMn6mO22fv8V3CK34WQZg0NRJp2vX0ogweRNJOkmHVGcFTjaJ7kN3sYd6fC9O8t1BPlzTvnrB7f7SL/3gezezQ2NKV537EJPglYFyvZUgFMGOA8IwqsyhkiF8Milj2gdmdHheJoIiqTLN6VmH9pzqmYFVfmZany2TNjkTgE7BErZGJXWJ3kFxnd8EzaiPtu2DL/hJpUVoKFEn2j2Kq1vfBg4wObSnLc6LvvgtMIODEsm1fBJqcMnIYG5tdHFlngVblXwErUY0CksmZIlyS9nx/odBDIy1u71b2AmtOhmajuSkZtlsmVWGWGAKP4SdwrejC0VmFMLommFQLchmjH4snMDVO814CCwpuq+m/UTRmT/bjGSU/ugrZsXEYTb4ShtdF5dn1Wd3vwpuyhJeeIMfBTuVIf2W1VSHYMPaMeupyBIFPPpdk9x59xbsi/oDpstVNLfTdjMSuU65a3vdyJcyueadWzZdaNv5DiemN5iO4l0iMuqyfhwT9Kfo7WzDCZSN6JacgRMPXqXfDIW6+j114C+GZX9/J+3KusboNbBA2sGjnLY00efG74AXzxe+/Qa7Y+btClhOPOW3NvwGf+tIWQbcCOzu/r3p+Pwyjr/d4+BGOcmBo+kqSiyYDc1SD9lCs9QBJ5WF1F8nK3+MsH68YDzCM5txIsHcJEOcSLTnTNYgBh58B+qtPGP6r9cXXKBxeFTdHAIjHkaoh3MQZR0nxAg1vKGtUWR8yS3UJ1MxTIUwrY6sdRF96mV07u6NjP6LA5vCxEXINX1Bh1nmfcJnFV9gcG1rQ3A1speDn3KgefBkmq5+uC7Rgs/PI1eP7u4XZ9rhhBmh9CZ5vOlFh3aLYqwtctY+4Bkrx9wO+OgNMDB8YJppWZ2UA+7Bpg7l0VZZ/fDd5hXwIut3HB5WLz3pGucl6C4u0+nS4u7OXvC0Vz2Cl+89uFcHypQGI1rK6nf7m/rpQZliQQd8bcYgzLjknNJ94GIcvvzyy7Q9+E/CxyY9ZEzCqTyc756Fw/kZ8vgqwfrMy5yPdHpRbvC+635r3zWfrs+L+suvKUPXjJGSdDr/6CZGvrMWostc4zAOmEa9TnjHz+rkbGtDvdaaoA+YJG6U0VbXa6YdGoHe0K51pHi+WeLwhhHhF0evm8WvY0Q+0xa8BZWjHRnM6BGJPVPZBEGvD17XUZhHrrSBF6ydaAAXvW+a5/bmeuRqZdqKM1d9GqcUfRnto6ODOsTq5liaHgMvtY/5zH+Fwzn31SF4GUpx2NtOgY9jjgfxD5s0tjkei+jnALhlgxM67Dry99mryHmcVnyg/pmX4dn3mWYcNTNGOFycZAeYBq8MfsCHyuP52t/IntFyU/CaUAxN1DvziOfU7Sg9c40Dc4u9zKkc+XB4NQK6sMVG0NpmTrLGBqdw2qczIvPazgk7nkFE9s9LgB8k2LLOi13l9FpbcXlyMH37g8fT7/z2b0y/9/v/rNuSX8rGCajvRD5vr0xrW/vTZ09eTk9fPKsdZGvMggDf61dvqr/Z9q7bjYO+u7tdHhMgSq7Y2a4BBYaCt5ycRNl5PFufKk1ubYYXAK5vuXAAltCW7PJ/1IXZPK/fN4ERTo9SDtz0hemk1iXthN+OX7+YtuIDbKxGrjij0RvWmZWu0ZGCWdPf8U+zb+FrOKUP2WYzdCQ+14M7OuDli9cJSF60TXb5ZZx/PthVAhc7qF3nuVM+TjqB3ja06K6BZi0tkmISdgIeB/2yGnnJY3pTHWM6J9k3A8YIhYDAdLiZbyRebTbBFsEpvFg2ghZGQsmhGR2St+RZgvF14Lh/9+70KPh7a+Oo+DOS7z5bd3BzeHTagMOL4/G+TULwmX4PGRv+oXv0GnhmmandCAx8hmjCBJTxScIncIif79x6N/3KL/5CR8tNhczljvzOG2o8efYi/bqatnbvJpB5Edkd61K/88knndnQtbh56OLwVdqgH5fKN6a4GoG7eHteXh90sXTBDoOb7eNBnjGKuBt7IuEgCfDmzWHqf9vfglbBR9eehw9uzPp5F/kL7ckTOw0H3gNKTiXT+fJefbAT3cXPe5ZAcG0lQVJov59+rYXfdnZtSBLf84psXIdHz+MTnHfnvW5QEdzxJ8/PveokdJPItWFO+Ju9G5t40WmxpaGzhEET/ZRt4JCMoislQyUB+DL0tvjFAMTb4KjvuUtZ9ClfF/5hm5zf1K3o6z5daDAF74TC5VPt8aNtyMaG4EMB2p0Fvj3r8EkOZ93ZM5HxP3CjWe0U4jQbwq4QpzPWXTFSOsPJEslhLoAhImfum4Cra+6M3zJib9+NIEX2jcIjBJib4nOoj8LUJiXabFeuq6eKPD8gsSNOOXFoN8SIA6QzGMpQ+XMLTyMYysuUYA7EUo+ysqKCJBEyRTWujWFfR3cQC2EZJBlt06/qtITInfaSz65PCfyCTvWYPuGwaJ1zqk/MH6dfPeBj6DgQAjEETAdbB8ODqRswpV+cVMOKjBMCWh/juqk2huZtIGFBpwDnKM4powJeDnl3iAksMqmUFacF7ppVTpvoZg4tXIPpMv1m2GsuU65z/0NfwRSHz+giZ1ygbcqRvlP0BN1izQ7jv34THJ4GhycReAs2DQMvthjNs5QvpRuKTjf9bm3K2GHQFKCV/F4L3fAYxcOQy1R1vn7a4arjp442BT7b21KkBNNLfMNg7bdtPI0+PH/+okbpyAhMnjMKZZGmN/+TywAWQYyRj3DK4uFH9BTwPXz0aLrHAMcwUfwdXUgdFGZHf3xLWfxpWs/Ino1RQwqAU4UeDnzPkayA5ZPjg0erqFNOQM1ZZnDIjUyaURRTCzuFL/g2urKRAMXInC1oz4NfazIE0aSm72VIvejfLan1LycHwqjrVRw59DVkL7DAc6sbRmrGdrJgbZY8eF2PckWDsbNkHBo8LJue7xzxyntwgZ/A34B2KwFtYA3D1SnAz+X1lEN/UxY8ByZtqNe7eYyS6bN1D8qBBY96lrLiLMMPHDrJix2n1JNOBB6bW8Bn4Msn2eXAMy6OeZTRyMFOylIXDLUMG2fdNCFTqR6/936zXAIYSrNOWIy7+hi3WfeAa1aW4AK7MtVL+azeCi75Tv2dPgvcyTpe5QwcpR3GghFg0FIsaMt/6g28+BD+BOreC2ODnGdxCl5HvobRP+8Izd39u13bMUYzRpKh+g3fBA4G864gPbxV+IMP28yaesIBooPvx8lAew44A02Wdvf3C7NgGJ/45Owcn5xOT58+K15lQisvkU3ZRn2Bk5lO8ISf0dIneqCbew00wwFepNyt7WXp03+4skEEZ0pSx8i1pI9AJhw+XUUnaNfLsFtvcK8+9kidEgd0uIAE33fnsugp/ab78cpIdFm3GWMd/nl478F0L45olFv4IHBF9gJE6aVu7ciC4wmBLL5lcGVMyT39qC08xombDTLaBIzyAVrbGWsrp4XTZEvdeAbxu6Yj8HA+8Y++CFyqV4IT2WVyis50B3s4kidD7ulj9o3jRFcpy5boN7hyMXQ1Q8Dan8HPgSBwpY+p6zI6+NCOXbmHn5WBL89yhjr9NG2TN/Wrj70Ll1WPBrp8y3ef6e+AL/o9ZciY7D9HytqKk6PDOPymcY+RG98lDdUQpVL7A8e1B6FD/lXHmqZ1bIZKdBvdGiDjVIXngwd07CyEwOZdcKZQCYQl+DbCOzZxgPObPNtERNo7ePkqTl7sxMFh3/1jGulSnO393c3pk48/6FoQwVtxGNytxHasrEf/rm93R7Y6WOFrfO9F4Z9++mn537Q3uIMrPGP6qqmtrJeRoI3Q2swbZ1iz/Qa/6WsSz2wpZ7GzIVJAXabic47pDTrFe5LYH3JF7sk2DOI9cuc3J1jQSNdKNL6NHbZRBDi0bfrhWoKt66vYnLcX0RVrqSG26NzmZJHL8Or2/k5sj7eWjHW49Ao/gt5w4l+nBNzdwHQ3QUv1bnAPVkpaEtd0T4GP9TpgeXD/QWR1PbdjQwKrWQh30xbfhm7zPF41w0eb7GAYKn0T7AVbkUP86zvcN2EQusIV/cgH4DsJrNCjeiLflfOcESpTwCXhnr14ET/lLP3d6dRlo6tH1s6FsY3wdNQn7XTzlegqOgp+ya9Tf+Ha99q68AA6kHmBA/keozyRjvRhf+9e2r+aPn/ybHpzFL2aAO7e/Yfhq/XKr2CKnn0ZfS94EZzdCT0EZTa+WQq9roPPswQiJ2fBTUThbRzG4xOvhFgNjGyjBKDpg/ERc92OjfoBTusJjdAYZe1uzeGrgB783ZkePjRSKclxld8SUfzbyGX6L9GNW/GoXQw7ypr+2SjF9uP6ahaW0SlyR8fCN/pfXbMDgp/YmNRt12svG350fz92OPpzbSR2+ZJ2jIQrMJrJZWaSwFPi2LKW1bRj0xNT6uG+/hReyEnXOKsLgxjBMdv16uB1edA6M7NdBGudjuup9L2DPeFL/q5PwZtNxGzGQZK750BgkhDxe5W9CWxNNC+ek2TjM19Fhww9Fp7MdckUCfx8nW7ff3jvHximlNGWBRCxDoMRBAbJzSgGeeYLy/ynjipTwuCAfIw2Z5owW4MdvXDkk1I2nEggEJiSGEEY5oxSzHXPUCQYuQ5LvjdyrcGJ85YONKLOb/CJLscz5viOdSgM0FjoP7aJ5QwUnvymfH3X1hoHu31JZ/LPpzYpRwavQZz28gyhQVALRE1Fo1yVpdQwm8yw7JpRE30RmArYZgcNTilEjMcxxYQ3QU2DoQgXZd5AK4LFge3GBam7jkeIW6MWWKJ5i9NmD/J9JX2AQ9O0usMhuNI/B5yspx/at8Mhw2TUoE6VOerW08Ro3ImDe2t5LbTfTvWr00nuXaSpWwlcljcSNN+JcxLP+e27OJaXEfY7UQhvb6aD4yiA1SiYwBBJmK5vha7B1ZWd+/LsVZj8PMpWn6uwghNGmROKlyw8xFtemGzYHn7HWhFTWu585bSMXXaiFKM0CNCTJ086KvLs2dPpWQIp0wA4vOOFg3AVNRE+tYOO0UHPPX/xanqVwEvQacQPn8jYycp1DVROjsG9h2Mxa2mSe5HgygSa1sHIUeMXRx3Ph0Bpg7OVoCKGCG+hD3ZyoE0DZcGnoD3fmxmNoKuTvCivjxxfzl3XVvVpWZSUCWwXp0fT5WkC3QRYRvjAqu058LQmCN+k9TomsqLr6f9Z8H8aZ0LQQCYkM8iy7J1dgEwzdHpmO4aEE0hhcraOOKyhk9EFz+jVVfgVFrQ1Auy1trkuM5uyRoPQm9STGdeNGJAhiplS50joMwMt2KEILaIlT+SOQYMbNDWUb/Ey59luUw1agjN6AV61U0OR6wyIABNsDAonaDV4um90WPAX+BlliRLv1bH+AD52E4DBIefWKx46TSUyQ6+gJxl3SCAJFOqA57d+zvDAQfsTuOtc5uSgm45knQI9tZm+aJvRtwC/9EtFeFqFnqer6Cy64iSBjT7WNUi91nB68z89ZZTDp36CVR3qV6eEiIwyuMFIz9rxEJ7JiuvaMFJHf1scbcrkszjBr16/LC8bQaFjAEZX6dfQy2MaGlkw4kU+XQe7w3cHGszXC19OfRGIc6yt6wSH6XUdPY/sDH0VfR3ZAB89wZmVXDCVpXXnFCiZnUCG8AyHTSIKH2vnMHJSXEfu4Y6DKsuL/2SLzXDgaKIlB/409H4dnHEMq1tTh3rJpuxsp5aHD1ajl4x2MZoMLH3LQVdOiMExQCOyLnACK1mxeY8Rc9f0uaNJqUMgRcdvBf6xpk8d7A1eiP5KveQc7p1wgt6SGuwSfBX/Kc82GrUlk9VVqUQ7eF4Z/TLTAh+6Bw68dpwIq2tgQuc5+daysS0y4vicvbAuUj/ZbtnaJghra0a2mOMr2GVP8QaH13NN7gW/1haaTil42o+sdxc7eiewmN3BO7B4fSTVLkNPiTrredhODux4PYE+op3raFQ9lPY4bnQY/SX5xfkJAuKU3Z4+ePR42o4eSiUNwHqEng9zHY+9efli+vC9h9Mn334/tuWLjmzfis27s7Y1LcV+SGpykMmLqUd0Ib60ZEF/2bTNzZ3piy+fNEkkUUqfp+nAeBNH/lmTfnfv2pZd8CPYGQkr631SJPQ2w4Uut6HCXug5gmF84H08vsPv7s52nuETBJ/BhxEiTij7Sh7wBjmBizs5JTw3E6QNZzq8gFcCH+f3Vtq44MSHjvfu360+vHwX3bCeOlLWGiT2UiJSHwVAXtDvmvYFBRxhAYnAwH07weGfo0NOvE0zzqZ7d/dK83exOWaZkFcOPXtCLpp8re67rk6x5mpza6c+AN6CE3WSbToM37LXgi/6xZku1xFHp/zXmQl0Hl3bteppq/fo8/CZ0Q1tSlTzwbxWhW7TlsQXe2XaJBsGn+yPTzaAXXDQg2yU3++///70Qc7H9+8X1wAySvqDH3x/2k3fn8RXef7ydQPDg+PIRKLXpwmknn75dHoaH8asFWt86eq93a3pN/7mr0zvwRHZmd5OOxt4/078ttB1NXyZemLp459vNhgFHxnse8Dim9n9UDKxm70kyHr9+iB1v+00S3ZuBBpmIAWXqd/U+fWNlZQzKrkxbUSebEbB/sE7vJjGjJ5sHttmLSvevJOAjP1WzpopCTkzfvB+18OH3ywL4pOEUQPbSfU+vbWNn6Mrjo8i9+FlOjUAfWW3wE7GBTm34uOqi341Uit4tI7PEhabdhiRs4M5XkSbjhDmOf6LDScEQTYRMiOsSYb4OZvh3+5USb+HP8ycsiZVGZvQBUHTTeqy87KNOvqOMSOaOUeCJyyVfqzmezevSFt0j50MfXpm6Vs/99ENRsJgol2KthmYKGGMAgGpo4qAUidQFP6suDG4z/k7RGNGv306O5wH6CgDRJuf6b0QbH52CEuCuChjSsAzfg+DzaCM7H/L5noutj4Mh0Ap/lU94FMWoWqwU5YjRVlhsmiK9kv7rrvvGfURPgqcMpWx8YwX925tmesOB2MkqlOswqhv3hxUGTBuqbDPc2q31ncTlI1sb0f/0i/GrEFWvjHw8E7JaYtJ5ExpWxY3D5aZOSGcR1OeTIsEK0Vj2iGnxDxVyhhdHPovC8f5G8OnMWKpE7Mpwti33ynHASk+0Cj/wOJ5uNWmTSEsgOVw6SscCR71Vx3FV+on5I4KXxSWXZTwQmmYP/B1akyuqV8/0YdilnHmlsOFrILr6nboqwMNPUeAKU0xI8UEDrCWT/OsPijHgBE+xq78Gzg4lM0E57sy4QgtTPf278bIvh8B46hEcFIH5zsYLRwjKzN4ynN9tmAN/vW903PS0Aw3PtF/bQHAM377VIaMpbHpbQPKGMHgvY+mMplWWRPZEuvLZHkG3O5x/vFI6LfgKzJrqgS6oCUjzJkWsJDtt+GTLuLNs+jQgEkf0Ud7C3wISirfwbURR/yp75zB7vyUujh52sVLMnsMsewbJwOO1FXnJ/cHnkb9+oxXvpLD8Ke6TDfjqKIvePCR+zaGMVLJ6JJha7bQVl3DwAzd4jfHj0w50KhBBAckz6gLn6/FsNu4Al6iKpq1tED2ydNnNbIM9FacIK8pePbsWflsph/Ywec75e26Njj65MZ0lSZQ0g5YZziURw/P6hc+lywSEOFJslKeCi7QAc5knmd9pN3R9sr06MHDGnFTl0+PjpvRd0/ZMT30ou8hHCPXA+9gMZIXEKPHOLVx/NPy2zhkntX2sxfPw39THIE4R6Ef3jG12WY0gnCZd4Gw7CX4BC9Gkl68Oqhe1GfON9rO+PLdNW2QT04VvmW0BDYcU3A7bCRR2c1z6stHYPc9+iR8J0iXkKnuZH/Shixk29DvGNnqILi/FAwMOuk/nHKyfJ/pAaaZThItFzHcaArvDnUKALWpXlOvPUtmtDt2skVrODTtPbwTPSExgCcEv+RRW0ZfbON9995+9AHDHOMduc7d6R3nVv9jtDm+ZLuzGFKv7D2caJcu0hbcGlm1LgyNjVhLEEk22iE2WKy+x1fqICOUPd3rWTyXqob9uLUy/fmnzyODssjjZaj66hONfYcnclw9n7qsB9Iu/JeuudeR8UV5Aaz64by4jv3mzN5K5+gcOqLBaO4baVPGYcMez3U794uTJgHnQxt0EmeGnvMsW+hocJU6bNnM2dMG+DmDgyeH7W/Z/GZbBC6Xd4JLjurb8FTo9cu/9OH0d/+1vzn98Q//cDpRfOlu6hDgp5+3z2tjbR5ls4YXsfMvXx/Fhi2Frge1Hul8noGb8EYcYvYtlp4INvCBo9rfdHIvAX6FEX3xQOCqbnUz3ZZQg4zaMUmhPEfv03ZwAbfk5uw6OFs2MrozHZnSfHEano0OTPteorq3uzmdHLyeNvFi+MW26xuhx2rqZYPxhWlT7M5KZPPBe486c+n10WF5ii67TBuvDkxnHhn54+gW76SS6bexCh7d2U8wmGDhRXQ4/pKANh1WgvJ59Ap76z1S6GQkxIwVM0voQLsySnipR1KD32GjA/JKnwsYzKDxjI3VOoqExxY8iLb1UXNUToIn+phOdZ2+lci3djuVjeAXbVIODsk83UwfKStYct1Z2ckx6wq41z7+dV/9nvcdTNO7iwS/G9OHsVcXp8fTe4/uN3kiObgaO2Nd1Vn09VaXgtxOcPVmOjyNHcm19cjHdehnXfoHj++X/+kY/egAQGBBq4t8GlUy3T1M2b7euRn6n9B3F2r9TJsn0Yn0laQpXWR0SjAkaDVq6N5+Al8jUJIZcEnPVg5DD36T6a5dy5k2usYq/aKj9u97afCY2RNN0jXExxEcG8rcubM6HR6buj2WEOxur09b3RwjPHVrzJa4uIp0rGxMJ+f0srWMZ7EtR9Pevfvp23mnd0Jpp3yGX+HD+9roHji0w7gNhN4cjmUFVwko+VJrZjKlvsv4q5eLqcV8SbJDrMibZNZS+if4qQ7O88oI1oPSHpG0+jYBoYkGsNSfSft8OrzQeCPnrGsUanvBq990AP9x6Rf/xvduMDTGA5wAgSMmQ6H3VYZ52G/EoXxtZuC6wydm84nJW08OjTlaLkD4zWl2zEoPY7gPoPl5joitx0c2bBhJdTrVocz8LOe/BinnVRQ5Z83zys11QhIBAq1ydvYDr4xch6DTd2X10XOzAGmPILaO3KPU4WBW4hSgtmVUPGc6h+tjlGkYZI4p49Qz7bvP8DGcgkUHYoKHc3B7NYHjUgxB4DLUyrmmjE3fmvuUXvW5XMi3mwQnI4MCRopH/zlGNYy5X8OYPmhXdms7968ioF54aISuDh0GCrycYwqtCi7l1MsoWYjaTFv6fO/uvfABvATe0KjTBYIv/dVPeBOwtY9hTk6/tsHel8nlPmeWYpuDK45zzG0FwbPqUl5AhwboZ7TISAB6UeThqGZR3XfMAZn+eF7/Oe1oOTvGNe4pi6YOxkxAau3Dew8e1ak0emPxZOkR44OWYPaM54tn+Ey9zvkAb2sNvlNkAZfRtMCacu7hATf7V8G3jsp6DqIf3C3qE7jjT86/gOnzz78sj1gjVKqHYOS0OMp1RknWsQ5UYBNQmuKKBjLEdsdikJwN6gIDPHbkIPANAzHk2D06fd4ZCs/PvCozx9Hp5id1XijSlEmdHHby4LeDIqJQ6swFTrwBJ5oC/0oMplGF4bx538gIzjt/P3CWXxbPwn8eKs74IcVh8KxvAXvUmXJoBjZ4QBvw+W4qrbqswRNYrcXomApiah4ZgKtXr+KMbG03cIAHxnamM9jwlOmHPv0G0/17kYVQjg5QHsx4rQFonhMs1PmGM0Y+ffUidDRj4NSlnk7PXfwuLXKUn/Q5v2UHx/tALiZrHGXsBVfa8hyUdGQyfRRE2kzHszJ91hxS9rLn3/nu99Je+DFw/Omf/Glh+u3f/tvTj370l9Of/dmfRLbvdpTgKIHU6dFJR244zZ0KHXisafI59MTXjqu+kj2wkEP9mPmgNM+nBBvNPfOBQ/DOSI9duoz0mIqCa0xbWQnsHNxbzRob5RC4dDRQQIK3c88oFTmmlyVDZHXLx+oILL6DEXwcIt8dpW0AW/Jsvrs+9HsCr9CNbqOj4B+T6ZPv7Ix68BkjrF73dKDTGfG9cg087Ey3XkeJ0zWmlnC8g0OyQovledOyahfitJjKiAZw2mlq+dSOOovf1GGWAhtsVI9m6Q6JafYmHgJ8ccrwvSw9bA5dnG/6nrrOIwR//rMnqWeta4joaNrL/TFaOYIrZT0n4AYPuqBly+VeccMr0ffAhafngx3DJ3ZE9JTgCp7QwzQtz6KPHXQ7UhpcGWmxaYS21CWRoF7l4NN1G4D4LZDUR5nsUWbYDHwAB3wDbdROLeCSKDy7ib2+WZnW3iWoDE1+8P1H09/53V+c/uyv/ihOKYu5n/7Fh4gMLd+66CYIP/nZ5wkcIrNxINfXbSVOXgd/3sT57HT+6Mu+fiDtXgW/aKC/QxaGw8Xu0Qk4lR6Gw+q3d/TB8D3gvXwWPBldw5N0hKB/fqbBSL7zsPzmJ0mCmNLOOZX8okdcayI1ZPKuSZtbmGqHiN0AIXXCmZG4+gFOdebvOsHPURxXUzPDhNP+3t70OEGDflrLRNdwwG0IY5aD0VG2wWs/0t0IfPi1csGeDP1nw4qu1cpvuxjDBb8DrTtqFJxVdoMLzxWmVGUUBvfRsXCEntUr6SP9OgdHpinSFbPMu266M50juNI/z8HnHBw5yPkclA29H92UMg5teEYZtJmDOnU52CrrjOzS9/57j4sXAebPfvqz6HlT1RJ43IpOjEz7bsfhKO8EDDRV2k5/zDLqeqXQCs3hDy7MyJHsPAjslwneA0xHmPlLhwn0rRvVntFCPpskGFrC+8qq6W7R5UdHHYkafvGY5idhacYTG961eOGNUDwB2GFs3Hb4+7JLCexQiFluhdfVo9/sjJEiI6mm1NpUTHv6aATy8OC4ODo+etORy/v3ElwnsFpdCV8Hfy/fnIZ/q/lC/7fTkxevYnO9I3W8bB+/j6myCVTov1wzY0wi3WipUVMqh+4zUrWagI4NEZgtRaFL2p/lt2Rck3KhHf7nN5BFuqH+TK6Rp3x0u/vuaBw9icZoW3uQZ9kZeJeU6Kth2MLwZihUXTzke0yv5v+kgvbD80u/8P3v3ECGmw5E6NSTHB6SOVOVBgDoxb2yG4wsxpsrdwBsrtg193uGQRyAxdDut6Mpz8GanzGcK2vIHN8P4zA0iEpp1QCEsAQzNQKngkeJivTt7Ca7MCL+oaCKnLSjfopYFC9DEshS93rXXNgJSxv6KNNCeB3grKOT8ys8yBQETvUiBINoug8loYIydZ7Xvv7EKoUQw+GlyByzYILPATZt6RNlaXpHDYhgJm1ybgRIeWi0K7CB5xDSeo7Xxwe974W31plY2GqnJRk/2WrwC1hkNSh4jFpj5Frag0+mdazbivGJ8Dlllzizdvy5/S6GK/hv+bQNDo4Q3M5MhQkxG5zdTlkO3jd5ZBgEDtHtOrvKPn36JLg/Ds9FsIID9/UTrsAFV950750jpvZ9+cUXpRNnT+ZAm5QLHM54h9tZAVehhvcItQwhwUWjGf/my+IJayw+fP/9xRb8Ubj5HIo9VEk92vSMQxv6XL7O6QC3+0rIhqM9OdIP2Q3FPDcfrqH5nZuLaX/DTpX49U4VpO18+56uwBCKT96GLhDmNHQBfRSIKaGObjwTHhSgKm2dGeWhv3DPcJceUdScNMGUEY6d7Z3yLMNAURvdoAPgs9tXGzUOn+gyfJA7wZI+UtClIR4NTvXVFKGuHYosopnygh9lwe1AIw4Qp4DcsDEQMztFjD5l7yj98/wcuGu3OE+/lGngFhC1UYcx9RSu9BMvuo8v7DjEuOqraSA2LjBFJD1p4FqnIH2Q7RMgGaVARO3rozZHnxmCMUozjNTQc207/UN/96yNcNBpc0Dmk2OBJwVx+gQmz7qHh+gW7Qne9HceyeMsqAP/KN8tYcEQuK3TQCDYVUcX84a2LljUzhkj7zLGAirrDfD+t779yfTpZ58XZ9/57nc6Feks/X/65Ms8Z+rSrenNy9fTcZxWa4tkSk8SwMBT+d2/8FjXOOQ3/IB9lgF4wNtw59MB9lUjtOETvOG6siICculsH2NX9Ahu/96/9q/F8d+d/vE//k8bQJkK5T0yX37+RXla/eWZtCuo0a7O4y/waANP+5zl1Pfat4WNMA1sbPLAKdf2gJUu8gg46AE6Ak/gP3pQPaVLHiBDaMv5DwumXgb5dm2R4I8DFSno9EVBSt8dSLemAfVfGRnJn9eS0LCyyVtolv5VZlOfPqqXnKND2TSNobmpxMar7DA5pq0Gf3kOehkUH9V/gal6kxyn7GF4qS+AJ/eL/sEpJ1L/4AMeHfpmmsuM14HrHOF9OrWjxLleRzPfBT7wajQnZiwwBVbJl9zvY6AMgOrrroLRG+TXiLzAANBwpw/dZCrlrNPyjGuoOSgKhAX/RY+gqf41YaREcFwJ8S/lcme6vh2Yrm5N6/kL40/f/WR/+tf/6785/cWP/2R6cxj5uRWHMsGVnR7XV1L2zs302RdPpo8+/Ci0DBzpwslhZCLO52WcQ6/HsB38xVuJLoFSeF9wFfhl281uQY+ug8xvI3rkELMUpjCRvmmPzOpP+S585qjPkv5V1nKNTI8R5qGL5zXwnL7R5UWWPfXwV/gL9SECuKnd6AS3uTT4muwFQfCJL2FJ+5YEGJvA066vpZwNKCSHJGAlx9Jwgqmz6U1suJEvo7ece/xQ3U2ew6z0H/t9HqddgsY9M1vs9CeY6Lr2AGRkFnxGtzAv+2YU7Cb4NGsnZAxfsRUjweFAe/0VFDls/NFkRvpKv8I7v44f4Vr7FtwoT9/S636TV9P2+Zzq0wa4yYPfyrS++BQzH1dm0u/1FaNmq9Ojx+/FBkZ/J0iJ0LXPNrrI4+XB6onQaW/j9vQgdv/h/Xspxj+V5A9tI2evD47SVmyfNVTBLbm3Vl6S4ii+Hl9YH8H+45/8KHQY0+mNirb+wDZoFttzftIZIIirn5IB8MxOmAp6Er/Czb39vdrO6jK+QOhklO3Fixf1z/gmNv7w6hrr14/gwPrZbTPCLqftza3Yvrupib84bPZSjBq9nognzxtJvtMpsrduJ/hLsEYfnF7g5+C2CZYxfXzY1rft80b0md3C8afRS5qy68rCf16anJ/RpxuLGSSBLb+7W3SexxcGExz0NJts1kpnTEk4xE7Y8McU1u2AuRe+xat4hB61jb8Et2skEVyVs8h3E3nhB3yBB1bybC6Uj00hduSxaenjb38QmzaMCyAoYkZAJgUhCJ3rXx25X+otDs85HRp3zEbXqVEChOgMGwaYn6HUMfT83QgFQfZmZQ4CYyyDo0MO5ZrByielDizXGnzkEAxAKkapUsl3fdMnTjZBoIQKVpiaE0uYcb46KHF9YOQbzC3g72fqQcxOfUo7eowQslEEUTlKU3TNYWw9adPnbEi1BSd+zzgC/4Ahwhom64K5wEHxWITN2VE3jHPK4b5159OOWF+8fNG6PLsfp/menXby/TSC02xZ+nzJ2AQmQTFUCRj0uVls1/J89FeVnswUeFyD546a5SGc0AxoyutXHdD0VzlKfh5KB2dMx7QS/M79awAXGBjcBjd5npI21xzdjXxwhlNJ75e2uQcOGxzYVtfaEDudOdRZo5o+gUM5vFXa53RNGbw194VDphcUbfkyh4zNvHDVW+23c4+xuTg57cidqQnlnUU/Rl8ZMgYKDgcsvvt05JHiqe/viWFQvgF9+uz5VJbnRybz+upsentxlPuD71ShlmAh+DKlyfQHTmTolGcLS+6jiw0x4I4hMS2MAbZWRxBrMXkNdeBEU8P8yjJeRkAEk+798Ic/jNM3tr71m9xw5Ob3HYF1lvSQuGfxmzL4Bx6aaStPRtYCnH4ow6nRZ/zSrFrgZ7jcJwuMCDmiD6x3Mt3Jmhr30A+/MUTKqxc+8ceMZ23QBYys783Yl7nRZOieMW1y4MxTAvLKePiNgblo/aFxntWuaRpw4WRI8Y96/AYHOddnp982n/Amd3Dph2vgA5M+eJZRQyO0l7TomtC0R6fSH+oyUoE+RikdDPrg0fArQxA8wTOaCqzCAJVLv7U9AsnBU3BxJzDod0ecouMEdaHS9OHHH0/79+5PP/npzyrvrv2tv/W34iweTs+fPu2Mgb7OInj13sIaycAhuwweRks7dXaDan3VB59wpI9tP+W/eU//OaXdXrtGZqH3ug3z14GV64KLn//5700fffztrlX49NOfLbLnQ4e+iYHe2RwbZaDH4JnBu7Y5ppnV7X51C3oHFz5dU8cIzL7ui3tNDOVTQICv4MYxy5yy6k2B4hx+qxd9z2f5bYEvvFvZ8J0zvXJr8v40Mop2tUl5jv6b1+qY1qMtz8WjCD69K9GU8PARXOU6OPGZXeTSqaAk11PHWnhiFUFTZ53qfArCOgsguojgoqHNFjgYnrm9kgAz9/A43eqZJhfDS/AGZ/RMOvHVb0GCT7KMNxzgIjdNzCye1W9T1dlaSc8AFhwO2XCYkquM30ZA0QTPW/P49iq6KrSkMz1nnTe6OIaFWRwhSqpoX/C9g911KjleKbHARWBugJJbN0uh+2VwdrU6bcRt+oXvP5h+81/+ThzVP59OLtF4O7JmLSV5i25JwPfFs2fThx98WHt8nUDqOLrrbcqeJrgyvctz6WnowcZKYg764mlrWDh2n3/5RWWErtRfMIOLv1NlkPYKa04Y0z/f/IYrncVz7KPn6Dj4g3e5MA/BfQOk0KTBTfXbmDEEdwJ2dRnxb+Cb7xeXkj/r095dSdmL3rPZweXbm+nolK/EFzISNk1375riF9+iunG8RyqahjKu/Ei4KY936QpyVpKnD3BghgW+tKGE93+yU0bQ8KCyt+Iz0MXpWh15syu8t3BjfauyUX8rz8661UEm4JNcqGfWOUaw+A78M0kJ35Ulb3hWOXpJAAU2B52ABuB3X3mnw6dy6tae376PpRfX8VGCv9hpQQMHX/DWzXTiY3ihP4u4kbKPHz2crs8SfF0eJyjZLg+t5PP63a3pOIHDyenbybb/bKdEjE8BgNFp65SeJ+DZ3t9Ov847W0US3CYY+7kn0HqHxvG1POcdrZ2dlf4aMDlOn6y9ssmRTWesk7Yei3yx6bdMN81zgm8vzjbKpY98O+8kg5c70WP8En09Pj2KHQ3uQgo+6/29uw0yTYHOf5N3+/Hd7GhYnRB+PDs1I0aixwZyXolidocRvsvKCt61K2t1TioWuEk2VoYj26UxeQ+cYLbeeiP2Ey8bYLhJm0dnCQjDh95Z65rkpUECfpe1b/zg88ASCUjf0kZIbDptfRg6PZ+WCxiQoM2NlAWs2swKWmU17UXvSuZ0WU5KjueVGcfSR58IroagQkCFW6X53QL9Pwdezg8Oqi/K1hDkxuyQYLhOA8v1oeSVHIZoFgaMWaZcPEMoOLejLnYgyPDK3hhezxi6I0zqDpSNtjEtw9Hyqdswp6wuY8Bh63Bf2xxTywikjIeMCkfF8CzjYmc2xwxboQ3M4HP6McNOuYCNEnBUuHJduSq7/CmPIHDAQNue0ggSoVXe6VAfHDu+aittv02Ub7MFzCCoqmJNv2ZjPD9nJ5z86FaYXgrs+0q8eux4K8Q2UmjbZxuVcCAxkg0jOmee8IeBjDxRDF1no438dcfDwN1poYU1gKS984uTCh3mmQNdyrR4gy8CvFBMDZ5k4UJb8BOoEKPl3PM8hxOt5o0g1iOwtrCCEUYWzt13T8Atg2+E8YvFyFWpFRw0CxHe0HaVQ55DY9kxQbnNLwZ9RtDAaCuPhvgNr1hoLMPx0fsfdOoSSpb3NRK4fTQwTPlgN30YIxr6iv69vujn7VtkaDhV2uyIT/E2aF3a5YQMvInqXqbM6Scn7gx+YABNueSMjnvlobRNBpbjrMnI2f2K4aOkuyiWsQstGMu+CFRwF0Xf3RFTN4ruB5ed4hrc/dmfxaGIsYGzAX94FN8FXvDpFwUi6ySjVUc7QLrfFwWnf56ljASA2phHp/TDFB+Bpv5qr1NmIv9GbgQE+iSIgcPZYDp9L35Txyz7g4/K6uUf93qdos1Bh7iONnSKDLqAxHB+g4E8KKBCRZCuJ6hWl23S8ZrvnMHZOVSXz0FnuBiONFgFi8rJFvY9cumHNhlURhxs7juMioPJte3dnfbbSyZN+fKMNjr9Ifd7+L14vvox5eEUHumF3AwdEzgE5/MMg44kBQaJFDCupFwD4NLRyzrPpp17e9Pu/t3paYzzvOvWR9/+uLSy2PcksuJFsXjgRQKtozeHnUVAP8jIccoFhYw5HPDoZp0/eDoinHLo4XeNYWDwCWyysxQHwrolusboKEfQOo55jcHl1fn0d3/3X02b55Hhtenjj39u+oN//ofdNdHUoE9/8tNOlVGhQN0Irra0iQ4iOAEbGcC7Hc1IX+mdCHVwFGczMmR+Ph7Wj8pV+tB1IOUzDlJggsv87tTp4Jw96ehPHAF8NTtfdjr0iW6zLujvPJNL01JgeLsEPu531Fb0tOl7ssQz/srDZC+wdU1M0KnNTolJJXRXRwOCX+9YsiPutkRk9Bw+tRj7dke6w6+BU52FId9nfkUH9SNVX95NxvJXeuWe+3ChPc+oiw6beR5+OOzuk0nPddQwPAwXOtusP/ylvXyp3qQ71NEMdcqAC78axXAI+prkg+PwRNeRpQz7x446OkMh18ADvxwr5dkzI1/t26IPZLl0yPeZL8EmCOsGGstX03Kcu1vnkZE4fb/2yx9Pv/2v/Pz005/9MM6m9xlFL52TLzNhgqHlm+mnCYy+/53vNnlJViWrlizgT2B1eHGd4OpmOr1aml7bQOAwwXKTCGOGw/rGSKzQzfBrlAKO6FcyzQaPrdEXNiZwwy8bTb/Csxf0Ko8xJL1vlpanM/o29ZIhwRWbZfRLXyVou/vu/5ey/2qybMnyxD6PFKF1pBZX37pV1VVd1V0tRjQwVDYEDWYwvvCJxu9APvCJRtp8KwyNBIwD0eA0rFWpW1eL1CK0FpnB/295eFa2AI30yJ3nnL19uy9fermMvsOrOgyvXu6ji3BsGm3p73PB45UEOXNtJQHApQSSRqWOjg7U1PZ2yOZxu3vndjnPR8cXuxinHUZn5oIPnTWcT8HiYfQa24I2dKFRc/6aoL02lyCXgc1GOmRRh6GphezwXIIh9C0c5f2xOYGRv5oWCGfBgI5jI+x4WXnFB6nbezqG8Q782ayo8J4y+AHu8SP8FiSRm6HjBWIl78lPzuC55CK/la9t+E/Z6MNmOb9Mm6biVy3MOhM0fA3+3LNOej16Vr+CM6quryy2e9ZThSamBztqYzd8Qua//v5heGw6ch0ZyTURO8vegBfOOfE27DkJb5IJU1vraI/4GgjPD7t752ZbXJitCMB0cR2v1nmZneUMLO21rsi0d52vRqzpuqmZ+N2pi10muzOXwiOhixFKs3roY7xQh2aHlnY+TDEVCMGNTl3l8EGsMbNuzFTU5eAT/ja3N2ojGEETe1sjkhFpAagRX+Jtt0bBGvj4n3xP/jr+tJHH0sJy4aJkIboPHMo+Cp+apWV0q/va4S06Jzbg5LXNv87a9QR7ukkKVef0gc2yjmon5qtzM8V/0mmCRGsWLbtw0LYNM2w2ojOADbgyNUOzFqx5nEugFp0aXsa7cJH/qqzBp66JH330kc8S3vDZm4SJ9JoWYYI4z+SpXcJSIAOGwTGcxrq8wxkoY5ZUijR5INP7nrsYOqMGjK+FaxwBSkAPDoIdpBGbu6LP84soNvUEeIrVInU9LJKto/WWQJozHJSrkYihJ9B7hulLcadeczMxG+XAMSZoQ+FDRwVyKbO3lTIOToIzPZMYvs4/8Jf2m6vaAw4R9WTtetKHNbsRSLa2u79XSNYDw5BKfg88MAglvBfweGiaQH1HtIvn6uaJE/C5MBfHCm4o2jJkeYchw+iM5ggG6pDiwMExBWsZnjCGgxAXItCvYhxeH/WgKBRuh3nHiA0cEtLpMFeNsqSMV6mD44HO4POOP0OrpgRUr7s2RSCupFKKoQItbbloM0PsPUpt9DANXOCFobyGUybBmwBL76pLHm32ic7Kl3c4KupwX/mjl6ozf2DI8/nZhXqmHc4Dwn92T+JITjjNPriyCNsrFVCE9uoooQm8ytKica/ok8vvN7RK4rRyijWf086YyOMqWC7aHYQVPut+0sjj0h71qSc3ih+ISaq5SKFnZMVFNkwV8wlmvAJPe4xG6C1Iv5pybq+ttYX5mXIyf/XZp21rdyfKNG2P4zsRBaWCS5EBShsS8K5yBjwDv35zirTFrl6xQAWR5wNun9oI1+N9qXA50WnvHv6nZ7xTspt7eMBvOCVvBq5qSmHedY335HF1eOggfBG85w+ajjmrecY5hGcBiGkFdpVi9PWwDh03FSNuGpLeTvUrz311DRwUzZLAKSCgQxh1I4IBJHpgL3km2u07d+p9W+AyxjalIJvqd1+Z9B49imeCqdJx6hl4QW8OnZ3PjGCSGwmvD32i7fDhE8zwRQ/i0ho5SADSR3Yif9Ed5WiHT5Rvqozg2sGbH3/ycWDfrU0YNmNYBFpGTWqEosjLACrPkRLOKDFlpeNCnWAoWl3AA2+SzhL50OPMtsJ5pte6RidycXhr9zijMHEcrl9bab/4xc+r8+DOO++2B3E+lpZWI7tX2n/8j3/THj58nHZy6Ltxc8EnWyVg0S50Koc/aeDEPbC5wDP4rGZGBKbC+UVeAQ5dqVw6jwMy3vPpvne8P/h94GJ8oqOyTK3U+wofHC/w1FrFtLumZ0Xs0WYuMhk0hwYWo5s6OBP+tAmNDojd1Nt5b39/p/3pn/0ieXU0xr7k/uVLptm8riBUvQExPIAuoV2+DLjxRNEquNCjjb/ytXCTTGXPa1t3sIZnyJ22CYbK5igtebut6jqq051sd31W5eeeejmFHW+u4Eh7QXHxHjjJtLycPvKKc+Gfc0SP0cFGMfym07zElrFp3r8kILugBVyCqzoklKtZyaQ9nL/LcSD5Fradns/jV/ub7Qf3r7f/7H/xn7SHX3/ZtjZexv7GWYw07sfhm5yKTE9OtEdPH7Sf/eCTtlo94Rz/w7YffbcVXB+8msh3a585zr1nfisOtADYdCg4sWkJPtN23DGR4M5UN8bZhi5pXep9o9TfJP7WCDw1Fi7JI/SSQ/RLkcWf5SOlngMbD+RPcGYXs45xOD2v9Zg6rY8PjZpwludjMy7HMZ/Ps6naNZT9J6sbCRB07s0vLrXZtJvz20cZQpvgX6cLHtYe/mBtnhSdsW0ZR3wsTjJ+t9mK84hM7dXZd+PGzZKf7Y3Ntri8Uru8lR6OX2KEZTbOuGAIf5BRbd+UNzJ0/ZrgyKZNpto5C8zmVuS8867Adfh0bL3gFf7wj+mT6kEH08CPTi6C3fAR3PYOLPjkf9Al4U8lox/ezvfT6Ceb/Lz37nu1IcQ333xd61TfuXujnR3H/0sbt+KjXFtZq817BEN0qgBMp6vdEI3C2KV5ZnElsuoYGOvjdRjqsNPeyFfwRX+pd3q6b8hh0xKdlb6bNlgzptIunVD8PCwi2DP9XfBDXurcs3kbcdjcKwFHMjmHDR/B0dR0gsLghB1DP0EJWaFDavfWC59lZ3u3ysjXgrHWwKcOu3qmqJI9tkZAjQ/ZJvfRT6fc6lo/SoV4vk5jwWmbdcfEONvLWi8wGYVik/b2E6SHL1evrVVnhZHO8m3Rgt2IjJZ/if/5LMFZdYgnGakaMzd0roFBG/Dc0E/8SLQ3qqbdptgKmCyPiCYL729VEIYDaDLTNHyaTUR3xpoEEX2pANtecUn4Bc8vXAwUuS7funH933m/996WNiqlyggABhEJMSYwz9P5HUYl9JpxWC5PXqmeaILL0Rbp+W391OhRRRDIK+qEyQyjiZYhy/aqh/sJeHJPtFoORPIxHozQ1sZGW3/5PEzrnIo4Kgf7FeEKZDj0PkWifYvtoCCwh2YldJxr26QbDrf156swM+fJDiRXo9QseJsNQky1oQSYDz0vFJPvDt9DxOpFSjuOAmftHnXpasGwtbUb5XDQXm6s1/C2USdT8MBiUV0FIcHtUP6YywUXhY9cZbxzwTUiYRKfHC1MU8Y/TC6YMn3IXvzBegWjjEkFMtqSayZCazGgreZF3XUeSohOIeoNwljoWgEwIU652l3ClvrpeyyKeTh96GD4OZxdzrggqhvFKOsLISwwUy7mHW0qhZ7P+v1WggNJXuVI7mm7hP+KB5O86758eAItPRt1e6YtQ3Dc70Id+gceeVyjLNdInle9uCzlw0c/34pSs+VrbyeDjz6UvjoqCPJ+PivYDq3JDXzpRaxdn4InuPK9ekuhhHLOPbxZ06nkTzm1tioXJcmZCUlyP3TIZ60N8jx00DlR28/KG6N9ds5wRw1UXfjGe5wmvATm8GqMB8jkwfuvQ8crgXde0ATuauNZBRl2dDLHm8GkxCikvn6j0wSu0Xp8h5sRoMpTvXq57xm8wlk5NMGNS1CBVqVj5M93Slg5aEG5o9UoXxp0HBeHKlQsuVYvGLtR6D363nXP+2AzFURnirrBRN/UVJx8Vz8aDkNC33FkBRMc9NJ5FzwDRu+P74OP1CfVr3zlZFOwytPTrhyjw94hw2ATqGon+FNAtYkDcqYn/KI+eavIPH8dusOTd2ukOW2V5PPcpS2Segb+YRA8NWoaWDgZ8jJq2m1DAbiT1+9yqoMDa5z0epo2OkYO/EZP/C6P/OpyFYyhjQSmUT94/R74ct9Vc9qPohvjgFpTaJ2BUTS8TWfOrSy1n/3Jn7avHzxoT+Lo/uEf/6wdBGcOfL4avbd27XrNud+JwwLmFFj6XxCRJvoJkoJHGrh5G0bJ72EY8fx47vUBK9i9D+dkQZv87jqvdwLI93b70FW5+M/7phzpaaVLOXHFc8mjzhrFT5vxZ20Uku/40VqI1zp5LuEDeOLw2NErQfuVV+299263+3evp9yJOAcLNR3Jzp5TcUw42Vu7CbDC94IOdqRPG8t3eCFDlEvowC223gPOamMXMpbvdv80ncwoCOck5CnYanvh4NyzkzhqRhfDwAliIk95RqfUaEyq6Y4qe9F1mm3DYdgIR41ysC2BJ5aufCM9wjUKFagEGZx1GtJ6tLOzo+jP2InJ1JFngTRlhI9N6okOTBNSl5kS+C50kNcnuBNInL7ipOIFQVac0+Cj7II2XTpv1+P43b59o9b/DjllWMmQ8mNqa6RgLQ5lsFFBGjmqA/8hLIH+YfwKIwXOGCqnLHjAC2TXKIspStubmzUtk83FM8qGQ7q625vcT3nwyyahXQWlgUMnDHoox2+7tdXGS57nPifce2SBb4MeupfQx1bUfKur01dr3SX8sRnHJwe1Dfvtu3fiwG61Zy+fhV5xpoNAAc+ViZRwkiBrfSuO+kSChOjTtHN+frk6RwSH5wksbZpzmDZzeo3AoZypkxGq8rvIGL7gO64kmOqjSFeaXUetH1qOzL98/rx8ObwGdg6/PEZG6T28h6/oSsxgKqnAj19pKqGOBTayiB6CGQlxGLQjXQTUl22UErh20i600Xk4psvBML3kMro3NWk9eGS99OhF5wPZSF6jeOREQGWNETmnO6giB4bvJdgLIdv15eW2EH94LjgXOs/PTLalBI3zCWDfuXs3emG66Gu6oC2+HTVixGcydD0JPrnyi/Mztc4R/zuEHK0dJ6ETDz7RtnyKJHqePLkK3vgBl6JDnCe1lAB6bk6HuamSM+36zbWSk7v3brbrN1bb1vZGe/LkQTt5FdsUnBmjYAfoKqXixbWV5aLDYmg2kSDk+dNHBaNRezv9mbaNvt7D23Sgw/gFSg4gxh9XLyf4ji4U/Boh0mkvGBY8sk8CWoMUgkBlWVf28sXL8sEnL021g92Dtp9A61VsxhS/PHwwoT83QKKTARCzFGppQFIdfRJZFRBhrO6f5Wve0zHhzD8b1IhXFEMX+n5yYYv4891foSuDB99STnU4hc+qvpRt87NaZ5o22HLeYI+OKFOIJ95/7x04DEHqo9LbxsLFwDAsmAnodjcp4xDEv3EGvJcGQCjh0PM4HGL3R/nV9ABVijhCQ4gEMIy3upSZF2rnPD3J3vPHOBBgxKt7aXj1+kKA/GnUMPw1nSL3afTew0LpWyMxW8wpwCJYNnHgBGFL7TGlhzLgXBmuZyC0u3rxA75hRMi1UHFrZyeCynmhzQN/yqioVjsQNJ8TMThl1JIQ3bPCB+LkHZ/gd9VvdWh/EqJy0BkCbQI/mObDjIIBirh2DksZEmf8yhSjlkg9VW7v7tQ6q3Iyo3gpHj2HDNFChPtKGNuo1aVwnN57ymc37TbVsByp/C3MRJALv8F73tVu8PceT8zWF6sqn9MBT2CeiISWQcglXykgeGS4kggfWr+Ni5FXGnl9chLloZTx0+BL9z2XlA8W5XAaPdOLoh7PvFN8E7ysOtTv4n5a1ZzhYATUmTQnxxSb3iBT1owIdtxyMoBWwUfKkqqteC0PwINiprjAzeB3DuDg0eoVT/4BCxwjtV4ovbruoTXYObP4xW9weB9m0KQWihYd8VMPvtFI8IBP8IN8A86Sh9BnLkbDqNXpwSENE2dstu2cxElK3oWV1ba7EwduP8Yi8O7t78TordT8ZrgCm9GdQZfCZer2STfUwtHAwLiD09QKtCiHUtvzfVzK8Cm4G2V0/HVYi9cv8nruKprHeObrP7jvGjwg+a6+coCDH+0shZpntcYq921dXTgO/jmzRlq9g26vEmDqtPC+sk0XGeWhhXvedU+74cJZXp4zCHAlj/uMA3hGL9lI6kS36oVP0l7v9JFoQV/wGOfBaA5nhC7l3EoDf/LTxS6/4WfgDD4dHgqnLgYEHvQmC+CXYvhte6sN4PIuh1pwqe27ehFTPsPBt8SH9C+64kKX7/R2589/CNsoc9BVPcWL1Np56JE6zJlP6SVeHMij434W1H/6b/51bSDw9NmTksV3799pH7z3Qfv1b37Xdnf32/7eQYzsYY3ulN4NrsgaWWCUyRLniCwOOAZ+0W3ANGjESPrts+Q2ZXoHDfS4yuf3WCfjffdGWyXtkwYeht4a7wpQ0dt9qaawBCZwn73WQxxdnPLKUU5+SDk+5hia6u48HWtVbK6AHxbaX/yrf1ln0pj2/fXXXwQF521qYbGdp3zTHX/76ae1q6QRn5pxkWjGlBm8RQ44NamsHQYmMKKBafY6Laz9pAcdgsvB1F70ATu6Se7BFSYoHZb2dRzTZ3FW84z+YUE4U+X4peLCscqS6EUy80bW8ww/nPHsOE3JD7b8B9SqUwDtYGBweUe9tdYBLuEuZWsv+6xCPoByy0GqPHmW947jRApOIuxtIgHGn//RT9rPfvyD9umv/i4N6p02HG15OX7RiO1Z8P3ujVtt5WKNpWmBr+ObbKcN69GZZxOTcfhfxfk7atvRoyeBVyedndRm49jfu3u71sQ446em3Oc+ceDocf6sD7P7JBqAE25MJ3Y2KBlH4xqZgqtcg8foZxsOLC6tJAA8KN7Hh9a8CMYu62xOmwT4r3Qcxc7AxbGpXnEprWuPb99MvZubW2hffPlFexF9VYeKJ7h6nYBR2X/3y1/HJs61uaXl8nvYMrCiuZ7/muIaukTqovP7lGkjcmTGkg16p9bHRr/yrbwvz1rKM3vEKJl1RuGimulUSwpCR5rGLo1BUtmU4ru0P4Ja+oC+5fe9mRUSnOq0wau1djKfvcPdjtHL1dGOOwXyMsOX0d9aZhI9aQ3tZHwoPHRinVDwjkd1ihmlm67dLE/b3dt32s2b19vDRw/z+yQB063opc0EiS/ah++911biY26vv0hQZJbXeR2dMZvAqs4qm9TJfil43q6plWyMaY/V0RMb3kdyuz4FeLUrcOjEp59GB2GAzDvxX4lM8AEn7uP32mzl9KDNL0wHzhtVHj1FrvBXbbIS2cE/CwtzZcsePXzcVq5dL74/DT7IrMGICrTCT0auzi74lK2zS+fmtp3/Imvhg52d7Sp/3gYakRnwH8auGOWStG9xeamCHh1MeL+dJ1De6+dVCbBcglBry7a2N/MW2TirwIpUk3m48F1b+ZhmWtgNkQyp03e+Ijo7eB+cfEKdWJsXu1ziPf6MTkS8uLW5UevXih8C82ToMR3f1xRZugd+wK1zgb9Ll+p0hAv4ZlvZF9fh3n7Jp2vi3Xfv48l/kjoxusLHYH4DHpMRKo2rAOetfMNw2YEKUt0nGOZF5kHll4hNvRPrXUq02K3fw9junUUoBmNVxFjPoEzOXoqr7l9cVVb9G+XG4bpwXDEAAfddw41WWZhJORtpY6Ar34VApYA3ZWJogn8epJpCI6IWSCFMDduDpGBMXeDPexX8aF/eHAZYefD0Ns6qjcoiINCVuqv+PE+GyqdF/k8jusOT/DDhT2joffkq+Ez9yrcew6gEJdjb0suanrrUFuNYT0RpvQ7jGmKl8BiRPb1c3gdT0S1KmeJKHXpJbINc8IIlCT9QhHBbi0+Dj9rcIBL/j4MreTG5VIs9Uyd40AJT+qx2J8GL/K7e/t/vwOZZtTXPRvLdfdcoT/mUL55keCejGLVrbqY7wfIIZucjjA7S03v2Os5O3+WwTwWzpiN6OXzTHTWGQnuUydhR6mDxW8+jHc0qkE0ebVcf6Ot7cNDzdX7wXinD/E624m04U6/nEgOjDolTQbkwvBgFWvAqPgMT+IzEuo8nORbaHUJWz9/0pavtnsW0UUJ1Bk3K3km7zmMcOWf7e0ft5bOXzZqWO3duh4dfl5ICM5yCSd2MC5gHHYpmqb/vgnZhJNA2zyXv96lhvS1wQUFZ6DtS8dRFG+QfSZ0u9zmFDLay3Cun4+KdwSMDd+4LfvVS6jgovJP/wDo6QKZmA1PyB0kVtHvPXHgO2i6Dm/JHXfhlJDigbO0MqFwGhyOkXbYrVpZRe/P7wWGHJLsuffDBB+3Fi+cpez/81fmcPMAtWSsHJeWaQibBs4tRI8vqgl/1gAF87smj/cpyFQ5iOOHFs72DDjucryWosrYhiqv0nveqjOCIY023PH/2rAzErCAlbS8tExyh5zmeS5vgkrMLhlH/gA2+hhyPe51O9FR/H47pdTpMskZBL+v/9f/2f2mPnzwMvp63pRh9o60M2IkNCGLs9G7+P/6r/7r9/a9/UziGO06U9SrafXwQ+Q2fgwcfgg1OwTF45W0eUTtY3fMO2CTftXXweQXiJXd9Suab/BflyONT0l71ea5+vMO5LDz8A9xciTPXt3P3rhEg5dj97/AggUFkGd05vzWSBJ7T4/Yv//zP4nAeJQA/yLO+5kYHwlT0mI41tuqXv/xVGkE/dpxXS/ObPuAMgOcw+WbmrCWIc5CgNU2qLf+d7ySgE4DgB6Nedmozbcm7YOQAwj38qY9tMfUJP3R8jg4PMts7WXSOyC+wQnsyiKc4KkZf8jP5kiOILwsTwIPhwrFp2/DDRiszL6fOTr/qCAjw2ladWu7lMkW6OprwWpVVjUmddHDaEqf42upy+1d/9qftt7/9dfRecJD8dKdZHEZ8vWvk6jT24H4cz8XYw0uBhxN8Fl20m7ZvHweXgXtr+yi69bwdJZA9TBmC/UhD/IxL7ZMP349usfva01oH7UgSO7ueBV74HDNo8IuEZ9i7YS/lkTjyRmqcWyQABqPdZScm4svEQUWXPvoWoKNfL08Ierx7Hpj00IdvI7cT52askO2gMrKP703Ze/D4Ub5PxOFeTDtfteXYO+t0nq1vJCiI45k6nji/Km2wOdLatWvt1q3rceTjPQjIS8bPa9od/l9aXgn9BAZ7IYqO2PnSfQI0tnXFmUvoG9kI8t8sPcBngKsgKTimG+nZk/Cgc5F2nMcVHMunQ08Hks2C+jqtC7uClnGGL1+NHJ4dt2uhH1/FlDn5TC32vjaxLQKU8h2Sp44DiK0acs6e1eht8Do7M9tu37wVfTTZHgVfaDMVHaWD6AoWC16jYdpcyjJidXNtObx4JbjBttGZ4bMAHHoZaTzJe30EnW1zDMnMxUgOWeryZPOqg+i76QrEzDpwD155CWMUbyrv4X2+XKXUdyVtB/9m9Ova2kr55QIqMLt01JIZ08VnZuJfpA10srPFPE8VwUX0a/mINrRIoBw6GGEC6/7+UdvZ2itba/oh2a/jP5KXvrN2Cy/rPHbcjCU60+En5ZvWPRmeuhqdfnraO/rQlB5hW/b2AmfwX2sFQ8fSqfmjN/CY/AIlMmE6H3lBP8F+zYgIbfn1cAsWsq1jc9gC+tzUYXYPPJRdnz6ZgD310vNGSn2vpUIpr+s28hQ9Hb7hH5AhU151TvKlqxM676jz/2twVUopyPdZKd/D8dX48ezt5+MdI0AVkaextZVqqGQYm0NKahgLAjOA1RPP+JZO1YjzCAjlGeVWCi4Pame/IJ/w1ZQ3SjkMqTxOMobOq8lJcV985o/QWCMg6b2m6Cl0BDMcr0fElEdYMjeXYQFX9V4EuYS3mDkwCq68X1u3p92YzTu4fChA0wb9RfRBnQcdTyPB0fj9Ng7dlxjKYDH1c2ZSzgWuje6NqYsMnr/8rJEHNSnDHOsqTx0prjYKYfyCD/lhZTZCZMj5dYRy4uIAtjp7J+8JsHaDozFveSmCoE7kJUAOKQUnwfanzZiPgwpnGF+vnFktg8GU4x3fMbY0nDLP3C/mT36/Jd/Hfe0ZTgpBkTC+Z8MYKRevFd2SnyPpO0YnRAVneI/wLsWBVr9AhlNrbrHFoLG7uX/Yjg52k98Wn/2g6cOUoaeGoFLqHANCdRa8msrgGXhNVfJdjzOHWv3m9OLn5xe789he1EgGo+H0dp0Um1vrbWVlOQS6WIsWoV1di2OeeihCPUHmiztsl/HEAfKhKEWCqtb54BPD03ANNjwORymoDKV+RYccTiTwNXojuDoMv7yejhJB4yiM509fhJSX2/Wb19r333/3hm5wq0xBMfxq2++Vf3ccjQBK8klwDibPOm/3gLimW+QZ41499rm8g5YudXk+2iHJQ4EyQMVPqZNseF9C48FLFCEDOBe8WV95cHRQQaKRasq6phUGLiNbkZo2G6OA60oPBbd6/WtNTO6RDWWrf9RDpuAAXcFrmpBOm+Wl5Xrugs3V1bVyjtCNfDnJ3xoBOkl5epONQHeHME7Zvh48Bqyvp9L2MdJpOoq2Fc+EL+QDgzzgBC++US7eXFycj2MRuKKrOGCMG1jBhA8ZR/xWdaQdZINzwCG1EPv5k6ftevLa6KZgyPNBE2sjOl3CR8GZDibPGCLTfEwfgedOp98745x1Z/Jx/vQMKvdK6OkcKLJnfcD/9r/4z8PLW8HJeQKlg3aV3sm7emcvX0m5McbfP3rc/pu//MuaCmcLXJ059Dp9efk87RBMJv8IjMFVu2jlO/vR1zEZ9UgbAiPcvjG4gQ1e4bocN+UiPMc+5etcqdHMi/f0uOpU6W3sUwjxb61TTFlFx+CAM8e8cVRKXpK/gubpyQqg6IGyqWBMeRCi7tqJLI0xDc/ZXvFg2//63/6v2kcfvN/+/m//tgIu7x8dv27LK9dDv+n2H/67/7ZtRx+YDsX5obcd2qlHmtxznjkGY3SAfTAypgOGozKVQMq0IiNYpyeHRS9tt4EDXqve47Sf8wZ/1cETnEnaQE7hwHc2uQIcV57jMw5Rdfq4ocB80lU1DSyBgM165OvT5KyP8iy8l9+cUzJj6g2jRn9rAxulHHhk98rxTLt6QJ/vubTB9HmAo5e6TWfynMPqkGy4skax3OPAaMaCoF9YcjOBwtXQZyp4dKbPQej4LPJ8dmkqNvhKe/FyJ46nTuGJtm+Kdej3Ok76bGD/wx/9qK1EJo0YXTa7JLScSBvO86mDl16rtSLhIW0gy+Sz1hTS0amXbJMZbcFLZ6GNs4E4pnuh82VOaNqdzLGTe6lvttZVnZ7shw/jfFoTdhLPInQRUB0f7ieo7uuzjDoEc7W7nGMX2ILFyMn0JWXvt+W1GzV16te/+6yWO9y6fbvsPFly0LugwxRH64xoSrxfnWFpY3XMCOwDv04Z227XpjiB4SRB/SX8hJapE248o5tr1InuTfsL5vym741QoB1bHkIU/DYgoMeNlL6xe8Gfv6uX44WdRA7C73ZsfPDoSfyY3R7ghO5GJKLhKkhhI8qe572+TTnfIrycusCL/z7++OOyEevrL4qX+aH7KWcuPq/AaYYe4LsGTzcTvNvQ4uBgO3x7qUZl6BX4eH3eA3n6sw4Hj0/LdryMf6BuO+iG1GXbV1YdDxB9Ev40E+kwNMKzOjaWBbDJaGot2SPblskY9cS/DnOmp0t+Uvf0zFS7dfNmBaNGXGqnyJWV+Aih8MlOgvzo88B0dXKmHYMvOkWnlqmvzoYkF3sHx81mWkbP+dF0xFhKwffCq0b2+C8O5Df106wxXoDz+fhIe3uWeujQMAPuddva2rkY5aJbbXDEBurUpksu/An8X/jrZ0uqBz7wGJtGLxjJjdQU7cUKcFbvJA+9gJ54iH2Ab+XyGfgJYhU+LHsp6Bqdnkb52DAwKRdv5YZvBUPXod3GpoCqr+q8d+8OFfdPEqWjEeMa97zk8+3L8/FdUtHKymopTI6NKUAMTUWfF+VpFCeBIJZxugAOoA5c00DPIY9iJDCYSOMozYIp/1Sp9yqoSB6KrztCo+EIRkH4LlFQFhXORBgxIIcR3AjHWZTUNWClIJx0TSmb71979QceyTsFR9Jo10i+UoLuDZyBwbQARKVO3jwLQShSbSkFWe//w/JGneP+uJzlo2zP/R5tGfD7rQ6p6o9CXzVyZZpVLutM4PgkxR+G8V/EuaFknB8wE+VdI3DFlFNlgNDndcqtbShTLqazbqLu5zdjkH/FxBwYuASbi+IqmlNoqcNzhhhcoz3uc0rxi3eHA++dQZ+387u01TujTDQn2N4ZdURmAmNXnoTWtAnutTVsepimg//JGLj97Z0yEBTh0cRplO5hGRECy3mUFheWmm2DCSkFVj0eceps7GDXpY2XGxWkU1qpooIy7XHorOlGY/tzQr0eftKbCUbK1iJRDjzht90t58lQt8WwhzGiaGL0rXbeCU71Ntv9x7oAdBM4lJTglzAg4zSZazZGZnVprnpS9Z1fmp5vz3ej4M7CH+GBWhcWWjMCeVrn7sAfmYRD8KIvZSnB98Btp1unvzb4jhYSA1RntiQPfVD84D6M+pI63/RW5nvvye4OBXoJ0KhKyrN3prytb7ozOkYuwGqag1GlqxyP8O16aMGwG+5HE7wKhppeEVyE5MF/n/56sg/fV8pZMUWpdFAcpaEP1kx5jqOyYQQqDsnl8MVpyrOWwXxrvcIBPO09btev32r37t1rDx4+as+evahRZFO1zMe/DPbkK4cjbfddm/A3/BW/pVzOrmm2aKFjgVHSKSDBazlwiTxM86BD5NfziX6lE1Im+a3evtTTR2lNVQlG3WdQg1sYNiOLccarFcin7UYd0AN85fzH2KCL8q5MkZ7u9HkuwHQWijol8ga+LnMLBaPF6PCOT3VcweXt62ttNnR4/86N9m//k79ov/3rv4pTl4AxtBI91Fkjr0zTCW9G7nYD9//wq0/bBucCP0xYhByaxmEx9eb8PPfzjH7Fb/ifcwFGVzka6JR2CyrwEz7WIWhhPx4klzr8OOgCVGuC7Vw1EV2HlfFGnR+TJA9HX48t4174gFv3uazBh7UFZ9EXalP/4GHffKILGEp/5plNLAQCRntMjTdidX4eO3jltL33/p3qcPniq68D87XQQm+7nuPpOBbb5SgHnHJM8YazjuBm6upMPiOr58HJ5OV2/PqwcHQS28zrIf/l+IEp9CBv8FB2JzDCXeGmZMGUnNyPw0cGa9p03rPWxXl3dIL6jw72Yl+6o1u6mX3Hi+FVv8m5DiGOj07Ks1NynsApedg166jgnQ7QyWr6VB3aS2clfz/CInwWuSka5z0y1B3J8Fj0s2CRDoVnV82oCF+bYaDzDczkkPPNoS8cpNC0NrQwIhd8RXeaKrW2shYcXkq5NieIjshzm1nsHJ/lOm174Tvrf8wOIG/dTrUEILdrC+7c7HYnBDK6DE6jGhWE5A+O69w1V97HJyV/+VbTO4P/3qkc+NM+ziK+wSdwlMcFtXe1zVQ/nQFwshYH14G1V4Kjx99/2x5+/011ejuf6yDwzyeAery52/Yjax/9+Kft6fMX9Z6z5XTWHOzvtM8//TT1HbfVxYV248Zq+4M/+HGaFAc1bZyGw/AD80EvsI+BsHhBhzHYrOmp4KjCl+iW8JAOTYf1T1yeTJteJ8BbruUHSiEqe1ubba5GM8IPyfdyK8FidK1yw6WFE/6LKX0c+zqrM/YQPnVqHR/vtJs3FuPvHLbVhZl29/at+HEn7Veff9c++/5pS8jS5laulY6v4DwX3rbNfAUxgpV8N9LC1xEEsbdGJsld8dU53yh+w9XAbPjq7LBdS3B7M77A9dijeU55eGovMJymUXYNvBofZHlppb0Izrf3oxsSHB+Hr6bjn1ij5CidcvZDy2fPngVlV9viqrOkdDhdbk+fPmk3b4U2C/ENIvezczPhVedcHVeHxlnacxoc25m2OmlSrynIghzr/yTT4vhtDx8+bO+88051rvJl5CU3c7PTgeW4BhjYzanANl04PqsAtdYXRmZGp3cNeiSfcjfWN0qvITyf78aN6+3xk6dtbmmt8MnvHj4EvUdWJDTka7Dl5cPmz9pjM1B0+sOHgBQ++TrkWBnkduiv19EP9MvQxRL61myW5GfX6DX1um/dI70k0YlRWGXHukx1v91VujCPa7CobGMvHy+Cia0r20LolfLOO/eqdpkGIG9/H0pppPHs7TzS+A6AUpz55MjOxJjvh8AQ5R6HDTF8Kte9cjQDoDJ8GrrF2Fqi8RJEeP42PKNOQiG44pC4V0Yq5br8VjclgwiS5xyiMR8UIcdUNUj0XB3eK+RTYGnTSpQr2AWMRazAOnqRByy+e6bumvec8txT5oCrmCHlvd0ebSilk+cjjTKlkVfyqRxJj7BnfvdyOmOBYZQ92uNe7FVbiBDa0MK8albEOTineX83CnF9b7uU3NxMlNVUn7aCmVJBglLzagNDGCtfUjvGi2Gg7IND9XT8Ce5+T88B21D0cDhwQJg896687sM7wfPpt3cExOqQx3s+1TXwIr9y5DUlS3CFNvLIazjbtIKF5b6OpqanBOem5pgvfhxjdCVKbyLKovcsT5VA1yHKjHh4y3sueGQk9C6DkWLHz5GuOLcWZXKSA2uUMTzp8ZAoaMLdaYcur8LrNpHAKxHglGs0TK/yoCOHXH3KC6KjMDsP9V4Y07uivPIOOVMGfOXl3uMHNyEdZ2JOz9l8ArVpgVSM1ZWpdhBH6xgPpK11nEEM/vbmOkmKsul41V5wkFG/0QBOB49JlCwnGEycnEEXsLinM0TKLc0uXJo6YpG5nivlcrC0S7lFM0F7XkADjko4u+gCVxyMETTAC5wOHJliZPrDymIC7BiRl8+eV7BSQV7aItWc+5SHNrt6bwMTFt/FI5w29E2wYKoNJVrlJv9ccHDnxlq7trJYzvPlyMfXT5609TgAppMa5Qww7fatmzV1RLDy1dfftOcvXraV1WsJbObarWtxiFMeI6HdRa8OTeGJ4teJBFmcLcYDHjhU8lP4knyCJL+VUc/zPp7nhJr6qZmdBvmSZ6uBwUg9XaY+5YLjPDitac4pj2PisO6ib+gA36FOGRu8VEYn+LJ+AzHhBg9ysOXHa9aW6GnGU97XDo6k9pmCaFrR/Xful1ETqL4+OWo/+eEP2r/8xc/b9otn7TxB4nLkdPcoAQuDHSfq1VnqT7ue7+63//irX7d16woC85UrCWrrZPvoj2mOaK8LUbu57nyCA2uToPwmZ+C08YN8dlDlgGi/zz61RMdCHz3Se0yG7QR1En4xjat22kr7XgZ++kNnVJdnh1FziruMGznI/2ULO705owkq4jBybBBiKU6YaWoCa9Mgbf8tuHmdYGMqcqqoqcjv1enQcG2xyn36fCPw59ulvuPllLUc1Y4rF05NdGTkqzo2wtzWE+gx1646eiM4slZSZ54AEj+dBz01RdT90N8FZk7NUWiIT4wwgsdaknBH2R86AU/prAzZ27HvwUkkuPCOzzhhpvLBsQ5VfNl5X3m5Qmfn3WBVAc1k8GPEAn/jpdIRuZQYbgwvRbemrCEfdAaZYdDwnJG4wre6LoLt/CwH/TAOvXbbdQ7fCvh34hxz/tkj9sxMBEHg5MxU3+EsOnY5wf2l6EudCKbj5V/bz39bBydt99CIgSmCr+N49pEns03monvObQ9t1Coglg5LeehTx3akDlMNa/v2QK8d+Ig803N0W7W7cMh5Y2N1XtLF1mNxHMm+GQKmKB1Wx/af/MmftG+ie37z29+WPjDiZ83RbD6X5p3rGJ0YWLTzOAL9OvgkWz/7kz9Pe47apfAAGASeX375eXw4h7ZaQ3U1bZqsXZyNgnz8wftx7ncqwF1cXKl6TO0SAJhanpLb9u5W8bby0oSivx3iHj951l68XG/vffBhu3f/Xvvtbz4teH72sz9sn3762wRF19onH31UmzxYLzMzE96eB1fnSR067L5ZAPw3u2UuJ2BZu7aW4ONZ29rcDszRP8l3urfT7t2m/4KryNR/91d/004uh9aTc219e7e9c+9ubdhg+3rBIFtkV1kjW2yHMbnRMecyAofv6bqjtP9l9NbeYXAZmlhm8P7dO20psjyTNodJS9dcnZ8t+y1wWpqbr6DYpgs2TxDYh3zV4VdHpQQGbdJhZnSJ/Xj5cqPkQX7tfj+4dzRDHXgbmPiOfBIbeejAerG5UzJtRkKtLTO6GD0g73F4gV/ENhrB4jc5W1WHbgQudQpgewdbdYiHftbemzKrc8MaNR0icKPzwtRDtqRmDCQvXkYjM4MW5her3JolcBFQ8aG14W2fj+wNG+07n8oo3uXg2qY/3e+JPxJZ9t1F9/EnwSiRlQBZ5VbewER2XNotjXLUy8+o8wKDR7Lofc+HD+MaeX0ql1zHYJYtlGgdtk973n7/zcjVKGh8l2QcmUfybFTkezXm4r7v7itY7zuHrO6HbTQSsiBBHnnd02AEGUj229bQHNHhiI8yRx3jGr85dHq45FPGQOg/lxdMXYG9LidMXtP8OO9gGIgZl3tlPMIwmBbDe0cazr6ylSeN932aZ+q+5yOP+sHo3QHTwC+Fn1uV3Btwj7JHW6TxDtl1T52SvOAbhPa+Z74z6lMxuPMxwDpYLmlGLusWoqYTXJ20jf1+SJvREfPAOQoOqWRwnr94kbJjEKvHuMPNgQzY1aaqI/c4XBwUdQ+cSnqH8YB1KWAE68DxaIN3hiMv9fJi/BIseYcQKmO8JynH9/G+IA7f4B/luPS61zSS0IRCKGc7Rs90AvzDgeJwcAJM9eJIBmtlvIAyyvEnUWRVbhRRgCyFqJUUv3e9BK4K/C/gys36Rxp96C3Ru2Y0kwNY9y/K9Z0ihQsKoByCwDYxEyP5OnIU55LiQh8n7y/pVYJHRiyl96mjVUz9no9RMVXkinkzgeds4mrbOIpxWr4WY9rPelpZWqz1HBTnfL6DGSxwT0bxrJErNOEs6h3tMuCwQ+3lGHW6k3O0GvzonUFXzhxlZroZB9w76GVkNC/XeyPhL/zEwJrTrxzlw1l0bhnDSE0pN3Vx4G7cvFlTVC4FL/sxfPAPTnXjkwFPv4yOGNk6at+ub7WNOEmcGvoHTKFc4dK0nvfv322rC/NxlPba0d5uTQ3aOn5Vc+8pXCNbh9Elpl3cvHGj6PXNt9818+Dfe/+D4CQ6De/j37Rd/fKAaeCmb0Md+FLeMAZS56Uuy+7LSw58jt+9/eHJEN46Ib/DULkXYxIeSFXlOFhv4D64XsVIpLlpZQ9q4dpBvfv7fRFxjSykzMJV7pRjKKV8QS/nVfAk4NAT7b4RHPqYYgg01dbqEc1zMHHIzdE359+Ijult9+7canNGt0JncmenuOmFBDPho6nwarRx2p/7cW6/fvSovYhzRg9x8OeuJiCJoXdopcICbuo35a4HCSAWdJR8crzhFb4Cq9FQu7jJt2jBeXBQO1YlQKlNBJJPD3U/zJfejv0KbNWO5OX8CKRqRCr34Enyrg4PcJ+mDWN6uzxGhLSbk0VXuQ8GgJahz6VTIlVFZ3Ps0qbL6DPRllYXa7rOi5fboT/YFqtNx6cHFbRfX1tOYBP+3TMVKbWnWu03jatG4Y5M/u7BDBzUqHEumeiKkg08FvxpinvkUVChBxl9BW2CLAHC2Gylpial/EvRHTSONUFmSWgvmR71wJsgzL2uE3vCQ2Cih9gpMHCehw4CH9z2pQXdcQtG0q6pOK4cI0GYQD98mTIEkRJaa4ci3hwzEjh63WgClNip8K9KarQ4INeaq9w5TjZrqBxgbw0RPaiH2ghVIO3TpQ6in/LOcYIraxy3EqQoZC58c3niVbt70/EX0zU9zXonOKypV6FJ7WgWPAryBGxGm2q0IPrHJgwV6BdMsa+RF2t9TEtjyzjDYO1yrl3anjyx/aaVfff9g/b9d9/X83fffb/ODEK2XZ1OCQZ0OKqP47yxsxfHf6LNpY3TuVfTIkP33egroyQCQcG4oElHw3Lsw81bN9qHH7zXvvrqq/bttw9il6DwSrt143p4LzyQ9p7Eblk/Y52fsxDLMY5+sDPh6/D268tTbX19s6bjf/j+ewmi1itAtEX8+++9097PPcE3WaNDJl6fppwenJeOro5Mm2WchM74NvSOYdCRRX+fHqZVwcni7GSbwP/RLwfJ+3LvqK3vBbbobzL4gw/eDTfxPy+HluEfZYaHcAnZVSd3CZ/rSIRjvGpjg3aw3S7ZwVeHS+yDjlkjz6f7x21nfaOOtLHD5DEeDQHYTQff8k8sCbDG24gzHWVEXOeCdWL0zurqcvEn/J0Ht6a91S7Gqbuvt0qAlnbxwYwaW9Nr6rd3yA89SD74XtohqFlKAGqL+Nq6PjCwH2TcVD8yrcO51oOWRJg10H1VB/9v7zm/LL5A6hOs83vwJ5ivXV8r38m0Pp14ZiecxMcQ3Bnt5wvNL9ikpc9eUq9yfb99+/Yb/dDlvM96qzVfySMfPaBjjI4Grzxor5OKPNAxRnRrGmrKQDNp2P9RtneVx+76rMAqsEnq4He9Pc3ee2Ab7wlGMYb3Xcos2JJ/1FHwvh1c/eNPL4zr7aQAjZJnFDS+SwDRcIC5R8D8HuV4XgIRpLpXyvsCQMydklJed9iV+3Zd6vZdUiYnaxzCJ8nLsfOpPHlHoweylMNgQcxAOoaXf8Az4B1trelOODhJmdqgvAHXgMl37/pk3NxXhvy+e+a7e2+ncsrDFKrwbMDi+8jr9/hUvsRR+eeSurQPjIW/3NMLOxOY5nJFTdWGFtaIyXuWe6YFPl5/Xj2PK4tR7DE4FPnC7FzquVprhzhfI7gCF0XCaXNfXR3m3hMxYBhtocTgm7M+2jTw5bm83uFouu9SJnqajqkdlNrAycgvDR7yG43xVrX74jnh0dNQaw1SJoHlaBq9ZCz3AhMB1bNqDR96DIFThmvU6/ugwfgtv61T09J/kme0f1wpsf6BwUJRhrZPa+l1Vbn55CD4PniGf3YSeln4y4jaRMJUtLM4g4tzcxUEpzHlMgi6KMp8y19oPjnRrq8slHG/FOf6/MpUe7C+087yOTGZ4Chg2baX7zy/sFgOGGcTvgf+0UUnhPbpWRpyVouD8XTwR5kLmizCHdMmGEG9mcFGvWsXn8WlhWaXOj16x4cJuA/6+VBGsmqBu2kwgYVz5B1BlKAVXtQFJ3BWvbzJrx6BP12AppMaEtxyOMsQ5h30J/d4EBUK4RcYYihfBw8bMcgvX65HHxxWgKFu0znv3LxRp+RbR3Hl0us4GlfbfhysT7/+vuhnRPD29Rt5NhGnea9KRcvNre0yrHbdsng33BESxZFO1UM+gaEd2iCw8562FB8FUHmGzpAHTxRf4Ld8el58G/1xHuJzDAXunC30qbblYkhTQKdR8vfRKg5qjFGQ2+uPg6LcC1wN2fR94IxcTAXnAqhaNxRccNrwnfbbwEivuM4KAUmNEKXBgSI4EGTHKAaP1tRwotBIz7dgzTosvat6cHdPD2tL26sR1OociTi+ihAcpkwLo8sAJv/r8M904Lwax/N1hJdsgFPQg9Y+9a4ymmMUzdRBxtgobsF6oR9q/U/q5kCiQ1WqzeCHw8DMQexOO/7T+9lnMWA5jqD3yAJcUzIOHq5OkuSpYDryQV9WeWkDePQgWyu7vbvdrgSnnNQrl2zP7LBrmygctqOz/baY4CrIaVvbBwlAdTQFJ2nX1anAHHgWZ6frOtzdqXU1NS0ujpJjNAQXV/Ty56VoupSLG7Uv5AncnK9al8yhyU28BUcCXN0ds5xK7Qh+0vLiZZd38SknLsyX9xI0JOgwnciWzN0W0Il4uY9cdf7tMqwOvAn/faQGD8IVnKNN1y2CCwEmToI/W73rRa81fSlHKnueZ4J3eEVvskh5+MM/yhC8shECjBo9Sp2le/B54EBDHYrOfjT198XLl7V9uPVS1nu6bDwSEKMHbWCBz6OLA6dNSUyXM/1rLir5vTvX28rybDtJAKEjwRTZ2vY5sPIpXusID2wC/f09Bxkft3fuv9d+9ctfpz3H7ac/+2n074s2OxceFkCi9+XZ8HCfUVMyHFxqEzzrxKHzUmS1gTxX2/H9sZkAfXSe7acroKePTISu4U3iY1TFjAQ0Mw114BcPc551mHCq/dYx6Vwva57oHTJrirwwGEwBMGIQHZZ7l6aNFk21zQSgj19ut/Xt/dIbdMHW+osEIuGB6Md/8Wd/0qzffPDAweHhfbRKe4OyChzZlBoFnzZSEns0N9tu3LhR/MapF5QaubK5wQ8/+aS9ePqwff7Z74Lj4OHS1bZ841abW7leW28fH+23o92Ndiv2cWoqcEZma6pi+LqOQAkP4YlxlIU2CkwgGOznZmEEfpuBRUDadvC2ubFTU9+vRiE7Q3M5QdRU5PLlzlZ79PBB+GKy1iUF25HTvciUzcZip5NHpwx6Wc5CHo2YRcu0F1spM7yOX3cT2KA5v5TczabdpksabQOnzsjF8Iut0J1dl8bUiLWdrAVgBwnMwuEVUNWoIp2P53OXXjd93G6XaWogPE/+2MO8YxqpluvUsLbZQfqmtu7sbQbXh7G9C6HBTNtYX4/umamOgp3tw/h+S7V04nL8EPaAPSNj9AB/DX7xJL4dneL5r2xr+WoudEjd9AbGxPd2/+YXmDFQNj7tiEqowJp8s2eS7xJ+5buwi11/a00vV6qZGnlfcC2BSV7ve1d5OqnAA/5xjVR6I3DTef8/BVfjtwtAPlX49u/xvTNiN04As9CRkqVEAecSdXOWLPi3M80wVDWakGecgepRuUDOo0eP2rfffpt7c2/q6j1c3SE3haAviO3TyIxEeVeZb9qQS3DBuTalh7L2LkJSyBxFhLWFsii/v4tI3YEshRiDN9bzfP755/U+go6knnJO0h7txajK8b4hU3V7Bv5BdErCcGmfljGRvP/QifLpt3eqHUnjmRRMVFnjd+EvdYFt5K+ewAg+fNka1shVnXMVo3+pvLEwfDhqP8rq2fZGs0X9wqwzFWLYo0ScryWIMnIFr9iRUVDv/z/BldEOuEaft9s4GHi8gw7ueaZMdb49LVBeSR7lSN4ZzzgyPkc+WFIXo+zzSp4zOpwI84P1Sm+ub9Q2uzOXIxRFuThek/g59IiGwS8kI68HJrDJ1WmDF6tcOA782jDo1a/OS+NTQZUnf3BNWfRgzv3eHgGf5+p4M8oRnJ9FHQuO8FNuNwdqm+O/tDCbYDi8FcEvw5byaEZl8rhnr5y3azEenCLtvzQ1157vHLbnuwdtan6xht0PrCMq5+VSjVzpcDDNgxI1Xxnf603SpoHj0fPlN+M9ZFb70HPIobzkl4OiTRxaIwT0BBy+CG/13QR7IOH9Pi2FHIEJAjuveNbpDsfwGmphQs5MeFbPUk1pyO/Xr09rHZIetaLJeWiUMgXQykoRacNR4IncBl49X5Mx2AKPhw+f1Fz66wma6AU4fx18wzl6TcWgre8dVe8wJY/+t2IwBZKOOEC/J0+cH/OqraythtcWY/QSMERXFY3JaYwlfMJTtRls+CRlwaMG6hrRI4vvAKzt8Fk9iuQ4v71bKfk5B9CFBZQj0TZGGUwlrc1xgn/nFpFbeDdCSH4k5ZlWKk85tXVXkb0umyKcC9CD3+LPqBAjPBxHaxaMGkaYaootJ4durk0xFB/d4NnsZHRH8pkCqBPHLomhTAKM7vhaZ3YWnj2J/r0S0s4EPo7sQfKfpXi9tUZjdKFOxnGLxQub53v0GxxWGwIvPKEV59D3Oiso7XLhJw6tNvitM4PrYG0KXePsOzYDjk1h7A55cPAq5ZVMCgbQkB7sNK3F3YFR0mML8YdxRvGjOmqUj54KzqeUHx4cgZZzfTgH1o3YnW3ivC++ZuhNwzs8221zi7NxVM/bizhvZ6/Z0vA5hz/66lLwbQe2GXgNj84G93iWI8+xrfOs8imQuDIRHQDfxS966k2vTRmBgc7DTfAIZ3bTEhBb06YvT8BMV8Ip2ZOfTRdcVF3BJ1pNz5iCzXUJDxFX/JH6UnKNINQa1uTrvG0mQtf1HNfz8zjvcYzxdU1lQmu6cSKlB4arV8mx6aLB737foUwZRivRpmiaunS6wi+8CxZflVB0myh/Tb9LPgf7Fu1Sf8AtmsPH65SVyts3331bQarzts7Co3Q5fNpeXJAquHJEwEl44zhB8TGaR3JXZq62D+5fb8vzU+1wZ6M6E9j56zdutnff/6A9ffa8ff3FZ20ycMzP6Ohr7auvvo8eB7vRMEHn63brzvW2trYY3josPjf9TEPIbNeHcHIxyhXkc8IFGXr6S3cGFkF4tTt48Kymb6XeoTqqkyq8xHEkh1OxhbUWLvSGfzzKT+IL+e5e6ayUiX9Krmcma/dJa1ALHrSMjO3F19iwaY96pufaUXh1L4L86NlmjeCep10TCUgnL71u/+Yv/lVbjf3Z291JbjTnY0aU0qbj1ItH6CyJzvB/TYmO809Gx8wYW+kvr9yKzUowsbsdWre2dxCbNjUTf+dK29yPbglfL0embgW3tiYx/bbWzQVubTLF/+jQdHF+hU6pLsfkNEyg5jadOo2cb4cHX8UfMtrJr7sahWda+X7sKn6YnptuR2dHtavsvRvX2+aL5wk4dsIbM7HfM2W7T48PtLjsbQXwCZThb/PovG0dWmrAxnd9b/SWf822WY+LNhBl9zrnbr1z73rpMOecasfW9l582+X2Ir7ORgJP7/RnqKIl58U/fBi+Xx1AXPwVvRu7pcPEQdE2uXDQ7m6CPfqLvZuevdpWVpxttVB6QafFbvDuWAmHa79KxKNdUfq1JAD/4N0u9xezSUJnQTIdwTabWWF9P52ig4Au4x+Z5lodBuEBusv3wldoVCPBKYdtlOjx4YNI+EOnMfyph21iE6LGSj7Apb3gKvnPb9/l59/4xEhjjZbkXn+vfypXnPBmzdV4KHk4Mo2rp7gLAZxS0csofz2jjPMd481MXy0nmmPF6MwEcRYuVwCR71dMIYpA2Lf/62++zrfX7d3799vq8lIFXJwj85e3IyB6jmvRdmBRNkdORKouCtScaYTpsF44S0kQydnmCArsNBQjQbK85cQH6d1pDWGmpmso9Ztvv6/1YdeurbVrqytpo171/WK2S1diWOKQPn3+PIbtZSksByhzPpSJ6SWHiZVRTWJARMmI5BKIVC9c8mPmAS8GQMDJtEdPCae2OwWDITptBh1KuHP9499STY/I5RGYME0tDr5gZIfVLZvaFIN5Gjw7ENBZEOdhMjsFPo3A44L5KMDZq/3wOkrX9rG2YieMjD1DBXf/fHDVcSxpo3suzrV2Ca58jvZ33unTxgqXgdVvz92Dj75bXlfwcPk2XpVdwXUZgD58S+EQlupJBmDKg1tTQRlRuDEXX4APcy9i5Dg8embVTWhPYsTgQrtG3XhQnWB8G3bP8MJwSvOgKwP3Iy/VEZAyBFLg9Z6pW30Din+aCmcpR75y6tWT+6ZrUOxGmchA1RGFyFFORam/012AFUwBI3VfafNTl9qt1Qh8eKEWUIeX904nElD30TDBfex+Gamd8O2VGKCCMTix4YZ2gcnUEJ0gggKKzsF+BwdRlpQNI5P3wa0XDMyD/vgdjrqjq3e78y6cBcAauSAHcFu4zJWSKg86xuYX7Pjmbf4oWdbIpEEH9EU/G9Gom6L1Xp19Bb7c43RUTz7lykkM7JGQmt421ps9evyo5OHu3bt1XshZeL/qIbtoUD/O27fffteePn5cW7nrJUVzbdGZ8uT5s/bg4cP2sz/+efGyzgpTRgbM6nkDd2CEU4Gi9+tKm8EseUe78kLe4yAFF2m/dznk8G7Nztlxx6H8o/zSLxd5fXdvjNaPURrG9aKiTss8M+2DDul83XHXH4dGHaxKoz2D3n6ra/CttZ42U0EbehfvliGvtkdO87s6pPJuFRu85iswUlZ3NJ2LEqqXc5gf4UGulUXyh+UA1uhDmJgdsQ5KwEN303kCbUbUOtjqhVeguiIb1WvvmfbldtcpY3RqtMWUOAFKAp/IirZJcDra7J5PMq7d2rOQgORK2lLrDWIXelnwJJDA791JJB/obZ1fGLzach64HJZZdIscKt+oL31NF+9GTuniyTi0zheCy7XVtdL1jgzRaTRsAHzVRyGUj9M7+mpntpRbjoPngR8fDr2kDWMqjt996pm2w6cXsGOfFi0P/qwgJU6kTjZ01WY6CG5Mb0I1U4/Zj6HD0fjSZHg3Rdf6vAt+6zo0tiJ5O+6MesG/USKjcWGs8IDzbsjkwux8vSc46mtmgs+0QbBBPq5MhF55n7NcOwOn7N45Gz9ldpqSafvRZ3qnO00DVwLRL7960KZm40fMr7TtOIfBUNoWhz56WBAY9RUnMvYhNA3osTkJiuKsz1x+1X76ww/btcWZ0PCgzp46DVzT0a81PTg8MRm9YWrhznYCzt0483u22vd7r61dvx6H8bBNxnm9eedmAvWDwDmVJnf+k8om5beOgHIQQ6OiSdoEZ0Y29OaHI3N1uYQftNFG+IdvurBokWferw7UyMXVBHfkBo+yFWfhK/QygjlzJfQ82a+RkleXZ9olvk/q6rAER/nES4+fvajphlvx6dgWfL6xvhkcxY+bmy9/sEa3AluN7gaupfnpdufGaru5mqDyKDhLe/qo5giIdVoLEnvgiMZ1YLUOk3zfSZD35cPnbTcOfgCuzalMPSV7iCRYM3NEIMQMlfxV59dM6e6wSXUsX7u22pxRRYbpFcEEealOkeDLyJBRVnQYOoCMsCPdFuhA7/4RmhwlMLbr6u3bt6o8U9et17U2z9Roeors0F01fTi43cjzxfguZolcIScn9JNd/E6bnfZSTfCcQCntIYuT4c3bN6/VqBC/NyC19fWtXC9jIwxSmFFim3TT5OJ3hWZ8C1ZABwO+sQSGr4GW/Gd4tiFXtS/PdW6wrTbxWlicC3+ftrnwpmMNanToJAF0AmedJbVJVGB8lfL45gJg9SiLfoPrgjOAmOHkfbCgi848cMLfWWCQfB+4loYekew4OvDt0jHvfeXDPzs8nvHLBLVmHb3xVdK2WnOZT7DKJ9E5eLPmA+GjyIvAtOO34wQPOetXGyY++uiD0L8b9q7kuvABxuWl0QC6tIiQPAAYz2qtSt4vZyqKTGRoDqVpS4f7hsKTJ396GxxU9jJC9fU334X5Ul8Y9G7yXltbqekHjJyzIja2+25vmEPjBGySnVPAZ3QJrODmtHOuNdQz72jccOIhczgW3gHzFAHLd73Uem+eptwXLzfKMN+4ca0WN5ozPJfIH+KPwyiTM/Pt2wffN+c0FA4uDK+LQYOvqQg2g6YuhknyfVzgQeBBtMEs3j1LOUeG+uEyeaU3uM+zgW/XeF4MckEnCf4EWPDtdHg7xJQVzPvaFpBjgKIEcW3XuIn0Y+zjiG5HgT178UKlbWkuAjM9W8FJ9drmU4BDiVCA3Xng3P7T4Ar8A9/a6v6gIQWELiPJA34JTgqXeVd+zO59TqBpaX57jk9HIOa7Okdwpf0EMw/rO7Q4KR6NGfZycFPG/OxcwbIwb6rceQmgssqZzEucjtcXvXhv1zNgHXBI4NJmQZwF0wIHQoZ/a7pWLvkZdcJc5UN9YOOgFi8lyTM+R1uVqyzvuKdHuBoVmdNmnRwWw1tzZSTA6IT21FSn6kNO/aYmTE60W9eW871PDTi1bXUcjbM4Wa/j+KhLDylYT4M3vT94A7zVA1xt6z1MDAa6+CweML8+uE0h1RZ4926ni84PijjGOzT1vl7Xfu5YP5CToq3pmXmG1gMPg7f9ZEThUpmU/pAhuBnKs3qL8lw583MzMdCcqr7+k4M4+PIo+Ap3pF0X8okYaZ+ApZRn2jI7P1sO7LMEV85zsUkKxQ8YAecI4Ezhev70WXv+5Fl1DH384UddF+aZnZkePHlca8neee+9Nm03u6M4wakbnFV38mmvz0HjQXe/67yjCzk2UqO3Er6MJpiCpFev549uuaBNTQMJ5b0/LnnIBVwZgYQrF/zViFbKhkOBw+BRThb+GvyZGKHyeGaEbyS/3e+06m0rOnP68olPwwWlR7XT2gkdNp73tVgCDVNBOs29X3YGfSIg9ZfvRX8cHXpZ+2Q4RBBk4XwFLnnJ2Slo2Z3ByEHKMuqSEnMhX3gTzvMHHhsOjGRKop3w0ECPMFjhx5ls2lY8n/YZYfHZ2wb+K3X57ZLXuz4tqH99OuhNbjqeOWfWoHGIPLG5C/it95iM3uUQk+NaC5T7Ag75yilM/Y+fPqmpt5eCP44kmcUza+FTG22whT2wCiLz4gUWq276yfoNOgLchXPQpW6X35Ip4Tozy5Fkq6uzBixsjLxkqOte71SnTvjHd7bMwnvBn0B8LkEPuLyjncVTBdsImugFek5zO949Fxhzfg8TCAmayJQRhAATMp9Et3ebRvfqoKG/6XQyDE90LDnR61S7DeY+FlBWBX7hH3JjzYs22habHGM9+vvI9uWXpttnn30bvRG82dUuBVyJA3fkoFm6w/Dk6+jGkwRbyX+We5GAyHloHBg/fOdmm58O3fJdoK1TU9tu3riZus/bVw8et5cJpH74yR+0B988zHuxeTtxYlM0R9xU0Zt3rrd33r0bDjI7wHpIvN1lDg2loTM6Prs+GQmfamfPw1GNrKKfz9QD//IUs+SGFuRRdYhYN0anadGrtH/rMHo0eNJ5XgsDXyUgSZ6gL/CQcTIy2ZzldSm8aR3eL3/7eVu5caudX4ljHcd390AQudN+/MknBevmzm773WdflMOOCexq+PH777T37t1swXiCjgTAuc8hrxHm0LTWtKeOPvISUNA8/oj6zDgi8bYWNz1TZ2sdXl5t5b9E5gSCwYXf8ED3nUTf7J3GNsYPsx7aznbWOa1vbLYf/+QnZQ+MNgoY+aC2or8en1abh/9JB+Bf+m3QwD3612+HJh+kDTeu36g1V08ePmxff/VV2Ti0tCHGIn83dZg6T16X1pba8upKynVckN32bPbABoRPo7+dsSkgwzSmFRqV5L/W9MkKNHT4xG82PS9yrR4bnwhCtI+NtOMw3ON7dlICLx0weEvyDK9cje2bnu0bXwjUzEQpfVz6IRwUfE5XsG3d9m5gmIyMv6qdc61VUw/+Zcfhjg9d9aYedfHVTLE1RZWeKfuGgEnwOWAqPZvkGRB1lgxY6aK3ByuGvnbfJ5/EJXCUxyV5pn7vqMv0bYFrlZP8E3kO5lGmpE7lyl+/P/jgvQquxjWA9ynj24BLonEOHqXtmQIFV5LGB8oCzIiAuaYMk0CGE055zkTJGv159PhZ9GqEKO/fvnmj2X3Gic4Ex+4tekCGA40IPpUL+WDRMI3wu/eC9h2ZEMp9sGFuyfcRpLlXjBGGRbCpGdtc77evvvkm+a5UAILhLe4H+2RgNCowNZ3IfOJq++Lrr2t3PTqIgYDoUR9yWryISTpzdAYFvzzuqX8QV5vc89v7zifAfH677x3XwL08VU+euSRljHvydcdWuZ2xTDUx1ct3CjkvVO+IHQBtaFFD+rk/lWDSIcJPnj2t3ojZyZk2F4fOlJ1LcZ4DRQVXeb2cShea9qH/DqMLLOpCOzSCa/d9EmC4MKIon4RZR/sH7dBUGe55xpn2jvvaqc3KGziVumBycPqhtYTFyGF3pkwtCS+FcWsdUFFKO+KEh+/k397cLngH3nzhgtl1R1KfuobwSeqX1zMweVaBZ5RL73FlorAKZxFdOh05iTXFKzw4cOYTDw96Drr7PtrsU08n02cInFNTgVQq6ecFhWcSOPS1K6kjD8LlQXIC6unL7drSXC2qtkX55fDzk829dnVhpU3OGFHsyticflODOEeCUmkEnOCrYJHnkTL03DBIcJ7GdTomn7zjksa78MNQCHTisrfFFYcX71fb0BZvCBy0u0b4LtqumDHiJzAnQ8pCN++557sAyLkf8h8JwELGEbCXrF/okz5ik4AzTpRnaOg++WNM1auHzvb3Rhe9V/QIjmrxLPzBQ96zg5reztruOu3Sy1cjoHg5ZdpWeCKAOJ1eADGTdxZikNSrHfiAMQQPA9XlocuM9npuFMP6A45qTRFzD32vTte0VunhkydlBGe0SUASnTX4SMKjyrYhSfF3EmPf56xrT/hZ12I4ppymJHwsOakeIw851faQu767JPW4hu4ayXeO7ETsgoNGOT0CKviR6KZeBn4iS72DBEu9Ok9Z/vJbLy7bYo0hfHFuBedkeIIAACiBjO5RfCRYrHaAJXTgTNa6vwuc1rRZTkmyyOsdAQOeDgD5Hj0UnFWwGoeh5D9/nDB1oQ++12GoipLn3C85Cq/jd3w0dcXU6rQpf3b90jtt9oKpVc5vkl6fG8EyvSx1hTa2pRZIsy+cEGXpOVbnGFl/Hiev8BYSORD4deSQLDhvzUikTgI6yAUe7ROM1bmNqWc/vIYPasQwvMd6+VyIDSVrHA62Q9BaQdok65E2By8juOo8GjrFZtmQAzzwRCfYWewg9+XRDjLhXbxDnw9HE88YfdUua6o0qDong1v4VZYdFqUxM8HaDXrEb3oOfcl7WkKlQmhw2O2JT34HB1R9dozVTjXhVdOU2QR0o3uMWI11uTYembg6E0e4tb/5+08j5+G1/K5Dcy9F39comkBGnbEBr3QSJEAOLgWip0d7bXFusv3kkw/a0kL8lMDuiAF2RiB45VLeCW7Wd/fb3tFp++lPft5+5ZiB9a060P2Hn/woOuGgPXr0ffvBD95va9eW4+PEET3YC6t1nQm/riHT4/uwJUPn0VtoJRVfJB96wYF3PB8jlPAEDxo2HQGxBkrQ8yp6aH3fjsJHccTDkyl7ZWm2zYb1ZyODk5ETfMCp5ifqJDBt9WHa8nwruJ2IrnZ4brjt8Dh03N9ulyMPK9HZnGgBQukRnT0pb2V+pv00uJs4Dd86JiO8qgORPhHE8TvMPuiyocPHyCH6OZOyj8rbyCLRbPiSbxDd4J3ShdFVwZ9yfK/ZOHCT/60rovq0A1zOWN2KnZpdWGx70V9Pn69HT4TPlZM6v/jss7IvOqvefffdKh/O4den33BMP+N9s7+u37jdriW4Nnr6/Tdf1zITOsoaKTxskMLGbnQQ/p9KOxYWZtuL5y9rep9ZC0aFridg1eG2sbVR+mV+wTEuaf/2TrCcv9Cs+2G9rabauVf6IbDprABnbX+fQBoSjLRZy1YDGvldSxQC/2gTGuGPxfgTt+/cLJ7SYSfgZAuVzS7RH7Z9Pzm0E2H8+cD18sVGykrQHrqRe/jQ+SHQ1V7l8z/VNxO/BF1qK/xc7vWBlG7L2E98LnW93n0xOzYP3Et0n/zyeD5slDxdbujyntc9Cd5rWmjozY4ne/J220CfKG/AoXzlDJumXjia+PDD998EV25ogEslABiZCxiCl/uGiylXyX3B1cjLJVWO4MqQp5Epc9gJRDRdrfcwQvT02Ys4cWlcbt9YuxYhtUD5MI7STjuOEzwfI9F3OOmRcwGb7y7wjHsaxShpIGUzGgz+EcjIj1HkRUxIcLgbAs9FYKyr+PR3nwXFEPu63bl9q3o0HdRnjvTVlDU1Mx/wp9rnX37Zdvaj3AJ3x0BPFBbjaxiZI8RAGM0Bx3AswTJg9t2n5/CtXXaxcTjc27j3DPw+pYGDkUfZynpTTvLka57Vy2XMampHrurFDK4EV3YLnDS0GQV/9OqkXYmQ7cTgfv/wQdF3eX6xzU+F2VNQKBpaXa6e/FpkrJzcLycljqDeD7Bo24ADbuG/RpGSfMK7ewRRklfbRvs4yPDk3SEA7nGGBVdoK8nrOZorw4X2aWJ9ct6MglIS8KAH1hSZYLvKU47ASWJQHFxIuXB+3R11m/MMNkkd7rnepgcaSsWfyaODAU3kVw454bTiIfV6jyEDmHe1d5TnnVHe25+eaWu1O/wl1fquXDoDTC+x9bFd2qqjQ76UH12aakKPONszVyfa9dWFBNUxaoHvavj55UEM8JXpOAqUBoUuAAlu4hSBqc+jvwgsUyYjBAasBQ81GpVKPBM8lhNdT7vOqLzJN9oGR/U9cu/7bAyB32QSzt5WlOrEL53m3YHZ2NisAF9Zea3o/OMf/zg0na37tc4zPInHake3XBwkc9zVtx3+9dzUuW+//qboQ4lKlLj2BcIo+fBpcMoJ3Y4+otDBoqdYYKVychFAGojpIjsnzTFIsxbSdx5gfPU678aAWnDMWTyPobwe3ei5rYM5d+BQpk+w4wlTMa9FLxqxMn0Vz5irLs0GHiM0er3hUjJdxKn5eiH3A8uQRfjzXQDqO536y1/+sqbH0tEC0qMY6XH2lrzaxXiW0YieHHzP6iuTjNXh4hf5XegojbyDf9134UcOgwDKc+9aD1P8kDJp0/EeRwh/c9pt0qL3PFq8tpE2k4CDbVH0peQzJ9/UGHI8FUdX73ZqjPPaO7QY8NE7jzO7Ee00fGVaWd7RHvTAszXilWdGaekDvbI6mLxs/UKfQvh7vvYO+EvW8xvttEGHnzy2kB89+h0nXd/19uZjYuiXLutsLAcRH+I/szsEcGTRltN2+TISmtIrMI5WqmmCls7ORF9bx6TtS4tLFShpm06SHsylHaW/afTUG37Gq3gLjnRA+Q4XcKddQKzOIsBetFmqNl687+K8sTW1MUnyWBd6XLKSd9LG3+OJDY7jm/YJkHTUmD7GAXRYKZwJsuh8sC9V50HHt+3VlVFwpQ2bm9uR6e3a0RKk8ljTWDoo36vzI3+cNTsZCu50quosqiA5dStLXjiGb5txFJ2005TRfBwnyN/Y2I/zKFALvpLvLAHx1am0IgEW+3L+Ku9NOObgcnSq6VLRQWeHbXVxNno3AWuLXQsfcziVzSbA0ytrqwLP69TpIGCjN9ZugefOndu1bu7Z0wftj372B815jCdH+4E97QxNLkhRadBl8CV+9B0/SvDfp6nJByvJmz/BNRrIWz5aEj0IN9OxEQE0uMaNOhrP4yvEkT5+3da3dqJv5tuN5YV2frwbNha0Wnum49kUrONaN3iQIOr5i812JWWZnrd7GP46D12MnCaAem2tFTrACzgC2ERwS62Fc9vC1OX23p1r7e6NtXZ2bHe6idrZNRxWPuLf/vK37fnGVvjzcltZXSt78Jd/+Zc1fdb2+Xa9+8HHHwefRruiN9I2ut3Oz6ZwSvwZaCGjFbxd8GPIXKNdRtDDGZGZYOxyoEp+gddOgnEBIfuXphfP0q907ePHj8tm0LHo4UILuwGuXbveHMj7+Wefp5y+8659BcgdGUU7/MmxZw/I7mKCavbOGVj8aEGlaZWCJYHepOU4Cb7obDpLPkHUfPw4ncw6DsaatHfeuZ98sUVpO9qjO/thHasRcWXwkyQyyL6VnFwkvGnU3YYZjiUxEiWwNQNqO7bEaBmdM5/211bsufgoaGvJD73vgP8aaYxf5tP5ZvlRdtiukrSiwQ66AW7/MS+DsfNs96/h3Wy1V+Q4sjfy8iXJM/yX3Ur+QYtht2rnysr9D+XI8+qEyHc08f5Y51Yd27k/9Jryug4LHyeh3+W1tdV/V7+S3i7YSwN4n/2qp1WhBOhSsimo3onAlxOf7xiGItWLzumr6QD5wxSIZU6jsi2udnjjvINti9xh6DSW064cQKvDd4ygDIxiTrnhTnAKrrox60YOks17RCgHpCEExAxHg0NVPc+5MKbI2A5hASDP+yYHAiTn/mAp7TNKYwcZh7fq1Ya8CjRTHvhSebV9TP0Cl9TxiFE6c5bg5HvH5+9HrcqgIWQUrYQWgx5vp/Fe4eOizIEfCX58g2+fnhWsec6hoT9rKBSuwrx6FON7Vy/OQRRi9Vjlt4X/1aOZ9xilgadyQsBZzgIc9F4QAlp1Jr864Vrby6Anaee4V05b8hRsF7hgCPX6j3fGfe+pE+PKPxJ6KkeSV77q+dVAuEs5DAeeLB5KWYRbHZL82uTTbkiGfP0WUOEbmEfbgddBz7dhGPBL8Oad6v1Tdp65OHc1WiZvnpvmQ+CVq11oTAmX8573RlvUPeof9chT0xXhH41CH23Ve8sZ1BsPWnk7VBy0KMPQ73zCtAS9wy0GMsF+vtg16Sw8ULtERVnYph7/mO5CvdUOnMlvkTOHgiN/ZRLetDE8F0Mnv2l1HCjtz1v1G4BgrTLz+2qUv+cOLa1yYlh1PlQHRO6TRyO9pnpwGnsvP14xhQb+W3v+7EXRMwUmTz8nxGYTeJFuWFleLX42OjIXmj7fetGer79o3z180F4m+EJXUOpd08tm1BLfCa61Q8+aA28FyGBh1J5dnJNlMwp6Y4ygwTtkWuCrM8K0Ac7pUpR8OfoJtGylvBODa+3oioONQ3drNwUDcV1rmjGHxffTNMs2t2dpmzNU1recmeJE/ZkEaJvt2csXXe8E94sry+367Zu1DlKnh2CQ88uBJCeSzh180EcVWwWIZAYyyQ3egnu4mgoO7FSHdyrwT4IX76OzALV67/KbntB2MjUWVuO6cpTzHG7IivKrnNwrXZY/aEOrGhkJv+IjukldepvxvXLI4XwCmbWlqTZz5TxG+nJbjSE3tdU0q6W5yAvDqx0XBtrmGZcTLE28OmqvI8s6EXQ42MWRRnWwc6qqNYO4nOdkRgK7QSbHtuUGwfTID17El6aZkNnSlWZi5Df5M7rl0z04qWl2grO0nyNX5xjFUWwTgj+BmNEdvbTJExj6jAJyDGd6WHtPKVmqXeHkKTkzwSwZUpmg2/o/O1japctOrmurK3F0ZhNMzdQ6Q8cG2BBAx+DlwGj3vBCsdhV1eK2paRMnR21WeckzmXZHi4eK3TFxaG5tqx+dcRp8GqEJ9EVH7SWvIkbtF/SRUfxTvzmx+azOmLSHW+qMpyCvcGsds45NxaPNjGmYwcncdOxz5Mfuf6a42gV4ZXGl1lKZdmvHuJ3IhMNJbWCxHnnezrOr03Ntz86eB4ehFX6ib2ejuyqOjCybSBeYE/xxqPFjMFk6j1O3f3hS8kYGz2xGcaLN7OFs7l9qG9u77enLzeit6L+UfRjnEC9vb20GX8mYdqosmG6XBQ2pz256thZ3OHaQ3g4jvwsJjNDoLLxpVgW+YqMIBRngsH/6u9/WfUE8WdnZ3ojemW37O5vh55P27t1bbSIBG/wKJuj/319d/thgckTXCSrpAfrpNHolklL6xoYNpr0d0ZXHpzUas72zX1ttr2/utJebW+3F5n4+j9vzl9sJLHfyLD5Xgr6d/ZPg7DQ6zWhE5At/ph60tR39pZm54G4munU5Dv9cgpzVdu36zfbs+cvIBIdVx/hxBcQOzNcWo5zWcoOzAuLinej9yMD9Ozfa9QRKr9gkvBY6aMNE6Lm+c1QjYnup+MD0zSszgSG4uDodeHfawdFJdag9f/Y0sqyT5XLarqPCToh9vSJbYDt39+jF/QQlNiw5Cy1tN35pyk6br9ty5O3mrbt1ptS3333Xvvjyy5pijS/psdJdoUGNxKRc+oJ9N5olwOIP62B++fJl+/Vvft02t9bD74KfudK5DvZmOylhnR9GWstWBuaFJVur907iybSN3dG5thuagZ1OAMMY9adb4NU87lr3PzfTZqMblG9jjb393fg7h4FhM2V1n+nhk4cVbIIbnGhAh2sDvuKTaSM7IvAyanz3+rW2ij9j48pvE2iGxxziu7O13fZDg3fv3klwFZjpiMDFLtukhe+oUfAOt5ba8MFYE3KnY6M2QYqO1C6IQS/4AEN1MAZWcPkMeipgM9JPP/GZtEGwb0aIzgwypS3aIaG34LU2wUhefhXY6GGZR8zgvrzlP6SdcHIa2oz71RFLJvOMnySfDoqJH/zgo8Q/Fw8uPkuJBoiR/HZJlGbYlzdUAERm8ywCkj+Kl0aDjJUEKM5JssiNjhF0sCSm4T1fX+8jV5AWYO7fvVvB1WEJm/VWu830J0gQmXNWrsbYDcdf4MUAI3L1ImG6KBvKCpyCN0iBYNNg/LZNp6ALIxgKnSUMyTsf5t8JUX79u9/19uTe7RvXa12SRZQ25LDNrx1uzqfn2/cPHtTOZvAD+XDmAqs6CZgyMLdtoeHK5b4ERj1nFCyjDsY6URwew0wOa5QGLVySMpXx9lX3ObV5Ril7R0+B+cU1rBz49JT14DdOdZSonl2CgZoMUCx3Obt6Hg+Ca2vP3J6Nk8mZ106n02N6zp3h2dyMQMaYBHbOkmfqBkfnG8FuDxAI68ALBePeeujvtzyYm5No1zwBsecpqJ4pq7aDD/NWzzu8XdBYuRTZwIXgV/58LeVAwVkI2nvlAhKowj+ejbpdEvjUgU88G7g2xc6rnfO7YA6+GoFRx0HvuSBUHFDvVo/uxXP1yKtt4zsHvoLwvCONdo38VX/y+Bx19l73HsiaPltw5PMkCqQWnaJ3cGT7XkkwQFHZyMMIwErwf578yrNW6MnWRjsjxxUw4NX8xbBcLeeq44gir2Au7erfU3Dq5xyjPbgLztwfbax2JC+eDHWKnqX0oywo8iJH1IH2/4N3qo2d78tZTxnuow0scf9siUyGOLref//999vtW7droS4cWNex/uJl2vO6bW2/qEDN/eqhzft6tsh/QaGeC7gLPvhklJLgvaYGRunDAyNZ8OWdon0+vWe0zAjuwwRwnLeV1dXKoydQYP00hn1nZy8O8a1Ul3bGYUA/Cpwjqky9yfgHXi9YtXDg0nNq7YIAHR4CWVtdWa2DMrWNboQz9FHWURzPV+GHy8G19yV6iixXeSlj52JabpVX/DUV2VsrGBg4UAy8C6y0r3gy90yDKT0cHiEZyhnnihTfd6VS32t6Yj47z+Nc/8XFC9JtO8ydwH4Cab3DRlTxK7vAwdYB1AOk4BJMccxND9STLqg6iFNt5y/8LBB+/vT7Nj97td26dj3wsOdH1UnGwLJar8/T5uCK020E2Jl/E2d74aXYmNwz7cgRAII2QZdpxuCHBzTlPATy1MdRv9r29rbqEx6sO4QzeqhTMboqXjoac8CmZxO0B6irsVlHh3tpRwIZa2dCIufEnU1M26sschlH5PwwusR6jeAi75Bx+oJ+Wl1bbd9+/23N8Lh961b76MMP2uHGZpsM2xopvRx8abye5N3YU9tk34w9o6Vr/UPos7u3Hec6OgKO8qkTBa9y9HRYFK7ShrM4laZSx6Mp+hXPuJffBwlCDo+6MyagnGRD0hibNZwnoHiVgHfvVd7LO7pEw9qRw8s1Eivoq7XY7FLqhj9wWqCPZ+BM50T1yseJdEzD+uZG8l2uXTclfAzPcBPQQudu987ihKO5Q3I3118UJWxvXTCmjRw/MLNZgg/8ysHDo5x2vgU6c7qjadvGaWR7q6/z6bwc3AQ+3My2nsZZpXPD+SVfyRJ4L6ah5TcdJcCptXCBST4BGFmDe23Ni8nTz5TSeTE7Ez/j4cM6L2s6wQq7LPCgQ3RC1Fq70ABf0im1EUvqpZNq10o6LN/JoQ632no+GfrGwKFHLrQPKKUXJVNHFcJmVCDSEpi9MnMnbUubyVfpGjosCLfuiN413av4VMvoDvIJGDAFxjBlraH/4tvv2+vL0+GLK+27x89S16U2i1fD17WFfXSCGRR4r3y68P+1peX28fvv1nrN15FhfEKH7AUfm9v7bfvguKYXOubCFuxHB/tx6DfbUYLRn//0h8Xz5PDw+Kw9ePCw2nrv/v0Ee9cLd4+jm80G0FF3/eaN6sQw6luym3ayewKd0qOB12j59fiRWzvb7ZtaRnKpDlxfjD358IP3a8dTh1rbAZtvajbFk6dPa4aCNbL0Mz2MDyejN3QU4kVrxNgvetxsBLx9HOc9CMk7wWxw6bgLdKVj1Aumt30rM3usazIyJs/O3n6bmQdH9EpsjXtobFCDHwYG97yrDHrBqK4OQjbHUhlLIozksqXgoKdnp6JjErSxqYvx2ZcXl9qzl+vRsV1mBZ6m6FoXG2Zp79y70z5455328tmTi+A2Oifythc9satjzzT23LcPg7Xg4NJZFtBSB/8zfBUdQV66Hen+wvDjpGF7fKI4/OE/71T7ItPiE+/2ZQx9WmPhMbDQG9ZTw2l1kicfGfEbz4CpBnJyf9j9gXd+Hpvoe3WYePcCnjcbWozLQ5eH/1wik/AWHVgNKSHKjcruYZQXpWNHOsGVXfnsKqNiSnp6dq49DzGeRDj1cLt/K4xNAQJU70T0d9uOYvF7NoyAKJIAC1yQZz2EcwAgfCFODTcZCKMNkM9x55TrzX07uKqe8TCr0Zm5xcW2FaX2q09/V+1BzPt3b6fMHlzp1Z2CtMkEcpOzMWwP2lYUPeQSFnX4BIdP8HGCK7hKWWABkzQI0PN4HnxEQCCPoL2KEjxNfoQcNBh08f0fX1LeKoKrW5l16n5wnqJq/m4KqumWFLx3tMdaBOVjZsHVVQKT5wTqOec15c6ETrWrXP5MtUADvdymfdRC85SF6dw/j9Yux/ECZlBRIn5jNElePQ4cU8GV+2XQ8tuUgIPjw+rhGbjSC4zByykMbna3d0pA8EQJWfJQkOrzDnoMhqfYCBZnZNQPLD2rYOhGqb8DLnXIizeGYNRnajH65DfcDlqMMrVP8tx3wsegvmlD4Bw84RrJPfm1nSICQ7XJ+6nH53h33HdJ1esZRWcxNwj1DgsaBQwUJENr9GQuMiHYY6hcJzHId2NUJlI+g341xnInTiVTYvMKWxE7CV0Igqd0DJDw2MVqlwXll+P8MPK7cYwYVE4mePG06RfwUmCm/W/anPwcDJfEmRHI1Hth0vGOe/IPPLvXcRYY0j5t4RyYS85IlKJLXjv53Y/BrOkAUZSUAHgsBKYY4YdjVDgOPsmrcilZjgAaqNM9O4g5T8V3+QcP4RMGqegDp4EPbUy/oNsEeka07Thq6lb1JAcG5TFm5NkmP9plBJW8JlO1HazFD4Wbrruq8VLy0Jl2JtIDr7fMO5wB8HB4wK/8jqsYljg41lMqc/CZVDyb79oDVu97TjfquXNyvg4rvKPXTZCFZtr6hieTH17wRjlRgbrXO2SMHHQays9IkuEycnnOqa7RvwIlRimOaY0cxYGjW67GOGtv5VdWmI/D1M+AmaxpVXr1bW7z7PmzOtTVNOrnL9bjeN6s6Z56Lj9OwOGds+hvPeAWiKORVOss0g5bRNvRbipsrgde0MbQ6pya5wQHh3gPjqozI7pDr6YQ3+63wUb78os4WJGJZ09ftv/lv/237auvvmifffl5+/jjD9qVqUvRu3tteW4hcner/fbzr9vi2lrbjby/9+47bXfrZZuK02La11GClN2DBAlXZtp0aHv1Ej5J20MbuLShCfoJNlZWV9rvPvtd+/zzL9oPf/TD9tOf/CS4NIJ3Ws5f74iMw1a0O28Hewft5YsX0Z+77Z3IibW0n33xbftV4PlXf/EX4aXpduvGWpWxs7MeuhrDCc1Tno7RomNootOlZigkELwyPde+/v5x+/zrb2tNCifaBlDTk5eqY3JF73Qc5lfoehQdE/tTNA0vcboWaiqsjqHQP7jVNlO4+tbrXQ4cDVG2lbN3nCAu+sV0I74D/W6U2XPBMB3q0GI99DWdP3Dbve7unTvhc+u+KbHIVqjnmIaSBSm8WqOCfA6KjtwGb5wlespU3ucHr9vXL3aD2z7aVOtswieCXXx7wSYXfJJyvZu2kkO4Y6/oRlPhjXRE+EsWBHt0O1t8KUG2wFTn4Xvvv59gYbkCNPbZIeTW/NjR2HQpI6oV6KUcsgVeV5oRGCIzaASngcc0Srai4MqVYgrW8bx0BP1SqiPwpD0cUeWx/DP57mHZj7RJgFbBXWj6IH6Q0dO1lWvVeWD09tJV9k+vPZuUisCVOoxGPnj6LDIx34LF+H4va4Q+jwqn8F3aJDd8M4rgMHvLF+7dvhWbFd2fNtug5Ch4+v7xk9DNFC2zRaxZnQ/aX7Wt8DkdcfvaapuPf4ePzQYQvgtubUzEl8Av+Awy+CL0Gr/gZb4bcZtKcIRK+Iu+0w7H0GxsrFcZRk3Qgb6fj09pd7wXCdQEU4IoM3zoK51SaHWB4E6T0Lx3endbZEr7dMrDG2QEjQU1cK6jgfzjNSOD9K2kw0vnZs8fvVGoDs3o5tQhv46qvbSdHucLD3uGJ+VVroQ+ntVMrcBjVhheMxpEtwrusQ9+DnNVJ4rRVPskCCJ1cAs22YCjBLt8SPylffjPuZDvxEZbJ6hzf3J6vkaZI+k1YmqXau1//ORZBV3dbhio0GljxgRbkKpzn58G9rKj2pn2vP3pWXW25BOuYR1P82FLlwT3w+fiP1QnC+Tln2nrkrKVJ5EbZbrIqt+ej/vKktcFny7PlUtHTXzyycf/JLiS3v4uKSz/lYKkUSCnnuZe5LMSp4wSZqxMS6jgKoJmQws9LcFACScF+XJjMwbrrIi6srzU59IHOMxirq51V7XANICXMg3AnkMKgWQ8jHZQpIaYyyjkHpg5BIIWCk1wZY5o3/ZyMkrSuTdhnsDDaTJCI7j69Isvqi3afffWzRrCj2UO7CG0pgem04mr7cHDR1UmQqMeBOt5RkSKquazB073wIoQLsTpOAotUwchKMcl7TtPOabKUF560bRBu32O931HA9+lokeSkavKcwF7CVcYDGOb3qgui0z1YIBJr7GetnK685thFLRyrPbigFMi4IYXykNb9nd2S3ApjjJo6grxi9m1WVtTjwQuoFUAkHfRbTA+BSYZGpfgX3l6Zji1emUZjDS2BMI/a1j2Qx89M3P5Xk542gtGQdLAB/xSEvCEXzxDf/V23DN0fbh+5Ff/gA8cFIX3JNitEb6Up22uUZZ73vXeeOaqwCrPiv4XeUb+cU8qBzXP0EY93vXMpQ5tQn+wjHIoi6JrmkvJ1jqyOLmCKgH1ol6zyI4DbLXfPahMYbVhyXzaOZXqz4w85vdxjOF5lLRndfbNeQJN53LEaL2OTQWpukHok+Ew2kxxc3wod4YB/gTCHNIOZ1dAAp+U2vk6eNd+bS1HLU6ADhly3OmS2vKQw1WjOAL1fOIFWoZjHMkvPuX0dVwFbymz+D24YrSK7sEL/BVNqvy0mSwlL+UqlaLNeyNfgCkDW1PrIn8KJw/5We0NqAVfn4LW31NmBbXTfUMX98hDnYsSHJsGahQDnkyd0g60BWfhRuFJg8beH/cGD0iR7tBQx0gPxDwruoA7yW+4Lfzme3f44DZlhBaFp+CTjIK9RjP95b5RaGf3VEkpexifKsv7xUB5PzKXV3oKiO7Ohr+CgMoLlNEG7ZeJA4CXwI3PpxNs1JEBqR98pnWj8f1792skbXN7q58xGJ2l06wCYsF7cGv7bTvPOqTy5cvnhd+j6Ga2ZCF2Zm5xqX3x1TfNVKW5uaW2kkD2xlqcpAjL6eFe9WBb06ttcABWMoinBOwC3hrhT8vYKlO3BIbu1SHBgtjQcG5+Ok7Ud9ET+3Eqb0df3WuPH28E9qP2s5//ol1OpPbrT/8+gcVeZOq43bl7oz34/Mu283y7LV2/2V6nzG8fPKzjPf7Tf/3n7fpCAob97dQa3F2OfM4sBJ+Rd1SPPYP0k7Qdre3KRe9y7n7z289ihx4HD2ShtX/1L/6o3btp1L8H/gIIfEU3r8b5XX+5leAqQXUCrO3twHZ1ts3e+aD9/W9+23YTUF1pCdqWpttf/MtftFvXgv/NOKnBHVdXgGWdy2u6JzC+Oo8un5ptL3f228ut6OU4cM+evyh9cz1ObR1hEpzt7+9WJ6gRGdP+dQyYLqdjczO2nwOOpgJi8kh2FkNHtpWjWSPjwb8ZLILGOmogusTCd3rdplJ0S4hYHQI1/TW0JKv0gpkweK0c6fCpgNNMBHyFByTyIU+XE2s/D4PyLoPseeeR+lG20lofnQB0ommGRlwEGgehg5HQ0uspm4QFoJK52ehF9LPIHj8HmJIZybRTHVTHB7Gv4Tu+Sd/1s0/vxYMczQhRObpGDsiTpI1dx3cd5pP+1R4yIwDsQRSksMd2NzusETngkWl1+D50Nv2h9dU5lLqPA+aB6XoTl9t28qK1AEhQY4Sjlg2kHLtuzsQWzcxYw5oSUlaV5y9lnp28bs8SUNmKPYirNVIEr7BwqU/FsgEPvWRkrG6nGPJ3LwFyncWZ+0bQtl8dtW8S2JkCWstHwuOCEHl1Ah+GN/Dg/fh7+OJ3n39GwNudlEPfmCbIH5pL0CCQZFPpQf5TkNKeb2618+mZ9t6HH4YnoxvTPrpM557ODX6I2RNmxdAn5U8Eh47lmQicOo3YfLaM7oAD/MZW4EN+kR2FZ4M/7wvOajbX8+fVudsDxrBP6s2bb+xCTdNN6vai+17kwm951Il2ymR32MLq5M9l10P8DVY+9dB/ygAbfizbtd/PB7PDI13j0rEBZo3UkSjgnZy8VLLLRtI3ZmZsbEWfB4Ky2eoiqwHITI2PP/og34P7ze22uLya/Lu1M6Fpl9Pzc20ncvdyfaM6vvrABFjD6zTQucCJzWvd10g76QuXdgscwazO8rUCacd3/NbIPp/OM/eGTVUYW8eeFg21N/fYdJd8ZEny3O9RtwTn5VPkHdfbNlg9ntX3hYX5fzcySITC9Xby/OJLERDDlA5CgDDBGLVABM84KgS/HJZU1LMG8RqfomwgQcg57FOmfOQ+RVDOQ/Ju7u22zQiJXmqNK6WRsjSO8iAENfQfh5JB1MuHcS34UwYHjJE2zYGAYXTK1+5ggplSqIGHYCKo8w9erK/jn1JEdl6TJzQtoWV8KXnMgKja2qcD9WHeKj/lGuYvPGhH3h3fJe91wsFD8JJ7DIQpMByxChQvlOLAP5y5lOPT/cFIUjFBhLqYJvfgCY4wFqfbpf4xKlBlBA/ugZ1CNn1JD79ydyN4el2SMff7aJa1JHqpSxEFfpf7DHeVk08CJqlbHQxnPgrewaSEWZ3ywIX65PUJ5/LWuiEvpnmjh19b9SgvxCijmZ5pc4w5YgIO741yyxhelOu75LvnysKflI687nV69HvqAZekTA4gnqr681s5Lr+9Lw2a1rvBmwBRkk+78Ybyq41JYBo4KrjyHd8oXxmS74XjwCcxgBREV5p67025nW+3btyo7dc5g6ZPBdjqBZ5PW0yjCqFFBqX0T3OfktQzSiZVZWOZw5Q5cSXKckqv80wCtwQUeZZWt8M4mOAuRz3vgMtOfLdu3y7e5wgZDaZ0OF8OHSQzoV7r2x0zDqkn/3mf04++6idXzoGpKUHgrM84imk3BygEj1QzDDEkUc418p33THWieDk6mKY207hwNnxyTjSODuJM0D16cgV/1nDUFJjgHR5deqEL/uiNWnMWg+296vVKea4eYPTyxjzv8cwUot6rHEMQOTo+E6iGHjUCE3lJK0yJiQ+WQC+0D46Lr0yjiz7xTt86OPQSQF0NLHFcwyShQeoObS4Fzh5gRc5CR6PG3rkapy2cXrrD+1fDa5Oh/dXJ3s6aInYhw7Udsnz5TlLJrq1kXfAJm286egp/SZ0d6zunpJJnwZ/RhzPO7gVv6Djrn90IMe4cSQYSnkvnXTrjo9Z0F4G9c23Og9PffPZZ24jDsm79QnSgbYrJ+c3bd9qjJ09rzdxGHJ61OO421+BQMPocH/xpOopp1ccHOpDmoo8m2vLifHjyUnv54lmN3oPt8dOnNWvCWpOD47Nag9KnSl1qn332RQUhW6n7t7/5tM7H4eB/ZypR2vF3v/xlm1tYap9++nlwNt3++E/+dXv6cicOwnl78mKjffyjH7b/8e/+Jsh63XYP9irgMz2U/bp374PUOdFe7h63Z84xOo/TyglLvatra8WfU6G7Nged+W2NspGx6Mb8P2loLWy7vr3eHjx93B48ed4ite27x8/jlBzXmqM//dlP2pQNBULDkzhSryK7eP5m5HMzjuzjxwl+Fpbb5QRvM0vX2tnl6fbpN9+GL4PLyNpSAk/T6b74/NO2tDBXO+UajZhMGeh/vB/nM9+MQh0HPn0hNlRAayOgqytL7ad/8KOAedZm41xP5bKW6qYRhBnn3uy16dDO0SC7obWZKjZ10QFKv9FtdBy9R6dyXvr0s8jOqWmLRpHmSgedhndspEAHGZ1/FXrqrGOvnPGVVwJfAqUjjlWcbXyaZ1eC44DcplKOqaeu6kDhs0T2NBRvW1/JmeND8Cnn047FPJ4MfqcnErSFh2cux/kLda6+Pm6zoc3i1ERb0O60fybXwtX4BxPxN66YRJqg6HL0eYKCSyfBw+U4sinn6uvQ6NVhOzvYCR/r7Op2RluHHJGbaI7iaZ2ida6UWSaBTzDX5TZ8E+CJqNE1/L25uxd+2alPAdHmzkHb3j8Mv/Rd/ugkeoqusXbr6DR8Q0dN0AlpRWRjV4dW5GYy/tNGcPh9ZHAjZe+8Ci/vJ8iIPdkOrTZT7sbefj4dOG8kwMgfmxccBt+mkRrF3E9wODW3GJm3BCAcnOAt2rpoY+1XkB/ahfdju5bDj2wZvTMfO2NjhlqHE33BlBqFrelcKYcespFQyU8e0mZ0otlPT168qF3+FpZW2t7hSXv6/GWzg6EpujreZiPTqzdvtTk7zAb2/cBh582DtPPJ875W98mzZ9Edz9r30QVbCSDqjNfAErSXrq1jE9JQdDAtnJ0p+xA8CP7Zjxp1Cn1qJDgwahu/afgJaDeCHrarpiLmO14mE+UTJFM/Qw3d+s7b6qnlEKmHHkd/trF0eWCyiRafhy88nXroNPXpACjfKlcPxqP38x2fCcbgjw/JZtDhw8evdcjJb5S4prQmj1kDeE5HK9qbGshXLLtCfpNvcb5vNqEdaGmqPfhrOm7gP055fus4oaurYyXtpNe9b4aG8ukJeBp+1/CjJGX7zt6YdaBNdIN20V2u6tQkX94Dn3fyrnKVB//lSyexLeP++D18tNEJ77er5Pbi8j4Yatqi3QK98HYm3wE6Chu/859a0pLkzVdPg8/czrd8UgaxLyGAaYFR5EEchjL1oYAO4kK59jRMb6eVUmwpw5zwPtIy3zY3N9qDZ8/bVAwhxrTDiXKXI+Sc+dMINSRZW0HBlvNvGkUUDgeOQ6sNRkkgwbCo3qFyzPPbM20xPYKzUbsFBpZf/fbTYiqB0q3AsxgH3oF/mNJBepSCnYPs1DSmj0E4ZtDzQpAwMpQNQnCOCn+ps4Z6w7i1+D9/nB6BjHKCslLmdu4jXOArfF+kQYdKua8tb5ggf0bkVKzemk6X+3aNc/AdIa7FoUlG+UwnMKII9yFjMbQF/YRhM20zZQgeTAs0JZPxc/o4gd4NngQ3BJwB03ZOZ50jklRClT9CJWAGDyMB5+XEBpcYj5BjTu9j3sJhBMbGEuAFf3dwI6wMY8rSXoskaw1NaGOLbFOuCr4LfCjfpwvOhqEWPHXnpdOrhsojrPJ5104zhPa7774rJeCdKi84kgb+B120Szt84gXPwVgbkuQ937VZXdLgB/dGKj7Mp06CIdiECO7kd+Fbc6jBV0P7aZ9zRcxtlwRLlEiIHaVuqkF4VSlkspRH4Mv3jTJEjH6UY2QqL8RpC/xpn2moyBc13KJ2q8yDOAHHZ30DEVDCK1weHB7VlBXTACg/0wJMMzPKuzTH2e3Bd4dN8N2Dsgqo8p1i671penbCk4HbMwGLuuDAnHeKXOA/6OiduEgJLnrg434pyPoL7GnTyKsxdBI8mAJbeXMlUzdYeSYIg18jZAwRmiZTPgOjICe/wa28CsgUm/xkxI/KnwQ3AqWShzwvpzAVaIvfvay84bXkob8YVkoyUBWhwEMQS7dFB3AIZafb6DjrIW2CIIGpys172uRVI2tlSPLsDczK9T2XfJzIGjHz7ALP8sM9A0335L+qg0NTfwV0T/jZe+p1n0Nejkx4Vfl62CXGqPe297zBRKfQpQRjr3ajk20ItNterG/FqZpsL/PpgEhOmelc1rL84U9+koaetV/95rdxAnWqzLcXCSqsFf3FH/+sbcWRtq6ElqAPOM2pMPK7n/bToRNtJc6+AL42Z0j7OMw7u/TaZOn7g9Dpxo1bcfan2zfffN72djbjACyEhxcSEKy1l8+fV6ca+ujp/qM//nn1MH/59Tdx0uJcbmw3B4s+ePhNu3//dvuTP/1F7NZ6e5H36MO/+eu/bbdu3WkLs4txavfbxo71IYFtbqk939iM7plsizOX27/4w0/a6kzochzHNG1wSPWl4E8AOR0nM9SO43kQHggm0+Zn63r/F9vqtdvtl7/6rD169DL4WWw//+Ruuz4/0d57737aKli/3ObSnr3Yxl999lX75Cd/3P79f/3ft0tTC3EeL7XtOMoPv/y8rcY+fPjBu+3aql3hjppNF2hwa/ZM0zeV2HS9GfYzMJhpMhtHSaeBdSLfff+ogp6aKu7Q4OilD965F6fIzq467QSJrezc7o6dLvvshZ29neiJ2PDoYJuxaC8+HizHAYN7nY/4xSjBsjVLsUnWgxjJrjVjcUWuJCCgQ588fhJHd6Y63ugQMl7b2UcfGHXg9C6HL8jK5oaZE+fV+ZhqKmghluTFFHp205Tfk9Aj2VP/Sfisb7OM50vek5cjW75FftdW72Q4vEWubEgSaSnZYRcrUEoD+7ME92VjNDN4TRt0lJAlupYfIXggT2SaLvUsUlvyf5rAZT8i20e5gjRFV/EpI3UFkILNu6WykkE9vaPD6PJRTa01CnNWuJlK+9jYBJJLS7Uu7lJkSffQOR02M9++efKiff34Wbs8ncAnuKB/BXwn+3vJ+6rk5vryYk3n0276zJQuuoQTvZs6l1ZWK3B5kYAfrmhpdnh7ayNtpCl0xsY3i7ymOeXb3bx5O+1AG8/7iEl1Bgff4BeMsWU6A3cja9XxFvxt14yl2L8El3xS7aS72AC8ZqMg55pZI1U6LVfXWYE+9/hUF+xYn10m+3S5aNaiQ81WovtCj7NEp+yzEUprPXUK8sXAGVYqfYK30pDaXa/sWC66WQfAy5cvSncI2Phg/OvLEzq0Uw7djVGTho4H6/iNpn67r531PfDxv3Uu4f/in9RdHRGpZ2lZp5OZCifhh+NaU2wkdTtBeR6Urbd5Rzya6nypoyJC536WpkEEwRdeSyAbGdOW2VmzZxzOneAj78bS1NRsu2/fu3WzbNrJ4Wl86K06CoLvsbS21jZDK7Ni+JiCxbQudQj22CwdvL3DWfv4kaPdhZfcG36e7+Sr/KLSJx1PPv0mWwNvUslHLvfGfXkl99kx1/Bhxz3tG3Z4JO+55Bl+7sQ779w798IAwOX3/1SquegKSbnAiDwnYTeOZZAS4TFqdefmjXKMo91C5D6K4EwYPa/OubJmSu+F4WWL4gg4Z6KUX5Bv0wtCgykk89wFB6JrjbKAVQRtutLi4nIpZIbFXHuKa3VtOe24VIcT6x38/jtDyZzE7jgHbWFsxnahbUbx/+6LL3pbUvb9u3dqR6OZEM9uSxWth8AWRAsKBVimDwmUZqKgj6J8EYAT2KPhCFsE9EQgdQGvNHCsfkQox84DuAxePZd3tNnvgjX06IwRIT/pa0iM+nG4ObdSKeLUbzqPOhC3pkmF8TChUQZG7tXJYejTHb2QLXDE0S6FPNHWo3D1IOgFR+Za4wa4tAVtTdcJyDU8TkkRBImDBNZ+MQZxyFNn5KNNRnlGDKpXR1tMbXj65HENE9u5ihLSc2uXJvN7DYdPhY5hEwiIIr0a3shFCQX3Ritq047AgwfRf/Cs8hmIGsHMb/Op4UH7TSkxjQZ+BbYceFV040dhnNWUlBRbuFEmnOC3ErcgBJf715+hVXfoCT5jqEDlM3Kdjkhb/138pgSrWUVvitaoq2kcHAJ5BCxLMVJwqw3g7ItsEyykLRbem4KBd9EcD+nZGWdMoAuFTfGD04VXUm3BKsGRjgifnpPdNKfah4cm0y5TiwCuZxoxOP56WG13K6jVWMaGkQ44MXod59pYdYZuPgXqbycwuF+4vEBGhyG0CI3cQjNf4BUfwfNQ5MXj+V04T5srOMhnBeWhVQVlucdQG/mqhhfe3cuPC/jKuNe7Hf8MbqWCyUen4aDbaFfhSukEIZ+mvsF9acC8Kn83Bv0eneA5h6DTQcDRjaENBuw8dxZ5OopsMcDOfLFLqbVi5YidWq+yX+tuNqKn9K4uhwZ6fNUPD/h4PwaZUTHqrgcTTwDRDoJwV7umBf7qET6PxxiYjEAx+CVToWWVFbiK54MDskzHkomx1gNvTU3Nxu3qOt0ZLG9GF4MjU2HwrhGlCFf0ZOiVsq7m/urCfHv+NE5E5N3urOAjVWlGnKDttra21FaXF9p6nN+dOPY7h/1AeDrKOtKbN66V0aYPdBLVOsJbt2tHOdPAnj23echW+0kCNIfC8qpsklRnS6Vtf/6nfxo5zfe06eX6iwQb0QNB41JkbjPGfT6Oze3rN0sfaoNRNA7AnffeaX/3m1+Xo9YCE5BXYl9epWE2hlmLjbl583rbjOMyE4fg+y++Kpt3P7B9+3SzvTyaaF8+ftoOw79XIk+bO+sJiq60P/+jH7fl6Yl2HFgnwi+L80vtMPbzJHDYLGIrME6Fv9bS7vPo1AMBTIjx7rvvtK8+/7z99m//rr17+177P/6f/0+h83H7+7/5m+rAWEpAynH97Iuv29/99vO2cO1eW7n7brs0u9w+/+5Je//DTxKkPm+//uv/ob1/Z6ndWo4uOIqjGnmZC684GsUotcD+KHVuxx7Ph/5rS9oc3WA6XPT1ro6AEJG+tevgnrXICQBWl+aL1zb2dBRMVGcW/ViykU/TgpdXlsN7R6FngrfQmAP++lL45jRSE34gpw7Q9Q6HDQ8epz7rQq/HSadVjhMAHJ8nAAo9jDrb4GRr+6A6MvE8nnUOlV3X8GXcgXYp9azGX5iejlMfmTE9dXZuNvpQgNHtoFF+AqBM7/MjSteGd9ihGs0OT3JeTUP2SWfVRjGcT7IQHn1dwU90YWAxusB/0Zahv8gcPX16up928Qs4c9F39E3KOQocnEajAfSU5L2+0QfX1SgRmx95CM8ek/HIWi0vSHayVyMtYL2cgCUGk3xIyqUv0KbLcPAemeJnsNFGFGhEW6azlM9ebJQsCDStKyW5tTNm6ZQWfp5pCzNd15/F3nun8lxs3KKbrtY7n19uT9bD71N4JNIffHD+h+6voILe0MbA8t2D7wvWFBUacnBTX9rqLNJh36vDLrDTXd7RBom+lrzvOV8TP7nKxiSV35R2Yblhmy5fsmtx3k2dbJqL3vfpXfAVHcK/jhvSeXQ5SOCXFG8kpTXxcbqdeBU60o30O9txnvxXYi8dmzBGbou6eZddd5yG9/rGPrFNkTfBi3oHDJ57j10ayX0JbNZWT4c+1ueyO9pmMAHPv9jYrHvKy+2yn3DAz8V/8MV/5RsVHBE+cCgfbsm8OsALR8qQr3waHYfhXVfVGZAsSbHmTVvxS98G3zEXZs1MRW8/r05FfJ9iql7Brw4U5zaSZwEUG19TSNNGzyUyAwi2CW5O4ytZf00Pqh/M6gU3XI17A29Fn5SPH1ye+T145+18ypeUMXDzjy/5lVHX24cIS29n+udS+KIaRwgQpP/1dzHYPw6uRNCmLunt0aOWTAmunpWDlloqoNJrSDDKIQvR7CRyHGdOhAjIEhYOSijFwTTK4Pu779wv5892yWfRKqJcp5dj8plZa0D0XJ3G4ZgvphcEISIkMloc7nJaEq1//uVXxcwQeC/B1aS6goI6tDKIDLlq++rNre0Efi+rHTjH9BsKE2MR3upVC9zl0KfdTnNHKO0oRz754de9f0xov933HBwjL0YugUleAZVATl4MN94nEONd38f78lFqNosgjAd7W1GqYc7Aaq0LZ9U0FMJr22jJVCRz3PuGFgZLohzz3BzWPK0ATLl67fIRPuiw1xWq2pmuTu0OLiiL6p2OITEyMB8lrIeXM1YjGClLz7VeJr3KyVrtC4aqPXpG6fDCaaDZi3LQGz2/slhGxCiYer3D2fddghfP3AO76Y+lzMMjFUjgJw5vaDIbRxReGVHP4LpGQsPsDCI4amQSH6dcznFlhJ36SLsjApGcwpf60KQgCXI42Xkteeu/XD578k1eFwPKqAiYTXuqM4FSV/ELZZ9PCltPZg3d57f2ol3NgY+iLwoEGGgAbyn7KEbGU2VDKTD6nA9t5byWU63cApSi7Aq3huhzv3qkAped6jbibCnMWUl2+ZmIk7N4oey0zvlElwILvFF+2sOAFn4DjyAtAlzlqlNS7agffMqv3t6komlXMRUISII9NNEBU/QK/gr2XN7iKBhh4RwJyphP7SlDmjzaUz1uea+Cgtx/dZ7P5FMfGIrWuYqWnqc9kvIraMK/aYvdLsFe9Miz0Q7GAj3AVx0peZHj3jcliU6JoeC4rgWnAq3NjfVyuDhwz54+a/fv34vszrStBLCz83O10xy9892jRzWlTB1adpwAwtqvV0bxU8fzlHMU/CwurgQ/020/xsW5Q4I1OFEX1B7sC5LjGEXuwGqNDEdZ77C2aK91h4cHe+UqyfPtt9/GQO+1u++9V5tIMGJnJzFeKXA/jqodnowSkYf5BAu1vXbwZP2mnuKtGHZb09towdRBo2x4b38vweFVcpD2BC9oa6TCVvvff/99jZqrz0iHHlW6zEiEM4EYTyO8R3u77WB3Ozx7uV0LTm1+8fTxo3bj+rU4wFdrZz226W/+9q+r3TeurwWOrvOmg+dPPvmk/SZBlK3L/+jnPys78yB1ry0vtnfu3W/fxEYcHx61e6GLUZwvv/mqbMBSHL1/8xd/0R49+K49ffS4vSbD27vt3bv325dPd9u3m2dtM8HSaWi/G2f26uSlBF6r7QfvXGtnuxvt8ulRzfT47tvvgv+Zdu+994uvHnz3fXv43YP23kcftVvvv9seJiCaCK/pxf7+m2/a6f5xe+fW3fa//z/870LjnQSmK9GTR4HxpD2LXO4evYoju98erofOsyvt6lIcnESTNwLvk1/9x/bVb/6q/fjjO+1nP7zfbsxPtqsJri7HIXf+YRig2hilWwHdzr6toaO/F5bbf/n//K9qtzYji4v5rVebg21a4PSV2OXYz/cDL521F5qwt9XZRh8EdroAbvEafWANm8Xr1p6QH6MQ8uI3MwPKiYzUGWk6Cf7ZjNWllbZ9uF9nM7Ix8MWe4XMOmw0qON8Ct7kFxyX0MozM0W2CDjahZjXEF3j+PDJz1Ldbphs8I/ev4yxOXI39SpnaQCZqq2Z2Pe3vfsuVGjm1fowPZOMFMNc6sXqeWisA0DoqymYn1gzGDwluJhOAOFuJ7+MZ3cBUGIWp0ajAUZs85Dk9dDVB3/SVBIN69vPHt6Lz7Sqos5e+pW+MkND3tiSfCF+Z7mdmEH3Ed/BMnV0Pdx+E72A3QvhxzEQ+asOBY1Np88MUXZ03ZEzbBVXsyN7ObmxXlyXbmJt2B9bLwftcAsGf/ugH5WRv7x7VIcSHdG1oZMrcwEvhO+0x6shZJlfffPdtwTPsFrzip1u3bpV915bh78ijzqo3vz3zHQ2GPpdn6HOffitTGUUr/kqp+d8/H/mVKeEBNpPdQO+pma5PS+mlHr6gaXXjKBsdCuwWf0wdzkDb3Tc6pY7eyV91pAiBPfzynRQp6ZzrQcSou7dF8jnarIzxO42vbfJv2Ck0bTClV+B5GLo/fPwkwXPsQX6PMooH8r4yRjsl38FNXvHVsAvww/rAQ9U3Enkp2H4P08LCXD9PMe+LCcyaYmuuRO4EYTYSqRGrFNN5PjYldWh3Cqv6wMFH0xkBv6VDEkOAjX+LhvVOPpl8fC3x//DBoCP4XZJyPfPpmTxgL3zkt9Tbgqx9pAwc8nccpJWB1TPl+By4897l5eWlf+emTKOgf5z+AfI0Xv58rbsFjE/5AnTycujskENgRZE1RSiELscmQBuZQiyI5BTOxpEswPIMshXoDBoMz3BWw3KfIqJsNRLzUmqU4/bWTg0hE95aRJj3zQnlnOmZFb1zucyZ7c5dkBnoi6ECl/VO+3EgTB/Rk2xYmtEXWFHEDP5Z2vcqDL4Thb6xEwWT+w5vZOiREaPa5hdDYFyE1mssQTiYtAMTDHyDY3wORYCoIyiiAN9+hlEEEX4PpnAp26Vs+UY5ZVjCeCPokHfKqIfAIUze84ZkoQPjUcwXvHBgKBmjYKP3GoGVP4RcfRzvZKpnAwa01z78wEhQvEYTq2c7ZZtqZ0F3Ob/gzG91mYIBh72OlJHnKa7KrN7mlGmuLl4xfTSZiv6prD5dHD1KjOL3CW6BI+Xmuy2XKUHBWh22i7ZpcZ1TE9zYfn8mitLIgd+TyTgVR0jvVI2eBXd9l6bejktRJKkqdaS+/Db9lRNXuxvFQcM/nA5TmkydsPhXnRPh0UCeZ3BGQQtiu1xxgHUY1OJld9WXfNpXhjh1Vc9Q7pEvV1ARfsMPfSqK0WXtuuwTjgsvyQ+h8JV3jARro2DNlCT3dIScHpvnLIgOflK3LXFPTpwjs9sePXrYnj57VEHAcfLtxpmGU+cOxcOOrJvqp4fwavXS1Q5t4S+KkOybSoRffKeahw7xm2NU+QKzwAUD+e4eTwNN7GZkCrLFvdqiM0V76ns+BczaQLFWD2fopyR8j4foBk4O463jBc10ttBFeFbektiUR0+By3QfwYHv9ZnHBXP+14ZahJt36bJOl26I8W3Jp3rz6X5N2c0zfGRrXWtAHUNxHOfyiy9+127futHWrq20O3duRXcctSfPHpdOnIwjtby8WtOe9GJ+9dWX5QAvzE61vdBixeL9lHsWGh3vbcdQcTKiZ0KP2dnpmuZkd1R1umDFtuNrpgAFfgu0v3vwoNkoQHAfLil48Rw86gQxXVZ75GHgJi6HzvqXgjEjqXa4ExSmwdUJop4XT5+3U4FQnNH55fn25YNvajQIrucCO/joAmssrKmC1xqBSICwm2DrWoKas6Po+8iZXcD2YjdWArOdF9HoQQKnaLzEDYttPwEKR0dQFlS0ly+cqxN9G6fQSJvtzr/65kH7D//9X9bmRGcC7leRpVynx+e1fun7J0/bXuj1+ffftccvX9S6xP/kX/9FtSfeQJufXWhPtrfb33/5ZXu2ud1ehS7/zV/9XZ/iuLPfnm3stZPzK+3hiwTDa9fbRgKqBy92EgCcBb7TdjnlXQ6+3713u63E4T/d22yrwcMffvJxOw8uyMy79+60F9983ZaC/58lqPrP/uf/pt26di2B1rfV4cKJ54jMzSy2pw+ftg/f+zB8s5ag/HLbiJPy3bffty+//rY9X99uf/P3v23fPnyStp20hdUb7dVEnKuTOCWC7xeP28aT79vHH9xv7927Fed4K7rPmTVxrgPvbtr7Ms4rW/cin1v7r9rvvnnS/u//9X9oU/MJXBfXYqOvB49X44QvtsvTc5HvOONXZ9qjtP83n31eNDa90UiLc+Yi4rW+xtQ+s1b2T161/TyjFy5NTUe/PC6ni6zVqFa+R7CiZ43om+Ie+kafs6c7CdpsCW/qPfrCCV8CqUxzIps6f9gTPeNHh2Q+wUwcNDI+HXjDMG19K04jhzaOPthevY4un5xtlxKMRNPknZnoxjh+eenVSeA6NC2RjpqIzo2+SJBgq+/JlLufz2ijkn2qiXT0Xc8Ef6WqoqfoYI4/+0fDT8aHiJ1nBwLTUfLsHEbnvmY4pltYM3iKbgoMnu0lUDp6dSl8drVtH0ceU6f1T+5by2QWDgeab1IdicEZe34YXNJ7AnO/jWKYUlvnZeW7oPQ8NLGZ2NTsfJteiG6YXww+u/Nv5NtacUJqWiO9NjsbHOb5Yeo2HZE1fXUp5VgOkc8QqnwA0+WWV1ZCz9PkmahRT6OfYLMuiCzTCXQOXTrshalrDo7HB55JcCtxtIcfVH5HnvMLh+7l84y8I6hRh+/DiR6OcPkheX/4aTXzJnaWL+hTMfxA7S7fInqejp2L3dP5VNNKcVxwYxYO3wqv0vum3ZX9Sd3kwPEI+4cHNTihY9+aJrbbSDU8wie/tNub1Jn3+JKUmrZK4B/w+gS/Z+rxvdqZZzrc5HEf/TwTIOnw4rt5R0eWuiTPyQscDBwpf/jhA0/uB9CeL/R1b9yvoDvf1YsG6nbWlt/4TscIW+m3zW50wJhRpcPNSJ4RMjDoPC3+CBx8Iolu4OdXh0DqEmTDsU5/dcvbpyh3n1gd2lHl5TJYw6f2HY6kAbdP7ZO8U/Bd8MrA6cjn8ts1aDue+S15pw4RHi/IMC7pn/v0VcPqS12eUGUK938albJq61xCiflTEUArAg/QmAtCLfo1HdB8aM69ninOuSZ6j9OjTkgc09vk0QC9RqpXLgHuQVPfVIIDPp9omWDoHRM8FOwRAcxOEVuAD26Ogp4yu+TpAbp23eGMEaioSb2xMw6hzCdSRPyjeOPULMboRzlwvPQUDWcQM8FjDyj6vEtEktQPfpc8g/ADt4MGg4ExgOd6a82HJRR+e0892i2vAMp3AmB0apQzGNv3se0ynNqW2JxgEb6eIwoSPSvASXswqqmP5rqbcqB32Y46nHhTKuFZvRQgZ7+Crbw/mLW3ywhKErrnPfjUM2cxruDDPGSKtt6JM+VAPI54zYMOj+hpoamKQfOdI0wwzAW3ENqWwnABv5xj0+YMGVdPTN4peqd67RWM4kftto4ODOCxaNs2r+/ev9vu2Xp/LoFonnPAz+PI2xQC73Dw0VJ9eiIpSMoO7KmqUuEk+Thz0RYFQ3Fb7kMEBeAZRWQqhk94AhdeERy44KoCrrwk+HMZoXWPVNhR6lUZTH4BpRkjFHzBjw4BAZMtUAVLymOOqpdWYBmc1+hXECNgIycFV+6ZG09h5ZXwDWel8205M8Fr4Ta/V1fW2rW1a3UtLS7HuMy3xfDWFDlJAD1Pmee7Sxt6fb4l0KBQi65pT+RP8JxbRWNK1AWf9AO6cQT6SApDECc/z8heckQOA2jyQ0RfnJ7yUx7nLeal7qvHwZw1V10Pb+5FJRd5jFifJDOnSrm1ucOllJ26z5MdbGDPowqYlOV3h1lY1eH2WaoUfXK5U3yBF/LZ5cr0pPBgvr+OU4EO1TOe+y9ePK9RGTsncTbNvd/c2mlfxbnfSBBzFDwcR1cykicJZmmg9c2XgdU0Dc5i780DIxrryZtM3iszdrc6CTRGVRymfpp3OYP0QfRHDLqe4b04YnNxpOSxRkHHFRm4c/t26R+7dOqcsZnM4wQyjx8/runFt25ebwe7O+1Y/ujapQR3RqLMGNDz+od//Ee1vmIrAQdH0U6sv/30N+3j999r18M32+sv2if5vhreeXVy1O4mqDQyxIA/TaB3dWYuhjjyujRX0xyt4b1353aNqB3t7ifI2q5pbR+89277oz/8SXv8/bftxbMn7f3oBfB//OGHbTWO2V6CgvnAtxJ9/ezp06LjXOTeHP+Zhfn25OmzBDXntRGIUfrV1bW28XI9/KtHPwHX9l6codAmTu7Lrd32Zdr/q2++b7OrtxJgrLTPvxPchR8vTSdwWkhwtt4Ozibaxv5pe7Fz3PZfx7CHSRwgbJvwxdTNEbsaHrvy6qStBNa1xfn2V//D/zu27iD0cnbRaVsMPx4Lah4/bf/d/+s/tNjomr6+n0BzJnbNtBpnzPzgow/rHMaXL54mMHlUh2xzUqajT2t0Iw6gdVUCtLP9jXb48lFbvhK5Wn9So3xmAxgxnEuZeo//9u8/ral5Jwkc7BRnof/lwDi3tNxWb9xpLzf32s7uQfjddJ65yCieN0pj0wLBSeRmIm0Oj3EYf/TRO+GHo5riuXLtem293DdQOG+74QtrwmywsJPP2okuevYksiMAjBWIzomDHrkUyJiOdpAAyQjKa3o0PCKQCUtH3rqOLccuskA2HS/CR6BTjEIZGXudoObR0/X2/OVO5Gy/AquN0Hh7z3qdowR9kVm6KXyyEydY56gzz84S7BuFOAtc1sXpvJoMbI6AmY0zvTA92+auJChJ2xcCV6CLExmnOEGRgOw88DvqYiKB9+u0PRY6shL/JAETuI5T3lHw8jplniRY0z3xOnDUIe8pUwC7F52xH6Ic4sujs7YeO7Qd2F5EBreD4/1gYzdyvhc9dRCE7EQfbEaedl8FZ9GVOvDYa/7PhhEfuj9tctkt9hC8lCF7HyWIBpfD987+KhsYGaQzIJvdYfPMKrEmy0YY3uGD8IVKz7tPB8ZeTV+91K6vWDPfAwYbE9HVvdM2tCtbSptGn6Z8tofvYrqmaf+euyT+DLvPv3HRU9LbftTwk4b/43v5f7n8HnmU4/t4VyqbJ3++099ls9N2HR/VaZjvfQZAWaHyXek9gVVZvbTDCA3flf0y3bXWYoc3LbMwA8G6tjHjib9FdqA+gJTPxcfwLk6xbpfOBgscgJs9KbsJPriuV3vb/IYXh4nT2+AWoAmg2Fh+VM1KCjzq8x78KFt74MQ9utg1cOjeoJE62LXuYXSfTx4p3FJ5dYKy4+zTtWvxqQOz3/yJsqmVOW0Kv2hrwR5cq6FonS/FK8GFqbfkO1BU4IQPxQOQ5p6Azf3aQfnCtwKfNAZnlA8v/GWf8oz2eDZw4N74ru06dbxTg0H57X5NUXzr/bcT3IzrzYYWEDKS729Hd4OQsG9ttZwi79wsgk0Yhws2/F2JkpgLMLZm1lPLm7EIrtYb5NPOKpSXub4HUbA1lzOvA9ziOxsWFDOGiQ37MvgcLdvjci4DTDEKB13vKKLpzaNAl2K8pqavNJtf6MV3ArgpLUvWdJUD34WUwybk4TBxrAx31wLICHYFRpwl3wOnnl3zV/ejVM+jQM0Btf7qxfpmLeznvOltxQyCPIQWQWNojuJRFEiv82LtT/Jr6yDM25+DieUTTI2he0yJHphCnqFQENjvHmQYbfi9cvGOS++d9yg+jlJUaRgvdYSKW5t9Gg+nRXBrdyzryUwD0dNx7eaNEgZD9xzyzdCjHA/4T5t6YMdRNpzdR9lGoIdR7GxH9ONP5JpoC3Gm8MtWcB3MR6gs2LZofaGdxcjaFnr3YL+3U29Q3pHw0V5wbTrTWgz+msOGAw/B5PDZahQfjJ5L7QYbXAosTb8wImWkiQJELLigJOFZN6Ng0/0eCEWQY4xCwcCScgKH3tAeyAjg4ENg3oM5HQVulhjEQEup+g09O504TowJ4aUwu7Kylb48vvt8O3lvCPT4fiUOEzg4zEYvShnm3RolwnOph4FwSaYe6O9iTNXRR7rIbFdm1hxwohnFqj55TOscc5Zt2FDNSn34fIxWVi9o7uvsWJy+3OJWF88wxFDA2NYBolesB+uO/dU4IfIEuLwZByw0VJ92u7RPGjijGH2HczSFOyAaLWLkBK91Jk3eK9CVA2aQ5R858EWV4MIvQqaax+4999Tv7bybXPnM9c+kIVcDzsJN3uMowCXjVyY59dJnnhZc4C/j2OlhrSbeIi9028FRP48L3HieQ4F2OjqeP3/WbioJDK8AAN8OSURBVMxNt//Zn/1Re/Ddd+3anXvt4bPn7fHz5zVt5P4770Z25uPEndbIlPVIL549bstri9FPL0Dd7r37fuRDkGrUe754kIOow8TOba6JCDjMwAE50DEG5w71FqwYLX3+7Fmtr4MHendnY7N2idOhYySpeg/9hW6TcTAPI9vvvP9R+6u//rvA8tKisDZxuN9++uMftmuRYTrhu2++ac+ePW0//eNftJt377X/9n/86/ZcQLS8FvwctD/94x+3d+/dbV//7vN2HodgJW1diG7A5w8ePAjc0QtHe3FUTO+ea98lwLJd9s2Va+39u+/WaOV0ZOThw4eFT7ifCcyPXjyLs7+WIOdSO0rQRG4X8r7zamaDJ3Jtc5/51eW2sLbcjkObg9PjOl/qY6M8aY8pm6Y9fvrpp8Wnf/Inf1b61KJu05vpBAeUXr+2FBxvtgdPnrWla7fbzVv3KqC5lOBqcSqByf5We/7kYfv4kx8lsFxvp4F/4ey4zadtN6/frMDm82+/aRP02cJsm9TRlrZwIqbj/F4mTqGHKejgN0vDOWe4zaghJ+RF+OjOrZuBJwF0aLC0fKN9+fXTovvd26ZP6tg5T0C63HYTcFj3xw4eHe+Fi4/beZ493Tprf/lXv2sz03btM2XTtumH5Vib9n36KvIfPTo5Qwe/bvsbD9tP3wsd3r3XbCP+KIHiYsqnA0x7smDe+iCjTqQe/3Sfgx7Lvzj3tn+fnZopPQ3H5E3QlOqIWek//gi9Ph/c0Kl2CaSvdRhYKsDm2zL9MMGZ0YGTV5crQDRTRceqqaOcPc6gjpOT0KV3CqlB2fmPPAenyjUi4MgKdekwoS5kIbM1Syd8tBu+swMafaNsUxZL7uid5OEXVK/9hb5UL9zRI3iZ/8CpFqSQKc6wTkfvy68DLT+6ysp/9X5+c/jZuijPeqZ+tiIZ2ox4J89Ld8am6Rw+Cn7Y8TBC+WQCAUETK6kutsSoN9u9Hvkn73yq9S3rGeN3zMyHdnR8gsLQ7tXxbunFK9H5dLENaiYn4oPMXm0fvXsXQLWz3Ivw2HECzsuTfRt+gR8bB0f8K8629qxGRh9EdgUrwxeiT+kg9lvi9KJU6ee0WwoIydu/Kwdfec/7nsFNlQXfuaQ3ticZasfa4LRsacqUR7vsKqsuer13qKetkUN6BuzygKPyRoeUf6AyOdm6fLeVv7XrfKhuN3QOpszQyHvgTcY0iN0N9fMO02GdqO/ywNVoD/ik8ZsfVMFD8p2Gx5O56jJaZcMIG1ps7uxWgKctpvors/sDveNemdpD5kbZlSef2ueS6sDxFOI3/JVdDPcY8UOfEYSb7s1vgEcdE/BSbQ7K1WOwRaBZPkjaXUFvYDBThEwN/KPj23XJV3Xm2fBxx2/4d2kLfLk/aOM7PPs+2jJ4y/2B03+MW/gY9Q6cuCR1+D5oU9f777/bnyaNzCPjP5e8pAKXyns+jBhhCaArUaB9+9sQInkxD0UDURxUyokTXIFN3nQyu15zi4pr8XzII0/QUM9L8eVPT5jPmnOZOhGuekmSF1OYNoSBOa4cz1I0032IloGp+dEpayCsFtCG0NpjhyEBly3ZNza2OqHzvmQ0BQEoG0xP4ekRd4ihIEG79PrVWT15xYLb7lzpwYkTPx/jEW+z4ApzUBIdtT0oS/XVnmoTnITWRbjAZlSPsMArJhsjeZSvJNi8tmro/GWcvFfl6Jl2UnnSHu22MNn5UJTs6zhVFpg6ILl2BUy+uYU4Z6lLu0yfsJNjKf8o4Ln5ucCtt6bPN19f7/O1aweu1CPBp96JzTzzXe/YSQJbishiZVOzBNuG0gkVB2dv76gCWo6Quq35UK56GbDydvKB/npealrfyVFbiTNj+13BoPYyOJwsOIVHG5pQqnqaBEXmGwsuiy+SN4QIXqPgk19CczzV+b30ULXFNAZB11nawXB5aGSvRotirAFW76ZSi6hrMSawwV5G2fV7hSQNwdbOCgRz1WgRJR58VruTwCLJC5/eG/KoKAc22+ZVqqJdqc4icV/6+x2Gko3goo/gWAPDIPXT3Dn2noOPsqCIKCdt4ZDgdwqFnI+puEOmvTfk38jCnGfJT0IchH2WPId5fmAaSOTClCxoeRWHO+quRqBO9EeEzmVgck+QQ2bzUQ0jG7VJhTrzSR7JOzwMQ6SNPvB24cqVd7WpcB29U/dSh+Re3Q/e+/u/v+fyXn/X/UGHzuP4qhvUultl0EGmosGd99VTsnpBw4Lpgn4K8j3Yq/sUtV5Znzo2GAdToeSlJ9CEvJua+kEcE/x47+7d9jTBCNw/fvK0/cEf/EG9Z8SKMbPGZHd3J/p3MdW9qrWodO3t2w5TtT35ZHWe7Ma4KqMcm/Ddq1cxsGdHbSZ5LiePNSgcHvAKsOwuV9P7cln8bjH2/nn4PsHWnbmF9osf/aQd7h+3vQTRB1OhdWRu62C/ff6rX7al4GYuuLx9YzV4ia58sVGBoa3NMaUt/XVS1TTT3e22urZS6xHef/fdtry40l4+f9Hu3b7d1qOXvvv62wqCjObNzk62T370SXuWQGkmASg53tvcaR+9935NU9zbWi+n7Na9d2qa3mGY07bOpl9OJli4tjRbAd5HP/iopvv9+//y37eb127WqN7TZy/TxukKBmxh/cCoV/Dxwx/9IAHvg+iiw3b7+u12sHVQIxM/+OiH7cmTJ7U+5MX2ert+/07bPthpa7eutZW04V4CqocPH5XTeP/+O5Gng+hHHU8TtU7LxhUfvf9edUJ++8VnbTZ4+ulHH5WDdBjZm4rDee3enfZ1gqTvo+tvvfdeuxI4bSm9t73XVhdWw+vRVa7wqPXGpn/Xhi7h1cPDvdrY414CVTaDLXr9OgF8nHZrkdD01LTK4INeOo3etuaYlaGfnMuz/3qyffXwRdr4MPJr/U5QEt6KwUmm3uFnCqqg/TABztrKfG07vroSXrwQG3kc7n3j2vV8PwnNOStkmkMSmTiPA3Pa9ZwRdLA7E2dM8Sc35JMvgDfNqjDNNhKbrAxn9GDap6OV06gzYCrBHAfPyDn7qv00JV4s/yRlsveCHptEWMckA33cpypH1k3RS+qbABiVe1U+hg5mMuQ33ekeXa4Di72gzyQbQNCf6vGMjNfMgcBEztHjJEEHnEijndpIr5DVCgRynx7hG3Dq6Rk4VR7fhkYr/ZXPGsnPfb4RmtLh9GQ5ublXG4gFLrZcGfSW6bs2BJDfaMql2FAbETx6/Lhwvra21tZfrrenjjWIfCjHzJeqP3ixVh5+dg8SZEXh65SZju5eDq/eWr1Wo6mbjtcJgtmHOocw9ywJKB0egdSRC9vaa9OK77//ro40QA+4Y+Mn2Bg4qQb/fsOKcqbZiqIPf5GKwRcdd2VPUg4EwZK289nwmzrpdMepWO/Pt3CkiE5auhTfONAcvfgyi9G3Nf06TGAdvim11sFaO/40gShfMoDG39HJzfdM0Jx3tQu/k1e0enMVRJ22CYmL7pKN2sAs6AN4BXZF705DtgNP4BXtZ0flsW7Uml52yz07dxo14/c9fPQkBcOLhue6gIHbxc+Dq2EPlevq9q77BC7BNCzqLOXH4Ifi1XzXBrDWrKfAIf+N6zcSWIXvo+d1ZKCN2Ro6E3R+mU1iXX5NlWVTgyt8qd6BC+VI3RcIffKJ9wpWcGpP0uvwsTZLcOI9bSKr6IlflIuWVQ644SxljcQP9M4I2EY5voMLbkZA5yr+yuW5Z9LEe++906FIUolrAPzPJc8UoCBI79+xRt8V5G4MoXvFkEEYQDjVhFzQlJrzLMo0SPQ5FaJDDMVCwclT5SFA8hYR8lzyu2AEQy6wFEJSDsHTpgH/YAq/x3sdrgsnJ4KG6T0z9GeI2/opJ0wjMGHXm2YhoN4gjKJcw8C1tirocXbKcZx+rMKoVdlxnkp+kydf2+LSfN3nSAguEYKy7+n38EmmfEXiq/fX7lamVZazTwGDV3Cg7uCJw+mk+1Qc43lQPbd6LyHMLitGsihLGxDUlrOUCE0SQ8roqlHvknIFCpJdZBw0OBeHybC1wMahdvs1F7jvzFe49V7aoFxMJ1FEEsVslycBjh4gikhPONVBwehF2YsjVg5/EORTMMPACwihhuKkUMow6C1K2bYEng8z24hDfnP5g7zCnzU4AmR8oA4KWA9o9SrlnpPBrZMqZZpESMDNsOtJgn848LtGAEOrSdMH0xYbCtQQfwSTA3t4aIiaEHaeqiAAvVIPnkHK3hPanw8eHXQu3ssnXnTfZi9DlqSRn/APgfWuCw0cVBjEVVJOv/omAJKpYiVzaaM1PRXI6KXMc84UOD3DUy5tk1/bU1Txm/NoyBhe7dMIjgrvKGbNjSDAuwJY6xQdIXB+lvfTlmP8GNjDqe012Etfhc+xhzyakYrOBFaxpKX48r57GpZqk7Sp46l+5RO/M1Ydzxdyf/EMjsb3gWeXNQeUPVxW/ionhiLthUL81eup1/9JUsbFt/q/9NZFGZ0myuz6BD09A4u6ul7sdB30852xNG+88uXeiwQNeItRw5N0keBXMOWdOzevF+9a9G86BKdNQpPb0bWLC4ulO/Ev/WCq4ebLF/l9tToW1GUxsXPh8C0Y9xOMcVgYB3S0prQOzw3tjDiaImmGQR3SGRkSpJgJYHqeDQo4qXvHu+1oe6v95MOP2q2l5cAbHTE93x7s7LXFBHMnwf36o0ftcgKRycj2SRzu6vkLblZWryeQ8vu4fpNdjpXA6vbtG9UZ99tf/7qtJhi6d+du6dOH33xbjrsD3m9Zm7a22r755qvaWfDevXsl8ycpcyK0/cGH77dvv/myArcrMwvt64dP2ndPXrT7CUqeP3vcrrw+aR+9c7u2gP7gB5+UPnW+1d3Aff/+u3Eor5Xz8Kvf/qb9/W9+U1Pa3k3ws7m12bbiXG5t7dTalJt37yfIfZ5AZzqB14+j78JX5ycJeDaD8/naXOPTz75s99/9qH348cfNQZnsi0AXT+Kq50+ftM0EV7dvrEWvXalA63Rvu/3w/Q/aldB/LmVPxSHY3N9tE5G1V9FL00sJTCeutJngezfBlcCBE6nDi961EQ56CbbYUjqYbjISim8YpoOTLlP0QzkmkcVaBxe42J5wbQV314JnI6+HB0YYrrTffvp523DOUPQe/e3oAaMhQy5Nbcb7S/N2S1wKjffKURKolL4Nrxu9UNZYP6UHHM0jMdFj3aEqvZDL1OhypLWPIxn+pX/K2c49tBOYcejwUqnG5GG3wcH55AD+Xg5jW/LcswpSgi/Jc/IX7i/+Vj6ddZz6LzRNtZFtAJv31K9Mv7W9gquUw9/RBvpzlDt0QumhJPJZnUaBjQ5Wbq2FSpnyeE/yfeghtgzMftMXQ8fI053dbnt6J2XoIH/gk7/PvICd39ukaKeUY7rg1dIjyVyyLj894NBfHQI6MOmlu3fvliNsV13BBMd9OJjKs2bG5j6Hpykj4NfapVR5bWGp3V6Lc50yjZocBKcnaBG6oU3BnverAxbdA7uLP6nDSKDAv9PhcwD2tILTzk8DA1z7HPgUtI9Ad2YybQwcFXDk3SCx6KjD1m/th13f8YXgc2q2zxCCXx3TzlYz2sSfGL4bvUmfqZuN5Cvuho7wbV2fjdpsqsLHRKOAWra7OvjRNvnU8Ya2qd+7BeNF8n3wTC0ZgBtlXbzLP/E++40G41MeW8LT6fKgutFlM8fGyFX51Hgt1Q9esxOx78PnZJfUr9x/DCdehQtmfbLw0u3ikAnBfLUn73t2bXUtuA4t4CHVKdcMF761Nb8VhIY2ZkLZ+E4H+GirNPjcpTzwuQf/3X/pvj0oBwwjye8qePI+OH3vfPP7NWN9JtbVoqtrvKueAYt31CWN8pQhn2ejbOlNcOXG25eX/qeS5wqT5LPYn+NJYdTIFCUYEQjrlPDZZhYxi9BBIIdHI6LFOgEvfgMSdkxlitwVogbSKFqEGoKsEaNRfouKey8UoUv+fJdKkebZ2+3qPeRdKVaelFWEyr0RdEFUCo/gd+csrY5wnLf5KCHRtsDkG4vAd/fq3V5umD5Q+6uNMNKmldWFgtEc/hoVSFmj551ykDx32W73XLtDkQogQmz9bHA0EoeQ0sjbpRhSTDnNcHtm1W1SlZoH8GVeePV65LtAdmouyu/ssOOfkgkNrLs4jcGrXXlSPkfNbkaUgKldFjebVqMnEJzaqHzrn9Tbe9j74cDKjToITtPmGEz8YOoFHjGCEWpGwLdrZ6OaHhXDynmC36lpw+h6oqJs82kUjMNQ0wsDx5IgOLBN2Uo+z3Or+M7uOwwvxfXkyeMqq/gj/KgMxVO8FhFTvuiF9hbOUwJ41AiLtpQQoWPKwkscT+jr9EIrBr0Ll3o6DbuSr98Xplj+kYbA4WV1jN8+XyXoeaMYglv1j+d+46virYv8qSC19Tp7Xb0eTgP5Y5CMqLjLsa7t5S+ULOVBKalPu8kdB5/zDX+11X54333BKzmQ13tGekcgxmGxC50AQG9sBCIGKIonZTl6IMJaSleqg8MDZtEgQk3xCRYo05Ck2nQpjqK2Vn43R/tSXk/wyhB1vLydxnsDhwNvvXcseTkYb+XzoV3dGexluTfKlg/vVj39xaKJ+4XX3OvlK099VUTppfE+nFYvWj59B1vJvd/BF5mgD+mhXm6faiA4wvvwim/xqMDDhhKcYgqfTNfaxLSBjuA0G/ktvg0c8pbjkT8wkRlyTKfgEbMKjPza3UtZOhHIvudTM30NhUOKHaHg6AxHYjxPwKYe55WYQuqcEpuXvDo8aDfifL8Tp8uUYruUX5lebPc/+rh46eHXX7bXca6vLcY2BFZnqGzEkL6XIAdPO7SaU6Jt9B4n68/+/M9rapmRh+8TUK2Zehj+XH/2uJ+ls7qc4HC7dgC0acVf/43Dey+12zdvtrtry+3pd9+01eU4iknW+jzf3G8tAdZiAjpbWs/PXG03l+fa/vrzOr9lPfobXxvht7jcboh3E6y59/kXXxR///DHP6rdbZ8mkFqbX6t1VPvhnfXoyK3g+qe/+NMa5behzbe/+21bjezM2oJ6f6e93NyKM9na/fffj256Gh5o1Xt/5+69msZuxEtvrjXAR4f7cdC2EbH9F/+b/7w9j33ZfP68/fxnP2uXU+aX33/b5oMDo/+vzibawZ7dtybbfnTIuZGw4tPuXOABo4HlrIfuet5Ny97e2g4tplPfQm2kgCftbkceqvMuedmuscW42QdGHATW+O5h2nB0fNbWN7drPZ0OMQEjWTCyQU87xuHWtfl26/pspPa8be0aNaEbwMIho18nI+ym/kQO8zaYyUsdExAclRNLNsiI0umQ/B4ONFkrPclDS6LjdATkdpy0C6dWAJiX8RK7pBwBCrkqvZpyRjBCFr1Mv+FD8kuD6ABKRQm0OOJjrQkfJlYudZe9zD2+zBvfI3qY7VGHfJJ21KhJEvsSMH2rNvXAs+fTBrLcU2+jZ8rutit+VHBuuQJ767cZKzpSzRaRSpflz6waFRlNKixijvwWPMIPmNVfB3OD9QIHnGuBj/rgCs7hFY9sbKy/oYPfghHtlM8os1FkI9tGZgX2k8m7MrvQ5mMvaipk4NjY3Wnb0WX8gcJF3oeP0rO+5R/9TQfaNMkzeg1fMvzVtuDjImvk5zgqIDAFF2gq4FYiXnRkT41Wpulw2+na8VrBWuQcjdhHtC17lLbpaNKRqLM2uatTwHpYI1shV9fXeU/AxQ7rHCq/KHCgA1TCy6ClT2VLteFUymBn0QIOqoMjsPWOZbYOrbr9KJ7K+6OMUQ4cCOzYlhFslF5NO4wa8omNrtGPdkqGo/WNjdKLeN59wVWn56V2c+1aHSdQOiHP2Y/i9zwfeZQPHp8CYzY/LxTscOg7uLxfa/SSyJyZac4ytMkX8MGsY4ZOcSyTdYBGroLAmpVU/n7qwFcSWAYMPgccAxZp4EZnkPzSeH/IF3+xYE/9YGRTRxu9K7+83h/ljvb7PeqVd+Bb8nvAMvJPfPzxh4kT+g8PFfx2IS7P3n55JL/d5ywxvpBbvd65bzQBozPslBIBAnho+ea+9TzqQ2iCUEKRcgQJtXA/9Y56MKD51owF5e0dTrFnNSUi5SsLk6lnwA8BwykCqwSxyVDCK08JVfJxBPfCeBwcTmqqLKcSrBVovHI6/EIZB0GBXQ8NIUOJ6XPnYWDzsLUFLBNXL8WA9e0rp6f6KA+igYWgE05OrnsUGlVxfHZSI0ISeLXxNEacIisYCWXK68PE5KMrOe3WFgvZ9YBy2m+srLSlMJOTzCPJPVCLTJ1GQRVz59IDZ9qHINIFX3BNcHwaadqxaUQp9wuapH4K6cb169UmwqTNRoj0ygquao1O2uO+3lSLWQmO+d4vXm7W4Zp1YGYM1GSCJVNR9KwUo+cd/CNgOYlh5EitLa5EOCcTxAkKKQrTJjmkfbtfuOs9m+gZ+icPvFaPV8qDa3R62zC/2W43POdZbtczeeCGfS+8J0/hJc8EaKZJwgMc1jD2hXzkX70zkvyukeQbv33Weyl/yJQ6lOP+UA6+j0vSloLP6GMq6z12/V2XkUdrPfJmeKfvCtQVzHmeCdL7/GT35Fc3Iz34UjXk1Vq8QF9OJnmwjqam2Kg/+fCKIACeK7gKHkphJ+GTSiNICR+N9vY2whcjd9F2o3EXqbLnntuj3d5l5PC6DAOHI3UadhyOelJKcNv5tX7WM1d3InI35fWyvUs/Kafnyz3l+OH9utvhqvKTj1MFxyNA8753GBm4dQ04lTvq0Wo8PnRUyWE+GSL4HEYSbfXq4UNTaDm+b8rMpXcc3fxWPr6ogC2/BdlS7ZCYy5oJ6zTIo8DOOgodH9Zo1dqa0FcvqxEYGwgIjut7PgVSRtLwlbzKs1HEdJzj1+en7fqttTa1MNuev1xv9975IPK/kuDnoH3zxVft7Pigra1a55mAz+hEgriXz5+V8btz60YtVv74o4/a0vJy++Vvfh02CP9GFgUkf/CHf9iePksAtBh9kkBubvJSW1mYa88ePWjvvXO3HUZP22DABgebG9ulD1emz9uNpen20Ycftq8SmE3NLcWRC17PJ9v69n45S3durLb3A/P280ftnTs3axtlo/7ffPd96t1oS3EwzoODjQQhLxK8GSFaWliKEzBbu5U6D2vl2o32KM+vv/9xW3v3w/a77x5Ez5+0nwfmZ9991b781d+2KydH7f61leYgerzuDL/1OGdwuhP7NT03337wwx/WM9OPnzx+XNMiGf+96FvTIk/TxuPU6aiImQRvh8HD6zhNesYPD04SKM7XurHdlFfnKoW38SqHT8+5UWy2Fi/RiWgvoLaJyNVzDrXdwk6anXDZgS43XZfUwnN8F93Oca+xrNy38cZz27wfRGekrH6Ibdc9Djunj0xlXFuebfdvL8d5NXVe733sU6ATTNX09Qt51qPeZVfA0ndzxecVFSXJY9OHcHhydP1Nl/sMu6ec6AP8HbmxM6ROwJp+HpjJlVF7+l3b6ELBcsnhhZwOmXdvXOoh9WxHbfaT9yuwYnuSnV2UyZTEyut78vbgtnfKKZ8swkvZI+XKnOQ+VHPi4avPlOk+lE2jqsMqJYPN1XVYL69scPIaBVBv3U9ZdJk/Pgx4q548qw7p8o9k6naq46WPcvhOt9BdYKnfwZ18tpZfmF+oeukpdRlJoqfgTts8kypoSZl+vw5NbGFvV187vC5MzkbW7lZ7dw4P2lH49CA0zEd4rMOkbJ8BOHX1NYWmmeJP8q8aca7+V6MyYAArvNJ9kjbJ2H2hVh2LV2KzrsT30rF9FL7vtil4iVzyceg1R8toK/9TmQOPOn/pFbqRHjZanUf1PlhRH934IJ3HOhy5G5mdKf1tanrfCKTTPBnLd7JUBJyu8j8vcFA0qfK6rfEd7vlN8tD57sG9PMNPQI9hO8AiEBWAo6mKrTe0ydtedMWz6LWaRZT3BTLq134zhLwv4MDDygMTv1754IB39ypgD/3MbvAFbFV3yhjwFM5yTz0wI7gychU2SBnJz4/Ke0Y8LRGhJ/hXxaoUQZK61Kt88Eja77fkud/ghQ/3p0q3/MMgdMika5TlE47HfeX4DR9v1wHnUrUl98ez8Z5ryIHke5X79poraVTQidSNvwTYPHhTqDQYIKyazwQQcdqcWSVaZuApdkqJuoJgZVYPVX5Dvt4g5ROOPle2Kz4KLaW/AXwkz/wePRTqxsCUnpEWCpciextpvo82qFMqx19bUjTmLGcTg+e5+fAO7yv4gxm9YNXTnPaZZrG8ulyKyA5f1idZmGtKhlEk+DFnu+ZDa1ucj/yo+zSgIU9TtWzAoR6jJRT4gAsz5r+aRlE0COy1YB1eYiTQphQ5RZq2gUNbaoqCYDaCEu6uHgvbgd+/favNpuyj3Z02nUDCaehHybeXMtBDeYwRJaJOMGuXk85tC1pr1wKX+fnVhqTCq6/5XE3whhHRxWYTAkW/jewh27HFxSnBjnIC8P0oOIu9X9c5GHp4bBHbt3J22rs2lNGs7c+N8MQApiAjV+jFKbN1a/W6BSSjH5SfXg5KrwdkHNDOV3BTvCRPHAA0GvyL105OuhJzDy0Gv/SRQe2G89AwqZeb4NfGJheOf+8U+L0g106DeVi9aPkteWfw4pCpMR+8jHHy93c7zPKOd6UqO+/mduGUrCkHPPKZElbTtgLrmMrYFbYpNsdxwqIMOUYpwA5sprVSNNbmKA3/mRopuOcc6aF3WKrgiRZciGM5x8CmLjuncY74U33xc4xrgDKcT1n6Axu6lWMfHMMRPDLy1Ybi3eSPpWSECj+0KWjqo+Mi//K735eneh0pzYt7A0eFz7Tn7eSZOi7bykPdKk7yLjgVwdCXYQyPAMxOTuoZHTzVHu1I+e4P/TfKUUjlifOtzfK8yZtnZBkc/Y0OE0NXkh7HQ1Elz7mPXgeRHaMY2sLBttbJ1BuBjynIRnf8DhDhW2tQuiOnTGWoV6HV9sBTwZa68GPaIxQ8fx2nJbAthtZGSxh+AXigaKfJzATWNNer0Yfhk7SwguudBBIbMcingYEu1IE0c3mqbe5vtsmlmXbnw/vt7jvv1jbVh7txhE7iPOkBPT2KvGxHPgWD0+3ZE9ujn7bj/Z1as/DR++/XtLPPPv8iTtBUqBVeSruu37rd1gUW0Tum5a4tz7eDnZdte/15+9M/+sO+wU5w9zzlrb/cbs+frbdb16+1tv+0/fEffFAjT3//979px+dX25ePnre9k8A8PZ8gbKP99Acftftr823j0Tft7rWltCeMFhnYjE5eun6zXbt7v73c3mt/86vftOcvttrC4nLb2baWJI5LcD95ueuU9QRtx5dn2/zavXY8cbXdvPde8kS/JGjZ2XzRvv/28xbXqt1fWmhzafNYv4USu5HXqehEOyqarhtuCB/qKY2jE/mdsO327n5bjkO1EL7c290KPcL/cSqPw9efffllyWwKiyMx1X7xxz+vNVV97Ur4PrTv60suHP6Lzgt6jVN0JW2+einySJdEV5sxwbEJI73hXcaP3sh/CRDpy+iZwLq3f1S7/kVtV8eYbdXlpI/oEDxntMta4Ftry6Wfzqz9Snldrvtoh3roSr8H316d7I6ggK7LoXLZlcNa25oW5DE9Hv1Gx8XXujLFjvX13KmibEGKKN3OLpIT0yY5wJJATaJTPQMDfez3kGvfR1JfRS+wVfBzqVNe3qvpiuEdeC1nUBl5jqWUUfKtvLSNXNPv47c2dxsc/Mkf3Tac2eGDDV1iSUL5CKmiysgLc+ETDrQ8bCb9j4/Qjs5B3VGGsgUIExczBIzKVDAVW81/Qnt+UI0WpGwBDZ1hzY6dhSXTv9mH0/DYQQIk+fhgkjLY//nJmeI90wJ39m2aMF+yOhFaXF9dK1puR64dS2CHQyOLVyI7EMDfqqNA8oxlwLdkX0f6cG7BfDn1sP82YuJbsi/VCZx3B97obcjyOzfq3TS8aFS68uJ3jdTmqyluaMkGCHrCJXk3QVXaLw+dp2NJudaohglKBwuS4DNA1WgufVkbpCg78qzzqM4VjF2GH7InO3mBu+GD6ZjLLUAVfeFAQOa7NhddX8Vfohuq7M5HXZa6HyD53n+X5KZOOxwfdbzx/+J7Wg+mIyiZqn6m1/tsGN9Kp4zgShDFl/BMXSOo499JnbfwWa9LAk8/jLrTAy9Uyvt2MHZI8Wr0oXXUnutYwYP5aE+fv+iBdFBBH6lTOdJoJz9dKrpeJPCgKf9CvryWDGMDmSippO6T9HYo06dr3BvfvS/5/ba8SiDxbcA07o/3x32p8ACWP/7FT85VTlj0UHmAmZRWleWlUh4pq15KFUYzAFO7s/WMeU6w9fCESHGWLYxkLDCunirlFDg0IAV0ofyLCHGKDbfy4eWJea8euao02c/CoBSIRZJ+E5KuRLmays3vXBDMOeR01MhT6nUNYmiHCggvo8IZrmlKgQMyh1ItZIVA1ZOTNmEso1y1gDZ5Ea6UatpQwUngKaUAT4XLrogJk+1cB0NWAJZUijDPTefr76UFKcMfoSpmAEPwxNHyXX5th0dfiknyByaGVl2CTMoVVuzU8+7d23Wy/vHBXpu8RMACTwK8rVM73B0H1qvluBE2ZZgeAK8CoVrblbJqikUksAxUfhccSfBgi3iwwavf9W4Eo87X0KbCQ+rNPVORCvmCmHyjGGtNRD5bnI/pqVAwOK06c1GujI3vFBlcDOWhbPPEwUsB1DvBI7x5RmlwmuFIoAv/rrgaNYXAULp8VXdwqUnKyK3KV/LgSX4HE2XM4INz6vP3RpDiIxuRl8BuXvREHGc46sF/ChkJLNYWJY/7/TmHBi07vqregr0LtXokuNVOyW5NAiI82dto+qS1OvMxRPsl1JQQHtce2J6ZXSxcUZh4V3naSTbRxD0KlaE3va92xZxfTDl96okOhNyuuszjD0RV7mieO3if0wNXNl/xAiccPOggL0VONjBABVj5hGRPS9kmb/HRBR7gQFuUIZhT58UrGlZJfjyoDaZjCEDgzy6httx3Dpcq4XLQVl5yp85RX8GX0vFr/uV+6kq5ysJ7ZZQ9AC1+yNewdY0IoSX9qRDvaA/9Vu0JreiY5Ajc0T9XZhA/3t9um4wjvvXyaVtbXWlrN24HP5PtwbOXCWIP2q3bt8s4Hgf+V+EpToSyreuRlB8tUcbTdF3yoh2IgQbVIZHf1WEV+PA6GOdnZmp9qbYXn6WsszjobdIait4xoSyGUIM4xwLlb776skZW6FiNn59xsOhRmw/frQT+tK6Xl2fgNB1HR9L6y5fhs8m2ub6e9161l8+etj/4ySftww/eK0dEp5hpbtsJYE5exR5cCg4ePKktqOeu3QofTre9g402PXmeNr1qf/azn7b5yPSLJ89q86GNvPfd05ftxcbL9tP719rPf/Be+/Kb72v79PmV67XmaTvBki3kBWfLs1Pt5z/5UXvx+EFbnA8uIlfO4Hn87Hlbu3m7bRmZebnZnq1vt6cbmzVV0m5oO7mv0/B64CHn+/unbe84uFpYaU92dttP/uzPEvwY7X3dXj551B588Vm7Edxcn5+rc6U4pqaJY/7Nnf12/eatOG7hOB0GaBVHE/+h3UQcM3z5Cs+ZL0lPJECZSkB0ZeIkcM/V4vnvHj5qJ68vt9Ow1eswI/tdMydSZhn7vGb3XvxXnX75zs5E2vLc9N7eCUhf4h3f6Zbi+bzvXq1JSZnK1cP8rKZ+LV6cm1QMX/cFN9evrcX+nNYOlNevmTUxGz6lJ7ts4y8y6bcLJBX84cHIRPzTtAfbdR6iK9hDIxIFT9rROxJkCZ7yhVzTjcqXB96Gs+p9MsDWgFM7S4Yu8vruc+iacUl1P1ffCKPrhR6YkiPvdEe+RpnyDl9BHh0W1kUO/ZEmVvlkL3cKLp98AAFkjZaYqeN35KA6dtIGePcdnnowSoeZth7dH1wLrOQZAWRvh5EHv9UdpkhSLx8GlsEDlqJv/uhDZQOyZBd+kwfOj8KDLT7DqcA4ujylhn/6++oXiNQmZaE3Xwqej4+6D8UGptLandAI21JsiannpqI6hNi0tNplOPUWn+OFvFejLLkHj2XDcu/58+dlm/ymfp1RB5Olt8uHTH35jmrFV2jpez7p+COdSHRg8AO2wS/VzrTZ+2Xj4hOQRyAsBC86f5Kp9B2/puDK925HYpdTXpULHwkeUXV0FgRMj6szwnfTjcGrXe7DvY5rh1bXWtoLHiIr8nSa0+ddH6OvESGjSxJYlQeW4vcUqj2Fk9Ch7BnfNpiycx+8sd86TE2RtUv3ROjONpk1An/e4ccV/+WTb8FO0lvwUyOFF3RyVTsv6pV8l/we911oZ70eX9GmcyicqqosM2G0wSYb/PbCYfhMgqMuxwTm94FQ5/Mur9XOi98DHsmoO352z3uS7/jd/Wpr7pfPn89RhjTqcUneAePAQdUbfrC7ZzIXr0mj7lGfNPGf/os/OldhIS43qqIwmWRbdPOJTfeqnlO9mRzy5EXwoTjBYcSonNAAWQYdUygRw6Qs+Qite9bnDGRYU4CpKS69QRTGZIhrlAKCKRwK5DxF9bndicgjaBh3LEwHoxEzjjMhkjyjlE0VEx0X8nLZqAG8pmLUTjD5YbMEETfEMCLwAamEiSLpSi1GIfARSM+0Ra8dxEO28t/0EiB6/tRFAI0eqEvFXSnbOKH3CAkC/c6/UtwMBtbClAK8mbQVE4xeAMQtvOazmCDveA6XZaAD81kUigD5xupScJ08ek5nupDt5d31w5NyFgJ4OQ4opTw0Dbl8rZ6rmuOce1enZqsOCqF4w/P8vWHMgr/EoX6jZRmT5Ktet8DCiOCNydBXD6ed68YmIeGiGr3yrmsIsaRe+dU1FknCJUGFoxFs+ZQXbYYQKVtZAgs71VEeno38Ls+VPb5TKAUTmPNJ+eJzhsWWvwJPrYerMvQxO+Yde1dQWbRMFrgbu/pJviUM6F+StMP3yauC9R5gD6UPBnzlO9hc2mp6Vpi4FJ524DN5HZRdPWqp2zO8Uj2OuUW29Ho5y035lBylrZcIPslyTftLfc5vuzo5U1M2DPcLaDgX8KF3s/OHQKEnOAJbDxjzWQ3PhUfyLobzfMhksFMw+S24goPCddrp0p7x23to6HLfiwyPZ2+nwTMlhxfvwwm9oY5eX8pEC6/mGoE640LG0qSaGot/vT/KRNPxfdDB9SbJmzxGfyrAu5BDZes4EeyVHOeeUWO7aR0FLYLgg42n7c7qfPvpjz4q48LhXr5+p337MEHD1lZ777136/woUzzBBXR8bJ0HXaWNKbh0H+zacMS9cp5zgx6oKVDoFnnsaxLzSQ8Fbg4xJ6F3kEV/57neWSnYr3KGbCjfxhvPExgps2Qs99mH4VBw+kyx6XJFNvrmKNqPJzk5ek6//PKzdvPmWpzv1cKP4Ovhwyfth3/ws/CkDQ/i4CTQ2947bKcJLJZWF2P/T9tZgtGFqUvtB+/ca9fm5hObHrbvvnvUHiYY3T814n7UPrh7PU7Rlfbg0bPwqE0bTHuLXIbG9M3uZgK8V8c1+rX18kU73N5qH717r3DD4ZtfWqnDXH/3xdfRjVfrfTte1gah4X2IMILmfDzB1cLStXaQZ3tB+PX799tZHEkBy3eff9GefPN1u72y1mYnw/+xAUYidUoKYPaj+2sDCh1n9Ai9r4Mm97otOKxZFJcSIHIm8fVk7l85P67RoOnUodd3MnjYPThpD7/9pqEcXugOY+hXZeVe3sc7UsiUe7mpM6eFjtG56MUmkTOwDf4eMjnkja5mX03/nF1Yqmnxptyxn/SHXn5b8tt8YCfBvq2e/ebk2qiAs8aW0hHlOCo7znv54cVDkb2S8y737Cu+M2IiOBA44kmp4Kq/8G3eYQ8633GCIydk4yLJWzIcOLjAbLVAZsg23vXdNdr7RsbzHT5PzgQiv3dk5fWe32ijXu+5B/aRCtdvpVr/mnfo4QGrdjuonYynwot7XQdhOB/8KfSsNqY+uka7ezBU2QrP3qsflS7ancv9aldl7jgZadRFpn0fV96qv/yo99QrwBow0Z06lssu5Bn4OcZlK5NN4FOeHyc/z+t8p8Xl9nJ9q3jICJSCaBf+3MDt2ziFSzgb9zm4OmKs99UGdIYbeb0jgW20Caw9QOWP5nf+yctWeO6+nRy73usBL1mdSDDN7vcgNbiOzwI/Wkivs5tmhSirjmoJOs1EAgP+2gj/62zgd5oFZaM0siWQVaaEUgPXRZu0z1X1XLQXn5VOz/OlyLrfg788l+R9+/2BB76Kg9e1VUothTtwbsePrlkgoeHr8LbAqxqR9tPZHa/9e+H8AgaXND6lUf9oy8D9+NQeMKOx5R3ttZFJM19iK4MEPrLqbZYGRwGq3hsXGN+ub6RRh/a+jYuq9y09NuR64NX38UySX/LM/TeBd2y5T5cyRtlwwZ9AZ/ekUabP/09ff/qj2bKdh51v1pRzjWe+vBQtCqYGkiYpugXZMCAIlruNBvzRgP9i21/aUKMhwLYGkveee8aaqzIrs4b083viXZnvPSY6sqLevSNWrClWrBh27NiDT9j7H/7Vf3XlK9iO8+WkbOFSIZT61FaQEHHShw8gSnvx6nX3eJtMeQnYgQMM0nsvvrPhq9o6XatFtpTolH3p/kE6WJMHs0ovy37//e96kt3nX3yxeZPBhoGqI81Nmv7oV79OHazVM/S/+/670rL6GK8c4TY9DtRkxqzYgJ2S0fztt7+NYd3efPPN1230nJCP4nYFNQOJR08e02Q6r1uB/bZKcMRxX0pNtdti9cN3322ePPmsLwBzyjrA33z3bT/y+djpSYGlTAZiIKTh+t6LxsbhwKGBOeUJvAEG/F4mdP3NN9908oc/FfLTjz+G/zubL5486YktjNH7ARq1o+0NgK1crMFr/1UGg1XvKYwB6KBzGfrRZwzsV199vjk5yGQiE5GDu1YFNhkIxEmFzyggkwd7ZjN5NXmMszMgtT1P4PS6iho5bRGSt4xsOYNZ3aAz9/ihB8Yl0g+nLE09Xj/Cdx1d9P0opFLUOyHeAcGhehx5BJMBBl2jDl7p9OOI9+mkrCgo51qQz1YFfJSf4GQnYNz7Rce1svDjzSBxBiYmnpr1mk6QwwRxDTjx4YXMDGWa244ucuiWJMCF5p6BTK7ZPaT0B5dJSrKrEzyAnzh8kYv9C3TG1md1j4MX8M62fCS5k+GEbhNM3ZCR7TiCmv4NgjwVMQlAt1/oD7tdscu1zsCk6128bbgoDyZXGK3eiLblL8KGtk4tTiZ/Bv616ZS7kzzva5jEzOCfXLtPrigJHroUmr+tFzK7J/OyuTUoNbCfMqJreeLgmUDLQddFGQEsv+ZpXW1oS0O5/NSWrfR58i6tsgdOOTwNPUE5g6JSCYwFB2nytRcIlR15ktEPtnop+k38m4nv/tXl5p/8o3+weZ+26ht7Hzd3Ny8yoXibAf3XX321+dXXX/Rl6/O3r0MD3jWY4M/o1erliRNC8bOYqr04bOR9rrv1J/TxVXnTJtiKEwTxBJeBawdB6fCO75J7bfdUt92THzswIeDzHVDhfdT1vazYyqrV6hS+NchZ7dviiqexU5cmlgYVjlb+3//dv9v8+g++2TxxMMWrN91ixNbgdvyzffi2ge0dHG0yXNkcP2TzTjh8unl0vL/5w8efbz7P4P5v/4//sPlP//FvNmcXaYeRy0l69x+lL4i/M6Fi87Y2Hx5mAhI9HsWH8Rk+EO6QjO/TT1y+fLb563/2J20b337/Y3dPfPHVN5vD49PN9+mLfnr+cuPTFg7CeBVefY/lswwQ+GLv95jg7B+dbB59/XW3Of32h+82L14+35xl0nY/enp4eBxZ3mw++/pJdyAYQKiHJ08+76AiZlO7quIT2Cufe8d28tSBj8h6B45d3Y7v+eM//Hrz/Iff1eb464v48u++f7b5y3/yJ5vXP/+w+d/+P/9bYQ9D63H6o4fpTxwcVJtMukMK0kBRShv1uxYCVttaOyZiaa0/fI3dpHDbtDr2AeYHD59EV++jj4tOPmwVthXQh8wNwm0HP43+j6JH4wI0Qr6DHt9IswOFT4TvY/ofiyBOOPTuEV7YUPmNQvjxaVfuhbZF0U3agnuRXSpnEkiW+tbIwNanLStnEH3dXiMXPXSSu5p3g/y2nfBkYl36udemWh/BPTj8CtJENj+6A19e0E3a4BWUXb/rfkLlS96UgQ8OuMjTiVX4sog2sk+ZwT+wvYcz/Zq6whM4dSLQjSjQn0Gjia0tgWkuwUuuNamDCD72wU7wVtrBzd+sLZSo8aN2jETuyGYC3g+lR4+X4es8ttNttvBtdYUnMgpzz7eQY+7REsjwyzT3o//Vx67xgROPYzj1mXClUPW2bNJT13VIkOsuNIYf29z1lcOPsQ//5X04k7XRWXURGGM6obzA7Ule7Kon9EVmiwdrAWI9KUNLnVvoIqN7/KtnfE39uafPw0xy8GiRATw6Q5OMyle2BPzAkSrq5GqNVaOTwKzP4Lzd/Pj0Wf17mAxPoZv0jmEf+zbc2paIBjzowA2vNLyN7qUtWVaUp/zU2cCCM3Y5OT7sWQDtG8KXp5f03VO5zy1CRoDoTTmhY0d+I3xq+9LRwcfwN9cCWpDYxkxfAb7WlzBlhjf3+CWjdLjHV9CbNGFku6afCMaChp1i+Bwa8E3Y+5/+u391ZRLkg739FkqQGhBFlZvvM8lAwAELFKYi30UZv/vpx8Dcy+RofUOIALZumcA4MQi841yp6IUv+SdPp+7pkhcVDRp8twQ9HQEmnRD149OfNy+ev9h88fizzWHw44Nzffb82eYosFbDOmuMsXjR2gdnu4pvRSANwux43lv48suvKqDZt0HH7zKRsoUFDL7uJd1khzK/+vLLOg9H/XrC4ntOHsFabRxl6fx9RNeH7eiIou37/vZ331a5tsZQvGA1x4uf8n0leyrEu0wGviZMSSwsmOeRT4dtgqbS6NOpXAZtfeIV/CHSyFDHeFWolVbuEz99xBuchvviZw/vbx6eHqdjTIfw0ar3h81Zyr8KHt9j8LX8i9C1H5tTdfITE+FA1pMQeQZNVj8MdjmCrfNjTKHJ8Xg6x5ngBy9aBE7IrFGPYarnrj4CyZ8PBqo/Ha73xAx4hRouGinrVxjjF7tH+nI1+sq9DaWfe+lTF+MAkOVkdd6TPzAaYt9bq24XrySIGiqDDqLdSXoDRWyH8H6Fw0y+++FpX+xW5x3IRA8m3RrdaWzMwsSjOJbDozhBsoQHeuUslvNYHRdeDJjZOz7YJVs1KHPPDpfTqyCVlW34tahhMmVyVUcReB9/1V6V47xaX5FBnRsge1LxLo7VCroX6B024EkUB0xIdimswfZy3jrZ9a7D9qjarf5Xh3NRG+YXDtI+fNyTvZELXPmP3lREV48/3qwMCX6nLl1PvaG7onpZ9Vna0aX8qXNtkuzaOr3wN33hPnTHhviq2qC/bdllozSjWlKv0hKHtuB6AlzX9pM/nXavd2AEMrLz66e6+c1VMjabw/07m7cvnm72PrzrwQ7/+//5HzdvMlj/mLo5O7/c/IM//PXmD775YvPs+28zKfMdNYfcpB2nx7T6TxH2xlugIDeeHE/tF+93bAUJLfbCh2hz7ShC3sCynCcNfF/Sz2DeYT39QHjyuwhSjWhrh8VD9x18xM7gOcmkwoWnVWx+Tqmkbyfn2RqkjAUzOj0I7sP4EVvGHtx/mEHPrW4VZDMWm7RLx3CzVf3Fu/DwKb7hU2S2beoik9A70fuv0r/8Z1/8qh9y/Z//l/91c8auMri7m3ZyJzy05aq/9BFsRbt1z3ZVUY91Dr8GXbfjEw9upXMMjpevTZ7OO2n5oz/+R10cc6qfexrTXi1GGSh1S2aM5t4dp2amHX36sHl9cb55mf5IW3h4cn9zmoHDrcijHj5EF8pNR88e8OYIc7rRJnreT+Twfan96Hm92H0n5aOHTAj3U/6L+2nvH843n+L7HGN+Hpt5+uL15nUGJl/+6letHycQBnkn7HZW9KV8dZ3K0Nb7HajQIY93VPHDnseuq7NEbYovmoGWyuSTvG91//6j0FiTQ/27bx15es4PBUls6lb6wycdFEqr/qNvT3kDUNpti+GP70WPHXebZCopnNZ2XJso1R+rvPyDyyLLsvXoTU+TPHYn0DG/yXqV039NOybLomWBDY3lR+HCj2t0wcvTZgLWwbYJxMrfDtIT5LufKH10ODDjF9yDH92iieeWS7sh9S/zlR1cxbe9NxfTV9IZ7OpdaF5g+qQvdg4ffdAzmOEFfuEab4I81/LgvRvdaivsWd/hvar1fkwmGfE14E2gTJI9/dcv8LfSTRykm1w5xKD2Hd6cPKqd+YZmNFp/a0fI2t637JBOyK7vMnbDj/Ep3w63BSofyvYUPEgqp3J49v0+T+SVYwNOP64e8+eJP9/WT5ak7aYpdEeRp9rmhPwk2Jl0rO1yZFltn+0wwNZHbCWM9Vp/8vDBafs9MGs8tGxcf0pfbJAc62Th1C0fml/j344BAos23tUXfYAnl3YjDT0wojz6Ql/A467tdDwWHo8OHBe/digYP+8fHm08SPn2+x+KV833feeU5y9Po1P4yTG6ty1z6KDRdrqVZ9LnGk98xNLVsi+8Cerj9OSofHlNhD3aadWneynzLLbhW2/VfwKc5D6ObtW5SbBxDV2pB++Pd2KZu1k0oLd1mNv7PmFEG79jW9XNlvfqOfh2eZQuCtLAyie3dNcTlIVDO6SzGQ9Lv8bxP/6b/yaTq9ebN68cR/twZQYJhkyWdEQGwP3gXIg4RvOnTDKsUkk3ZKOs87N3mRg93/h4ofRQKoN9qT7CaoieHNjmtheDfhkcFKuRMNaDdMgmL1b6vvnsy+t3rsxs18cAM9AMjM69HVqU7bsjKo2Q7zPoMBC1dUrlmuSZsVeBEd6LfMobkHjUeDsdo47h1auX/caD9DUICm+ZuPkyPHwUDL/O/9Xzl91eYmCKDxXnuwEauC1VOtAxeg6BHuvoIwccBs+eODBcZcnnaRqZDQo96SKvrZK2YnJQyrdSt7zBnYTwtQZSDFRV0mG/oxA7YcDq5fGDk80D32zo0xOnQ33avE2Z83iTbo/sFs+Ujp6CiG00aCAmZz3CNPecE7qcE2JjeOTmVJqeoBF7D2Otqm0bXhBwIB20WdFJuieOOoCD48MOhHUWH9MYvABKJ+Ri0BoPuviZe7pgzO2QgptOJkpXdhqLUNiUMTB1nLC8X0Y0DCTINPWn2/bEgAcK5tZFmmbq2IQkbMYJ3AvvPz17ufkhNuDEIauc3lmKedWe0pI2Tx493Hz9xedr8phBEa300JUI7cmArTW2CaFCxokT8Ee2ubaHWmDjojxtC80eO5t69RR6XkSefO972PvtSaetAZ6S7LGd3HcqrodR26HhBKGxWzRMJG2fYNO25mq3Bob05ZRMbT7GVR1pa04d0n49qQ4Dxanzeh/dlUSY9W4C/PQtjJzaiV90pz7Vx3rvYO2TBktO+WzDtTL4ka++Dbzs91+T0RXgGnrg+6ddJXbSFfwGAWDkwy+EXAObdTP5+dcy+JkoXZg6HHp46rfX7t3dvH39bPP8p+82v/7myz4d19m9Onu/ObsMTOpi/+6tzcm9W5tj8x7o9nQEnjZdbN5G/95foOsgLL/le3ix1Yqdpm1qLyZj/DG+6MoWRnzSFfksJtlW92FvDdTwaGW8E7m0ySgmvvRRYGcgvAaj9/aP6qvgXExO1B+k7jOwUpc/xO9q//vxaVZqn/74dLOfuvSCtyO+dU7sll13YvV+PYXODHFzkcnYy/jGdIu1l0fe0UxdaVmPHzzsqVe340vfxK6exzZ9YHw5nGWL+OFbUjOVp08yksdPdat3yoWDdtTs2eqy4jr+29un9fzkvO/nW0y3oqdb8bPxJF1554fiYTZ73l/KJIqsma9t9tKujzIB9CH7y7106KGLpkE8nWOsq/pw1Dbio8Kfeu47OLhO+YBvbmXi+3D/9uYkiPfeZXIaWhfpH7jun9Mn/e715ebs9n53aPj+16NHjyMru0w9ZpLH93YhJPZx7V+8T7NtY+xht12woy6YJB+D2pdcq8ueWN1/+Kg7HiwMGdgobzKK2TsUnjIPH97ve3/8kPL0z366cBfetDlNU1nw5L+6bSK7tn9NO1cH8pSRhp5F1/qJ4PgANjDwS2M7ZFAPbLxy5XrkTEZ92+JprXzDW38SPL6vI82k1/uOxjw96CA8wDHtW4DPfeklf6J0v7thybAmPwJcgjSTGAc21SYjB3xsxCB54Cdcl+dvw6N7KcMXuceHalv4B+PU3gW5wvA9NuCa3GMH6tJHre/Et//87Fn6C5/0SP5WZxZ9vLrh0yilH72mI+g44taePiB2noG9d16NIe1AcSiSD9T3iXjUo20YO+7qRJ3RlWtRvRgbGde1DuIzumBEpvBCXhPw7pCAJ/dsJcqpvTntk/9IcvSinwASv5n8GZTrI1pfydNXmox2wT780gs+oB5+qvOUb92lnHfLqM2YwThs2Up4DB/0H80m/6ZfidX0qRLfaRyrDuS1bab9+zWxA8sO1Wc8SOGUKc0tvABOwM9E71xZVMez8bI+PBxlvPq04/HucODX4vBc26EyH0kW9B14Mz7THkX04KYzNN3jAz/uK1t0gyZe4Vq6M/6Nj01df4o9eHfVGDpa6aTJQwd4TEpjQFv9OhzkMP1S8EYX+HcSNi3rM/FHF5UvdPDSxVWvDnlwgMdAq6/JR0M5wXZTMklDa9rB6FUaOUVBObjI2j4v+qqetcPACsqr7xLOf3v/9V//5ZVE2zNUbCs0hRCx1QfgQrIqWkviAAwQ7YPGlFV/DHnsv1aEbhwN41eesWBIPuOHP1kRfA2MbEeybYJxP354mr5nGZCyGoGOBw0Dv2GeYdRR595Kn61XVsetRreRhD7lDP+iUGWED7JoJEJnxEnXsCprysNDBjjwrbPqQDU0vR9G3lYAXuFMDJU4vvxfo7Itcek0uXWGOm738Eojl3LwvEMniU70islmgpfJaOgZKETKyqesE22QWwMrNMN38L33ckB4sc2O0zs5OUgjvh0cmRjFqJ3U9SH6/hCc3hO6jJPba4cWFvJn8O1dNB2ib5yobhOh/UykyW9VgL7oKIz0unvn6S/qnDrHl6OM1ZEneiZa4xTE6ajwXvnZgnL5ZcQzsOccWx/J4+zIzt7UpycffpWBMwVqC7MKxmZsb2ijClxhUr51EVgw1V30tX6hWI0arPqg9x4DnDQDlA6cohMugOwGH1bmD0+O4giONr/78cdMGI+6VdaTT9s9bbM9PsykMLbSrYwcTsrhDf+cPx7nw6IaPR5cSx9n3nqPPm4ldlUxPKp3763ohNf7LgZTywnpMOix27uuTJi8E7g+4MkObb8yOFsnB1kdO8xv5E80OQ/J6H0NUNCmL6uXTQsP5EBbJ+IpqFU6lkguHRfe8Vs+Exe3C//SMye9OpXWa3yJckPrw2WsMoo2IGc77z+ZRKlHdYg/HZcJoVXc0dXahoau9zq79Sn4Km/qUcdnAF36sZMKmdBVS5PmpHXrIn63ET/Dkyiw0fIYWn3PdAuzAtmYNJqLP/zIXh93Pdv8+Lvfbt5noPoHX3/TLXOvM1D5IYPTN8F3kMlCMGyuUk/H0bEnLAdH+6VlkMGWu0AUIvjTQVisIbdJw9XHy83De7GD8MAuDo9OumgWhjbf/u671LOtoFd9qdmTanwt3lcHoyOKarf2n2JkSL489Mgmj/9cR/2b2Ec3gZOOTwth/PqPP/yYCdPb0H/UydWrszddTGCjKR6cJsPhMTqw8l1bDY12smwodcZqHHjk2gTL6WGff/ZF5db+alexKf6ansDW3/uLgRvMT/3grWWCH4yoLQm9Dl80sWxs+WhyuSa/YACHvxng8Tl00pXLCZAk1H+oTbC5ZzfKmKgqI7DlFRc9hW/HCG2l9zFNdXE7g6R9/s4R6u/fbR5G7+8/pC1fnG/ep5Lefry7efE2bTD8f/mHv24/4tuEFrM8iYY2WmlfdDsTw05soid1ZPHzIjj1LUTQzzi4xAfbxVcvM2lK+ds+KJty2qLvqvGv+/vr8Bi6MfHy7uDDTIDpeD96c9qb4/474Ejgl5betPPl7+mBvuk+TmTjPVf8wWmw5DuDfTck6Z646Xs7qEp7bZngUXcPT71fnPaVdkP/etCxJf0xOxEO4uf02yYn/J22gJaJs4CWAFp59GpPgct/hXfd+4TJMzEji/7HpxN6imts1CsS6ryTwuhhlYIr/9gNy4iNetpnggA/fwEvm4JbeQuz+kLtjU07cMb2Kvz1Xe38OfjLwSXk4WvwAsfzZy9aP/QOl+BXHDngVR/ulW8bCai2Kt3JvBbXzj1BTlvkJ/j/87frG2Jsu2Ob/OkHggiV4lbeaw78xOdffJ77tXBjO7IFXMrQnpedpExkN/CGQf2pbzur1KOXB9b3kLZ+aBvQ4O+W7tKfhSd8WVxSXt9Ip2hTAfbo0eSdzPpLaa79GXvQV0PsQFn6V57cXfxPYCMWTusDy8OaFLIt8rCnvioSPnrydNrkSfzd/cOT7mJi4wJYdDvmDA8+xqx+1IsFea/LaK+r/pe/6Lg79V3eIkvtI/ViIu2poLGfuvSQwKsfeDNe8c6VRSM05dOz+vMUT73TlzC04J/gXj5Zpx90ry7oW1/j12QYj9VFwtidD5OvurizefTZk+7wUrcWT/XPdk/we4LydHaQvoN+0SGLA5kEk+oX24cpxuXlM2V6XkB+9S38jAcYPWo/PBqLkEvboK+2gUTvNrtm1+pk2Yw2sexFYA/LTlbfS3/kq2/KdfURYO2+8P/9v/nXV5ARsITCFCYRmYKY17HLI8QYqqgMGL8IgPllhKcCbStJGnhRHqGnARpwPXxwUke0wsIxM3/B7/C6OiaDuTUI1XEluc2aQ1udHx6notdAKTVZhwjHyDFh91qZGmB5WDKUdvLILb2OehsMziZ4giOffuFZA5c1iMGDCoajlZOGwi1d4DE6MDh6cHyQSdK9GGTy0Yzhw2dgqrwYEp2YckK279XRMqjU0aNMUg3G+2HGbcd25XjTGImG5p0ig2wfDtX9M2D8aZjEsPqN76PTkzq/JVr+H53lbk2ogzexueGzJ5zF8RvIkXnZhzydJH5A+o8N5Cp1YXsQG6lBkzVA1Q0+A9mOAvAqlf8WvdZlQuuB7hLA4a/6SbrIxuTDr/HLcy+6XjyuclNmJrNsbHXUqz3YX66Mjsu7KE5Fa0POvSdYp/dP+hT3qy++3Jy9edV3Ywzs6BU+bcgJf3iJ2Nf2NTx4SuQJqQbOdibfQMKqv8f99GFg5PQfeZ1Yps6tLLIlA20yc8rJDJ01KYrGNp/Cp1/2psPqO3fpMG1t1C68DIuWNrNW/9aTInVcHYVOsqsXMqgP+8k7GU5cvJZE8/yxU7glB7PLwIm4CGB4Yn8S2UnbZmjAz2Z8N6UDn+S3TPiYKCwdmLys9praSQd708ZseyQ/+zYhLNXaVPSBq8D4PMDYE7xwingQtQH4hyZeaFGZsbfJo3th8pqvoz1/tfn5h+/aLr/54pt+R+ZlbOSnl682z+PgfXPIANGT+C8ePsnk/DCsrRV7OOnIRIQP9nR7OkjpFkHIcSv6+vLzzzaPHj/uBMegiI3y4Qa+njaT+/zirDq2gmnSye5mqyla7I88OjS/7umy8kRNdFG/kDztnK7kSx99wbVOpYxOQsxkL4ntgNiAFUkfZmeDfScjfDhMpYOeTCiudRsa6s92j+OTk3aMzYse0BS6HSlp62nl6pfw4hesdifffa2yVXXTf62Oc/kR8k/d1x6T1kkcXwkmOhb41MLWooLQv4W49xa6bJFV3sBKWGX5pPXUdS0awPM+fsKk+jC2HtvMBOhD6l59PsqE6iAwl89fpE+IPlL+1ZsXPdb98tb+5t3V3c39x482D1Pv78Pvu/iay+jbk3SNz5+JVWN4gh/feEl3UtnozzsRnlx6B/ZO5LRQZEL7KXXzITC27jiZlC2oly6S8E+RiFjSX7183Z0jbbfjI9Rf6BWwOlqTu5BY7TX1QoPqHayJg4Gxk0c9yV04wl9g1X37A6v/mVDQbXfFGNzkD53UeHF2YhbYWFN1TP4otT6cT8cO2wpw+dJ/q3fB/66XblYc+7iGya8I9/V1EKEt+NUOTFK0Ufm10eBafkFDSonIK+zanqA92rmjDRu8eWfGd+q0DW1O+TWIDN7grI4T+Afp0//6Hpy6qa5a7sZXssHuINmWv5Ylv3wCv2GA7+AHu3zKW/TUCVXg1ZlT7yyAtq1GPrjgEdEzOUTLIiIYfZcdNb7hpu2MXvDc/jn9kfrR1vKz3leko9vp12JT8IJjF/pIfMw92mQjr/EJvUvH18jsF5woTxQ6eY5s8sG3FkLLWGDqT7BTYOScsSoelEti6+XsInzl3usoxmj06CnRaXzgvfgR+jTpNbDXTuDTBw8vnurQnfSLSwsN8w7Vsm1w6OFp95p+jf/o1hbONXFbfb1xvtcAeEwLeRZg6Ql/jF/ZqbexkVnsbh3ll5yjB/cDR6+jT/xJg2dghai2fthC6v2HD8pPF8Lj+7RpY2mt0oSoegi+tkt1kHs2h457tgS3e8E1X/QpttV6TCw/GRNbxMdPx14WIbfl3KNhAoxLfNMHGUcPE+QJfJe+anQiTp3MvXrb+xf//C/65IqBzkyUEDXMAEkT3CvAsXXrSBiUhkHwIjwCoru/cLoeZU8a/JMuUrR0Lzv7UBxY+FWe9AkVOmVpAwl5XZlO+nTo+IF7eBih4ap853HckcU9GcHNJGjKCFNuTc5WA2i+X/n566B0C+cRJhjRagX8g8e1SkNn7jUWAd9w6ukuz9/2kfyTTDJP0kDSQtfThPytx8ZLVvpnFFZ816ABoTjW8GCF4Isvnmx878rHGe3lN3i4TEP5MbK/jrP2xOJDPIkOeL2joFEbaARNOp9+C4zzVj/hm97IRVbfjSK7VRKGiz7a68Q8T0du6p+co7fRzeRVZ9GtF6Z3dWWVleFzDJyaRiPoRDn99xl0TCOAb8q6njocfcPXbXqhIc+94JoewfkVyOj+GiZ0OaXynfRZzaQkDmG2eXpH7rNMpnwMz1aIDv7AxMH2sJOU9+QvJRdf4d2XydeWu+VI0ByeBLyTw2CaDupEkmcBofWcMhwRG+oTj9SJJ1ieFqhPHSM+L7eDHA7WYS8GtSh0CxJasQs/1SXZAt/OZKuH0cXUX36WPrYO5lZsyISgMm91qYz607msMjcDk0Y4Uh999y+8rVOXVme2yhsD4Xm1k1Webd44NHDuhfFDcy1v9nYvuGWvXZGEL7x3Sy1cKdPV/AzePIlFT92tQfTqnDEEF13DR1eC8uCHx8X7msyTG7wozUrb0WF4DH9XmUSkYXWy8Pz1y25/OIvdnD542I7l/OWbzaNMajz5PMskSI0NHrh10j7YbnJPXjbEh3z99a82Tsj+29/8XZ8uWh1N9bY9ew/vJJOsjDjKi9Vv6rNF9DIda+07uEcegQx9YrZTh/igzdF97wOvPY4O3PNzk287pFVGxw8fnZ72iaQJv0mW97q8G8RpGKiZD4RSBgc6vq39SePXgteERoeMJ77HID6cRkXh6Qrv4TU2ya7YmsA2ZpdA8Qm5NmDrfa7hcz1l+JnqIXnS5Lunb/dknahOBu/oinbWZH4NurodWF5Y9dt2XOsrieKuL00yne8fHXTV9ip+5jD5dz/E1mIvj06ON69fvdz8LpP0owenPYHy5Vn656PjzYNMsD4Gv+17tzN4W+8wREfhb3xSFxyiHxMP/tWTK32VyQ7e+Dzb7e6FRzY2PL+LHb559Sq2Z8C9Bn5Wu/WLrgV9k6fv9Ue3fC5j+e1pF2xh7IS8fqub0Kb1Lha553+iG4PYA+06vL/NpM273D2SOnX9Ln3Avvdd2H4GVKVV2dLWYkefYjudLKXta/Nkj3fvYHh8H76k4wN/M3CfYPKub1O/+AQzvNML2LkXwAhkHDuYg0z0E4Iyow/BE6IkXN8rI4xOTUykKTN2rF8h764dyh8+lEV/Bs/aFZnBKTP0wfiVpkzrNHnKjAzS4AXD9nd1wE7VqfvuIEgaHpUTwMI3EyADYjyxe1vX+CbX4OF36qe+wCKG/jWIg+9eXxmxUGinjTHWtDc8wI8vOOYerpaVxngTRkfX+Ql45Tt35Ust9/pahsD3yW7KSxONVyYsnMs24IPLDiv3Ilytt8TqH++Z4OvXyeFzPUNLHwNGdMy9J3Bg+MOhP3jgtvAFPxu5xp9748fj6NkTVBN7DdjTKluvf372PLafCUDGlngdOzKmYyPqfXiW75eM6KGPH/eji6FZHIGXNvDzC0ZgK0ko3/qu6idtTrrXdoy19GPu4Rmc8FhgwJtt7n0aF74E7Uu9sVNU3mcMNLwWT2QfX24R31hQW4R7TiWNwfm/dKSTUXQN164MM7maNHFg0FOucP+Pv/ovinsUJnN+FRpiYgcbqfBuUwujkMkHN5XgV5AuyBtlTxicyo+CwLhfE49P3Yc/NHYrbLesNOIul7Q6J/QmuJ57yteolZdClfNh3qZtYX9Z/uZX3uIRLp27a3kxn8K5nydXUsDLky5y5hoWGfGuI1qrrMNrjClG/zGO03aVJw9PN/fDs8ec/TBwkK4neDcOxAqcBqlTwaOVGg7FZMyTK9r1lLUdVXB+inP72xij1Yt+KNSkNLkamEHkGOgc7X3Zp1CRM3kCHsB1EBCe63jSIKXhBw1FsVOnlnQwVkh16rUPBIJH2lqp3HYGgW+dFm8AQpdD6WrE7gpUabOnwOUPXU86+iJnYJRjq2y4e7Fz3ad+gVEvY3Po4GcaUXHjl7zJWwPx8LSFN1ijd/pWDgc91TE0vAfz008/b968frN5cP8kE4u7XfF9cHrSg1+8POsULadg0otVK+96hFLpsSmOg+3jAX4dEdwrT7yIfUXfGYis1SSrottO5a4nzQadH7eTfTgW72yEvRrchVTx0WEnUglLZ5GPNiOfgYs6wUNXVhOWDdOZqI7gWV9s95V9H7tWH56a0adB/YNMFHSQ6k5Y2/asoNrDvRy4rcc+VAxi6RcrqRdtIwMbhPAFh/qgfwHPu/Ul+OWYpy5tg4WtT+CugocM+au9JnoHRZtUms12K3IxLX9IT+Mb4HQ9/hGt6i04hr6w9LTylv5ufJcBoPfTDlP3d1M/H2IfXvgn62Y/HePd7ecGUl+nGWB8fJdOL/pJ69niXP5pdHAcnetU8YrO559/ng57f/PyzVlsgB3tbV5lQiOcpuOKiK0D/qEdvIMioq/3menCaPWaJFbKvRtr0Aq3wW4XGEIbHb7AR2utjrM5NmIib7LATrVl717Ko3+22iepyVcP1be6UwfRODomV+qJPn33SV3c3os/CQSZJwrlKfywQ/LgKTfxkamP2KK81lGhk0Rf+Fcf4V16Ydhb8Sy88yu4rp9IUp+sB4e0fpNuC1ObSPnBuSZvq10kKfBLzy1LDr6xcfm4mXSxSfnsfT/+2NRV+7i6RxdrwnsY/dzO5OpJJqZn8THa8/mHDJx6iMetzbff/i4+IAPF3FtwWzavf12Ld2iMRnxvzxZwTBqoRoqtPvTvyx/j50PqMhz0YB7f+Hv6/KdOnPjp7pKIfuieD+c32F4XMYJHvTgtkOxkpH/41d202+tIr4mXkYeNpFG2HXZgnGtP0k5iXz9++12v+2QteN442OP0ePPZF1/0JEdHXpPR+2BOeXS9BqRrcGjwr80TEH7akI53Mgl4V8Zgmi9zyMnr2Do/1q3LeAr9tgM870xAlOUzbPGTzlewffK77tY+ukjQh2s/tbHUlUkk2xHAwjXtGn58+tX2yF69JaJjPCFfhM9kQXmBf8anto22OPy7hsM1WnC1b9jSYa94aR98zffq5wV4W34L/+Hdknlg4DWIxYtTo/k2g2L8gbl7d9rAesKmfaLDDVgsR790Un8W3s/Sh96KH3HAQespOOZ39DRpE8vbUkX5lYY3cvpFVx1d11/04LMlqy9O+4k87BBT+h9p8HSC3jFXzJWd3Qmd/LXPCBw9oK2uGBpYZQXt3MLhBKnqTvBai/u4ycqirwLvVMUgKAz6okDu4Qn81I33y30ugwptu/Zek8mcxaynzx3M9ll9PjmFNf5L/xwbn3atbxgbJA9bQmvogcO3a7/S8SCMHc29IF8/fq8PTjLBSp/UT4OER77B5IkdsRnluxUydkCG9tNb2mQc+fE3NMhC33Z6zZY9cMaAFtu0Z7Z85EAV9OLLaFR5fpY8ypDbNZlnPEEHZEQPwzz2yC7P7/A393t//Rd/1hobYxuFDcCEKcgRFfVWILACBpUR/IrgR+nC3Avg3aPhGu2paMbUR5ng8RQhGb9BNpihpSx8InakC8rt4gYLZhxdZfDeUtgangPu/2v+JlRJ1QNa5F0NLInXdMy8/SqrocGflOgyg4x2dEufaI+zE5XB31zP07GrDKg81v380f3NgxiaU+a89KrxrgnKVjdbOlj3LoOyjCcX6Z43GfA/2OxzkGn461CLZJ0cbH46exueI0LwXKaMD8pFE+XP1hT1a4AHlYGT/dad1JVvDT6OcVs//f5I/jDxcbvnW+dn4FI9g89kwCp6wMuzC85D4JKsMNqtQS6NTwOhEzrzMWqMcHCzTQ+fPlaMP40SbHkLjN9xDhoCuxbwa3uOxjI4BHDjSDUmZQU4rT4VN7uKHl0LnWzmWhmdus5C2Xdvz7v6c3JyRBmbM3ubw2cPcaEj+jFZUWGpOfJ6RwT+1uVWX3AN7+pj5PGk6zgTt4OTOKTg896MAybUjQNawlXwr06KM+rLw6kHxtCtO+G3uGJbBnkej6NJF93Co1cDEx7R+2V7Gp0J7ukAr2uyv2D8GfTrSP+///bfFo907fdP/vGf9KnMb//u7zb/4Otfl5d//x//Q+vXh1zZpEGWe7/kmftOvPM7er/he+lNREtw7Z0rnxXogCrwTlcz0CyPwVFZWZ/6SNDBe7/D99PonlxTDyO3a9sslMSHDjLjyuaPnxkeTCasGqrD0sQz7bDb/B7iLzby5qVjzl9tPv/my80Xf/B1Tw79EBpP7j/oCXs9MCET6j7BpYMtjbXNSGe+Bu/T8Zns799d3zPD//NnLzvopkOR3Lbrsr+fk+e9KbBnb1+3E4L/NRyxWYHMSy4tNffaZ+R9d/amhxGhMYM7K4pTF9IMDATw6hpsiq/vvgQmyq9cnlzFHZdWn7Swp9i9d0U1lrYdwU+UD6+FGXTIJNn12Er/8nutd3mKN3vZUn1FUa4+BMCa/Kz2uFvvk8a2be31vqcy2hB/rJx2C2bhWu0MbdfqzW4P+JpfS8j/UUY/ZL+VU54V8bsha5HkIvb7KXo3AeK7D27v9x2mh48ebt68u9icpaxDYmwhPdiLfYT+0Dg58UTH4H5NWruwl7wOWAP35u07AvfD/QKfpkl0EJNYv6xc7Bf/x8f78TUv+y6FJ1zs27u/BsNskB4N4rQx5ZDxPg09jB5HJ/hrPdBp7uWLvhFmu7SnbPp9uxQ+xTf7dIvt0G9evdg8OF2HaCl3ERt4/i4D7thDT8jcymKCFxINnoDdzWTS9kKLGy/i/99a5IrufRvOE7N+9kW7qH2Gl/Rp9Y0pPws8TnK7tqX8Tlsf+bRzMnWyn7q0e8Gk00CRnOMXlBeF2mP+DGpTjbUn+OSzP/imnF/pS5eZ1IVnsLvjNnT0bwPrV75xD5tT99LGtl0Pb+CV5afh8g6aumWnAjj8CODBKgNWuj7be0izNfAaNuU8LTEpRxMv8wQv1hb9r/7BAqAwtmryb+wk7+jwpP7NYPvi4mP8x3lh+RN08IYX1/hRRmy7jKpxslsHq19d+gU3eS0XPKY3eIVTGvu3cHI9uQo8u9If0U+0Wd8Dh7FPZY8cZO9Om9ja2Ade9BuRrLxM6BgyvxYX4OEX+eIQbHpP3k05YWQGh0+ytExi+cWftqdc9AoXf2Ii06PnIw8Z8DHjIVutXzx/2a3mbGD8+uA2xkFrdOa6i3G5BicdHHiy4m94rD4SwHIM8PdVlvCmvuA6Pj1tfusv8OcZV7Wcdpk0NgO3sZp0/IFFgwwWLoTWU2wXruGzc4j4iPKTyJd0jJT0nkaqoP5tKwP+5LFVNNge2tLk63ud8SCtMiX4ZS9ozPXev8jkykU7uy1Dy1BTiQE0cKKaK/ec5lZZGDaA1qkgyNB2A5iSDb6POolULhqjdJGCMKiDWgq/qPM+9lg4eFVS99TDQTCz8cCpoPIQfN5x0SDmCYVQJeIpv1bJVwUv5VXWGLD1Oh2lAS7anhhgmJNwbGc7oQT/t+NMNAn4mAErHKVUmNUJMQidTB9lJ8BrQuGxIzmCpOWsjOCHTN3nmV98NkAaOTn3w/3bm68y4HxwfNzJla0hnmrZi0wPdGlLUScw+TM5iWk0nWN3UpPvuRztp5PIgNGL7qVzdLh5SWchZduGb+IY8HjaQT+Xl+vkunVQBT3czuTgtHWt4aNXShkkeuqwOoToNwPTysIePsWQ/Sad4Rtok1l9C1M/bAMfXsTlWuVf6ygwAw+H6znUAk0vtysvnZ4FerYCwxZ7GmJlW3Zdx1+ZOAd1GMq51xh1iO67appQOwlnZ9FZt5OElw7Ikt58eNVJfmtz/WfVy0pYJjnh3+EVd6Nuj6jXSZTRb/66sr9/sHnw8FHq5X3qx57x8zo89eBbahyt49I5GJ818KTDgMZXzF9fxEl3IkWs5eixoCMfneNTWoO2Ehh63Q1gyEUOYbWXyJ2CazvfqgNOqfW+xUdOAz3+gJ7RDFRkjunG7m7dSod5J1CpU9AmdfcfPd78/PTl5vT+40wuUofh9cW3f5uOKDomrxX5r76M7O83dzNAS+XFHtJCWyfhO3yxR0wM3xPdd8Vqa79L9uXD5kALoen5bdtt2ipbC8x9J4jwd9K+9MJOtOPpRMkjLBqaqqel/E9u6DfpXfGOLi064HutaFqgeB//FvuMLk346FDnZDCJf3aLF+2M78P60i9Z1gS7nW2CNlhec20S1JXg8hS7jO35ptZVaHjnSgfxd99+G161g1ZaqNRZBKcO6l7s8153Ckzgk9tBoh+a7JbM5Ee3dpf70o+9442N0Ef1G334Yzt8FWlGn7gGU58cXpwcph71AX0KH9qrjtbAwAX7ZYv0qz1rr35FsK2PMEPPq45wBnzxCHeYqt6F2g4+MqKlUv5/8Ijqg95yWT2YRPjgLhvpccrhSdkOttR9aS56qW5XxacuDFDZEx3R/Op7wim4wuNk+ROh5dLHkPd2bEM5k6vyF1qLv0zuAouVFG7b4OPB0Fsqbek36Tf+IXUa2uArh+djBhkYSRrdyNe/8rddjFGPKdxFrfj3D59WOxtbmwGxUB+Rv+UngzI09z6uelWGn6Zn+hy/jr+xGf6NE2lfQs6UxxveHdnPDzswgz8gooH28dFJ+ApM/uBiq9qrFWo49Y8+Dg6nQg4JeZWJ1fv4JhM2QT2beKnz9jnaGZyh41fbMibBs50E+rIZcOmnKmv+alOJxRlbMaj2HTmTOLpSHg284Qt/gt/63cisztbTz639RDfqjZ+gV+Oj2gOl5B98/IXFT2l2Q+gH2sZzL9KL4Jf++9QvePEuoFNbARP+y0No/PDTT7lfT57k8U9wkANePGND+Y4JkrcWDvG9ZAbTdp2yBuC2+tORtJ4SHZvBP5yemM42QFvX7aroIkraGR9jC5ntX965Gt+HH3ToyNNvwWCZfH0anny6AMdX4LN6CVx/E9vHbdvB2kmztePoQd0FqDD6b/rrIlyoO91UneC534gNjyedICydqGf+iC7UrbSGsNTdTYldIIr/q19UkA6jexOPqReRn0FTMQGMdGXAFXcyu1gbXtWjfiM/1S85nBp6++7tvrP38uWbftQZHU8S2Zfvxn4KY8snrzZZ3aRu6IQO3dMr2iYz6lSQ174C3eRV38Hhl85wjg/3cKlvfmDKn94/jT4Prv2JXS/Tz7R88I6sFqodaAEXHPBpwxY9yXOU635CIPSnrdg1xAYXLzGJ/O9asLMD/ntpq8M3OmTBZ/UQmbR9156uWYjyOYEg39bhgkcPjADn3n/1z/+LjAXXS4lCG43fEErZBgxOXBW+hJWvMhjZwCGSos1DKGbTTmCICq45Y42GYpTh0ClLw9tnJMEpXVrPuNdJh3nCdDVpi2caGr4W7dWYJhCYwsg4PITlxHCmAlKuBhQ6nCzmyWEAbcZvJbHY4A5f+KYr376YRuE0tjagXLuHQxmnRK2i0U90xhkySjBOvDHwIJ90MHixPcDg/G4ah3cuvHPlqE8SQ/cpuMFmPFr+NSIVpjKtBOvMTa4kPrp/0smVbYU6ffX2MUb1JvyvY9g/bc7isHskdxjWseqqlOX41tMrDWwd2OApijydVSe9zU9K9OBJ0hjjrU+c0dIF/Y/RCnivPhKkVX60ArP2/K+BrUiHGl11Grp+W+dohKaO8Je4x8CHdus/8pKlT9xSh3hWV0QdW2FXbcR4iv67Cu5F8+ojcOun8POB60kTmh6Ou4KVK1tDotXgyyTFfSrgYD9OITS8D+AjipcXZ5vDjCnw6723C5P6pN87OIo+Y++JPgugk7HHnkJu7x+17tkzeTkJvMy9MPJPm0jzbzp75nToHDIyg2F3lX3bCdRO8tvr1D87bQcTuvAKkaz6E3zz5zC21zx2noHem7M3m+PT2N/hcdK1tQCGDd/Defvq5ebLxw8y+YyzZTvp3J6/erN5E6d6EeEOYve376beQ1MHr3qt8Gu3///CyE8XIqJYUkz9cPxg6mdyLUbobbtN+ehZYE+tX3UZGHqYNjo6FeT7VhCdGkgHUX0hXYFBr8TDOP26D0TwrcE0HtEBC9fodq5XvsmqsolJl7dstzWw/GZ4g99A0Ev9FmKmc+GrlOlv5Ktdp+CanCx6cMWhlVew2nz5yu/R8WH8iUUjvKxOhI+mB3psO93yNQEMnbUOEtgo+JFv9Duh9bATRh9wiGA9YWxarq+IkN8OmPwNLhl+wCQuXlebZ8fsnezDKZavbi0/U4+9zdAOuuodALziQb/IB15ertV6vm7ssT9sPLG/gYdbmeWT2b+2psM26LI4ZCHoIoPwNbDFLzpLjzeLIXQjTT6acy2ffkV+je9kX0vPqU44A+OazqSbVOGlq8ZRhXdbyCLAC2bqdGhMfB9eq9Pw26cz8fezi8OvhTb1QcbWZwZqn9KWc9c8+NUHfsmBxm49r3J0SYc+K3HQJ0ts+/nzV92e98NPPyY3vib+4SrwnSxHHn2E9mGQA5+6Y6M+VtwJVuzPIJJsb9PfnZ07HXHxqT8/SHm+3JNm748u+019sZnI50mJLUzwaG/rCfiiRZ6AJI2fiC4i193oRqBbMCPrpBlU+hXpD06BXvAogp/82lru+SDXaNKZPCFXzW8dp4z67qA6MBPGL+FHOTwJyy5Wnwu3MuT0DVDuQZogX1k8gfGrHFwTHTjSuk9YevHUYY2tPA1XxkKo/my2KcI1uEVBOTpAm08zZnpw/8Hm5+dPN2cWFyOLoOzoC8/g4RLRwkv7MQa1DcOrgP+R4Zc8SIe/E4rqIHaQPs1CKXuh9S6UBNV++uwueMVm9Ff0tvBqe67TBuKT+9QocPJsjSt/oateSyv3o9/hQWgZMgeh6+o18ho70zP5h29hycEGfNfLk6iDnvBpUtfJ1fOXG6cKmijNJKlPpkIWTeXRGTtTV2N34pLtRoe/DPJGBvK4F+d6eCa7sEvTLxgH4njV4kXGCraBshvlLCCQxSQH3+Clj+2eZRLufTPXYwP8bR++hJZxvd1Qyig7tmOM0zFQ8pUdG8IbWGlweZVDHfv0lEVwMOYxfH375YQpv/df/sWfdnLlZoQUp1EhJuzmge3qVspJL3OESN78IiC/s9Hcr855OQFxlIw5EfzkUwBH2acnuUdPnsG/b04w+GlUuzQHbmiI8E6QVzqJhjkGvnh3elY7uxg53AFM3nIyonIeUZOFAjVYkysDKnnGJRwrXski4MWHkOE14Qnipo+uq9Wk4VuER0vsYDa5TOE0DdBxuDD2tMCr6DEV2tWQwGlvfaqV/DqcdOS2splc+Y7MybGj2Be+/TtrEnweQ/v+BYPNADMwvn+0txeHb0KWxodLExGOItrLXVJ25MJ/tLMMTX2kU29d5Z7N2JZ0ceZr/Yft7MFPPfidup66amSYIa5DqB4SBsavxj33xRV66tC31uoUki6qKw0OLH4EulWGs0ntLz1tA17opCeXRd5uVwh5q1Hw4gQuse9sbfnVMXelhm6is6lDA0Af7zSZcqjIcWz10YM4tXTa6+S6e4B76IWVJBP8vY862jjZTHDv7B9ubt87Sl14sTcTcXDhUX0bbIAbZ4Anq6eC+7Ehkc7lK0sPtjGxQdd00Q5ji0M5v/D6lZ+K25Zbzm8c68CTgStn79ro7eC/lfKZvW2u7jpy+/3mXUZvjz//cnP25vXGe0Of3z+OTX/Y/Pzdb2ObdzYPHz5uZ4kvH7I20L+dTuDs7flmPwOZo+OTzcfgNuFx6AVe/u91uvQ+9T95dOAevxMrd8qP/YHxC07e+DtpAjiB3IL7XborwBG+4JauCW9t0+BO20gl94lAB7jBYVCL9uAS8DA4R46h0wkNxAkj16oLcKvupoyADwsPhdX2+J3g8eFn/sMTADDhoOmVnV2kLHh8KisW39YORmd4aky2POnu6W/8sSB96mvkG1i6HHtC368w9upeGZN+Prmw5Sl487eeKgVfSO3yyiFOWb/Su3rtN/LiUbnh3YDeO4zqUVvyXod0B9C0blIOrlBofXrK5pjtypg8A2mR7mzvbXrpLnkEeCpX8uDSFvkcfPXJWYrkX/lVvnSDsXRDY/G52u0E6SPfXJd25AEnquuuqiYvI+7+Whxzywd69w0NuEef+nS/cM5igjxlrf4aTNS+Onmgm7QNPCYNea6VPgxe7Ci5fVv/eXNiLHrwi67pZeymuDZJ84Kw+gnObrGKLgwIvTOCfjCk37rbj6L6LiI474YtHNu+UEy6+9m+Th50b6WvM46Y/n58p8EXO2u/P3ZCyrRfPZ4nVmTQL/id+tiVw9Mdq+73tqc/0i08rse2/dIzPPIMEpWFr/xv61ScMoNHObjYqj5R+jzxhk9geeq9iyfBBx4uCwwT0NrlbdrirM4f2d3SD/KuJ2Xgwe7KPOVdi0IPEAou6fhR1oI1PToIxRhQOzJBOT09veZPHSinPgaXsqL0abcOO3n28jUBanfkwpPy6h9P7uFUVj6bYQvD+8g713Sq3LQBeO6FR3bkWmBDjLIHueVaJGsK9CmrRQB1gt7B4VH7NLhNqrpbIbEPISKH9jFPeVsvSUPbNfmHd7xIm8hnSRPJAkZZQf5u3cCTTihtPHTCpu262rwJnu2ktv/df/Cgiyx9h3Krn+6K2rELeAX6FYY3tkc3dKcceGHXFqS5lj8ywAO/tiSPjciHiywDR5fgRPfaq29buR98fLWx3uhPXHymrWbMgVcBbv3xmgBFb8FhF538VY/rgcS7jFHGdsEJ4zPG/uA3iZqPHYMjh3J4AjO/jX/9V392hQFAEgaxX4SlYaQTBAWTjtldhBQ+MQkpHSXF6JSb1cUl7MLfp2MpKyjvGn0paBqgwNF8ZQIDro59y5/7jxl0sbruT006+tMg4BGkwy2OwuHzvsJy4J6GfehMVDAp4QR0gLbKWB2r0jmOwI1MVgDLc9j0kmzELU/Dn7z5FoLghTl4OV+DZU9+PLFRccqgYWKl8R1m8OlQi88zMHdS0m0dug47+V3N3/5WrymHH3leKBasMkp//Oh+eIhzCBueXvFyl+lcfnj+KrKkjAFDOq+T0wd1WN12EDnXuyfRY2D6xWuyqN/wauXAC8Lre0ZrsP/ipVMel0PQgRvQ5bK6IhsZx0ClidNQXF8mGkircbag0UyDU0YYe5l6/JiGrcExeHlwTZSv86xeEqRdBU3Ybd03P/rx2zrDS37hWjKsRtatrKFXXqM88K476e9fcLqO7rtKHT2rY8fq0vdpOikfEQ6ixGh6u4rdp55Kpwyn62h0Tz+9iO0JFq4NhtkztB3E4ZWt5Y/duh/eyD/3Ar2RRRo70Nmzd23YCqKVt2Xje3Wy5T24vVegQ+Bk2Qe8aFUX2/bsmlN1VDyDMuG7OM8AIcwdHBxFFi8fv9k8S4wH2Xz1xRebF89+2rx5+Wxz/3B/8w9+/auQymQu8p6l80bTooXTyjxNtfL6OgMOp+bRgyfW2ksXMMIj2ehl5B678Et+EY/yw21l9tQmAPUT+AW76m3J7bfpJkFbGQen+6Gxa8MCu/LkCu76KGBhEg/DowrUwcvqk6zoJEiKcyJ8cMG9my5Kt3/eNX0v+luZ4Az+roymPU6bYW8WSNDhF+iNTTfgM2kp1Ns+pYmm2r4T0QE7tMnQ9pN7co3st/MjTf7AzyLIlPU75Xblc+8XrLTdupQ2NPhmfY2mot8R2p8ETrtx3dXC5LNJ223dz4pmeQiMbW0GzO5bEcrTTXzdW5OG6ApOH4SnA8fWG5CQx4LL1Gf7SfjurPcRnj972kGibxmZmHaxrbIumRgE+qzJggy5DMrq53NtkrKOFr9ZJMSjl/npdHQGVr1O34ZXAU/gtNXaFj0VPnqklvgbNj98S5Nn8nfv7voIpzz4pl2Rle9wja77IOoEw/uCkHQLTmKEq1xgXZOj2xwDbyJaywqOXdnQwvO1f0pc9Z/rUFmTq/Af+9YHG5zHmirj2/gKkwnWIXqv0smJBuzwCDMwGzqjR4GsF+8zaTEwSh9V2wocHT2Mv+mWMpMBYsbnfPnll5uLTIb/5u/+rjhEsrIJ9NzDL6AprR/6PntzLa9It9O3TBkRLnBsd/iccnANvDSw+J9y5BuYm/dGDdzp0YB02YuBrK3DbI4dCsrCiyf4ZoIhwLd+Qzd8ozHtqb5lG/CgfYwNrcnFaidwC8qoG3cvMxjGn0GuhVftRtkZoCuHloAXsPjEI7r6QAPgpxm7sOXRjTjlJiivHL61FE9bR3e1518EOEZ+wbZ1Wqhu0dnGWHX4XK8hGI+ZJLXdxJ5Wwav03+nbQgdPJjJJCo7wiSdPPYKHzO8tsoSu8iOra7+C8hOl8WF4VGZkn4m+fGmuBXr1mYf6mvSfq++2I+SoOnkRHfKnc1qfemz5q+VTk/h7tOB1Lfil29GjPLqda/Dax9ShX/kmP+QWXe/inzR42Wu/ibaTr13SYXGEfz5+7EW/7TdJ1Z/xKe9AB0LtMTjsXup98PYD7OHNO8K1rZQ/T7tlH3SBjjQRHhEeZciCpzmdvLS3eMEkc6UHdu+v/vJPo9+bTo1ABBMFaYiCGYFdIyQPIUj9DozrKVvcIe9aUF4UMDowo0ihE7lclo8YVdMDIwSqgw3v3zjtjwuv4DF2YXgZnkt/R4ahz6HOCViCwXivQqadZMqUT3RjmJ58uCU3/qy0L5li6OHFo8IJ0vHgpUflXXcFLOVMrrrNMfSlqUx0WoF0F7zeDXp/frb57OH9vtR9OyzYKljjp0syha7frhZ1cEC3y7HpqAyuHqf8nVzX92bARdZPdw423z19kU4m9x7ZB6dOGN52OHEY6/srtzcP7YVN4/zgKHer8AnrA2pWF3Su65tM1BAJ03AzOcvkNHaXtN9fxUBbDarTcSgaSuuaUwkvBtHSOQCBkbtXbxOKK3rzcqdGB58XNbuCGdjSCXzrLlyZ7Gm03epmwhguOBC5+DBhpHsNHG5RUD9wDy6DUBNtjdmgb1aw5OMbXk/e1IXvsnC+R9GZ0wIv3501Wmq34uGURnr6GPt4+vZi8+LtWei/S32slR0N01fMDVTuZfC+fy808RZajhW+u+/F8dXYlz5WB7OrJ/e1Qx0emPBnT7gy5P3+u+/q8OkYrg4QtzicHhfES4dQ5hZfyoK3auT0Jyea/dF/9kebk9iJgaQJ1uXbN5u3z55v9lPeoQy6JFvRTCj/7f/v322++NWvNl/96tebH5+mfPh4dx7HenjQ1alXPZr+zubZ8+eb+48edZDrxXlwtlG+j/60YwFvont1py539RDTzHXuIwDeySjwOVOW7sAL7CMCRt7Vdidf6JOG7QBGgH/weUeR7Wm77EKJceRudGIGP9SovSIhbWwLfTLgy/3wtsvj4iLlXG95VkZ9gBkZ5EkzBtbx8xeVK+m2tIEVDB20YZXr/x7+cSt1l8ELHLOqvnRp8LtkrV7xmPK3Uh5n6IEjzzX9XEtzraNFt53SwAfn0HAvjDzXOkieQc7IVt7T7pfPW7rrQDu42HEXNQKzv6XHt7BzdhHOML94zF8nPMHvI7twOuYZrAGilVwfwrSNzEq+ep4PYlYfKW+nw6uXrzYvX73c/PrXv94c7C/fCNYnFkyy2UO7BPKEPM13G1Gvl9wxq81BfET98lZOPPIn6kuYeli8Lxua6/XUIniTJpC//VJur20MrQ/Stv4peuJfLLAo5kATQbqgTGHIGgDvDr4+e7t5fyd46D/pZCEjH+/XC+fHwePdvU7qU+5uOoG7abPC2B289MwW1L9QfMnH26erDICvYqfh2WCy9qCPj8/zJOz129ebs7R1fZ9O7W5oO03Xtkh9hj6KrarzGVu0/iOTurUd26KObfB8a4p38Ul7rc0lqjfB4uGB3QXpBx3IQBeC+sD76EuQJn/ireiKLez6JJE87sErj0cwykhTZvSjzxLlufdbmwkcH0wm8CID4wPpgBXpDy14ktkA0uLBh8sMHFMOH9PX4QWeqfPBX10krScrkif38sC4xtfIbVvZyJSfa16nX+mJk8nzqRLpFjlMRqaO0B45h4ZYuRLgnjxjvHeXxl43bUXY1Y1fMsJZHEnTatGCF+wEsOUpsGOPYCyKwyWulrbqx2FHKRB7t2OHD1oLLfiAp+OuWC8KcGvgFsF6ymRgfEexC7bpky3UG1Ps2ggaw98un4JJP3nwCk4Y3ZTn4JHHfqQZp/jQuMVJ/Bnjmdx5b/vnn561v0VB2eqW/tIuhh94hNGjiMfB73rqCX73ytGjNHlg5UmHl00IY6vqhCzGwMqBl64M3wsHX0VPaIrywcEpTh3Cg4Zfck/Qb/dDy4EtL8nnX0bXxv3ai76AXWn30vEDfuRAiy74Kf6CbwOnTGUPvtFD+/zc7/3lX/55YFbD75aW1JvBBGbsWVYDgY+hcGkptPxkTW7CmAFiXSmMclUeApgrE/BzxlsE0uZX7IB5kCcktY3QE54qsJ35MihKxJ9OaCqVMfk1U48GqjS0CV9ed+i5/oBu7pVZIZ1W6KsMk7bOPMO/lcUOTHLtPRqrxHBOpZr8GRC22w3MLh0NT3r/kmygb0A6+QYzggF+j/bsBCODk/DvIITPHj2Ig48Tjd4NmNYKvqhS0YF36a6dk7KRoau0gX94en+VC11Psw4PjjZX0elvf/xxcxlYH+6MFMVlJZhB0ZXDMJRjhNRzGWNdjSSNW50ksoDnL553gla+Yyv2xkYJGdilY8NLdNPGlwlCv/4d3u3X77HMGk7u4eE0bXdEW1rf78pApDqPLORmGuyS1Iz7kHMI3zXq1L3BYnUXhmvc4IILH3Cgm4LLjpJfWwmUe7TIR5cm1nDcy0Dh3QeTvzUorM2l/jUJZdVnv+m1/Hz1rQ6TFR410tX52jdsAuqdAdtk1N2r12+6xcGw8ix6yb/aDZ3YttWOSUPtFqLUBwdZmgF0Klj0Z2JXZYQBE2Ly9oOl0ZGJMV5tcfmUen94dJAJWsqlvl+8MCh8FYeWwWM6Xk+pMK1Obb+zhc2LryFYnuCmY/V+eny4+f53v+3K45effR74882LZy83H00UdTiBuzKJ9ATM1tTYhcFmDG3z5uLj5uXbd5uX55ebh48fRieZiIQEu5gjlN/ZCx39nKfMl199HbhHGSCsr7AnuYOD6j6y+hXZy9S5yTYd6shEg87lRJePaNuNPVBcVxOVi+LarlJO++wiSxLZLZwmTHyL9sE5asval8ARd6U+DGmDXRHPvcowOOyAlg2WjzIdOfHDzrXdZf/L9630dtAukq4siq3LpiW1iMAtey9M0sTpnAwIQddetZnAsm/BAoF7R9MadJVf+LGdax9u7UphYK3Qrg8O00dsKri0J22EJHw9vbHXw6P1blZppb1/4EODf3VQ8ZdhSP3iGXzlCCy7qmTBVV6iEjBsQz2pWwcJsUFw8xRy5fJ9Sy486Z/AFTdcCeRwr4RfCzBwql9PQi6ibwNEE3jbe3zQUx9icvbFF1+szwkkT/rZ27PuNvC09Y7BSgdkqd/wpKxTqHw7zCE0bKH+Pbz2vVeQ2zrHnqiz5qPUm3z+kkxvL5xmt/MEiZ6CF1x3DyTdtUEKnVnEU5/k0j9YFW/fGKTRUOvElTZWe0xkt/kJnjUQ6cAhCcuuhkd9rEl6+qNw6FRZ9UnX2nX7+tiO98YMkPr9qchHx/yqRcTaSm2Hna++WxuDBw1M1B5z8+ZibXcjj3cnvNv68OGj2OPl5m/+7jeb/fsnm0v2kXw+4iB2dhr7NIlwup1+6OT4tAN5/fZBBsCfPXnco5nPXr/smOT8UwadbD88sl202Qw9d7AXHtmkfDx2PJDy7WO2fkLAb/vL/M7A3bWKVI/6m2kf5JZngFycdB9cfccrsOvp/GrL8oX6n5Qh2+49GOG27Sghxne8u1hbtIxDPLkig6dO+GgrSfVbIGWb7E3/6pqtqdvB7W/ZwBrfdPLeukFptStPW+FbtP0adPKR9zoBTlEtoovEcHXimnJ8AxsYm9YnapXsDw2w1Ut+R0b0Rt/KsaM35+tpFBg8+QdmvQeoDtekFc0OhKMPuzbYXe0ZT/weWULPokxlzLVfcqt/eHsdmzKQ7iEJKauN1XbL1U29GCc4+KY6ovcAFB95Asd++BivHPCjtYvAdlwR+NnKyW/wm8rGatLl0Lc6jbTR99BXd2RjY2yULsgNT0+fNIArXfxpd9Ff4N6+WQeD3Lq1ndSRHRycwY8H44aQbRvGJzu3cIGny3e2Lq4nePpYO7qUpavqMbSUpYDiSGUtvX7oRB99eoQPDvhFOBzsxaeeeCUg+PRfvovIhqrzIBTZOlnpDi6w0t0bS/p2YfstdZo85cF1LBia+jI8YY6+339a7Vd5we/RoUW69KmhY3LML1ns5dvaJqMs5t+FLXiiZ/rw+R24CL/3Z3/2z1ZToYlfBAxMFMAYUBpNzEBCHmSYHziKGGVI8zswrofWL3GLcGIUrGt4lAXnfspOZd6krQHE9T3cMQ6hJbZ0dsOcskOZyk1F6BCkG+BqCK7xY4RQZ5vrKjBhGtfwO/Q72Ul+37fYyRMYRvElDHyvPUFCIyXfp2P6zCC0DSflA3OVvG4xuoJfCXSXYRZDjJ6ceOa4Hhg89+COAOcfJ36R3+9//ikY02EbrMbQ7h5s3y+i08gPRz/qm0bfgV2Qm4AYMDqiFr+cmMmU0wbfk4Xuo4uuLp2f1ZGyEboDb3thhG296VzJX4eZtNZDDJm+Z9BAJtsZ8MRZuRc00tpS8A6eGnbwrGtOINJFQa2b4OWAWqdbR88Rcxh90pB7NHq6W+S0H1x6t6Gcv+nKuwa/6K6BGQek4Xb1M3y4D5E1yDjw0jMZLjfHJ6d9SvAmgzIT2DdvvbcQMuGLbh1RX92Gt5GPbcA5+9/F37MbFdVmvTpigy6TOk+n8BCOuhrrxWwvzd7PhOhO2uvTn3+OczjdnGTC/fT588SXfTE8Bp0S7CX6gyJ/qfrq0KEmtjd6QdTE5v3Z2zjXt5uvv/wik6vPNm9fv44T2t/8zQ9PN3snj2NnsRGypCP/kMHR6XY1+3kmdPtWoj7d2vzup583p48eZYBta5UTt1hiBvLR88tMOg3AL4Lj+OT+5nC77dPJPGTqVt7IPG2/tpR09Tz38l0b2HliNCtQIj3SocG0oN1P+4Vn2p/ynZTQcToqesWlAwBKJ7CCyey9dC7Ks6v+qqv8th7bSbqNYhPgeJdJt0E2OHHyhr9Fe/lNONidNjiOn4zy8a0NCAb/M2lgT+8u3vU0NbYD1p8BeW7KexdyQo/dU37+35yn0zep0v6kK4sHcH1SG/oGp/xfPVLgI3551s4NHsArJ9AnObU/bcvgS3m40SAHnuDqU4LYlw6NNnTu6Ohn/IEXdus5mYkGSnzj6jNWUBfqLrzs8OOd2cVr6jh5Fie8D/H8lW1G8G2u339BDx1t0PYlODzR4pcu42/JNNt0+ENt0Am3a1ErNFYDSv2L0WXqEC9sBJ/KLUEjQWxrFu/wZ2Jk0L1sLzSiVziT3Q5ejbe+o191btBqMQwfyneAHZo+JO5dUnaMkNNglWEPHaAF9zzpIQ+7eBs/Vb3jFY9sI7joxNOjWEPpq3ttQnrtPqm1XXWBXEInd/ktT2i4C16CrE91pJ+NXvS55SlpFpak0eXLZ0/T/z3enMaH/of/9Dd91+ZT8LxXt7GlW/vxe6FLI58/+bwLTt9+/8Pm+TNb1G9tHj1M35k0u3bvpA/Es3b/6jJ9QNLxjq66HRtxr80pz+8bRL3LhG+2iaortkF/XThNOfA+kaFO6IYOPLWrTiObflC98WMWYYbOXAv6ORNx9NBWDh3X1XF+lWGTrgvjCd/2+tLixVaP264+RG58C/s5c0ri5Tq4wATdIgzIHgYSHK5Vz9KF1pO2myv1Ir/08wcIraG98la8e2e/+mh7DRw9tf138pdJUdoDXyJ9TbLU91q8LK9ohH7bY0g5PGD5wLWdkP94fXbez58IU4cjO/1oo+5nbNHFsvzVz+dev4bOBOloKCfU1iliG+DQVpSYSbf8jn+DR5ua0MXWLa3Zzm78p011ohK5lK2syVsLDnzBan8G8oJs+NUT+uwujjL8L38MPw5nMctkpxOtLe6m4SQ4Vr6x0MJFTouVe2ZSlWrpwFjkYyYZ8Bo/ShPUB5soz8Ez9dGD1yIX/4RPQboo8J3s3jY/wU4A4dnTp8XBDumOHfoUiInX0+ThD6z6q4/rmGv5TLiH/rWc4Y1cyuDZ1lE6p0T5+a/2xgfRN3tYW41XWPa++hs44JYGl99lp+sQGtF1FwfjC0fe4QeP4Ke/2vvrv/6r7WmBq6IAjCCQSyuTgMsw49wayDYMjLTd9LmHZ/BRhDj58ytKR1vYZXjKEWzKDD5B0tCfMM6LXKsD2NLZ/uqUDaCnXHnKPQiVoZxK6AAg9wYIyo7Si3fLExzSij9R6IA7KHVqu3lg8T5h0vGIum8T6RB8If/Jo/sdwN1K45HfDguteFCnBuYyRqGzWg3d8dcd+CXdwsUXn38evtdpYnFz5Xfv8GDzIgZPr3i3CqsTZrSMxgosflcHYgVn8SyfAWpItgS+ePW6fAdpZE0nl0HI8elJD3Q4S8REcWwdIJzdp5/Q4zy3+KV3S0/44YgF9IQph2+/dL7wBjZlDUI6qNzKorTGWTlTFs/yakOtB0578WVwBY5e5CvXQV3SSltd5LdPc8MOeA4IbTpmeehpD/RipaRPED+sgdkVp1mI1eFxnOjQcYRtPSLlqaInJmsQtMI4eBE/08GSx8qkUJvexghWOxU5D05QehcXMrCw8quj6ntNcVRPnny2VmRsuaHzykzXkacdgAFkcIS+A1MiXjqW25sHp8ebByfHm+9/+5tMrF5u/uk//sedxDx792nzJkOdywzoHh3e25xE9PdvXvYba06u42Q/RebnGSA9e/Fy8zATs0Or0GlffVoWfR4en3SS/jz5qcw45/s9SVDHEA/eASoeIljbD12OfQhtr0mfDld9Osq6dR+Y0RU4DlAY21rX0fWe7QzbOk26fE4ZfIq2PuBQDzpq2zU/vfdB8Ju6UG7o4Mf9Kr/KBcVWBnyv+p1y8C8b10FLD29gw4+OlDmBI5uBGPw6MU7fccCz+npm8BHYteK49sezc9fV147O+IrUUuLqKHVMOodO3OBbAMtfBk8XFdRH+FllTD5Xm/L+3rLv1fHDsVbwg0PdpC7gMMilC3xrly2TgDd5fg/jp8gWVLUP+Lt9I7/qmP2quZvFj7Tv0OtT8PCvjGhgYsXYZAOvtZvgoAtwd1Ln3jWlU3ZqgmVAAK+AN/zQN30eHK2tyrWNtHF82fqk7c02YW2TZ6E7zcuigHR8o0vvJlQmY7bldQU4ZaR7QsZPefpoUAzehNDWtA7gyRja6NMFv3cvbRoM/0kHBkTsBs7Fq7502Rn90J0nC0L9RdLhAdtFlZSvP00Z9SR8ymDM1nc0u+gS2cB4SucD1eDehvdu2Y9c7ntojzqPD9Af0b30Lv6k8rQbfRe90n2c4ebli2f96DpY0cRD/3QQ//Dv/9Pfbp6/Oes3vrzbYl/IP/qDX20e3n+4efrseZ+c/PjTsx6A4TtJy36W7tm2Nn6ZwXxX9SM+fZNVQIv8cy3Pb1RT/gV8kg0c260ekz51S7/ajl+w0vlQehJMyKX1mny5R1+bYIO1qaQL8Lke/QvyF7/p//OHj66ip/7Zaes3Mq6+dNEC0xgbsBtD/bmHW74obQIconSvBwzMpO/mT3CvLvvObeoFj2y3IXDu9ZngtBcwaFZ3XlfAU/K7UJJr+hr+8EoX0tWvwwT6rvrWXsk/sg+vYEV5Fm7h047QRlMYeOPE0ol+5gmHRTn01aF7vkHddcGZbpWNDEOLj7nWhgaffDCVt5Os5fMCvGRRjmXCF7sER351DSe/NbhHdp9C0L75MPLA6RUT16Iy9QtJxzN+4BCFgwNHrh+Uxg8//Bjq+rdVN/Dj0/uO8CSx+rKgWv8T/OUr4wj2TR8fcu27chbUR5fVHZmjI2W0IeVNnqR5Go0WHrxXJWijYLQnMk2bVKcWNS7eve8hVxYf0IBHFPzCp1xlyD0deJq2nvhF/tRpy9FhVMFuXOABrS5c3VEXy9eTDz7842PouW890W9tvNZb3ODki/LhwM/ev/yX/+KKssRBNoinoDgK9O7RDIInbwSrcEEOTlBmfsERCCyDEXbhyswWXrr7SRMHv7wKuKUtgFurIMuRFG8Mxy8YiuXMwK2ZePLqoG4aGbgelxsYlimtDWpLc61C3ujE7/A2PJBveNXgdHQOsijdXE+FCu6lg/WrcRto3nViXHT8LoMB7+zcj4HpzNIUItui+SG/Bmer7NJdYwbSDvnQUHXcR+m4faUb3/I5jXeR43k6Qd/SMoCAgwQ1uoTyDDZ4pxP35MvjbE8UDIA5uXcpbxuGwpyETtRA1GBKA50T+KSxpwgco7MyEkNMWldsNM4rA4JVj1N/GhsbQbsNYCufIK2TpNAT8H7tGEODc2lDIPdWx+A7YFG1qdtOTFpyBU+rDqN3EwvtAH0DrLfnq5G452hbr9HfknlhkI+OiLdZeKget7Ywg6falT9MKJ1f9dc6UKayrbaGZvEl+MWXYAVq/W7thh3k1wpk30MMrEkLHNFaV8tco7smCjfv06gDdbwmiysf3tJKnRgU0lVXf2FgA+/ebh7fX5N+pwC+fv1qc+9hJvF3MzgKnn1T0ouzzZ6tU5Hv5HANnBzY8ePTp5u3F7G7TJzu7t/dHMb+TNJfv37Td6wccBFxUrcG6g602IudZbASvvCzLOAmLD1u62Ibr+/Vy7aeRqf0PPU0UaBHeTEdFRRYiyvrZg1Kb2iBrX0lPTUT/cTGoyDZbMzvspPlI0RlRGl+AbnGk/vhm62LAl8BzkAJl9qD+hHYOJvHY9tCAp7A+PWUWTsaf6uT5L8mbZ64ChaQTk9PMshetj4DHPZi8EiH7LcTleTphMm+fzcToqDQkfS9uIvpHOkAT3RK7ug//qMHPURO/pRCRze4wK/WBDfdOcrf9pPaegA8heOl+KCu5qofPjF8RnvlDR3v69BLkdJt6YNdvgE9E6365sjy0XsoaQ/8IJvXwRcn+QNrcIYf+dKU4Ss88SEnWaTR+zwNJSM9KN9+LrR8fsDii7rBH/11UJygnUuHp/YjkT3k39LnzaInHZn8mhDhx/deDE74vjU42dpPkBhI73vpOuhqL3hSf8FTPnLvGrx7weCCfaDnd21hv9ryuBbV2OpJ+iS+srwFp62B2jjf7wTX5bti93vLR5HNQF0/hrfuhgj9ZJV2t5sGximXGrl8k87qL3r4IX7jzdn55nUGWfeOTjbnF9sV7ZTznuf9+6fVgxPpnj19Vr48+ebf1sFT4UXbCe9OhxydjtxtE7lmy9Uz2wlzYtvFap5Nn7aqPJ3DNe2OToW7sRHXYD0lFsh3PZCXl+uhwya0MUG+vmbskV7xhEfllp1E5xZ28ut9QL61k9OEfU9/t34db8Kq59CIbxemjttH5d51mKkMcLZOU5dsGezYIr7YmjyweJ/Q68Cpe3Txr5+3/VCdP3+26sU4Ax62pm2w5eVDVr+Gl+o9sJVzqz/0yXFwdNz3ffEln9xo6q+nbqRXrynj4C8TGEH7IVO5ZofJK362mjzlnKg3Ozgacs3fyDe5qn7Co7Gh4B5MLKrXxk3FGTr4sYCvftsmYou2r+LhsP119B1cdDV1BbeId1EwoaIjHNFBAFpOAAu38V4lDP1lK/GpAe2iXIKdA1Nf2qZxg1cXhm7HKIGv7sKf+gA/Y0d0tbdOeuIP1dvPz591Sz8+0Zx6hYNM0y6UF+mDzuWTRxm8e2LkWhl0xgbU6R1PgUNXkD4BHJjRkevRnbHMyLGeGqZs7r1Xzhfiw+TYYv9V6k6/k1bVdPjwhi/y4H/XBuHVlmx7J9/w6pcMI2fjv/7X/+rq+fPndfYQYroNIwgBQCa6lucxbp1BkHSgGUEGmTBCXwuasnC55iwwbKsFRtyDV1Ylg3EvCkNbkDY8gSWoa7Q4Y9eFDw6G1ScOiQIj5uQMuKogEVxhFx55ayKyHE7lcBWYoemUkeHDL36VF1yDu05TJnpKDZdHUcAjXO5HLyOP7U930+jOHV+dAYUDKezXv8hEKyXj2JZ+0lfkWkdJphuDc4jCch6JYf04jicSdcUBb46xfxvdvE79+paYb+J0H7hG4zq8Gch42naV8nUy4c8X7g1qHPP+NnV2yRnFVuTp7D3278pTjE4aJ25S2VWW8Etm8uFddD86FHoyVH7phF2MTv1WHvoLvGsBDat+GkzpBY+cPsUKLMeo/skslM66TOeTAUT0oWHhwaTEdjZ4Ws8mnemgKNBgTt1I1zb84s/v1KNr+DU01mZlmOOy2jmnJ+EJ3AraBb5dB2/om/DAMXIvvtYLngZt2tuscsICV7do6URDy2Pz9dg/98HPoRrYwNMBV/jocdvhQ1BeNOBB0/XqLFI2xuUpE96w7BjwaDo2EtkygPYO1/FRHGh4c5jDY6dsxX4+pL5tYb2Kbe19CEzoeV8wY5l0KB82Pz17sXn+5nxzkEGPd6lM2NZk1lOFDExjj7Xr2JYJ/KNHTzZ3OGqKInvkMKFbk52bNqXe6EVw3Rgc/Qu8eps8gU5HflEYHKtdmshMR7Qcp7w1GN7r925mEqvcfG9DnpXBqUdp01nMwMEvPQ5e9PFjFY9dNSc4a68JYGx3CnRtAF48iuDYCPlGD4Ky/CHa4MGIs7VPvu2cfksz5XTIXRlNee2YvcLZNh0caCjr6Yx25enKndtJ45scYsPOwp+v+3eiYhU+cNorXwKf05XU3ehTW/Vksgt1+WfhRZoAprLvrcMkdLI6bXLj2S9+DKymbkxMrHQeH8WHZvIzg1V4LCqBcToWn4RHOoHn9fOXrYfRI/wifZKdbNLpE7ynp/yOPszBF7YL2l49EzR1CQ5fvo+krk0+HNriWz1jNyOH+7FDv2tyq9NePlOkNxMXPKpmT+xbdwnkCMb2Zba9FD//nDIWStbWuNhH0u2+GJp8NNnwAi97lTe8qJTlp5ZfVJ/rSZstMam/2C2Lq82EH/6I/m2NJoMyR/uOgF74un1dnfJRrpOu6vFSHQTm4F70mIl+WmMPt3l97oOd8evhwWE/3i26fedg8/PPz0PrZHPy4H78ys/1dz7G/ur50+C92vz6m28yAP9xc5j+tNt6Y0cosC9PDDuwT+hnQ1JndNixQeT3nt13331X2/Lyv4M6+i2y6FNd0ANma5+xBbhcs6/ah0lhdPE6foFc/SRJZKVfE6oJ0vrkMzjatgNL1yJ8o/fxHe5dy+tiRNyTds7v3767DmMgi4/Q26HgMAoLDp52htBqf2SMDHBN3bMjfI6dL3szQXAIyHqK3PrPLz3JxzNYYfh0f2ffBHzp4SA6YC/GFuhqx/pd8MprL2uyvfAKcOPHrwnc6EeaJxfu+w5O8kcv9O8eTWnwjzx+L6Jb4xj61rebFKgH7eI0g20jB+XT0dQGLdRcWByK7qbfLh+5ngN29C3Rlgbbe53Z2mWxdEUXdhaFmaCJTgO/3q9LO+abgi8VvuwleiIDvTkoanBMIJNoUUhUhk6k+Z1r5eQpSwfeZeMT2Qi63penE/DG7fq4ZEef5+2DyPLhUyYHyecvlAFr/KZ+2JbxdPWaXydpa6sW0b3DXR0mVD/kTvn6CnjDl3RpbGLuBbzTgTCfwpgFBX2rhRH0Rq+jG+XRHHmH5uRPGrjpz5wELqB5kkk6uYzxnr16kX5q+X040RaV2W0X13zHfrQneXSHDvgJ7oW9v/qrv8j16kh2lQB4mB/kArvYM2KKKcJBFsbCEZvRLUWtRmvw373KO4oQymDCCOB+GvkYijiK8ztx+BSUbQwvooEkgQemAm8FZeQMLUja+WgbcnCEloYXChmEpBHll1MymdKUTM6Gfo0r8Aa1rq0QFl/Cop0BQHA5FAA95VMsGHNNzyk7B1nwkGCtEIO4ClyfHkQm2wnuM4A4mQ8aiu4had1mpz7wTA+Jjp+szMGjMZBb3uN0/niawUc7huStU4DCr+vgbQ8WJruiK8N1OGI474LzMlWvY7oVJ+K4d3Jo6Gh6/Ipf9KzOMljOx4o73dPVPMq2CkhTBnrwrdXuZQtkwk9pK5P7gwyU7LXGB1p1FCmrY37nCOWksRsNVsc+uiTHejq2Fz450wwgoiP1d2346OC/dwlJ1xHgnTNtUA9GAAGqrIER2dxumHQD1NlWAz+4/BRfv7MQ/SnKXrQVsivnZXT2WDsO7Jz6qK7lV29lNBDsE0tJQMdNO9joF81I1jwFnBaHH7jYhGy01Z82vCZlq51zMvisDQfevZfCTdg9wQr2/p6kPT84PerRup6MWoH2BMrWQ9+dsRBgkuEdMDC+OWELD156+Mm2k3/y+ZNc38lA6afNyzjR4y64ZLCbDp2MD5981gGsTk6dxPNXP/7YQ9+pCo12EpF6ybeF7RampDm1MWn0RG7bBeh6nhCMnuiMbubDi12tgy9/ff+lYOtJzgxYDPit5NsG9auvfpVqiM+LDugaDw6P0c7h1ZmdRS+eKndrbfTczjo4P6TdfOo7E8tf0SWb076Ud8LZZdqnQZo6Jgv+8SzgFRH1SEZb5BxeA6+65E8re2BE/NEf+mOnovcu4cCrhYHaXybZOmnptUv+Kjqw1bjvauR+HV6zBmu+jyOgrXx9eWTsQkb6BVtS8Y6ehSd5nYAFvk/Jcj8DLYNRsrFN7ZSde2/EYODRg8elK09FVqf8ZvjkC9gX2fChLgyM4aVf9dCBQmigZ2FDmP4Hb4JfcHDIm34JTQtRjGL8UgcDadvKWOuyLZM/evzoSeoxk9zgMODWntUz2oLyw8fYgsh411M7h7zER0ZXTiiDvzaVP7agDHbpPgqvn1s8xkboJmHa9HqCmLbMxkwIgqO6Dbw2hK95MjXBIH6t9AY68rU+Qt8Kfus6vkFboHN9EFnqe1MP6OSyZcJY65m9aB3tF9PW9zPQDMetO0fDp2A/S/Ho8aPY40EGV2edNJ5HBz/9/HP1dZkJ1mdPnsT3HGz+/f/xf27O0w49eX386FH0lMFlmDi5f5KB2svAOwnsqO3D03w7LZYtrfZAH2y9PiQ6Zkd8oq3yAdocHzpBNf0OvgJLh8rRL17qMytn5EtZv+qnE4fIzYO0noKNDdEseDqyG4RNeariGGiTADpiK/rG9uPRl6AMf2qwCl9fNQiyLkakXbSPSmAP6nAmt8pVztZB8ETfy9esyQmZ8IKHbuMNXNtJ6sA7ivjWZ5G3k0N/wdcYmvqWlWY8gpfgYgsGseGFLPwAe3OQQZ+44is2iQ48nfTEx73/kDFRCOJZmWQ2jz9TZ9qFSaPxpfGMzyZYcHj06HHlURfKj02naHHQCV9ObxG2eMY3wW/CBLTtLYFfSUbiGheWx/CrbVWeLX9ta4l8TZ+Opiy9gUejdZC0LmLEvrUvepzxRMc3mfyzKZ8B8t4eX3uUMZ+ANr9qndPTG/c344HwGDrw1wYS4OvTcePFpL2Lr0STnELLR8Z1MIUUpVc5eNnbi5evihvs+E3y1Kfmt/rInwliZfIaSuqc/+vYbRv4zWIPbnYPp9/aUPBoH+qRLOrbtUVk1/PulHrUxzpfgG3SqVC9JArqAax78JMmuhfJZ2vx2FvbfNqogK7y/HXrPYGPUkdkh4df6I6ryOlecEDT9CloDG8LfvFW32xyJQGAX4nCIMLQKLZWkUFZbps2s+LJhwPROs/cS9d5dfa5g1u6UOHHWJM2cRQlDKwwPI3i4PRb55YIFg9mvJTmY5BoDi/Kzz1ZOITShDONrM4o133pMo2i39ECHxoe78qcFaY2TPpgbKHVbSqRHW7R/lUNx9MLpvrhg8e/6zSv1dEuh74mA8toVoPP4MegLWVPj083xzGMOqAYhJWkq/Cwf3CvjZzs+44Bxp+Gmzx4OP5ObI8Pw13KmmBo1AGYx6z4RRsOOvA+kQEQI7IarUOzUvEpjiW1WidCbpFuxzA1GkGDkqYDmNAOJbjb+AI7uldHU+fS3A8vjgg2OKdZ5auTwLbuA2sgVjtLvl+4NdZ2doEffAKagjIh3IYm4AHc4B2+JuBj6WU1UnzWNvIrCvgir1/l0dZRzZNEcINbFPzQ7wpqZvS5nFsKt/7RYitTloNpieDTEcFQfWwD+N0wtNf1GjD8UmYwwxd9SaMv1+8/RZZ0F2BMv/sv6d4P8/TiOAOWn374ofz71tjDB/d7AIsPjbJtDpw+dPT2WRtgaQPwlbf0GI8/+yIwHzfPX65jsH0U1MonfXb4GXvFU+su4SiOzBG55NDZrQmiegnPdJTecGRsemSJG8o1PYwe18DOJG5kV0Zc9RwsyVdmBh5rUlHQlNn0qY1T41wf+Mj34VpBZAsG/uqN/OxynmoNjbabDCI70Y72tHMdj61plTs8aHdv0tFcZLChjZvE0I2BhA7ICjD1eP+I3ds+ZeBim6VBjQ7cSWrDk9X5H1JXaOu4tE/RPZnpnl1F6PIoTzre5U0bgg+PYNgIGQT53XaYP0+uHE/uCQ08BkFweYJgXzudqRu65y/kwTd2UdvTjpIGGF7paLAF6ZPvXphrssKLJr7xOx3qqve1IorGmhif14ZYwfgNMHCJw5t07wzAQ/9wKosn+iCHp8LHJz6PkMlodKBODJRshbK4qM5tPRm99722LU26R881vovPu0pJQ989/tAXhj/wIpzylCWb6H7qC+zIB9/opX1bAljpwuirNrGl10lu+Ux7TNtwrHEXXJLXTzwEzODLu2jsvv2Ihazk2xVBJ/rZy/QpBt/8nF0knhrcPzmuTtHgJz6m3XlafW/fDo7YcnAcZILDJ/7ww/fBkUH1jz9u7t8/7gf601Ft/vCL9cHnpy9eddu6j+P/8PPTnirokxe+F+iD5u8T+a5YfRdQ6UZQz9FC9LJ0Sj/8A77XZNhCzLLNAFQPNZrqzSB2LT5YlODn1Ad7n/oR6b/lE0bX03f0iYSFgqBtnaUv0N9bqDKuMbYwQPBX3JHJe0TfP3++9VWrnuYXzt02MlGdzjUbhEs7wBde5M8AV54nMRZW6WD6TTSKI78GmBeXs8C1FgK6eJi6kjZRd4gXJzh2or/NR4OetSU6woOANzw40e5aR9EFeHmjU5MrvEgfnU6QP7+i/NHH7ljE/cCI6Ia1+lhHreuhZzLFDuRNOXyRw8D/Mm0JRWnydv0JmF1ehI6/UmbaFn4EdUFW91OuOgzOuZ50MNV7AnpDEyxb9M7u3Xs3T1aUG7nR0RfIk6YfkXZ5sei7xvvIPXLQoXvp6obdX1zy8esdrfEfnuYPnHt8oqO8/gg+aUNDOrrqBo65Ly/RE3nACvCOXYCbdNcTwLgn6+gEHyOHiB9R3lF8l8Oc0AOvLBi/cEmbAD41EZ+2eNql4X7oCnv/9J/+417tAogIDTPyXHOStgXOpEqUN4JxNhrMpC8FLxwEEYYwGGnDPPzShDEUUVnp8hnDGKRy0joLjqNdH+cNfzEMHdbwzvGj6Frjjl7KbzvCreFx+ByjqEFNxduuFoCme4kySOpYGNPs+QcLB56VEfFRerd3BgzhwQTOtacvnuxUltCzXxycF319v4lDevLwUR9drkGtyUQwRO9W2no0ulWIGKIjvQUHFuBNvaGPV7yMLMtRRL/RgSOIfUzWYM4glL7aZPOfwWwkTvHABodET1KanXtxjG4aDGOnAw2DTgYGL653HSDYqWc4yK0sWcDqZAW4klAd4V894Bceck5DHl4mjMNQprBbfgxiSUMf0uSJ8uZeqK6SJhgYwY2/XbnAzL08UXpX71JUunK7sENLmDLsShkdEhtNUuHbVq7Yzk3b6IA/DbrwW5yD55cBnYkYiiUEftEWho+pw8EzfPYpTOysT8zKd4DBkC+drkm/90isNqofq+qO4nY6pUG5bQLgK4eiiVaWdd7er/ri8y8y4U/H6sPdwS2f3Xna60OH5IxSOtAwmGEbtuw65KU8pw7nu3J+C55fbcnklUrI6Av1ZEKhOPPbe5ehuyZeAvnzf01gbHzV6a5+1dNaNAnN+IBwnbRMEDMQsOgyDn9egO/2zNAjA7vEO5oGKwbkd9OuDDT5L23c07gutoS3O/vpPDOBsbDz7vxN8PBLOrC1qKFWrSBqPwZJ2lWrKfgt5OBOR4amycHU79SJoKxoa8d6R3LJ65fNzQojfZRmfrVpAyLtSVmrr+q+K4LxiexBAG8SfpQBNHyeKvM//B9+BX4BHXjw6V4AgxbdDD/yhz/wZFFWnDS/orLqYniWtyvbwOS/tiWw5BofTmYdveB6+gl5Bn0zGCEruL40nUG7J/H6jK7oq8PAtw2nQtk2ftC6d7jeS4Kzk4vQxo98NLwfQV5Bums6d03u9iH5RVue+5FtYERpeJQOFm2yuD89vV/a9T2Bs8p93En89sj39FGewqDbk/dSN04ZM0nyXS/HpWuBfDEfYSBny2wI1w5a/+mTPEpCz0RrvTu86v2n77/rBAucp18mJJ9/+Xm/mff02YvY797m+ctXbQP8sNNOX71+uXn+80+b//yP/2Hf+zp7/vPmq/tH6/28lH8fo3/++mzz6t37zQtPvfbSN1t82Utfm4Gjscutjxebo/A/tqMfIb/6FOiNfY5+++Ru6x+0QekCvStnMUnbda8fbVrqD+6BE5SjB3U14drOw8O8F0SX10+aQ0/ozobgZTP0dRk//Eo7Sz46YKtjPORa2vAHfvph6a7Jqg52eZOm7sG4VocpFJjVR+FLHnxdjElQnp0Ye6DFJ3USzqb8pew8dTLgLkxwote2z496khb80wbRcHIc3wXePXuUPzziQT8zPAjgwAu7v/LpbfBc63DbDgT38qd+jA0FMPhFEy58r350+ZTRsXEJioNHOlj3u/UiWrAzYfC+ExhpAjyi8gL8eFEeDFy/lJV9wuF6N4Cvra496MU18g4fg3OuyWicMDzTr/pwjw4YOOAaPvWF+jow+MDvjAHBivQ9ZeEdOQU45A8M+aZ+4XJ/kbbNh7IXcHjSPuFCR5zgWln4f0lLkCaAQ2fhdNDX207+pdstgy/0BeXxMXiW/OE9Y5PRBd6HD2XdN/75n//plcJDWHAtApwKpTTXaTctKOg8pCGikxJGKQKCBhIMahQtuCacShtm4BiFKDfMCvLgHSGGV8oBP6fQzWozS5+VbS/fjaK6jzfOwCSwwscAlySrg+Ak8dgXDTt4ogsNYZX3WJ1saFbZYgLZ0VCxUzGVIzT8jn5MZM7O3630KNJ7U1YxR9d7MaJ1zO1Vj6F9cHJ/8z4dthVChgyXFy7NvgzwPE0TlefwOtBlnIl0otGTxcdjrdoZwHqfxRHqvh8EX1B3G5by8BgkUqAXQWkHr7NXVQAjKiviW51M3dABHYKZRqOh+p2OTJ4wONy3DgPTbxxE5+4NJqfTAVNj1vGk3uDufcqzJaGDhfAwNiJPaF37TQQrX97YnPzhA4/Dp4b3S1hhbFaY39LKNZ23neRa2cmjR/kLHL1lp53wJsDv8XPbzlXcHFuyShw7MdAniU5r1T08NxO44VEa3qTRj7ropCL4hvddvoTRHZvFg3y4lHV9fWRy0kyuklSeLbAQhWa3Wm7dRIvBH5sIr9O+qMYgK5RXuQx2DKiqigRbCyApb1u87FDHXr0KlQ/MsrXipo/gQk9meU/aKhHb9L8tzOUrf5Vhiy8BvHJzbRC8JmHILX0K1VeuDQ7H/gwqbK388P68aQaiJlNKaE/yBbY8vqSOP2XUs62tPlLKDuSrEe3SMcPdLhe7N4g/yYDVgovBKSBPOfkqPtSTQv6OH1SPVsEtbln1F/CtXvkFMORRx2STN/KRrSeM5XLy2NEEONgafsa2Dbq1a/ZePCm3G9ARPGHje+Yen9qpe/5fZwm/dKupY6e2QRqY4WVgxtco63r8jHvXwzMe6QcsnkdueAzyXMtTFjX32vz4hrH9GVyI8IGzEKZzR2vgTJTfnq1T/rZaDK473T7I5qmGTYxsPXU0+bbSmkyrH/Thc9Ldarur8/ceAtnpCn9kmzbhl87wMjKTTwCLNzTlwTn3LZ92Qh73+mj9k3Q8wwMnHOpX/p2kC31fNXXvxLOjfafLromoAfabs7ebl5kAaevefTuMnPweG+27vWk36tVW4lRu+zWSKP+rr79OX7W3+T6TrhcvX/eTEb/7/ofY8sHm13/wB31y9fNPP20eP3yw+eabr/pe8qlv5V1YVL1Kv3a1Oc+g9TwzrHfpV31Pz3b2Nxmc3Ts+bb9Lp5+60m4Lu0GcAdIawFokWL5p+Sgqsr12L7B30u74XGMH9kGP2i3/JB0e9d30yBPvWV3Rpzo1UaBrOhVX+Zt+kI48SbSgZYxiIosOU+JTtDWTOGmuzy4zCUl9aFvaEjudhRB03KMxvLKjsWF0pY8dsTt8KCfdLzhSHMaPdPCZMYixUXfchH9P6+TvyoK2dwUbct+QvAgHdOO9fnYwNuzXhFobYOPKw4NX34b09GjaHzr4ku9awPcsHEye69rsVha4/CojX5Q38KIgXxsThYVn7cDg4xaO9R70qnf97o2frI9POnzuh0e/YAa3cqXdPmaehq2JjTD36JNb2ZFFgB+MX3Di8hXL9gRlKxulx7sNLF52yw9O8K7hcJS+IB9P0ugY7/hgY3TK/1X3GRtoK+DgHb7H14w86hG84H7pd+Ef/viA4V364tcpyJ4Cr7Edu4QTP2CV2w3SBOlkmt+RddoHOPjRCVBqYuEa3H6n7vAj7NLqGMSYYxsmzy94+Cv7P/tn/6STqxFyEI5BuJ/KHwYExDE619Ip0fXgEdFdM9z/u0ETlsKGjoix3cpCe/CLrsEpoyyDV+Gu0VVGnuvhZWhPpbG7y49rgmcL4MhrpWV4WKcZLdn7lCs4vL/TideWhnLww8vw0GF40vDluyGuSyfRtadAXuDntPZjUF6y9h0kqzi3boV+9MVFW9U2ALNib/uExsKQO/nhd687a5WcErnuy9Why1Dpg0EK9IM2J2+gjVeymZjpFPH27tILzdunUZGLrsFUh8FRnSRdlC7Qweh4Vxfj3NWvMPWGTvWfQFfKC912kDoZenAt2VZaJ+7bNLgEA5ThCYx0OMWl54XLb+/xGHh6ASNM/sDANTYC5iyDV/f4vsaTX2lgR+bBYcDSlb7wIuJvN190P0FL4JjLW3DVSVfsLS/tzNnb1nHE2fj6PxS/Rxee0JPW+gvs6NnA3XtO1/fJU8Z9cSYoqy6krzq70ed6Edfq6s2AoY9WQ4uddGU3aHzbhZ4YS3mp1SwbkS7iD075sg3chOZngEIP8kW8DX8h1M4LzakfA9mLy7TrILqXThruymhyhcfmrN8JK/3GlifM9ehyN2/0LA3fM/lCqwOu4DfwEAyyAh449zcd2gR4PlytU5Hop0/VUz9iAKtPB8GQsQejhE9wZLUdqwfF9F6ep/SptwzIOukOXZ02H+FzADMBH5tA28AM7ZEff2rJOxx9cph7cXSszNjTtNUZ9GiTMzCbDlhQZulpPS2xEqg+wWh/6LqWp95dDw0TBREO7dT7NKPDsSHXZFJu6Ah4ATv2BcfwIowO/MLNV9K3E/cGB7kqW+BMoqyggzfAGnrkHPr8qjTvJn711ZfhL/pMdXe7jKdYybN90uEf7z8tHaiDqyjdQFV5BoNvdOEivydX5MAHfeMPLF6mDulBPrl7YmDKwi8Nf4NPGWXB6Q/IIt3kZWD9ojeyeZKqveFLPaGZ+UsXfHpiWuzOzgcH3MhH3ztmFhic6mfcsa/PzyRg+i7t++H9007GBAeDXJ47rMcAar+wd/bS9oPj5PRhTwkNY7HP1GFg8OcDnb79ePY2k/r0V/ejK6fedrAf2MNMoryj+NOLl5u3mVSdvcsYJm3r0WdPMrlyUFPsOBMvfmfslX60ATTogcx0IPjl9qKN1sHY4JRVV3TpXl2rU++Kvb+Mnafs1JGJhbrhW9EbOx6762A7JLvImXsTbk+x6x+TZpDpQKcu0gSgPnpvjYngQEPAh7oeOmhUb6m/uScf+tLFyh9e4Rm5C1M/kslefuG33Zlfc01Oi2PKDH2HQJ2/VWdbP5zAHsjidOFO+uVl8og/fJ4bH33a25zGLuBhs9V5bBVOaXgmF5zsTCA3WzaeUQdwadPSlfULD9nIiB6ZtSVlwBgD7eoPHffo5CdpN2NJfgAMXMqyebjBd2vju4z5Ai9NmeFFdC3Kw0fpxEYtCKA1Opc+9TD2obwgXZy0gRXhdY83PKKx9M+m1OnSo3J+d+kIygjSb28/LNzr4KDXgfUruBbRkXR2/vb3xrzKCvQLDr7RBRj6nHEpOeVPWfSUh48tlH7aP5Rg5ImuxcFLdrSGtmv8j34nDy36Wvq5GQc4tEuYMlNu8O2G0g8eY6pdncKt3G6ZvT/+R3/E90XoGEQAZ8V5fr1/A8DH/ARCm8VDBPkwLLiXLyA6Qnrx7RovZeaviskAgWOdSgHPefit8mKEGqiyaChbZhPk9yX6VJb0GWR0BSHOSsWZOGj0UwEedXNQYNYgyTXlwr/kwVsNM78GPx3U9R8H/7EdT8ADm8SC+Y9ilxEbIFK+BmUi5pcOGJunMN6fISt+31+GXnRilYTebLOKz1yTvNA3GKkOEQz9vueQS81iGcmtTU9QCr1puHQhjPFJcy2SxdHn9GOgZkJnUDX10lW8LY7d8vDPEwNBGuHBsQXpk+ZeHY0RwzF2cAO3wvV9/plI+qu+t3mCBsYO8Ebn0g3s+jLllj/B/+qWHmoP7DnlXINRTh277iCvpW7Ckv8Gp6i+8U0W5Q2e1juE23qJ/uUtW4rji249lVn17B2Km732ow9wySovXQlMZ6MOdF5WKcFw3vSIF3Hpgq7CZ81z8YdnAQ0w7L32Cb5wBs7riZi06iK8tmx4l1aeAjf1VLhEKBZN6asMnGxFGXh8yFJZ1+pu/+5+Bwj027DlQdlr35I0deO9DOkGJbv1eI07fOOF3jyZoq9la3jgB/gH9aUu8TcdhnrKIDCw9lFXZmwEf/+C4GD/sHY2dNm866rTcd7bdPTZ/dhQYUPDr86XPGoULel8kV95i4/VeaifVSYdjQMz0oLp8WPargMPesBA8izG0JmntxYP2AXeo3HGzUjXZCxpfeIZnMLia/FkMORkNmld7YsO8FHYlLd9enzS2IRgkDB8sms6p+tJAyt4j44e8Uf+PnUMT4D5c0/5u3gTHPyzdG17dDj6o2M8TLuQjy/t14CpdR8c82QB+91FEB27xmMHIeGJHagnmgIrwAcHeAEsWUwuZhDXLdFbGHT5GnCThje/7rVJuOmPXzfgkud9VnVWm9amO8FO32Hxx7vGtqLFHtlY+6vI022uodNJS/Qw/Al04OPjcMvDA9ru0Zh6ojP9Jlpk9W4e/RvEq3f24Ijykcn343qCWOsq+tvWe2/8v9WXXQ8NV2n7Kyth9QXeB7yfCYyDbMjisBqTSNvXbf9U3hZHbf3g7t7muO+tZAJ7cLgOZNEutO3owNZC/sK3sWwFt8PEIMcH6E14nRbKltQvmfDriRmZX7163neP+Fk2Ya3H9iGHVzDHZ89fbN6y05Q5z2TKNxjT80doh1V86ESLzYztk5N+6RTv8pz6V98ThLbm82ndRaFuoyMnRJpUs2X9N/nkmehFky2rTsjnyYw+i/2I6GjzfacrfQw11w+iHXn81idFeu3LbhVPs8CbaOmXLiIDPGsxwrYri81r4cQ2SvUuaD/0aFvqtDm2Tt41lvv9weTAqOM7YYyM+OHftXttHm6HfrQvwWP48Rsrri74X37NU1hjLk/Y0DLRgmvRC2/vV//Mntk4HvBFd+33wwueRDYgmmB5lx6O3/zmNy2rLYIV4aOD2nLwCHAasI9/kbf0dFg6bAoe+BfNSBtxpDmsS59Pj2TzoMChHfUTyasN5Z92oDy8cKw2uBZFBGnuwUecVPjS54SRE894dI2+MPL8fQHvdEG2KY+Ge0UeOegltNWXsTAYfZ/6oBP+AI/GIupnsQSPQ2o8yeL7l+/GDz7g1z+ja0wEvzx8CnRDBjSUAy/iTZwnuepFGWm7ZUX3dIg2XMaqszvE4WRg8Ap/bYv8+cPTOK7RWWXe0eH8ols8CXal4Alsq2fLl7aeAqWvz5YvlE4CXKJSdMm/yyv8X/7VnxV6GCxgELhGGKD79RtH44UAzOefNPCUBEYlYYqRlclEHQg8YzBghWFOmjB0CaiyCCaM0uVPUFHwTaVWmG0UBsdcw6XM0JcHn/Shz5Dcy6ML+fApDwY9afImrYOrwDBW966nMXVltO+n3QwgwAw/0yjIJx3u4dv94JsooE2OobE7MRrcg08ZdKYOpcM9+hw4ZdEeHML8Sve3JlfLiAZ+N4Kf6L4ngQW/azwoM/Ux9xOKI7+z9XKX9sDtwsuHe/jwO/qpjPLwEF2wQwFN9ed3oZ+B84pwsPfaBXxbnPLqAFJoPVlcThn82LzrkdXqro/LmWCsCcpNYxxa8A6/8uo4cu967AqceoMXX2iBWZOu5VRG7ikLBqwyysqHj42oD/nKsztwdDM87dJW7s7t6CTprsWBG9knbYJ0ZQXpu/ljz/BLm3rAg7RJVwbcXIuCX/IoI4BBD97WzZY2PQzN/oadDxc3voHzS0brtxOCWF3ffdzS1Vn4oKXj3gV8oWEgPbTZFlhxgmOaBXzgpza0lQEOwTUe4PEeJgc8OLTpkUO5aa/yXUublUG6gwvs0JM2uIZP6dJGRyI66nzZ0PJrfuGxgMbmh97ILoCRNjxJVyYG0nt2sgZ9q8/Aj6jM1LEyfuH3S4bVcS/80g0S8amc/DkG+l4G6CYUA6c/QWv8J3zuTSZ0xAae8AjgRWGe2Hj/DH4dN50oO/JJdw/OtTD8wkOe5RuSF5XT93rfxOB++RqwBsj4aEYAbZ+ZPLTIZVFgFmfIgqY8euBv8Db17Rqca/ypR/wL1YPtw1f0fdGJiXfg+nmDBDhNDNbT/0yOA5OUHg7h6YOwv3+06jB/BlXYtu3F0xKFoqHo9F3lpwcTZwsK3rtim+oEHbZlYu06Um4eHO1vTo4Pr489dhCG7W+eTtlyFm3UV3oK9d3vvmsd3LmnvWW8kIGsp2MWn0zOtE8HyagV+jDQ9RR/fz/tm04vM4B8fdYT/h4+fBSYD5v/+Jvfbp6lH3789Zc9JOdpJpgGzrdv31uHPcVe7ByZARG76ZH26pd/iL7VIxvQ56oDundPD+pnTZBWv9v6ZYfBYasonKMbuJWXJoAdHE4ljtH0ndWzDNK9R21Ckla+uYjcyvmsRPv74Dqmz5SbCYNf/NE93YzNgsUXmhZ12Af7QVda6ykRDu1DHhwmMN53vMWGozf4wC19rOuxBfVae47cjsvnI/FAbunsmV1cP/EOjvER88RRmgE3+oMPf/iQR3fS0KZ/eU+ePGkZTwXhGl3ibXQwco7McM2kZ9ocOcBOWLBsNdfgYmcmkb7XVZ0Zb8UmTa6dsIo3B3v0SXXgySoKePWOJprow42mRUKnXoLHkzx8ux+4iYI8cTfIA09mOh7bFOW5H92P3uAY/Ukf3Y4OuuAXnPCKAjzg0FGObsX6HW03bZlMAysqO/pX1rU018qxVfjohp1Mefili8LQwvfgFdyDFZUdXa2FuNTfnZsTptEEp8zUM1j3ovy5nvuBmSh99IAHeroXPzV2Cf8unpF17z//k38YG1odtQwKwQSkfdqSgioEjLyuFOtbU3iIEUQYBYwwrocgnIPXPVg04RAoUR7FUoqyqwKXAsG5RmvwjmKlC37dy9+lA8715A/+kW+UNPhEwa98OPCOx+EXvglg3IMB6x6ue5nVD9zQUJ6MIwMaZBq8cEh3P3F4YpTDr6gTt/oqyEcTPJi/L8A7utjFL8w1PBPcg62j2UkffuSPTNOQOCKD+XbAW97ADJwo4EMUhsaEgZM+evplCJnSJGtX0PAXOPfVYToFLx2iIQ8KuLqi4Cb/phw9hoPmW2lD2+BBpzt8QJ8SGUwuZ6Gjs/+8R5/mWvTY0SAGD8rBPbLDMfpwzQbwL4CfNjbXo0/313IG30yuxk6Ght9fxq6G5tf3yQwA4KjsCXC63sUhVN40cBNJ8O6FwTn1tltWACd9F8/wbeVW4NCHvt+p/+ELLr/0NO0IvtGvfHhHXtfi5Et3L8/10YEnKDeD0inD2Px2BS9tzxPjZG32QzPS1zbKQ8riUbv33gEayplwCezDatWdu/gweA3/yQdj4Gpbj0FQO61ceyJl9VuHov3iB86RfXwg2vgXpw5cwzG6cT3ywAWPdMGvwZL0gRfB8zXoqZuhQQZPYLQDdjkDHOXhF5UZ/4N/q+nwgZ2J0dOnT5smgkMTX3idDnWXT+mTBj+aaE3ePKna9Xsjy5QDRxa6a9vOH4tc7Wurp7Rz+LVZODSgypy2bqCjnSizfEPyyJAys2iGL7/VgyPJcz08m8zgxxNCcK7x2pi6NumxdQ18db3Fha+pb2H0hYYJm0GOMiMvWDIppw7lkcVA21Y729vlaV34ks9O4XX4iCOeyW+7u7y9u9F3YNeT49heYOAzOAmCTEIf9VMYr2NHntY5Nv3Bg/uZHEUO+gt/6HmiMn2yOGHJk8FYJg6HRwc9BKeLdNGpgarBu7ahjukuJJf97WcSe7G2USlvIfde6tHHgT0dGt94/tZWN0/6zvpOMPwO23C4xf3TB5mk7W+++/HHzYs3rzd7GQjZruhEXd/H0sBTw8VjAkkfrYXw0IOPwqfvD15cnG9ev87kK/qxiMDW1YE6mz7bBGDqRDr98yPuv/rqq+YZRLInfWJpphya8vQh+K8fyXUXfuIvvAPmg7PaWb/xmDJkl0a3PdE4v7bdSkePjah7v/TH36pT+b65Bh6PdO5aXauz2rUK2Ab3Joe+sTk+UD759QsWY/Rz4NCCHz3vbZqMSnc/Mgr8ET9hzCW97SDa4iPd4wessmDQE01M5M+997EsXIOHD/y3335bHtQNGDKKYMQJYHd5Hj79jj0LxlSuTfCPUw/vMnm17Z3ejo6P2qd6pcJ3njyhpgt9Ab+ILpzowusXLRNgefB6+v/h0tht9XvTdob3KSsK1VXShUkTBnZ0I7IDv3igj918k1Fp8oQZ/9Kv4Ehy21HBzKQMPWVnEYX9ysdTjDrXZL3pryaQc3gefYxc4FzLh4ttjA3BL6BNFnBsXBn842X6J+XdDy5lLMTZEeZBkCBfwA84YcqJu3qWLk4AP+Xxhb8Fq2/4/fHr4BToSZ+19w//+A+LTUFMr8pfRgJAJMgI6hCGPvoOEffS5e8SgEM+nK6HqOBaHIHkD8xEeOEUR0B0ROUmXcTrVArlygMzcRQmXRgexbkXdmkL4Ad2l1fXvywvjiEyFvdt7JlcCdJHDgEeYdKHpvtlIGslTVCGbGN0w4OgIXSCtcUhHd9g6EoZdUo/I4c8+Hd5GB2AV98jj1+TCZ3fBHR25R+8Anj0p/OFD/zQGz6G3uBx3/dOdoLy8maftWu4Rr5OMqZs6YprQNajy7EXMgHZ/rfudQ5DVzCQIquOzTVeg6C8CnAPvPzZTqIDXqjz/+BL7Ip1wjigkZsuduVHs7raRulTj8WVgI5yojKr8wxMBoHwgkPH9axigtUm4H/44GE6gcgWGLiksUvwg/tGfzft4yAOc66HF7+VO78TJ0w6HIMTLXTQY1NkHzld49U1GIHcAhjl3fsdmQav+plBBLqjh9Xx39yjcbW3OsRI2IMGUvV1igbQbNo2q65EBh6/BkD8m7IGjQwGPjTFDsgDV3kT+2HUdJDzLgL+hndweFZeHP77rmV4xePAz1OIgaeD0df4YvdoTFCebiaAGT5d0zl8+AAnja0Iu7pTP+S3ZWTaPv3KE1xLm3s48O/wAnhmdZn9CdIEvI8sgnJ406EL0pXDm209Alp0BxbNfrMnZQz81aPAH9lWJ3QnReBMbMnqiYHy4/OETpySPnzgr9++y7XtJWgaUKOpLB7pLICFEVJ84Qi9i/fhMXXe9+uSx37Qoj8+yDYwZT09MhGhl72r1S+gverRAHidxDfbvKiNDOD4T/TA2uIljy7owKAbDN1ZOabjTuQTyWrQ3adUsVW6Mziepxzwn2ZyYcvW5VXy8KQOwmfrPHKfZXJiEsDPmOC1DhNZ3mkGlqepK7q0hcjWUMwZWNYf5tpfp1/R2cF+BtPHtoSlHqPz09PjfrrBRL5PdoLTFqt3b72DnLHCp3USrjoQug0+tPRzfuGmMwM/tvrq5cu+f+VpWL9zGDlMsBzgxM6ePX/GsYSHk9qZQRqdeso4bfS5d9o6EIvthJcuVoZ52+ZtdzvPQM3ks3re8rXq8KbfnHYjX3padnXUCVny2hZTRv9hgEjXthvRl8mFiSZ+8GxbJb7cg1Nn5Kdfkwl0DEbl4wNfPmYN7qeffrpuX/iY9tX+IHDw0BFeuviZSSudskWBnfCVlTOied/b5MGCOlwmFvyFk1/h4QPYmCeAbEofij8w5MefX/WFP2F0h0btq83yqnVDH8oKrsnGbulDOTJLB6uN0w888pQTlWkd0G3K4QdtMNJaL8mHS1n3rodn21tj8cVjS6Bv/XlC63MZ3jXsdvVteZu41Ok98sWX4HXowYWee/TUmTS+Tp18+ijvUyfe0pUhDz7/vgDXBNdwThxayqI3dMk/MFNOuiiQcbesVwha9wlDg+3u9gtTF+R2GOGyj48tp0z1EpzSROWGL+nyRz/i8K8+pYMbHsZnqht0BTjhGB8onT5doyP/3fmakwzd4XkmjPAPb/CLu2HSxOF7YNHmdy0CDW7p6MMJdsLeX/zln14xCgTHCBUaJwYZBNdKy+Cje08DR9kEAy9APkRG2GGsZXcEmny/Avpg0BHQHDzXtHPPwYwhjnC7ZcBP5U0lDU1B/tCXPrztBmnzO+UE17txF27wwSVPBdjHibeBBcMoxmhE8FNucCkDRtoYDplc79aT63e2gsShTgMAQ08jOxruF083Rins0vUrDl8CeLDtLgILJ1xoawz0PUEZsH7tzR960sAP3l/S7soVvHHWcCozcdd+0EJfmv3B0dJaiU0efXB4Bhljj7v8iBN2rwWwArl2aaIHL5pjV/L82i6glOtdGqKyeBCUh1OYdPSkKSe4ljf43cMzcHM9erCdIFIU1r1Ib8rjdQbq2i6ZdGB9Dypwg588eBl+/Uovfjxut7PCq4wA18gKTjnBvTw4XQucIV7Y2gwIRAEOuMeOhGvZQpvOwEx9uN/NR0e6azBsn6zDk7TSi9XeueddJnLxW+okOvUiQSZFtTlPrDpoh98quFPE1qQEntEpXzh8ux+dwbt/uN/OHj+23YCT79c7F/akr3fv1svWDihRRx10B4e0GRiM/oSRAx78CDpoMNPWlXWPniiMXQwf8LZOkwZW+tiBa7HX2zYuDi7XM7iRNmVcG1ijL8CnrumJXx4fM/JNWbrzFBP82MXIPPrGK/2A9THoa/62+Abe/W6As+/HhBZc4OgNL4J2EIK9hk8++sLQxqdf+t2lBY4Olu3hZ9mnAxZ8Pwl8t6YF3NOZBc+u2GEGeUudlW1XDgMtvIBXTyN3j+beyuyXbGRRfoK0pVsHKfBL6/sy7LoHROTXpMX7SN7Z7cQiuOYJZaRZg8Tg8XFnPJA/88PwcZ66zIAm+hx+b2UUvJ/ynqo5lCAZLR8r7eTE05VOTMJHaqH4vEJgR4InOT46rD989fJVBucPNz4CbPJxGBnWe0G+decbTpeFP0i7pguTMnhNiLyj5RuIrQe0rzIxeK8tsvfbnVyIdMYvmER418S7XvhQ29o73sBIMUlgG/3Lb+s8uFNtlf3jp9hkv1G584QmMHhQ78KUAy8YgAtg2Z+6K67YDFhBXcIpr1ayzWe/XTxjP+ypfGagGTjyVK+JtqWNvcCBF/zthsqSwEbCLirhZ/kS7Vp7BTNwaMFdvvF1tXwwnkf2aVvouScDXbi+itxwTrsbPbvGpzj21Ce94UdfPrTRqQ62MgpwKzP5w8Pg5kf4f6GvYgQG/jkIBrxfwbU4PEx9yZ/xpG2p79No2KpJVaD7DVWLASZYnnxqa2Rh58YgmX9vbmewDQe84/PQGv7Vty2MFqMePHgYe171796vPGXhFVwLowdheCa3a3l0Sx/Kjd9iF+iDkzf6Gnldq6PRhaicp6TKyMc3HKJ76RPIZw7gtZdZ4Bq+haG3G4bG8OUeD9LYFnh50uW7Jpt8vEhrWwmcNPeDZ+rOPbLe5XM/PIARwI0+4BfkuR6cU04ENzDy6MvvWlC7kWdwTTvwK+796Z//kysV7+VDyDg8+4g1ZKsRWjhHVgE9xmw3vBrkMDXIIB7GpAsjSJnapmF2ogDetXzw0wjHAEbQoQGfRkz54NzLH/yCa3H4mSBtl7Yw5XbhJ00Y5f0Sbvd3Fyc+8XPY/fgrv4aUSrE6zvF3MvDeCsYyzsExcgq7fLiuw6qLXIYAx6zoWvHSqARwo3OO2rXynEIH28q3LlOHaRwjaT+UHP5sx7DCTtcydUjz0qoGbIWWzcDbwwPupJ7yq2OoToJLWddTlxPwMfosf4k6/bDWgQq7k2bSRReQ2bbl2sdnM04IjtjVVfR1+2a7XIhd6w8fArlcyV+62E6oJ08594l4Equf4Kre5bsO7HXIPX7Jh5YysxXQd8rKS4Lf6i+B84BvOaXf/8ijANY1HJPGRpQDqwy9o2eV0GBd2wRf/QTGiqiVRbDs4P7pWmHmUKrcBDwoU9kSFqtL/uo6oW0uLFQX6WDQI8fALL5vtjV2hTvpYw/D/8AK4CZPZN/48ItXsOQDN7DS0KWz6iGwfR8keWxjyYCn5YS7hSg1JV8NayXsCQzbvGd7i48jJ/YF74CzNfk+2EmHuUwdrk5x+MOvuqCrs7O1CGXwqi2/y2TMk7Cpf4NE8Oudj1V39EdfcLk2cM3FGuhGDvVDEu9Y0LEtWMpVR+SPbK7pA25Vxo6l0wkZOjDL9egYHQGeroTjI+ktFz0bOOFZGbqFw0SQDMrDo174WGnqwISCzrv9MSEtpm0Fz3yQLTQ6XFvt7mcgj/arV69bN6AN1pVlJ+oKnb5bEn4MkDrAsH0q+JShm7imrTzLz9ID3vDETvyWl+SpM0fWuxaWiSu37IM/Q9sE2H3fe8h99R9YvK0yi+aqr0UXSmn4Pkk92aZmQIemSQEdg+uhPNG9dqM/pYMQ4gyrbxMucOiQY+rLr/pFr7KFV5Mhdjd1ceNvl9z4g9917T2zB74eszTgo97q/eHpgwzgjsNnePQEYsvfu/exwwAqz6/yhT3wKWlskWz1M5GNnfg4spV7cvhgtadeBHFvq2QHmaGHdj+YHBn2017phgd1YEVPDaaT8HF8bOE2fXzoqCN9Yb+fxfkE3nZC/Oh31FW/q5eJkLZMV07TdWDFJ31CiPqMAZ7VrUmvd/YeZvLayWb4YGPom1hGEeF7TSAEtsZ/Ks8eyVWe4gs+pY95/eZ880Mmbdqs0HpNWO1h1d+ivZ7yeCKK5wXDF/LD+oBlQ8qQxWSg70EFzpNOcps8Ct6Zcyy+8YI68mTO7/sLbXod3Q/v6v89fZp3YdaT5eFLnN0U6OOrk+vUly12ZPrpp58j4+uWUVcsyISUnmfyAs/YHXskLzp+2bT8j6lD+OBXb5OHL/VCNnB2PtWutIXYLLhpa3gQ0RGmH1AvfpUbeiLY5Z9WvyZNWb/glHcIwjWPuVdmcOJLfSqjvMcxsbrA6M+j67P1ZP++7aSpKC6CrdKj77rZampruS2RcONDVKerf1E37zbPTJ5y551PfpK/fR892LIPP54ENsHvGhfqY5SvnW77kJF54PkFYeocDD/ABnsYSuyLremD8FwZowttLze1r/Xk9qafpqvlM+fJ/hp3e9qpf9XmPRG/fH9R3tEe/6SsMu6nTqe9tJ4zf4C3ytim4ZvO1nbTjJXTXvkSIGuXgnpb9S3AqYyywpSXDs47qK6HB3nK6uuk0dGUkT987kZhfsEOjJDL8q+t0B2b11fzwbY0g6tf/O//3/+vK3vlv/vuuzYiGRhgKJRGETXQrfF1m0UqxLW0MSiCKivuMkwo+QQDC26UMjgFFYseeKsqYNyrGNG9PGVc4xF+MJMnUsR0QHCjK0ifMDR3f+ES4JjfSZt8afBOGnmkS/MrooOf4WnKTf4uLr+DaypbgFe+9Ilgp5IF+SJYdaQsmn7pRp57ZYbW6GDoCpM3YXgZWPmHR/t1CmiJ6mAaol+NCa3dsuoMrHzx76MpwqUjW2KtRj3l5XEK4UrmdUDHiuKdOzfOHezfpzdhl97A7IaBQ5f+dmVXRj4ZpA8tNkru2c7AUbNFecPL1As80sDv8jV0/M718Inermx+4dGIdbxj/zo6dJ0KJMCN7ugPfbyAnfwJOs5OXAILn198OClKJ63M0Jn6FcHgZfS4nPZNnYMfPfodG8GPML+TD6cyIhzSxKFRm+igYNXF6FVQBm7lRKF85tc4rSeVho7VbbyV924NnKd/6ti2hINuK5stsHgGM7/4UHbkI4MnXd7rE+RJF9SHazyCH926NgjlZ8vHVjZwYATldK7qhRThLgPhdOZBrTx4g26dmvIGlkJlzjVnf/k+7TR54HejwE7RhkcZ6fRgsiZtYPHhl5xjh+iRY9nEwgcXGHoaW8Hf3JNDWg8gSB26nqAsGJEOhqZQebYyThnwonQ8uQYPRnnpu/gHh7yRAa/KTH3AIcgn//Aw+oFbmdKIQVmd946dwcunDDoMCIT729N0DdQ9jaFPg+CnzxwL/q4TlsEp+IXX7y5f7j3dNAnWPnf5mDKuBb/KWnSg3yX7ap8vnv+8eZuB2uNM9PENt0EAf6q9fPQNp+CDXxTUw+A0KYHHQqv0jFmCeuneRH3xGd0Fn6dWXTiku215tus7bmZrM1E3KTs6OepkjWzaycXl2rLG999PG/yYwaD00klUd2wIj+xq6m3qGw9iLjsuWRPIDPiiD3DVz5ZfE8irwNntMXKaCMx7RVMf8Mmzjc43s65SHx0swbHVvTBw0sYe4XjxyimKN1vpwWh3fvEPD3nQfO1pdGA8wfBUcd5lNDk5iB/Gs0mW7Zh9ch1YtgEPHcBBP3hAQxoeBHrEF16mbt0LygjuweHdwH7kHx2jg59JBy8OHXjAJrtbBD2p1/ZHL8q5F8GJros7MtqGytboA140lMGvX3DSXcMpVlehzabcT98Clixw3bRv9YbXTJTCK1j54PDBFyuLnlD66VrQhLt66wDaBD9tJnYOrzzl4eqHkE2GtvySW0QDHybu6kZEHx/ouIfD9UR44VDX2o18/Glzo4fdIA2t3Xpa9MPjtnOAF055IpwTBh8Y9QAPelMGfjxLH7gpI39+yYq+4JqO6E4efOTpwUle50iYsnANTnDo0al8fMbl5Freel0JHL0Jq35vxiKuhYje8vjBNz4Glg+RB5d0NEoneMEPLtfKiIIy4uSPDiZcbW/rg7jFO9H3v/l//rdXHkn++OOP10xPYUpyjcEaUa57nGyYoggBw6NUAYwgffIwNdci3NLgpUy/KnDgRHjEUbagnDQ4DGrBcQiMFe+7ihhl4XPuhcHrfuIE8PKESf9l/tzDOZUylafs8D+wfifu4hJGFvDyptyESROkozF40KcbxjLGr76kMZzBNTQmDA+Ttktb2cGhXF9uTqdnMEHWoUGneFFmZKd/ZZQdXeBRREvZKTNp7ocfP9Kn3OABN3gGFl/nccoBLQx+5Ckj3sCtgRHa6IpjD+RwD784OMg5/EoTBjc7lD/lRh/o0IN8cEMX3PAnDA35Q8s1OOV2A9zqVb4gn813RX+bDx/608G5VgZu1+Qc/Q1d5aQNb+4F+QIZIt2WV7Yh1SLG8g2zCjYdA5xWuP3+fh0tHeBt0obuLpy0SReFsSkyi/DoiO9kwDR08QkGLHyu4Rk5RQNIq/Ty8QzGip0O1cp2VyDjBLuCHpwUa8XQypkVZrokG77Qgx899+h0FbzDnWWH2p1g4AimOBMGnp81yMaPsMurNPjhGT2UfurHts4AdcAlzyAZrDI6LAterj2Z6ruHLXszWR7crslOBvWCLn1awfbUxVMGeXSuTHW4lQuvI79fkytwcBoE+FVPwq5tiMI5PsObPLjhHftmq/SLBp7RGD1MlLcb3E+6OHTw5nrkxaN8+Py6HxrVWSI48APjftn/DQ3BpHwWgnSiVqbJacta9RZcfYK31UtL5ddhCrZKOw2O/OjjURlww4N7Orl7b23vkYZfEZ3hWR5epVWe6ir9kevg9mSAyfQdGnUVO61OwGWgAsfI16eX6qGDwzXIN1nTNti+9oEPRgWHxQETqK5e311tky3xS8Pzsg8fgj7aHKZ/wqNFi7OzN1sZgi8AbPHBw9P+0uHx4UG/f0UWOEfu3RfZ0buu6/xqE7tp2sJsyXRcOz5br0khyz0TtMDCRybHO7u2Or8X3XjCibc+xfsYf2JwHt+BhkA+8EOPLsmLT3nq72//9jfplw87MZ0n6cqI5BfYgXttx4Tw3nbQ6ekOfOrRqr0njcvHe492Tfq969T3aCMPPtDFhzLzbs/wM/ToYGxp7BxecOhNwL8g3QLi2NyUt5V1PXFbfgINecLBQXgKv9IEeLsTJH9rkTT6Cy7tRHm8WjDTr5ELbWXYg1/3cKO/S4s/As/PlkbSJg+seK0Xthw79pTcvYnq69Alg0l4FNE0ZeTfvbcG9K4F+OHarT95rkfPbRuxFTYjHW/ywOJpVwZ59K4dmcyYPOODfRV34NCEl8aun4pv+RMG51zLh3t4kpbL2I+0G98mEU50LNKOTivjFifeRGnjp0Z2wb085fCsDDz4VY58wiyogAcLxo6Pt2/X++DDN7zytYdJ8yvC5Z3N2crKHuCb8nSi/C4uC72+K2hyCXaC67lHb+RWduSTL01wj+ehsRuUoZvdPHZuEu4poy27Fkn2/vl/+Vf9iLCOHzDkkI4AwwTBIOp3PHLPOKTLH6YpeFcA+CaOAiaAQ0OQDvfEgRslTNiFke4XXsYioC9dmigM7ZENrHJgh448aXhyLbiWBsY1HH53eRoYE5xpSO6H1sANHWFoSQPv1/3w7Xcap6AS4Z6GIB3v7oc+nFN+yk3+8DS8jHzS4BGGV1G6MuDgKI+bG6fFDsBxiNN4hKHlVxw6oxe4RgbR9cDIJ+fS082+464yBNY+/8FTG0tn5D0GnY00+OAaPQ8N9+LwNnDuB2Zo+9XA8UUuco49oa2zl+8bGwIcgrLDr7LDJ8cPRh6a8AijG7Y/OIcH9KSh7UnhyCMfvHJeuv5lnYsD61eegJcph67IASqHnk5seJ9ABqd5nfRbO6tjtaVL5z7b4QSDGpOLXV7QRm+XB9fy3E8+ft373bVDcoOZgQd+pw5MrsTBh08wonu/wsjZzqLbGdJW7mpzQ3vVFxgDZZMoNIY/A1R82erRb/PEWdOjl/YNRMFwpAYIBo7Shr684YksUzejn9INjHs0wcNNFvai3DwR5QNEg9auZsfmLWpdlw0Pri12BVGvLVTiMxrqqjs86I5+RzdTR/AbLLEJ7Uw6+vh0LYJRfreu/Ab8Gm5kFidc14OYskYs0U75FHS+yuIPL3QguBYFaeDx5xr82DS86OHvl2Xl+V183gyERPyzL/QNsEYeEa2BH91Vr7kXircf5sx9ohZdOmF38HfrXMr5jpHDG/pR6NCQ5uV1v2jyMa7JM/L6ZVt372RSlHt0RgfC2BM4OBbvnpbFv3UAG9zg8xuOCosf7wdIt/ptBd+gzuD8PdsJAvgMRth6twQGjiz1g4Fd2x1vdFiZc48e/tDpOzTJ845Ut6DCb8KWiRTtLR2F90SfO3AogkHIh/gVA1/1ARec6pttkZuPah3AmUjmqW94DUyHF3bRiV5+neLY93nC69vgL3+5vood9ph5OnWfiH/l8a9s6zehcrY1hfctrDh5wpQbn4JHk0R6nXqbAHbq1LUtwM9fPE89oB8ZAeU/A2Lv+Gj7ogHb6B9ePngvOJzmiAaZx47gBst+8YQO+cCMzbgnp7YzunM9cgyP8E1bc+13dCVIGz3Ikw5eMEmd0zqnvuB2rwy+Bz96MzCXTxZpw6ty8qZPlUYe18qBhWf6jaHJps7O3tUWZiImX0SDr1NOOt79+nO4yuCb/tn9wAijO5PzTx+S5t82zy94YeQU4apMaG75hMN2OwtPykgT0bI4orx7svgVBp8wNjZ1NPKZzOrb+vpH7uU3L3+7W9nosbaR677LHhz0TX90S0+igBa58QYfuAl4ly9v+IRD2sCKaRXFQQ8D2/Qt3xMqY3TiQ8idtKQM/cE1vhl+5Xf1BoePIQtghlcw4OF1L4CVL0gTW36r05EDbUH+pIEbeHjjiG70n/KdpP/5X/zZFWSzOkSRI/Qwq5BrSFRKPX+C9AmuR9nKj6KHiSE86cOotIETpE+YNGWH1uCaOPhE9/IpchfvKGsCOJU7OAZO2V36U07aKFXaL/kaWgMvTajSEwa/AI97OOl6dDCwruGRDs/QNpnpCl8MS0Pb5duv8EtelJXmWprrkWMcxwQww/9uo1kre4vWTKbA4QOuoUMWtKdjFJQRh6e5Hj6UW/cBvlpyqzs41I9GL98AELx7OJT7kIY3eP1OgHtX5l2a4lxf49k6BQMtYepBAIMPccoJ7slLTmWV2ZVHughu9COgBY7eOXt5A+tFf3KrY7/gxomAHzreiwMvTwCPJtz4Q0v+8IMH+huY4dEvGZSB268yrg/uZZK53SoDBj9rImLAb9K+ygxO78RZjZbmXoBP2eGdHIMPf+7BgCcLXOPE5I0TH55tKbNfwwANrDxBHjy79xO9lyEYuOhsgOQyOJWBZ3zKTcc2vA5Oabv4TWpSsGlN37YNYWAFep+6xa+8sd/Z4oEWPv0qB046GL8WEUysRIPkk+0AoR3tVi+ehjiOG//nb8+60rl/sFbNp37od/ToF46pC3VL1yZuwtAHI5KjdrctLyprkirgXb4gb+wSbeWnTAe0BpBJ382HSz6ag1u6/ElHY+j4xa88PI2tKzN4wSg3QZ40Qbm5HpnmHp5JQ2NwCvDC6T0GB1f0fptt4tv3Y3KtXuhMNDiwQGFm4R4d5dCgJ/Hvo+Fdn/GB8of/XVi8ggX3SZntPb4dYHH5/l3fJfT+hfeYRibtlB3evrOvYZQH5dY7P9FP8Ozq1jW+5ntu5DMBDDOdMGXkUxjtQs2CheOCjLm3JdE7EGqjk6ukw/XF55+vgV58Bx9hknQRua3+23JJVJMKea2Tyk4XYTuw9EHOWlPS8OQTIL1NImg60n9pE3A0LzBtOyZ+W33Prydx8C556Jw+LUattKaHgd16EJQXV0i5/B/r7uKTRSihJzAuboMvV6EHjwVCC4Xv6THX5SWw8vCEb4eAWL1/8PBhJ28mozgY36odq1Oww5+yE0em3eu5HxuDY/G2bGWiPME1ewA3eEWBnkUHo8An3f0ujYHbxUm/UUXTJ5BfvrZOPmHsEO9Tj/M7afIF5bUJkS2991215EmfvhV+UZqnZ3QnjDyxyl6P38OftjP5yg7P1WeP6l/6kK4M3KIwOlBOnokVPjpJzvU1P7WPNY5mz/JGn9oaGZVXB36HjnwRLwJc8MSIr+8HF5nwCEI7EPT1JmGpmeLcDcoqpzz6o2f04JI+PliUX37/HnhpniqNvBMGFh0yDD74TdCj7eTfjIVX+tLn0Byc4ocecrP60qk36bu2u1vWvd+5Hrnc0wc496JrEX1xcPXbprmW1w+qR469f/Ev/+XVmwwsX7/RgG1xUnhVnKCAAAGiakUDxzTiFDGV3PwtrCB/guthUPz7YIRhtgxv4XajNDDKEcT1wO1eC67B4WvSXA9N5Sf8sow4tFT44PYrCgMjKi/Sh/uhM415dMRhSJcGr7SpMGGMC/zQHdxwgnM9/GiPbdjFtfRn/33rwkAgYnHmygi2rbRxpo49iUADTmn4Kn11j8Y2L5Imj1HHSYZGO57rznZ1YPDrVFEhMxvBn04EfwL8OnPOrLqwDST8aDjwjLw6DyuNZv/yhMIH76101j4maevM7kSEzuBXHh4RTxqAgC64pZ+VZrLY7QF4TFQ39Eb38LkenuCS5rq6TXAPr7bgSZNysxoOZjo898qLYNGhbytnFGb7h+04Vqpex9mXH51xfntyVHRva0NXnFIHOiVbdka+3bqba3S8BL22860nz7aKsZFlX2sLwOxBlg+fk4x6ol14MynD4/Nnz/tOF1o6BKtcrbPwNbp5+/ZV5YUTjx1sBdbpopE8Rujfardsw0u+DeGnP2wlfyYFqx5XW6O/5fzvxC5vBtGCMmQRwLoXQOSu711M2lo1Xw46Ki3vdLs6OIXy3211VPDqpCHJ+CJDaRMltNhSj7pOOyDr6shXux0Z6YNPhYtd9NCX4LAa7SmBQVsPDclfbSb5wpQ3oOzTQdc7NslO1JcX9312YLVvOgvPKZOW23Zl5AIXpvvCrbzAfdhuGWSzeHM9WzvZDXnaXrZ8KEfe1QatyhvczMAbx0s/7rvFhW5SV0Obvuy1x4M0+NCFE52pO3nSdmGmHuhVcC9v4Vx5ytKf9izPtbzBA6egjABeuvxpy65FeeIsYMGzC+OwhnaklMAc6mPjmwPHnpTpBDyhk+jACtLplp0Y1MCrDao7/NG/IN1WqdG3MrtyCviY9moi4ptMJDTJY0N2lwRDdXbWg6o+9LjuFEjZ9a2eO6kPR9JXpp42uH0iCn9o461tZisPG1HHtu1pj+Ul6d41sd0QnMImRLWB6CXMV9b6LjqRlmgrq6PjPRk+PT4uX2yth2REXTfvjy1fRcchWB3xfWjXPoO77S0+xuTQQSpOsZTWrY2R24QLpmsdXn3cvHn5OhOud/V9+hC6rj0lgsU/emuiufS+6nI7DgCXDFt2O1Gr7NrWsqm7BqpbnKUJX4L7kQuce1v77tzNuCtp2nqgm44nspNFW+r3+HKPR08YYK5OE9yj4JCjLsikP+5CRtL0B/D1ncf8muyGwpKJjKGJf3bGD0mbtgZevjDby9Dk8xxPzwdM25J+49dubH7yBfeji9LPr/dplkroD02pyxcAJYe6W7xGt8YEkZEu9Ify+oQjZSyYgemhBrETJ/vRzXn0QYfseya5cE+71d7Oz9YWSAsSy+5vFprQ1ue5VwYN9e+a/aD/7nyNaYyZ2M/IPvp/mP7TCZnq0a4C7QM+beoqujR7qv9OmK242nMXMoK/fDR36XFi9QBmG8Atnuk45a745oTAVsf5v/1eAPiiLlSED3UXqYpLHtyrHS3fN3iHlmsou3iU307Owice54kx/cCzQn7zz8LmLwN6wsDu+tu166ToilsbkU5X5QE/ARiZ0ZAE1/AKv+vB7/eX1yNf6zC/ZHc9vCmvPvFWH127NiZf/TYc9WHJP7l/mry9zf8FF3fOSd1Y014AAAAASUVORK5CYII="/>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4" name="AutoShape 6" descr="data:image/png;base64,%20iVBORw0KGgoAAAANSUhEUgAAA1cAAAHdCAYAAAGGcbPxAAAAAXNSR0IArs4c6QAAAARnQU1BAACxjwv8YQUAAAAJcEhZcwAADsMAAA7DAcdvqGQAAP+lSURBVHhebP0HmGRZdpgHnsjIjIiMSG8qy1d3dVd7Mw6DgRlYwpKCCGIlUuByJVK7oqiVxOW3u5Ko/SS1KEr0ICjQSaQcKdCCAknQACTMDGYGM5iemZ7pad9d3qb34TNj//+8fNVFfLpZUfHivWvOPf7ce9+9lf/wj/6xUaU2FePjlahUKmE6Ps6vGFXHYux4lNfj42MxOuYzKn5XeFaksRgMBjEcDbP8sYUr1ahWq3F0dJS/y3r7o6OoxETeG6tyn78q1R1RlXn6g1GMjRX5K0fVqIwXeY+PBjEqquCaD9eDo2GM0Y5JmAbAmeVOYBgbK2Adq4wnfFzw27ppy3rII4zC6rWwWsaPKcuQrO/RvuS9GOa1z4ajMXsRwyH9H6MzwDGsjMBV5WFdlcpYlh8G94HJ+sbHx7k3yvtH4O54CG6ob5z8czPTtN+PdrsdtdpETNbGY+PBvaj80f/uz4+GlRqVHGVFFpAA+U3DR3QwGwVb2fkTAESev/vks0SAPMt4TwSUdfldduy4ygfKZN0V8pvVNooqY/x4gg4XcBwDdv+oaJtSMYRKlhMxJdKOHqlfNijbLNsTESGD8XfMx3uCf+x9kkgbDIu6yrJ+vC5/SwSTdQpLrVaLHnBZtwStnhAm8x71xVyM1Sdi0D96SGSqgjlpS04jmbf4PnleoW57aT+AtyJiZOyEB4DB7ZBKxoa9HvcBCKSNj1WzUAUCJQvTRQG00TEQPT7BU7iHn+SNmIBbJ2m3DiImKDlBxX6P02iN7zF+j/uhXj8IU9QoD09FDUBlxDHa8r7lJFSV/H7GkbDJ8VE0eFiF8yaQkHHrhD9FUCKOzkwAJWBAQmDgwm9ksvgAaHWCb7RGDSkdT8KTX4rZO+BUQcgM4meiagsnDHfyvOy/kqA26fZ7PIDRwFdjopb5qtwX/7aRwAwLqSqYppRW4JuYiDptiCfvSRQ/oxO1kfDSb/EelQkEJa/AFs9A+Fi92UTMRI7A0nmJAmAJHBDUaXzchqyPxu2wrDLGszGe2blELgCLxCoUmAA5KINE8pj3JAifceoWKZZRtY2LXOqr8e3H50ejAXwDMpRUmYUCSWzqk9ASZILvGpJpV6qUqQF8A3hrWddY1PlNlxLmmsihvHlsz+uHBJAxgLQG7DIiMp6fhJO6/ZaYFEtcWE68JFGByzwSoJqwF3VOjNeTeNZdh3g17o3MS54jBOOIfqU6RqIeMgP1pzrk429xq6pN/PAsaSH9/vif/suj4xoi2keEycjjpKhpBFLk+kwUHCH+Al2qiFQXJx0ZDB6xT9Sj2vG5dSq1JWCl+swPIp/U42aW85rktfnNY7LcMUB5v0O9pkfziBjthEm5tT3TkDJ91SewK5NlmSM+qrM+ff4wAQspn1OLiFfNFTDQV/BQwp19Kcxl/q6MaX9KtfWhVAnGsf+Bae8PBwUOVK3aXas2X8Ilfq3rpI5CfRZtacckX+Uv/OX/bXSAaPf4pKoSCjgiM2PkqnCOtVJ3IvqoJBiVcIEtUZoAzpatVBHne5BcUgBw9PBZIYVy18A6UYVF2QKwIk9hjJMJilv5DLIX3GkvSdlBJDCL8cmvzIcChB29D2rS5tph8JQc64MR3xLM+mwj28seFmnIM/NajoaSUaw/75k3+1UwinCMgTPry0z8Lu9LqKJkQZSsy29Stn9i200y1cPEM5klGcQ/nmWdf+6n/vvRqApx0LOZAWRV0Jt24JjKTEkcO8mn5JoyVdDf3jMN0bOlF1VKlqksXyZ/y1p554QoPh8Oke6SY+EnW8m8fp8Q6fiESxM+OyNctC8Chas6NlF4ZrapAj9p96ii12UdwApeksMhtijKOviUDGeewpYUDDW0LWrTxmY+wU9kF/0qr9VKj/bb7/K5yWfCbV7b1zHxdwFLQfwyr3k0Kz4PJDfv/bmf/ktFzSBaYvlQg2dmq7ewlQm0QFqhQNsZO2e2sbEaiCjUYAnoQ8DAfumWei+BJI/IVYpUUA/LgdDRiXc2BoC6uqbKaDwWK/uxf4QnBoxl/jTASPpIClOXqWzfbyXLdjOvKhdboqQlLFkHwJ9cp2yd5C2eZTX528uizIf1mz+f8bFPidSTlHmp+xiJ8GOyzsQhzJ31n8CbCfe/VJVl+14nEUvG437lL/7MXxl1QKaG0KTKGhsviKYhLYGreD0spEbk6G7XsfG2M0RdjtXqcYSusWI/fVWADWih1dskGzdlnUksWRREck+up8vog27gesBVxG4wgaoKvUTeEmEilU7wrTuv8e33ASQZyk4VdtFkp4cnP0Q0Lct+mc/+VdEoA1Uc8CSChNVclPFeEkHEck+3O+0PSadCe1cwnnkLhu71ug8ZHvbMdkzWNTxBevnpY+P9TlyQvLaOPjgeB9dleFHAVmivyj/8ub8/uru6QWZsjVwL9SsU6NK5cQDJysl4jJemu2qq4vEcE1OYygb9NlC10xPjjVQx3h9VQbhELYGCJ8xjEgCv+7T78uh2vN9rxvSon6HETpfv2jRMUItOdQoFcwL4CdH4P5EisYx7EtnCoj0ZnnA9vz+UJEvYH5CKFjBZvoThmPv212vLpEmgjn6q36Kc6rDsr5KV/aA961D95zNuZdsnH5MELdoopLlst3gGIWEY2yvKg8OTciaZYjzpAhR/83/8SyNFtkaU3Ol0kCZ0NBjtYcPGxWwmkUGn1Dbw/2DY438obQP8megLDkk3O2V9FYgkUHKyUiAgfgSsNKx+vKcDfTSGa66dgEiPtQZxax9O7PW5D3dPL4JAy6jY+E2T9kdJEAmWt57kaLEFAQvjTh7aGyOf+QcQ1eDS5HNdbMsLByRNx8J6lKWH91HHQviwvuwDxD6pxzymvI/0DC1/UvbDZ8IH4glX+HXyQWGQX6IBYf4+4re4tlRZ1pRhEj+rP/kDn3xlkriov3kvxnuHxCsQDqmo1RpUBAdgR8aMpnE6xinx0UuzsbO7GxenBojyEMQSD+zcjpk4iJn+LhKJZGkYAcJutwKE0zDdpR6Ic9wn/jBWGYvlegcVCkeS1/hIZA+q9dgf1ZCqOh4jSJlZTgdEgGuUkyv0IO3MOPeqfIyH5Fp7lME7yBEFxijptvOB1NRBTEW8NYGaV+PphYpF81hnBtWUEc7qiQnwXsaK1F004T1VLkW5Fs88KaQF5jUO9SODUEFKhaNDGThLJPBjTCZ5ktmpiCaKj21RVljyPt/CkFKIoFT/re956ZW5ei3GoGpzeiYazRr6mTgEqOd66zE83Ism147lvTi9H/319ah2tqK/343o7sWwcyC0qEU4C8Jq8CuTcwB8HMvVg2hjQ6oT4/F4E8R0d+go2est6ucnZSYcBQDIgreL4FtCCmR1ogFCkE06a7DuEIymvQyUa1TmtchXTyT3iRI7msgA+UiEyLWz3p+A4Eqo+qpRm0hkmlfcisskAv/pQHnP+kSusBUP+cb18bnVyhQyTQawVqD081vk1+m3Kl0myzZgtAwXsikZxP9tRyYprnOUxcLZjtJpTIjz5xjkv/gfXhnNzy3HbrsfXfKcGe/H6nY7dXCKPpWkMSX26g4KajeriC+IOx4Rg2GQJqamolKfxjFwVOAo9o8FMqJWrydY3V5hW9COSQSTTpK6Oe/RCe/LgUPUrW3oPAxxLDLuo44yZlNJoLe5BXNELRpjfWUWte0t8xUS4XXpsWkPynJVpE6JVVWZzFfk575qm/uq7bKO4p51FO5z8ZyaqVM1ZsrxzcSvLpLEKrw4B5El5wB7b/81AdbrR1NRtpF1Al/GcPlMDUFd9N9niTu+K7/yv/0U9OABCKqjsgb0+mBnF27CI0Pijgc9kN0Do3hAqMcpcEebAHgUjUYjHYgmUtTGu9G7svIuYUAF9XUMV9AuHI5DQn49pGOICXwn3hT2QLefLtk5Ac3Oi0A66ah02aEjEKGaMQ1PuJWKT+oaFGqIPvTyWy9SadAOFGqkrDu9NeCyPa8LL0/jXxDX6zp9GpCnD8NWQXgy1ckz6ymC/JM6fXZCHOtNolGXsxUPmTGdlIJR6XU+t64yJSNlnUWeAd75mB5hmUfJo+7Kb/ztn0JS8Uj67ag0pqlINCkN3WiSr4+KqeORHXV60UCt9CtIy1EvDqhwHGL6dwSx5PIeHVcSsmGA18VN17c2mZI6BsJLZ0NAkij0w9DKzvo7OwpyRUgfOESojHIE04ATMUFdFAChElsimcryx5S17fw9Mck9CVOEHEko8vfREMJm/i5hh5yrMrRNYVde1ELCOERziDy8lqzDew7BDeF8JU5Yfe59kQ6Fso50fvhOh4d+e8/PEQxdwmrKe+YhCZPPsj0F6IQBHfjNsdLP/I//7Wh0uJ+S1ZhsZEePaNBCy6dPwSGoo4YiT2EcCue4DKBLVWSyk0fkS63NPac28O8LQGwQAG1UT8wiQ4CR8x26cqgmvUceKD2lhyfnAl4i2Od+K42ibQAcVdSyXC+c5u8bWlDHMV5jiRwNeCKcPP5WPTm+qUo3ZZvAlwQgryq4JL7DYUkIVCaXCaf9TKLwsb78nCDVlM+B2fsm6/dadZawUU6tlHXwPO0Unxy/PMmbZblOVZsMAhxV6jCG/Y3/5ZVRawLPC86fbE5G+2A3h41qeGMibnmmFnu7OBP1SVRMAYQAJWHwFqFyVPAgtRsiVZWkfXGiER8vczscpOMh46V9EgQAijElT6AK1XDkJCMP+yBcNpAf5HqvNbBap0QIn0oyTNFxvI/oERiL3AIhhXTL6XJrDoFZ5wlCipGFUTTq49HuIL/CYqL8dH0stvcPwEETLaEtlAmEeYQUohYhaoHUE0JTLBF88i1uhCMZ+IQRymcZb1mT194GT0k4mn8IAylDA5ICpFDkjAdlK6//rT81cgTaZMFUXWS2QYnRRwkLaKVS5MlyEsOYSgdAnT5JmR6t6zrbQWmoqiL5m8JFhyC+X14fjZzVsl4kkFqLTnE/iYZ9476j6aYajW4fHMYbt27Ei08+iRfYJD/cWMVb5FkPVQbHULrog3zhgzGY8BgEG78IhtI4gJmwCuSD/8aPooZKH6fs3uFBHO5tRa+xSMaFuPXgVnzL5VPRpo97lRkgLCRAJyCHuGhX7TCin45kmRLxfJLxyGC/hMMxz2QUyhnAZ16fps0tpKvoP/eTqHmZ44Um8a8NrP7Hv+cHXtHzdT4HpiEjBED6anCdSBuH+9XftQllR8MOAWAFbZNcPzYO5SGCUmhAzRX5VSvENHC8IFMiXWRhV7B1ha00JxG5V8Y/9JycZoPaQFzFXkzi449wSrpI3cZeJ77w2nvx0WcfB/nUJ/Hp9jhqNip93HIIRMfryQYyigQxrsJ5op4xJw2Rz2p04+Cdr8V+ezdm0BiHg3acWlyJS+dWYgkPanJyEE8snUq1WD/aioXWZLx//W586vGJ2B5h13OkpsAozQFq4TTZdikhE35DXPuXcZcQ8W+cvhq+GMgXc4AQin47L5f+Ah+dOwltfTmXR1ehXFS++bf/+GhychIClQZUIHRVC2OsFKSUqQpE4Ika0ItKjkANes/xqyOkb3hi85LzbIy8rqUw+JVTIKN0yGBzoNqDfA72pqrCGZAlTCM9RfLbVtZDzPKPvno9Pvnxj+ORAhMO0fFJOTm0XI9hUCxRDCOsy8C1cIPxw/Bmb7z7Tvz+n/zuWL15PzrYwHavHTOT08B3QPPUAed3wWa934jukEC8shfdsdnYaHdgmGG8256DgMPop7Tab3CESjZxKcUSXvuqKhSb4k+8SBTjUZ/nQHZpy8BtKZWJd76dsCykzRrgS/IRkOO1QScjdEcriL/4pptcy6nq9brTrnBPRvFp4g0E5Q2e5ywz6hMk1aqDaEwcxST1+Wn5DIVbOR5oVvIeiohv6gfh+90+5ZFauL1Ow3VYyKn8JvlUkgaLeR/kHWM7Nne24jO//EuxMNqNeSTg2ceW4tR8I6ZQZ8TyURsbRsMZYepBMeunUo/tjfigDSDo933fczHobMdP/8I347Xbo/j7X1yNyZXH4q/8y1tRmT8d/5//9XMxHGvFX/vc12Pu2eX4G19BNc7Mx9/7wrvxpXc2o3nUT8Sb1EIi1GA8da9DHOApcSWO+B4n/6iHxwnhasSfDpjnKIgMC5xFwC2+EQTQ7HWVetJVpw7lNMcGZbr1tfspgk7t1+mQU+bNyVoWbNQdlpGIGuNCnXhdhwCOHkhInzvcI/c4EFpHIlSVk6pVh61obRJK+buJKpocH0KMUcwhyRcuPQ4oVQLbiWgB5AD7oUq1vhp5VbMN7KaIfvxMI073V+P3/MTvid3mpfjae6vxztvfjPfu3c+Yrj45E2++80YszBP/AZcMKCNUAaAKchv055nHq7HYAh08n5qdhmH249uevYh97cTv+o6XUt2eXqjHl371V+O7LyzGaL8f3/+R80hAJ5rgAg6Nw37hOEiwbreb/R7w/NgB6BOPVG2Q6oN/1XFiPqVHOyfy0TqlLZbQ1lVJgvsMYqvN+LaOHBkpJIrbqPDbv/BTI4eSGo3CDValpC06EV2pZsGH4st1qj0hIXlPFxxGyDLZeN4rOuVKH7kqZQriHR1PxGvvvxfTk634wrsb8YmPPx3dwx5eJOpobjm6B/sxNT0Fcw5AzFFMw4JHBOrn5rA0xz3syaQYiH04to7a1eir4SdhEr0o58MGMRuHPG9WBjE9NRWf/+ZNpLINcSL+vd/1cRhiFH/277wTz19ZjF979Zsx6Pbixz/1ciwsz8ZXP/OZeO36Wjy+PB07hAjf/72/HfXei6+8v5ohyez8WbA8jHEkXmKJq9L7PEFI9r9QYYYcrtIqPFXxUSafW8a8+ZuvxDP3xW+aBdKHeajrj/6BH3ql7tggIukIgUQr7dIE7KnHI0COTphUMbrmFhcAU45x8dE25Eg2lFPt+Vh1MDZRi1ffeT9WzuEYHLfjM7/5bjz1xPk4e7YW3/mR5+O1L70WZ06txPW33owLp5fj5rWreHF4eAftmJ6fjX/2+W9A61r8jX/yarx5sxO/8c2r8fXrvXjty+/FG1cP4wtfvx5jSNDf/ZW3YwZCnz1/Karb9+LdO6tI2Uzs3L8dz5ybjWrvEASPx2epb6p+FOfOLcfhwVEs4zxhvyFsM2ZmZ/B096LZasXFsyuxutuOx+ebcff+Whz0elGfmgN547G+vUWoMxd97o0Tgxr7jcCTSeWlJIkH7c+QZy4N0BxLQolmyEJF+e2nCEcKYSgJaXgjC/gsx1xX/+WfHjXqs3q+mRxGMqULT+U53kXlOhAjDLAEyop+y0cOKqXN/GXANzzqxv3378bu7g6qth6H1Xr8y2/cjh/49EewKO146rkXYnLvWowmGunkHBkqjGPce53U3Z996yD+7j/5tXj68tNxZ2sNW7UQZ6bHYn1QjT/w6cvxP/3T34xJ8n3rd70Q//zX3ohve+5ifPUb1+KHvuVyHIzqMYv6Xlqcj/OtNi7+KB2Do247VuNM/I2/+8+Q1rE4PTURmwNjy4g27dfrU8R6zh4QbMPyyFFMcO94sBNVCHS0u5WInmrNxxgS3CbI12xUW9Nx/uKTiQ8ooPEv3HsuJcAxJiOf/ZZUSKFVFlJmnlzrgmAU2k6mRxgaDYhCY1/5xrvxmc+9E5/76t340tfXYu3QtgovT35Q2ia0UdoiPhNIo5/6ZCM/uvsSyI+OiYMExmlOtchwDe6Phl08qW48MX0U29du024v/qe//StRqbdgDjxJpMlRB/V0C84e1ufi0sJYrOQo/kHMAMkkDDHYuQfC+3Fre9uVAPG93/fpmKEPtUEvDg560WxMxuVnL8Vzzz0dpy9fip/9J5+JrcNh7BALfn014kanEX/95381alOzqLiJWKPWIxC7J8fWpvH6QJQMCuGcfYDeKPEudg+v+bCdRFRttHv7sY+9G8dIj8HcVfpzBNXaeouU62ObHDPtUJdTR1zmAIFS7Ari8uPIzqMfxcXgo/B0CzOj91394ZcuvrK+ie6tzUSt0Yr7W5txbbcfX3lnLV5/60588qnFXEnr34RAcV1FxznQqJ2soP9dRFnEGEChJ+PwUt0xvEa888HtDFrvbewC4Vgcjuh25wARH8b08mJ8z0efjnb7MDrYpU4PlQmC2p1hbG7tRos2mq16fO61q6i36QyYHVy+ePZU3FvfjguPPx1Xb1+PXYj2S6++C0s14oUnL8bG5hrqdIX2R9E77sft1U6s4FDcXF2Paxt7MQWM61v70aNNBaAOw/Yg9oRjjSBrQhHTo1SNob5U43p2StAYnOeI+wTcSFbUOmjVJqHqOt1O3GiPYmN/GGu7qFz6srqPFG/vx27vKHba7djudMHfZI5KuEYSWYOIqkDdd/HnUJNhjU+c5sf5oH16HpV/+mf/8KhDPNGFnIfdUewO8di62/HgeDrwzaKJO/4Hf/zFmG/g+UCE0ViTYoqqHevkuowq6g0aYsSPkdA3YvewCWdwn85vo65WYjd6nTauPGoIeA53dtKjPH92CXGsxuE+sczxVMwicc0ciZARjmK93Y2XPvmJ+Ku/8Hp8y3NPxkFnH4SCHL3HqVbsYTdGcPb2Xi/OXzgPwwxjeRpmuPVebBzgraGijo8bsThDh4/q8U9fu5mSdOHMAt7dZHzjvZtx2MHTnZmCeFuxuLSSnOxi0lTlwGb4dohz0mg1owNBHO2ZxJb3UNOm1mQdVS+CQSC4GM6dj2v3t6I1Nw+j4eh09BKJ+2DY2bm5tG2mXPgpYVBzk1W870o7ztO+Nk7NkmOt2n9/yyCKy5/8T/8DPEVc2qk6HcdjQkp2Dwax3zmO+72JpOhSHXedhse6D+LTzz8eg76GGm8LT2trtxttvKFhe5c8ixlITuApVVCVbbylC61erK9uxKv3j2MaVXYF13gffdDd24tPvXAuYwjkMt66uR0v4HDs4VccYdd6/UHMnz2T6uAXPvMN6gVrcNgUDsAMQdV3PH+emG4i9rbW44igdhxHAiGM/c3NON64FQdIcY18RwO8MTzK7fWNuHavS32V6CEB3cpcrOHA6C4DcsziOLi25ODwQKECCBe/oLKg1thRlb4aXBTueqpHFwipKkc4GOOT1CPye7Q5G8PGbOwf9GH+DviEmIjgIUF1FTxNz0/lGGO9gQ2kbQfHZQp9gTFiDYVLLZVxlaovCXUck6j26g9/7ydfuXFvOzY7Lu0lQIMbXZ17iBg6Pd9AzQ0x+Bub6zEYn4oPtvrx/kY3tvtUjn4fAoC257jSwNXuQaQG+hU3GyM+PdyJ7v5m3OrWY2tnj+f9OD07Ed+8uwNyG/HEuVPRPzjIGOj99f2Ym8GGAPRmuxe9sVrMgIiVyWa8+NTF+MYHd+Mnf/wHYvy4Gx9/4Uk6iPuOiqkAmx2amp6MnZ1ONOYWYgYurcHxdWzd8XiLfnVRc3hweHbNZjPde1c9dZBoJzgJ+2DQvTh2NAOKX1g5E4uTs3h8a7kEoYPHN+h1iR8d6TekQWsgXarvyTpEA6nORhvGtoH9/PJ8zOC01AiJlhdmYwZmcYm2XveIWLKONO1tbzhi6wRG2j/UVnqWA4jahyF6qExYIYaOZcIwdYn1XS8/88ocDgKaBS5oxs3tw7i52YkeyNf2HCBBfSxijwbkuC08MugHl0/G/bUddPAg1lElq0jYHjZiEwQO6MzTo+047h/HB+s7sd6fjI+cqsQVjP3xQSc2+pXYxuB//fZePH+6GWjfePfBYcw3CROadRhnEDvo+X/69Xvx1fdvx0eefyJ+860b8eILzyCDqNXlpfiXn/9c3LmzEe3DTqxhh6bn52MLSfnlX/5KzJ2qoVJn4721XmxpC7ceYAOGqOejuHETFxzVZPjRAFkLDaRq/CheoMzSJI7N2HHsb92Jyelq7O51UJvYF9SUb4js7++nNFSQjAYUdtnBOPZPYtZAzvbeLhIwER9cv4dN3UQFdsDXZqytrWMGDuO7PvliVIgvmxCyeawdrce3vvh0XL99Lc6vLMbl8yvxwRtfiQnsrKM/XWyxSyqOcGRG1FX5U//x7x0tLuKOIknXr1+PO4cNjP7l2N5YjWNc0/ahq/hGsd5DWUGMyqAb5x9bjLev3oqnzs4j3r2YmZmOtZ39HHloYOMmWlPx3EQ7VhbmkMLduH7/MO7sV+LHProUv/jObtyn7hkkpo/0fOfjE7HYHI+rdwZxc4fgtoazgYMh8zhy7ZTLHG7gGGqwh81anl2Ii1eejrm5WVQR+ov2D4DptbeuIlm7Gc+0Jol7VKOz81HFHn3hN74eZ86cjfv31vK7i7Owu34QUzMzMX/hDNKJFIPAIU7BHDFXE4mew/bhp8eDrY00BQNs6ZvXQDrS9fhj56Oztx8HaJc+Huja+oP0Xmfo9wDnQLt2d2M7WjhFbRhWM+VM9FOnJnW/0Q7U6LBUHcLevAveYK7T59M2DXp9YkM81BvXUJfDaK2cj/m5ZgzRfJW/9d//8VFjcjz++W9+EHMEpHPRiavv3YlPXGzF7/i+j6FiplAteEM4BG/fP4qrr34+Tp1ainsA8b0f/1Zsz1ps37kVVTjqH736Ftzz7XF3dTMeG63G3/r6NvCgs/vq7mr8vu//WPzVz74bLa6PO9vx4vlGvHlXG3KA2mrFxx/DxuA9v/XaO7jqDWIceinyUV00l4O57f0D1AlOBAa+Vm1EZ4gTgSqW+009uLx0DnJuDe3Qx2HY2TnEnkzizBzEHM6Cqu64txvjS3OxdftmLD/1Qly/sx91gvZevxuTGkDKP/3EmZjC1RqgXaqNmbj/4EE8/eQT8flXv4Fn24htp4ZQcdqcARKh11zHni3ATCNNBPD7HsGphdOpZt+8cQuVCbwwq6GKMRVuAn04RhJ3wMVhNLB5vujRIsDvoTkaEL9GPyr/zr/9+0ZDvKqnHj8TN96/RewxGXvo8Rms7swsPl2lFp9+ciXWMbJztV5ML5yL//3X34n//Pf9UPyJv/a/xMc/9p0xG9vx1TfejW+5tBhbezgSizgcMM7tHbjuYJqgk7rqvfix3/WvxV/6uVejunc/XlhuxK994/2YXLwULz53KQb770Sn2opzy7PxwTevxjH2RRt2sItqgVht7N0ESNjDzozD3caAzqmJqCM8PoQ+k7PJEqwY3sEewSybB7sQDX1H3j2INT05lQjrjw1jdmUlvvOJ03Edj3IT6d+8exWXfRQd1PUIBrTeJe0S9ruLSnWwYLxKufGx6FWn4xq22JEG1WMNtXic3izOgbaeey64kcmevPAEtqgdt+/ewjceooIHsdiaQTMdxAGMkC+B4Ok63KfzZojUQ93OTs8gPkexh0NW/cM/+dte2T5EpLcHsOV2fOTlKzG4+yC2J0/hGe1nRL8xrMXG9l68+c79pHDv8EH8/GffQGW14qWLp2J/F/W0iIjXmrGJK/3OrQEuOsBCsanGKK6gi/d2d4jhUJX1wziGeAags6ihfTp7dgHnAM+zBaC73V4crm3i2YFcOjvChogAQ4MuBj3X+IF045HBSNcW4TOI5Z6G35kjiZu2xTyU0xnp9gbpICit1uV82gS2Gq0Th4c9bG4nNjfWsRdyOrjABAwnmmn8GycjEd3jQRr9hjEWKmuLeGcAYziA7ehILkJFwLdwHtp4ghW8177LwUF+jPbi5t27lMMu0/zTj1+JpbnFuHT+sViBKXfbe8mMDpe1qfPxC4+Dt8fi2p3b5JuNKk5b9Sd/7PteeWZ5Kq6cm4rfvLUbLzxzJZbnx+PFS/OxM7EQn/zoY3Hn6mt4cuPxh3704/EcQefZpcVAjcZsE9cZAncQ/yF6amx8Ni5OIQ2Vbnzlazfjd//wt8chDe/CwQeoUUX9GD1sAOng7PUb94hfZuOta/fQdhMgbCcOdg5QkYQDnWK22pnaX716Ny7TptG+SwveQ83ebytZxTJvV085STeJusshK+wIpYmljP+cSUDKFDudLgkIIQ1+oW4S7Bjj7bSkdm6ISnZypY80VFHf0xDG8SIZooo6cjCg8K9hREdxkI4WKnMGl3wapO7jZNQo6/RHY3ISBiNM6OylGkUsYwr1p1qfaoxHHa9vgNTv7/IcIrYINbbo2yRO1vrmdtzBAz+1MJNBuoPIlV/+M//paKu7H//sqx/Eva3D1NOHKNE5uKlHx0foUIc9UvxB1ABVVUUNHIDESQLfVms6Kv1dCDZBH7pwF7xNBw/2exBiIr79W16MPk6AwZ+zx/sHx7G53Y5xOtJH8oqpGaS1fxBLLeMNGADjPOoXBthxvy9CrO++cjHVm8b+Ju5+h867jO2Aa4PYBYjuNEbNoQE4Xa2oLahBjBocvnmA49Ifxv3NLdTNBP0Zj83eYZxHuvEpUG0jJH067qG6G81GzM3Oxd0H91LFGSc1+daD3KGOCRwS15I4A2D8M4VTFagzY85dWjZg37m/EbUW2qYO89SI9QbH0YNJ+sZ21PXcY2djFpe/Ruix3+7HjT0CaZwUx1f3UdVdGHYaKZsCh6tru0mDyvd++jtGbR60iFPah8QnGOaDPj4+unYWb6Zc+OgajN3dbYzfJAHkFLp/n8oRL7CCRoH58FxArgazjeute3oAh08fAXDzKBYR+QGBdrVBh7eJ/iHCCqK+v/MAJkCdoLNRFonocQ08CB5Q8SEdevvegzgL9/bGJmGCvbiCh4czS7u1JOA03OoEqOsYe0jJ9BQqFIQInHZDQ/3BrQd4iiAYYg7h0hyJkLsnXf51lMM6BroSOdWuq4GPCegJC2ZnhqlyW/U5mIhrwoDxmus/kFpsonXtQKwpiLm3vk3+WtRhiGkcmtX79+IqOFkgOF4BPxONOjapFyMktD7diAk0EpEMzN+Oe3vdODxA2rC7I+BqAc8ksGzs7EBUtMTM0sIrrv87gnISxVm7er2FuhgHGLclUAUUdsHtFZSww8PDVFGOZfki9wDN4PqLbUR+vNmK86dPpT2q44IPMKroIbwcAj3yI0eoB8qOHA3ox1Gnne366eA1qWGO+R7i2ioRhKGxT+eOiPtWD3bA/zic20R6iQNRfRrzngOnOER7eE59EOZA6haSNAA2xxy7eFZK9sVz54ilCHoXpmJ+spZe1u0tnA8Qrh1zeYFqst6cijrwVZrTsYlqnprHSTq9wnU/vTRV8QyI9H3l/v5ODA5R3cNe7MPsi6cXo95aim001DZ1iK9buP+7MO4OeHO5nS8vVmHC3bUNiNRDilDa5N077Ock7QISexo71kJtN2U26piFIcf6NNTSruB1zeH+tte3Yh6i7O6sRW0IggH2Amphd3M15tHTu6vrcZbCB8QZp8i3vbMRj6OO7t2+E+fQ06Pdzbh5490Ybm6AwHbMEMM14MIqrvjU5HSOiLig5fylJ2Nx4gj7OJ+i7wSd6pCuBDE2sVAl1lEH17ZRLLrfEHBldpGnSDqScIw9cWWuIxJNOqeENND1DrS2sCNN1Ng2TlEXxLp8oAPynKGu0b75nRBdyLwuBB0hTcWc3pBg/wgXu43mqOMsnVpowWvES91BLjuYaNRiCkINNBW1fjy+MhVPnoJBV5ppp+rjx9E9XMsAGp6MDzbXUGWzEKMap5bP4kGisWaqtNmNe6jE5sJ8TBGvrkIorH60Fpej32jFBk6bNrE+v5SzA0Pqrp47d+aV3R5qp9GEG8mA3l5dXYtZAkpfWIbXcwRY3e8rQbUaET0FfXluH++sNY96U+GAaIdT5MI6eYaoxWO8w9X7q7EMVzYa04kMGJ2GaevBLVQLv4+Q6D56Hgbowv2+V+QKYb2vC2fOxAYEayOx+3hXGucONkovagRMGnDV9emzK3Hj7r0cZWmhZpzsO728AqF0GHBokDDzXzg1Fy2I5aoqpdNVtTs9pAT3WKdghHvvtQp0O133yXj5/GKq13eu3UT9YxdhlturD6IOQi8Rfzq1szPqoKoOcohuF+naPcSswOD3HqxFY7qZg7m63mcWGnjda6jYaQLdyZhfRJ0fDmMKR20AXM9cnosHq3u0fpSOzXt4xWtbWzBhC6eI2LE1NflKBRXXx2Y4xH8IMrQ/uzvbIMwXRQ5ShbWxFWTPgc42LvJB74Cov4WYDmIHaXKplwOUd9bWUnXe2z6Mu2vrUYHIF4jCtWWuBmqgpx0LbOM1ofsQbcQfj2gWO3OErm7ITRPVmKfuEUjfhUE26egsAPuqkRNyrvG7sHI29ni2fO5CbEOoDm07jTIPQSexpeMO2eB67+EgLc8vxPLcdHRwdBZcmHHUx+3GVYYh7uHsyAyu6Zuso0KRwmPc6IYyTOhyYWkmZhfrtN2PdfoD7wILHqT+TxU7h63cxBbrVcrEDs+tOg5KqDB76lSsoam2trYRhkas4NkNiPorBPSra46VduPKU+cQjs14HPXZx3c44NMAVw7dGWpcQvImMQkTaJrqqYXFV/pU7EIVByVPLSN2GMYrF4jcW1NxhLjPLsCReCodbEedPG06S19iwmCxqwqDQ0Fs2w91OdVwiNRJ7ZnGFNxewc4Rs3V24ZRNkH2I/u6g7ipx9d5d1CWxyT6h3/EYcdBx1rFFULwDEveMbbATrgdX2lxncfHsOZwvvECkYYx47AB1N4EtMiAewFgvv/hMvHv1Xqyuo4Lqk3GP7wMCKtXhVnsQD2DeQ5C9sd/N+GzkLAGI7oNE56aOMOZtpHsMJ2OpBXFgsFkcMIQAdVbMoOObQRCYa2oSqhnzBdJziDkpplNcZaVHt4G90mM+f3op2qu3Yw6166yzA6yHB4Q8VLZ3sI3kVJHAw5icns9dexzleRy8N/Rad/ZjC5tXbU23XnF21owXL17AcFbhPFxwdLhzLzoQLoy/RqDsghdtCzDDRXUINhanUBWb6HilyrXkuYEJtkCVqTpZRE0eorfrtOGE3TH20SE9d6EZR5Ife+Lx2NlrF2v4+O3bIbrjrg+XW1Vljpe5ItV3nBcXFiDODozTTQLOLyzF/sYWHH2Yxly79/3f9tH4zW98IyUpPS84NaccKO9S78FRJz7+1HkkfwfE1JCUSjpYjpsfYRsnxjrxBHHnE6fn4tlnHosH29tolTFiwH587NueR0Lm48LphXjq0nIG9ZOo8fNPPo3qnY+nL5yLJ69cgNkvxa3rH+SyANuVEb71hWfwVg/01jLAr6OKG41qLMIMq3CQo/cD13NgH9ccAIf4q7vgAqdJL7xy/vxZ+uJowxA7NRt7uOc1uFFb0MeIn145nZ7aOghRD3sfjZErdnVZL2Lrbh7swSGIKdzg8+Xl5djB3XR8bv7UQhwSN4Gx3Aqno33E1vTgzTN4YdOosdMXLsT7778PMVtwah1iIZXDTlyYJUbCufhHX3g15measYQLfqTkLi6hqgkRUMcjuLQ6GsRCfSyevXCW9jdRVTof03F2eQGGGaW7vnOwFmcw3k3aPDhEdQ/H40yzHwfAWEMSmi4aRdKx/Omd9YDXwda+eDiqxv39QdzEbj3/xDLEOySm0+nBTHC9xve3f/vHkjn/4ZffjtbxXnzLRz8VH7x/HY0T2FikHkltkuPevRtx4cJ0vPb+PQLpxbh9dyNW5rFVW0j5sW476nNuPjXYJs6V9tJ3AFwkW11eXnpFYlUxlBdWFmIT/dpEDarnplB9586cRhLoHIazQcfQAHhOLpoJ4g5iFe8RJHawebk4hAfTjja328QZEzGPZ9aGQKobRxx8wc4xL9/1bYHEsbE6On0HV5n4CqntYwuN18a4XgBop9vdf+kTH/1obK1vxFl0u8HiLBJVwctsAoNu7ThOzU7XwSDimNE8agY7DMdPE0tVQLrOQfeQEAFpbOJEHRxsRX1hhWD8KLbvbMQEqqpL2dVN2ifs6PJ8Gm7Wlk00a/H6jXtxgAo9g2299sFOnEPqXPK9sDgTz1ycj7euXY3ZiYirN+/Ev/4D3xdjWzfi1Mx4nGsZ8kzGF7/2tZysPfv4lfjgvRvYpmFsrhI4E5L4qtRE3TivSow4g1rEBOBNzsy0YhIBUdt04Yzq4uLCK0qV8cosutvZzYXFBTwlmbsbl8+fjwEiu7VHDIX+nAYpbQjjjPISnUb3xT4c7lYBSpLE0sB3UYPonKgSvR/r5XFfu2DwW8djIzRNt9sgeYLYogIHpZFPb26ABAIcbYyBzAMcDBeK7h8ah42Id/ZiCSYaw0A7AOpISA3JcqnBpEtdQeLBxmY8dsbZ31EsElOpWudnJnHbq7G224krzzwJ8VdjBCMt4J5vOHwF0oZ7q7Q/ImZELWIv7cetnRHS1EGF9fA6H+T43ureAC10GJvY3imYZnrKd9uq8d6t1djrHcWvvXk7NlCz37hKME68pqd65+4d6mjHtXsbORpyiCOGbocJ+qjUc7Fx+y64xTvGxLh20nHNbfp6CPGMaR8SS1W3JEfJ3fyeBtEvv3DF9YwATYCI1LhH0VZ7P4PRGvbBlaO+l+tClkPcVUXXcbkGqnHIt2VcZK9n6XS4QyZDbMIyduc00ucqKSeucKiS2AszzvVgtLk/Q3zRhKOML5wq70GIUW0qmvMrsby0jBqN2HeOB1XskjUqypVDd9a3McgEzzy7eu39uI297OJN3No6gGPp/cxcxmf//LOv0pedmHnsI9Hs7RKn1WMOW6WjZSjjyuPr9zdxww9iDklfAKaVmXpcPrNMSDGPpsAGIpl376zn+OBnvnkbItZi97ieQ1Q7mI33H6xHF8Tfuns/J1inUMGAGNt42NJpBtidQtlFinb3cU4IU85j63Yhjp55l9/OGisAOk/VhYX5V0SiUqFLOo5KUYUtzk/hsuPCOuSBGvqA2Mu9+VwzYVApcfUGm0iOQasc76ypk2+OiLi13WlsywtPXYoz2I4lXOfzBMBXHseJIXh1Gn6K8i3XHeCgNPluQJi9YySxquS5TOsI9xwHgw72tT0wxt3bNzDqxG5zc4HVIMrHY8Owb929StyH7RrS4YtL6XUdQqDxShO7VosPbt6Os5cuxiLezfpXvhrPffJTaIxhfPU3vxgf+9hT8c8+dytWVmpxdYPwZb8HYXv0oxl3d1GTBod4gb4rfZvn76zvx4ODIV7mfSS6FfhwuOFDiHI3RzXurK5mKJFjh/RxBryegkEdeLgPEX370bBlCtyt7+2j/ibA9TDmnAQGx5vEVq7NyFkD6snXgcFvdWZm+hURb1qYn8lpihmMfING9PiUhHVc3K3dHbgpqBSVAxc6vT6TXI9NcAEJXpgSOASFE0Tp3/mRZwGwGTsYSQHLiQENHgY7l+IDTH/QRidPxjRqcxvOahNoujgEliBAxngjnRr83B8CFemaB0fKhxjrfdz6Pl7TFMjf6DtQ6hAVHE3kP47hrh330t1+8ZlL8ea778fCy98ZH3zpC7E6aoL0StwlvhoSu509czZuIB1fffcDvMRBrPeruVRhtz8W9/HVu7jUO/zOFWCU0/E45ntWQkxi+4BhAlU2kOEmfXt0Jurg4fRsLean8ZiHfbTOQS5Hq0G0MVR2E3PSJnzRYVtHqpwZONamow4N6tv0EUFMz1oiSR8dt+rLTz32Sg29f3ZpiQB4G6MKgYjefWksB3/g7ia0dFByFj1qELiICmwiz+emajk8o0PiMP4M3uTF06fi8tmVHG5Zd2obAviWer3u6lI6hh1SalyeNY5DvEtbnXHqnV2MKl6YS7EkroPD9Auua8AWhDK0ZwixVO/CzY1cdLK/vxs1nIA6qnONwHiKeKdW60VnYiH2b9yJD3Y6sYKDcYuAtj7WjAeoFeEdLJyOJpLZRvKcwoEWcVybRjpgKeKe/UPiH/TUDLCr8kFBVJEyNDXatVgs43MX22hnB4Q9Li6aQl2CdxwK7BCVjlXAE/A1HYGAYBsE1b6mdIjmanF/aX4a1dfLERZXRxnuuERi1yUS1KF2134rOF3UYuV7P/3tI8VTBGYsQmstjHVOU2NoXa2rbdKmOIKt7lyZRYWhfxeJg9pwhwtkZjCwQuqwygxej7pfjkjxpfbV7U0QS0R+5lwx9Q7wVTyrzT4tQxidjQ52z7CgWSMAR+rq1LdPp48x6L7PlSPlQwJNkX7Ui1MtuLB/DEJdu9BNPT916kwO+qrWKzgbvrFh3LcPgqoyDQI+qcpdfT86l1+KiQH5Dtejjz08IKbRfttHw8hJVOwQ273vjDRA6vSoCdwuaUC8pI2+c+dBtDAdtudvmdnRC5e5uYRAd973sOew4/vtA6SqERWIqgZpQOB1HBSnlUyqvBx0wHGaxn8Y4IzMTrZyMHlCpl1ewsEgU3LEiTfnQo0jqD2uC81vnQn6iVEntqGi80vF0IhSuAf52wR8BrS+jaE67OAqu0uaNifVHRIEynHPMapImIHhAfW2iXUa6G09Pd9QfOP112KeEGLoMm05GqTpYU2i6mQUN7LKqRnXM1PfyukzcXdjnziohzs+FXXjJYz9CAZDJyTSXcuqA+Moeo1i48Rk64QAB/PEjzu7sQ3czviubq4TQmArKCfCjRM3sSerMPIOnqUuf994kvw9tME+pmGfYN7tUNuo4DGkrS8OUKVH3HNFsYMAJssKsUzcgdAd8jhLYUjhSEgPJpBJFBCHoGbmZhEajAU46qHu57B3DlBXV1aWXnGANd/k49u1BuMgTGlQtbmevU9lHXRyA2lSm07ROI54Bsb3Nxxj47pSQ30gLdTxgLjJISJHDxxL1v2s4fWdXSbWqdbiEG4dz9ldYi3yg0LDurg4twSyICoGVXXj2oQKhBTp6vdJAG66Yqkxhf10sQyaAPXUaE5BICcDZ1AltEkH3TLBhZUGtZPEi5tIjaPrvnjhKEcTZAzxMI8JDUYEonL1JIZfe6qW0X3XfvQIF+bQGqo7gRSJqaq5JlYO37xRFRtDuhB0SL+PUY85o4wAGB/NIB3Ge/tImwIgEaZbDjlFrOFwNLmWoIsIgdtY7GHnDf5lBGfAbaOr5/vJT35ipK508yzVjKrL71zaS0OmGoabfoZv4NupU3BxD8laAoFbuJbOjN7Z3Ia78M+UUjhEDlVKm3g6bTqsmnPiTVuoKjFucDRhojmDqoURDjfiNOpkEwz08LByyTBMYB0DVGWrCVIMEzS0IGILzld6nXnFBwDeGp1uxu7GRtpQR967SJF7Zexsb+fclSt4VZcNPEVXIDlALfLbqBvV5ZmVFZwlNMeZpbi/vhcbBMhOoDqbkMNDqKhxyOlS6e3draj6eivOhCrQNt3A8ggtIw51gMSDtslNkJ1EdFrF7YgcLHcJwCamwfHBqWk8VvBs3/S0B3iWfRioBr4cZHeIrI9HWl1aWswRDHdFKwnldxsCOi6YLE8BA8ZJJGl1azumxrFTqjbtGsDfM64hxpBDpoiffKdYNebUuMbTictTp06l1PnWyggjXoGLVVYifnsPTxOk3sZjOuzRFs06A5vvGqPS5GTXCN69czvufHAD6YYVUCe3bt/JtX9K0ACEOLDbxftSEkWQYcc2hHJERXvcd6B0diZH1pW4TdSgWzI4zNS035UBocaVWO8MY/7oMN5f28VBKNzsI9pr1CdxLmAaiDbCyXHxjkzFfxmY5w7R2a9iNlqGVH0pNao/Z907eI/7aacc72uAL1x/1KpSLyFNqkXx4grdxCdl3dSsOjPbeqVNJxyU3cXt7dGRbdSYL29pp/ZwqffgPDnlEGmSu/bgngMQMlTHUiFQx5QeD6pUiXQL7RGApWTS0YYSBbFda6BNUUU04Uo50g44nDKOqhjDCB9xT0JlZ3EeRhjWQwLxfDsfVeqK3clUIeOppjc2N3NRipsqOoWig+NbIZ1uO1c0+VviuTu1QbNutCMoMqHqsYd6n0CNrm5txtIMxHCYaxJV3T2I/fXdOAAJuuuuW+yjiow/nGZPQtBvNdIi9Wm/xZtLJLQ92jxxpSAMIf4iUru5tZFS44CzeJqZRrpQg87LOQsv4YVX2JqtBrAVs/cuO/A3cdbUK1JTBesDG7IRRbI0ekqJIxG5Yodn2pRFXP2cDc14YzJjIZGXHhtcdwRiYUNsDoino656dawxbQP5VVM9kJhvSwBcem90wHZTBQJLH6kcdtfTQdjcXotZAmsXk+i9KvkuTba9A+4J0xzuuMml105gOvIk46iKHIvMHXJwp8dx9XRc2iB31hhvGw9WZnPdBAh0hW838A6B79zKImqzFVvYEd/CdIrH0RilSyZw/JGmsJH49RDG2QDxOD8/n4MLUzgV/RFmAI+wTj1Kp96wOJag9tVXXsWt/XIw3T45yu56FNsSJ/BFVC89/tgrB4ftHO0tiWQScaXtkhNMzoqmOGKgRVoNQsw5Qoy68YWycm3GOITRa1P/5u7SSg91SHyJIvcYq8hprjKam5mnbIfnxeYefpydrtJ5VSe6BJvVAqm7SNxRekcu2DdoN+KfxNZJXMfxDJhFgH0Zz9nsdqqoEe04P6fEqaaVLldY1XEe8l3klPxOro3oIkaqngns0L31rVRL09jlPDAAp8FZ9RkYQ1yhCZMB/XSRGpeQ+66VBFGynTpyLYlb1e4ZP0EYt13SbiEe5JXGtE9fM6HhcisIYeKWuLA/+LRR+X//139uNICCedYIT31IvwneCqRVsw6ABMm/9SwS9a7E6cKJclOWB7FFHersQlL9rXNSdM4NsuBG3NcGkkcV6Yy4BNqqRyNinCOCTp0G3SXKWY8rilwCpvpxD3cJn8EkdZtcU1i2ZxIWf9t52/C3j8wvYYvfLtwpyptX5hRG686yJO95XX7ccsI8ItAQpzpWMLhrQ6wz6wYH3pPJi3pwz4G/hNVv23bxjUdb+Dtf/aG87c3hwPmtvXXTllxOUcGu/Wf/3X8/MqYqXkctKlJF6MImgICRVLWTVFY2aB8toRyOqcq4n4BR1lT+Lss4u2oHkFPuQTQFBumxHpwobEVBZHcO8N1ll2mKaHgikWc+iVfW57fb1ZW/VUV+m7znJ+GhDicpCyIWBOBhfiU8ILZMZb3elzlNSkxZn/eOkBqv875bCRFCJJ6I4/y2HdW+3+Y3n86CIY/lTAkXybd0PDTGdiWWsxQyo2sYi7qAIc1ExLkFbL3o1p2VOH6MJ4qdXUAoT23UddfqzPIcEhGIIEJtbAJAGJ0ogX77eoAjD0CP2iCvTXGdzyCkQ0wT3HLJsYPucpPPouLIPoBRBlRQB1zGPffScAuKCcvavi8Rk+ygcVcu3rE+PpAyVZVuuM8L2IW1muNsqmQ69pCoPoelsk1hzO+TVKo2pUOkmzcZRrxQxgFbwwLHhMSNs9i2I0PVsdmpiajPdfklkUxOwPrMT77Wa9/5FKoO3FCl7QQaqFwrb4+3CFGIt3BF9f8hiAtVHFEoKio65BkhiVwQUZ5D4iOHpWwmgYR6Pis2OJGbUVl5DXLJ5Gi6134SPlUbarDYWRPbaBtQX8SpTsr2zF8wj7/hdspJlDpEnRiTIy0PUSn78BwSYM/9mshnuxIuz1cBDhFsQGz/RGy+zUHbEtS5M5mxhFPbI0zCWkqJSSglfOajc+LJ0QiTqiuJ6zVtuWA2GYR/yq+wuflIqjvuS0S3ay23PZJgpqJ+8okHiUgbiYc/+dN/beRwSd5QH5Hcw31w7AIzpQcO4XZyB8g1lYQUtQXXFAaxuHeSV3Y/SfQrU3k/1UYuA/BlAvW+HFpkEillXSbz2p6OhC8DqE7KZL5yt5Y8s0oS04ZVaYssq/oVqALO4tur8nf2m7z+TrgAu7hXqMPsK6o0n/ExSbw83OYED+Ax83q/RLi/vW+SCcStkmps5cx50X7RjuWMY/02le3ms5M2k3mltEbRIRBfyXQ1jSA0QdoM4ix3efRRci7PcusfM6RnBMJVMdxQuvT4JiF0E+51CUCDZ3WQ6XPLmEe/Uq5zdlhplCtdA2+9SmGeuwG2i41/+T75jAEHfc4lWbmIh+8GBYqNhKmTZzXVLRjKfaSQKj+2VyJVbZDftOubKL714R1h8+O9QmMoPb5n5cQm93iYu1oLEzDm56Su1EzpehMS0N+HSLZvtJ8buliffXfgAUkVj943vjQQlkSJCz7Swede13GorN+6HAGq/Pm/8JdGblSc26YBhY3l7l2POAoFF3x4Xf62EVWXnGAPjolTjD2yDhFMI4+WLaUEHGUHzONvJVYbWWT0YaHnfdOjbNMtW3M7cFIJg95Uhc5m3VRTHjpmKg4NK657OAKmYq9emIy6chSEOnzpQDjtg6McRa+EV0nLS/IUF3kIAUi3DjWCKu+hFNB2wmV3eO619xM3JO97z98SwGv4MlPmh3jlc+ER8sSQmo37qvXKT/2Fv4xgQSxjgZPMqgV1RyKBivQOBUygNaHmy+dwm+eEOPhaljV5LSEchfA6mwYYU3ZAjgYg19OXHSN3Ph+j7VItObUANDmVMN49iO6EL5wX+U16XTKYSfkrk3XiS2U+1VJxPCEEUj+eJNvIfOSxjeLeh9/F9nSFd+d4Z0HQDwkgcn1+UgDmKPCVOEv8ebsIO0x+Wa8rldJIksxbmh5tZoH7D2HM5/z225AhJctXdHLnrZMHIlaDZsbkghOEuJ+Sewd6n2gphuSrOjvMc0ciXM9dNuaiR2FOdXbSJztsynkzCKFECeAQiUSjR50eGbsYPx0j6fpBqj6TKova8ro4rcfvgpGsQ9h9XSiRpVQIP3kMrmk58xvTPESGWoQ/CV4yWfabukskSYAkFn20lCDk/ROk6noX9RUfCWNZ0HpyP1LTWEf5O9uyfydENL+fZAYa8Ls8aKdoy+kr+tQnzvqLf+GnR9Vai2KoM+XGBzZ6ItYOz7s1m9fJmEiDBCzPIjFlA5RxJxlnR30uonEdiuc4E6asm/smy5gEcNyl2KPtGIw18vWfPdc80PmZqUasVU8VcPCRRknoE87U1roJSgnzCZMm7PmyHMn6xYt5rCDX22On8xlted8YTXjcrFGCWVeBPPpxwhDmc+zzIdKBz9F380mQ0rGQoJZPfFHG75xRPuE6YSmf5e8TxivgO5FErksYfP0nBYYWK//7X/sr2Xxup00GH7iSSACLREHwm5XQUYM4IZIo1p+xhlXBfW7C6C7VObwD52qYVSFU+rBxN0gpwBbpqhYdlYKEuv3Lx+3Y3D/McUEdm4H7NoEIXwNNN9iS/HaFkglXITtq/TnOSB78tPwtcot4SM7Gdp1Isn0q2zcf5Mg6jGnEXSnFSrBmCtTmc79LKcyN98VD9qGQNPMIlQxlvSVcBrqYSWvJ+kzmz8+JurYenuYwFQWLTCSvfIa1jcr/9lOvjFx/pxdUn0DCWr4oPRkdjTCdpSY6gEeiN0NDp+chDgRaX32QL0CfPnqAoa9EF4lzE8W9ylwMa3VcZsLlMTiuMyCfS7AK+yQcSk8flTU1Ooz9san0uBxOSuDIG8e4toj9xORMvsQmwI48+zK3Sa7OurjO93iRtCGdcYzPtQtOcBnDeZpPenMWoh+iWcRoM8qXBK1FtZv3+Yhor914OO+RHFozObJS5nMZuXAkwSHqw7x00BnyJC73JGTCSptlHlM+o+1H75nv0W/xbz0KkJu1VH/f97z0ipv6Oh1fn8Z2gaDj9nYsTsK967dQYYNoTU3GEQb+xbl+HO1txeHGas6u1to7dBbOcvEIn1q9Gh2cAEfaq+5+SR+PUbFNXPNWdx0ut3EkoTGNawqwECy3cgUZGeAiibrHgu8q33JGVkOdGx7TPdWvgbiE8pgNTZLPhn2DZgN4XSDqILvucE3blOypYkDK+OFvXXPXiSitZdignjcPDYIgnoNgviCIBOW51QCv8PgcMiW85snDahLxENDfSgqMZPiA7GS9tqksSQCrM5+ueoYv/PCpefKhOZMRtWfCzOc3fvbP4UuMR4fGZseHsb6+BvLTQyV4MzMItxoq7aHiqgTLLYhip7tU1sSLHJuaQW3RSZyD4YRv2aMuAE5cy3mOhOs9eW09FCMVHJhcJ4JoJbnQWJ+82gG3KlCiTMYpugzmV1Zcreo6eDcqNrmluYyQ+t02qKPkULWCEpOixX0/Piufl06KwzsSP6UlrwvJ4M5JPlVloQHKTfptSwkovTph9J550dd5bwSzqu5SU5EelcSElY/F81u4TupwbtE2HBkZtPeKs0j0vFxIgh5JndnZO4Bt6zFV9Z3dNlLjXu1IEo06xd/DtkxSyfhYLabmWnHg1DqNODXiplsZpY97OIYdB3kQ0pev5ZDRWIF8k0ySxACZAidi0jkBhwUiCyQlUpBCu6yXl/jmXpkvEStSsWVZDzGWUy+uzNLeavOK+kgg0ZlbkWle1Zm7v5gMC3ROkihyFNfmoctZ3vslASXww3uo3LShXOs3Ok5quZIAinnCRbljcGQq4SnrLpLE0nEpfklcp5IS1v5+VD7/v/85mFCvynii2KKNEkT+aOTuIPr1iZhGrR32ujFVd5EKFYD4AbbNRZUtPi6Asb1HuS3nokC8DWqfDGp9ltPf3E8AJR75ei4y4bf3C4RIDBdVatKLzjnemBvv89wg3m9tmOX8lMTKeuV0bJ9qxPWJZbKMj1FK2a5J6VZCE5l8ytyOglMrCJf4J94nz53EVHX6DpVteS9ntWUln0ubEyJJrOyPmsXfwklbfpd4slxB/KJP2Y8T++5z10qahp2dqHzmZ/5zbDGIRO+raiogzkX0vjvrrOUYobO7N1mJS9aw+oi8jZXeYtHhTNRTTlXkvg1802LRONeqTqVDNCUHwULJ9fTOF6NdCpd12VvydiGsrx9l1dTj+2I5mgBXmzwgIKcqeNYfuS1QEVbkUekE8SaZxed+dFX8dkfoEhl5mgJlMg8erhOl2koZT1taEAF4SLSc9ZVJpirrLp/R63wmHN4XvuzPSbKM6tZn2jWjGmFJXJG8lsh6yR7ziyuReY86h1H55t/7s6NBp5g8pBoKQbjaZE4++kZHA+7quOKo28t18B7FlwnkZqwl5dPm0BBAWY9AF8HzCSASK7lcBEB4CCXCJWACybUvMhSeGAg7kbjy7XlTOjE0RQ7qRG2jHlzy5UBtItA6RBbtjdeaIOVDBBSc/SFivT/C9iq9uZmI4IA4h8ualcPY6Z3MmAsfBDMEkGjCnWWpQ0YT6aWE2FLCDz7KGK/AaQGfatN81pPnHnOdL5wDp3WYzO+nKI0Q8PFFdfPGUY/8VO4KmvmFhZhszsT0zHwO6PruVB3Pp+eoBDzpkmVHgJs04HtEZ5Znok5DzWYN1YBq5NptdPIcexdp8ruOm+Trmg1o6T4VuR883w4Wg+p8VoOQRVnagxvHx0Wy4HKPj0dcKCTj9bH4pV/75WzT13qqx/18j9kxMxeJ5tQJiHWXTfewzf3hIYYDyk6p1Mfcp8PYzekV327sx3S1Gyvj7Xju4mzceO1XYu3667G6txk3rn4tnrm4EOcmDylHvWhixxNzGkcCgTwHoqcwGc7dcTsdMr8ddxEmR8ld/pYeafZT5Yu6A373dcrDCcjjAHmaDD7iwI+qz3kv604vEXzImJV3/8GfIcbEVshZMIKGMl/noVLTUPtAZ1VXyW1wfoFKU8EDA6WLZEyj0MhJyTUnltI9Xx1wTY+M4NuX8ZJLaVNRV5pdgq1T4PQ8Wiw5OJEAsvUM/8FnPht7vSYhRcTv+IEfUExQVeTTCSHvEZzncu/SHgJBwqwjL5wpDTyfre3Fe3e7cbh9nxBiPB5fOhUTrXostKahCv1c34kd4s5qqxkbPdfzgqi9HgzWxbbV4v3+NFIpjIWNTWnQvo9shySC+XhflWfyGluQ+MtZDmy80mTJtInUlb9Ta9HeyUC2ybM2vT7c20Xj1YrhoeJhYTwL/17Ew91wsdciz0UoeOogFc6tiRi4AATX4ValsMxXel9yZQuud5+i6jHcjF2xLWd+GwAxAUoblPO7JfeSp5b3jnLPCvP4vpbHXXz8hedzjTkoys0TfY21zvMYglh+u5q2PFJj1t1Z4Py6EkZ9zjgrXZ96ah5ETcWPf7QV/+YPfSxearbjkxfpz4Ovx2PjG7Hxtc/FXO0wuhtX48pSPaa7a/HUbCXO1TbiiaVmrB4iIRDGdnGm81NX8iFUDclrQATHTOVhl6mV+MhvJBuHANwQXtA3ly+4YbL5nUrKlVjihusSXiwy9fLNx75V/8hP/sArecIPbSjmip3XfOV3EjNFUWbWa+GmFKfyYkod8T1ROVUAQFRSInJOqYbbWdZFJ912G56LSTzMW6ubsTjbKqSHOrRNqgzz5Yk3IMA5pJzl5fOVd6/H6v4w/uCPfop7bvzRyjcZj7suJqHTtOW7UMLhGJsv+XkEoqpvHFXbyJ3OJuIjFyfj6v3t+LP/6HOxvHgq/vE3NlCxk/EPX70b9elm/OyvvxfHOFG/+tZarLeHsXz+UvxN7j15+Vys9ibRFjgyMKJOiRrEJNTOwTnkJjFyfhCK+eakpsNdrfW8qmoR4IM/wQX3EBD/tJ1S2DLiGXHJZznYTfKpQjGm7s1pfTmcDyCgBumgMRXPykNkcpo5EQtnaXssxyf3cEeS/DgpCM5AZqGffYXUxTSuo/AcEvX2xMi39Xux7pIw9ISM0sI7m6jj0GD/crKTe26IrK53krxZO4ofeOFi/M5vfynazUtxcw91OdaKmw/uxYN2P46wsz1Ubr93Ny5BDPszhhQ3fRsGJEqosWjHhRmkprMVs80pBHMxVne249PPXZDr4ie+/5Mx6A3iky89HePUdXkK9TU8jGefmQNJ9ZiLw+h1dlOVqZZLQvn7w3NITlxw7qfHrJsO05lHoug6SCjzSHC/R9bD8xz94NtPMsPJM22kH085HzPGMIZxttbzEV3ebGddi+GaDIeQjL2KDxyKS597ONWQpBNxHleiAFhRn+AeTA1h+W4i3g0JC7cg5y7Kn5+rxee/9OWYbs7GuztH8fq93Xj74DDutMfjzdWD2Ko0Ywfbcm+vHQ9A5l04+c5hP04tNuNTV5pR2/lSXKrdic76N2OpMcQJ2In65rsRnXdihFd79/1bGNHDmBjuRW24EU+en4/Pv/5ufPGbd+J/+Fu/htrxbZdNYOrSh9n4hS+/FzfvbMWtOzfjzEItTk3sxxffvx/nZsbj4PAodjaKd6BlKhexugY9A32QWxJskLMK2nTCjV4vxyj9iGDtURF4Q3w+kq0kuG59Eoy6vK9nmGT1t4QjFfZOIcEA/Kf/zg+iBuFfPgURitF0K8lpbsQ9x/P4re4txqlAPtcpqqouPuMQtlj7rWq0ej1ECEYdDezb3/j16zE9fgSRWnHu/Ep87CPPxOXHFuPu29fiqDuM9du3Yoq2bnzwXi6xXr9zI84vz8W9W3fi489fjr/3y2/EhQuX4q/93Jfj8rn5+Ae/fDW+9I0bcXtzP37961fj6oOID26v5R5Is/29aC4sxzvv3cjXc6qdzTjVqsSF5dPx9vsbvm4caz0QuX0jzpy9HNsP7sYPftfHct/egx5SO9iLc0vz8cG91Tg7PRMfOzsbbQq9u3ly7n0Fkvfd+wMEQsBjtAZdRQL4Bi0ukRZfuvaKmRrElyi853CVMSbYT6KkxEmkE6J4L0fpufZehjz85StA25/5mZx8TNnVBRf5qDRnVdPbyRilEE2UZVYmgVK0bUwoszAJKhWNabd0UFQPo/jg9ffjoHscb9/dI0Roxfmp4/jk939vHNQa8d7nfx1VcyFqk5O5VHhUNQgeC7cj3do9jr/2Tz6PJzQiVJiL/+fv/53xUz/zs/Fj334pTl94PEbk+bufez3W97WVvpk5il0I/4f/jY/GN97bisODvXiwthW/93uv5IApAVjs7+1FF4z+3K/fi3vbB3Fxyb3pO9HmuWpsdFwnH/3mL3vlK0o7azE5s5BvdWj2a93D6EMUB5slgM5MmxjtzOmLqPNiG6OcqhHR1kt/fIFXPJU4E4fi6dFr6yokSXs9lltQ5BCdZYaoSugRX/va1Xjv+p34xvvb8etfuh5/9Z+8jsHULZVIjumduMGqAmIot1UQ8PI8ElXlBF5YjmT7jHzp7eSUBjaJ+3W49bA2FbOjNraincutb9zpgBiAhVnc3Nc3EusGVbQ37eua7W78yLe/QDyGXYI7/+Rf//vRIf96vxXX7tyLbz7AjvT6cP1BjLX0Mn1ldA8kjRdLqVFZ9zvVuL5znNsAvbF5FGs0eWd1L3YODnBIKkjkdgzAgdLQIdjuiTC4OJd+aWBgSvcJzvE/HI7jw12QiFSR3+0aRO4Bantw0EcFdnN9fBtGb4O7DrbPXdnyHJJjiQdRqHsIFzx6Dok7izpA4JstfqsuJZRJNSrxvFf94Zcff6U6MRVvvX87h2nWD7uxXlmMX/vyO/HR5y9Fa0x3GUJAVRHsu0LFWST0ED06jgpAeOlY4hjcQ0wI50kBE0jJGzc2Y+vW7eii0+9iwCcHnZxeufDU87E81ScAXY2p2Sk43j0Fa9HziI3dfXT6cSzMT8Vjl5+IX/3SGzE376YjHby/bnz5zkFs7h/F3FwLVbVOzcCBY7OkvYWbl2Y9/OUolubn4/rdWzF57Oumw9hDKvZ29wB0Km6u7qTLvUM7E1W4HmwcOWJiRXYGJDqL4DYJ6BEeYx7oM+5SblOkJvPNFM93ppqo99ow0VE8OBzFAyTVl8bdzufu9l5sHYBTJLpDW/eIlxam59NTHDreSe3WZXMpQRCmh3ot7ksh4XEIDfv283/iPxp1eHgw9K30Ycy0JvOl5INqK476nZjF1//Dv+flfMvPXfvBReztdXILOANR+2UUPhyfjus37se779yJLmVd5btPnRO+NX94M7l2tV+PBVAm0S+dmovtnZ2YWZiL6bFO7HoWSaUP9+/FM8t4d3Di0pOPx9kzl+OVn/k78dGPvwChip3Z3nnn3fjW7/hUDN28a3sz9ivTcfHMbJyabyHF/dj84FrcAWFNXw8iSDvcasdn3tsEVrQFCLlyZibefkB8NmzHRnsUrel67B3gfeI9+oalxyyJLHCUIUSn4wYqOf5AX7Xl2ijCA+Itj+Lw1afjw3ZUmviM49hbmK3WmkuPsE95VxJLDM/mOiSfe264ft1UpxFX7Z47NUXPYHLywTk5OKEqLX0Fd02o/PE/8h+MHPqYB9Be7zCOfPkad/j2Zjv2BmOxQIfn53B1IczHLy3HbLWrssZId2O6hfu8NYyVqQny71FxPTwjqobX58sOGcJv3kiPz9dlfIntU4/Px+vXbscPvvhYjE8i+nDaMvFWB2L1tVMY/mbD3V7wSE8tRqXbi3/4hfexEeMxMwPrIDH/t5/4gdi49RaqqpLbQax2J3BS2hmAzzYi7r77bhzCVO7Sovq4s7kbr7+7ccKI+6i0Stze7cdEax7PkOAau4RbHPVaEyZBk/Q6OWTlnvEEXTE15ct4GvtijE877tuSM1NG8hPR3enE+NRkxouNWeocn4rNnUMIpLvteOpRvu7q2zYDPObm9Gwyju+w+Tqv8iQTTUy1IBiSRfCPDOSwk898298wpPrxjzz3igtU7q7vxpyvd/YPoo3I+caG4p9DQXiRBzS21h2DIw9ig+BwCx2tWI/RUY8ocmJyABcEBNvH+irazf3buUn97rAemIz49qeW4p2bD6KNy/zcpdNwLUEkAHtWlYfUyBAbqA8nFg9ghosEqTUk5Tfe34nv/46PoZYf53M55l1Is75DfpojRqpPNLChTtmMxe7hXswQl1VqM4nYEYFyZ7+d7+46pSK3+5Kf+yl1djZz6wPn6lQZE8Az18LOoqY21+7H6dm52PAUBpA3BW60Y0cQ0w2RpwjK3VfKhabqYHfwdMroiccfI250nGWI5zsOkqv8Hkt7VnXUhnisiinoI1nuxlMFPqUo3RBgc89FB9YlpAcNuP+gJsfFoNUf/JYXXhmibz/xyU/lpovfuNWLWxv7OAzN3J5mv+sLqRg8xHCK2KOD/lVMO5BybfswdsHsjQcbeTiae+S6vakvyb2/dTWmjvvx3oMeHRrGNrbmfOsYD20Qa3vd+PqNrXj9+kZcmMPbgcs2+jUcioNo0ME72914++pGfPbNO/HSM0/E2QsX4tTKMkyDse4cxltvvB3jDQiJFrh78358+bW3YnphJnZQab6KGjgaH9zeTMPd7hLzoM7dYgc0xQ7ORgUnpnt4GI8vwmi9o3jpwlxcnB2PxQmQjGo8P0tgTdy5fkjcWNE+DfPdM1XX3MxMjOM8tIE114XokusgwZzy6j5S/I1rd5DYdu6B9d6Ne3iTxHVY7Y9+7GNok/GYbzUBcRDf+dFnKDOI3e0NGBBGOtzCUdmOUwvTsXaLUIewYBJVvDTTjPs3rkflZ/6zP4i9PwyP+GtDIN82nyDY6x7sRqc6i/6GALjdezghNb2W4UGejrMwM4erOhtHeGMH2CPd5NOL09Hn+bnWRMygHtb3tmJm6SzcXo3Xrt+PTz6xEF+8uRF11MsmiJgDmE8/hbFFot5Y78TNB+34+Lc8H++++oXYJRaanpmKyclWfOpjV/JFtH03lbz/AG47xE5UYwqvU2+pvnAqXn7hJTU9qpxgVwEHeddRtzfu3o8d4D888G3ISiwtLcUhEjA66MWVFy7HffSltqGNM+AA9kfmVE19VN9EdI7qSF4FT/lu9HBjNjoVQoOjePrSIu7/RNy9u4bHS4yK03UEkzpwMELT+FL7+tq9uPz0c/HaWzdyNMi9gc8sL+XwV56OgEZ4sLkVG1vYNxyWc49dgQE6+dbo/ZvX47nnnoj3bt3PjWB8U9Qh5cr/8Vf+i9Hd3Vrc3Mf1PFiNZnsPienGn/iPfgzThO1wrmtyIv76L7wZY92t+MGPPxl/55uH8Qd+6BMxV9mM977yWswsno75s5PxN//+l+PcpcfiCeIdX+b2pICv4rkRZcYPfWQ5/vFrW/HCY7Px1q2NuLTSijlUl+p3r1eLxaVaPHVpBudlDTO3n26xJxNgnRMJusESoO+8GtRwfs3tF3w99WjMNQqoGT1UtUDP4y1cj4FhhvFubuzGPJ3ehMmWUW2nuMYsxsLZM/HkCg5FZTz+5Qeb0d1zI2Pf++1jC6fj8ukFvNAaQTUuOSbgAPu2uDAf72ITj2Du99ePsc8ExbQ5cFkEybci3Q01N8gCxXrK+zDCYxjTd9cP0qvzb2bqDM+6aQIc9VhYmomrV9/Od60bfMZRj+JeHKyvr6ear/zff/InRwsEqffubMDV3xHvvvWVnGoYH0N9EdEDaxz2K/F9L1+Ilccvxz9+cyf+ry9ORuOx8/FXf+6DePksLrFbXUcjTh9goybd/51YBE64s0p8s9uOxTPT8cNXzsTff2sTu3U63n3z3XhsZTr2Kgvx6tXr8dL5ZrTmsDF1z8IbxZ2vXEvnYByb6Nv3jozoVenaqvtFbrq5OAFHuKm+4a8jAS1z5ldud1hIojmD4AaNriA6hKPz3WF3rcEZmcBx+Pj5FowyFx9sjsU6nD7Y3cy1jjm0hFfY6RAKTBNnVSbx5MFJfZScXu0fxptbtn+cW/apkXwPWLs1wAPWw3OzLdNsaybmwKUnBnXQIj2kHEhxhpp44cZ4YAuTMUdsuY4tXl5Ziq0dD90hIE8bifOHGq/8yf/yj4xm6kexdX8tVu/fj6eeejq2127Ftf3CA5SbCX9iGinr7g7jY88384TTQ4zfdzxzKVbmF6JfaUPRzdxV8yYB56CLyOI19lCvCwtLcWp6Jno4Aa2pcbh8PbfOpkeonuMc1jnq7fDZi34OfB7H/tXb6HK8QbxK3CkQQUwCkcBDDsEYRLs5ibZujOeOsyFucYAjISIP2p6UgwOBjXEkYJ1QxAMD3NquVWtQzwg1hN0ab8RlOHrYxp7VZ4G3H8ODnTTornXMlbQ4A5N4uDljDGw12pzH8/P4iW28ZeH0DEefyUD7EDHfIp3ApsIQjv+dwmPVYVjFQxzDyXC//E9euULIMBc7G25M2Yird27kITkGDe7G/eJTzyB/o9jYXoMhjuLa1ZtR/X2//TteWUIOLjzxNIZ1PDxfpDmFyjgc4JrPxe/4wRfi02dn4vaDzfjhb3sunnviifjyO3fjR15ewdProbshHLZkCruxemcNlYUfBMePRnXUx17MXjwfx02CXaJ+V+v6gtuhWyCgJh+s7eVmi1vYjY29StzfWouttc0YIqlDnAHfyfrCTe7tbcesG4SAxH2Y9f0N4iPgcxB6gEvvSQjuUeirMk0DVmUM3aQNcgOsYwjppF9OsPJMZ8AldC4SOiLQJuyMHsh2E5P5lZXYIYB1ar4GV88QE+VrpiCseCcAPsPjarkFOOI8NzUTdZwi3+ifJLh3l25fFp/ivlLuZpC27dIA13Uo2Y7SnAUnfQkBPGsbmzhmqNotAnW88Bpm575bRnQPkVBXgKElaLTyyz/z/xuNwW1/7G/+Il6O7mM3ho3xmMSDckeUAVTOI5Do6BFqyXWohVqCeeh6LuulwtER0lWdIh8ekdsA4SB8+jtfQjn2aUiJ6Eb70E2LPQGB0Baiua/6JOIvR9ar2IlpuP64Ftv31vLeDNLgmJtv3K8g3SLQ/dY3kKROz3iO2kHwEkiS4+ljcrpDU26Y7/UUXHsT1SIRV3cPCQmIq0CIB87ME5y71y0dI4bDXrof+/xy7OnpoUZdy76J43QG7eAkYJc22uQZb0yB/H7M4u25mV/j6BCbCeMiUNt4gXXwKVFrxI961FtOrSCpaoAKGgWkxo99Cw4RfdCDXofpN3a3k5G0u279Yxx38fwKmmUitohhPTOsenNv+Mrn3rqOnsZeAPyx3EvGAQTyPA7qI+7CFBoIGg8Qu+ieO1czifivQhhidK5ncpuf9a3NaE3SuRbl8O7evLdBR3HXV3tI4BFxyyYInMsYaxd1NYW35bpxt42775jheD26OAsygCP5X1q9H3dXt+PJU6fjF/Hunjh3LjdPcRseh7in3OiE8uaF+fFGIRSBvNbCTf0P4cr1vX0kt6M/FfPACCfAGM2Ywr5WG0gdCHEUwjZdNu2uNUPqFCdLUwtx9sxyfICJmIEITh05VJSTouBGBwGdC5pRX/w5IP34dD1m6gTxcOwErvk6NvIlkP2MO5jS5uOeWER7G/fuxSxuujFZrwIzdIa5P6P7Z/kCfLM2CYGHuc9i31GU+ZViQ2MDxS4dc3/0OvrWcUJEBWcBrwwAct87nmE20h544SZY041W7pE3gmMeYDiPxxrx/GNn4CBX8HqkEcEcetoRhfFGDdU6C0I9OaiDmprMje6tTI9KJ+HAIBRCOAdE6BhVXGTPGBnIRETW24c7Wa4KDPp+6nXfCvHFBQdPXQ/iYKp7wnvtOBsiRs6xOIPTcunUQszWKrGA6hqMarEG52sb5Wg5v9GiL+DDRTzX11bT1t24vxPnVrCto3HggkKo3hVCl4FnoyBhPaTPANmNVFYWzsS9g8Ps74B2DoFtC1tam2rGNRgv3wtD7HqEIotzc3EfRnR7oCU8SAefH7t4LhaR/Em0zjy4a/GRFZzyry5PT71yujkdq9iFU3DOffTnMm6jm0DNocxXd7biEp18sLYes3DLxvZOXFlajtW1tZiFuzz7qQmqN2j82bnpOIM+vvvgLkHfMBZnZ5KDXLwy1fQU73FU5yA9n/H6dJwlv6PLDl1pRF2rrh41mM11ewSk11bXUx2pTjTY83Rw0rkgkOQefK7zc22InlAeNUunWtiLDtKZE39IyDGB+3HvMM6sLOY5lM7KjuHsuJnIIUj21R7uoBpdryH+kVyIvbSIPYJ4S0uT8e57V2MOl9+pnyZaBRmM09PjBLBTMddEBaMq97DFzkhroybQSscTw7gKoZ3mcEzQ9ZmHmIMXzs7R7jD2Ybfb+9tYj3qcmqnGMRpnH3WqfVpAA4wjsfyXsLm3exU38ZVddKb7CLmrmSt3nN42flCfNglKD6C827PtYngbIMJjkXL/CPKMI1lj2IOjLkhp8MHBcOu5Jo7K6iaSBgHmFhYzvx7VxMwpIvZNpHOCeG4nqiDUtzic+/EFCYew8oUACOC4mCfqeDSEXN8y9iAInwQRnn3SRAVSNLa2t/J1HmOp1oR5VM3YXyRK9TaP8fcEoTMzzYjOAcRxmMid0dwbsXiv1zWSVTRKAyR5/NEdmPbSpUtxelyTgNu9thunCS9yhziYRW/yPMzoiMv2ALU9ORP3YKx9VPShWojnTeC+h730tIgO93/bt1yJu/c3cOXxjOem0pFx1wHH8tttZ48PYnvrIE+qqwHz+3fu5V6GLm71pNbq5GT9FYcL9/jhxJz7DR0c7kXufoxYDrFJeQgzMYbDPfu59h3PBg6ZQrl4Xn7H+aQx3H+4/8E6Li2qbIfY7ACuffLyYyAFNYoEuNRqYhxOBvA+DOA6PyP/cRwZ1wxOQnT3Yzq95IbEHqqG6qOM7nrHbX2Q4H3sz8qpFdqrxulzF+L+g3vpXbkp1dLUVLrIS0sEszAVVgiHph3LBLKPnz2HjXEqBaeIQFsvq01f7qwRqILcUW8IYw2Aaz9d+SkcpdWde/HiC8/h1bkrWT8OCZonW3i2eL86V82jA4hUhxGOQPx2EZtBzDyhHA3wzvWbSahZAvHL5xfi3dtb8fJjZ+P9e+txf22LsKaJtLZibVMHqBXL01U0lHY7IPw2sVkjTkHwBt61jFldWVx6hetcbTNDpcuoiUU/00bR4zGHLq0iLSvLZ3I/JjeRxKikitnDSTg+JsLGDd9C7agylCSlwYWjDgK7KeIAtbKNm+pJoRswRZuyB3hV0/OLcf32A34j6HRQQnsWiS8+3rq3int+mBtO7qNe3BPesxy1ncWrNSCTyP7SY5dj9cF6rpPw1KEXn7kY77x3K2Mqh6emmlPpBm8B+x7B88b+UdzeascOrtsOSHYiUKfAaRuPoBgimdXxyXAENPh+Zm4UH718Lq6v41xVyY/W0CsllMRxGUQdBA+QdHfpcUNi92XvYcs2t7eTANon7XALb4T4m5i0GWNIi/Nme7udPMJddb63s4EqJe6SIWC6M2iyRWzp9PRk3N6AoSBStYXNcqtQd3o+t7wQY0iQqtCX39xQaxrV5NF767iPfTgvYxhUi8u35okZ9uBcZ2txj1BPxZZtcqpvkrjTygFAqOpcxAkl4Ui+UFNQLs4jOXfpoGplG4Joq5RyB0g9qGZjz71hayntuZEk7U7DYTo07sj22GOPoZ5WczTcgWbTD/+278WeVOLm3fvUgwYAFsfhXGdyD+KOKsP41o8+kyMlm3inExOEJ11cdfI5f9dq4DRN9uL5J07HY4syQBdbPRHvrbbjW59/Mi4/8Vgszk/H6YWVeBxH6vq7V2MP1fXxF56O0+fP5Rklz16+HPM4IOsP7uRbNTOo1tm5hXjy9CwmYDeP6tigzPzyTFxYqhFHaoaWsMvEdwNc94N+vv25j3N07T6xKzGkIwKVs2dPj9K3J15pItKOALhdmxN3iXjUlAv57bgTcx7/6sCOe/rN4eE82FyHXbSDcMJisW2bzkLuRS7yUTkV1Kazqi42cTrCY/OWIe4zp6bjNu4J2DT0yOThNI7buT3QJfT6m6tbcWUFTwlk3rl5L4dknEo34DyCc31ttg5jPbk0A7NNx1F7PaqV8egcj+VZJA7ZdPt7dJh4EHrOzyKdwNQfNGAuYj/ywuvU0yNWAz4YqY/EuWoWFkPlDQJrEa+9txnPLaGCpqZjY/M+TLOEBA3i6p0HsXz2bKzhaH3kIy/FP/7lz8ZHn3sqnr7yfNx97+0YQag1vMGt9Tuxt91BHbfwbHHCHFWZnIqbhCOHxFXnL6xE/2CYE5QP1jcISSbjABPkIEMunIEhc193p65hz3j5+edywSTGAo7DPT11KnYAYgoVkwtOIIIL710BJTejJfHA3GyKADTLcJ98Est16NPoXI+Sdbdl1xZ4pqRSya0MppeJOfbgJF8H0uepUbZeuGM58Taf517N5iohvP+cxm9RptWaCk9ZPYXtmkZ6J2Em325ZQ42O3Cd30Mz3jnVKZmE6A2QFe9hBI8AJYxXiF+yl3uYq9kNGqONw3EU9+saMjIaRBC6kbtTH0PdRqcexOHUct28fwgD1WHQDZWC9eNZDbPDwzs/GF9+8maHCv44jsbt6KxYmh+m5Ptg+iIXF06kl3nzvZiwsz8f163cIWwi86a6LaGfmW7G5tokGEscID7A7mp+LVdUcdKA6OzvzijbANYEr6E8Pah5RqXuzyr3ajGlEGlzhJbkGw+EPuBlKLUBEl2jlAkQ8KNWTh2q647T7ari3njGQC2lcgjWJJLqDjHGNiz/nZ5fR/bisVdQuea3fkfLrd+7ER1/+GLbKFUoHubIHLogDvNM2zHGdAPU8wfEYRPVgtVzujbRUcWSqwHV2EYm99l5cOnc2xgfEOEjM1NQknioBcGWKUKIfC62J2EWFrpyZCSIJBGYuNne382CxD27fzzUcMtTa+n68vyvMgX1dz/Pv37u7g1OwhwmAiL2jeAz155sqD/a6xYb9MNe1zUGsbvfjgFjuFmGP82AfXL0GU+Fl77rYtBu7lHf5m9si9Q66ceXMmbixtZWeprPLNezWwR4xKbTYw7FKydLNdfHLglMH2ISdLTyRVh0pw/sjcj4zP5NeWx7dir7Sa9NOzYAAT9TWWCpxszgMPaTHDf0dlvI94wG2UHvgoKruqwvsH1s5FZ5n2FWi4QLsZrjGXcXjS+SnTl/IIN1l1O6RkcYbzh8jVpuoEfF7XC7OzDjOQ4XYyKGYXIlFsH3u7Pn4xutvxIO79wg0l3Gh6/HWzfVowUh/9zeuxrOnUWNQ5wzB8ed2WlE/WI8nLq7EAaqt397Ps00MU27eWY0ekuWilguoziXavHxumb5X49QscRZ97R8Rp2EWPvvuKqoKVSoj05+93WG88f67qL8OhL2HdGKTQfqEA8VokAPK6Fm7Pl+HLYmhw9UqNqM0hPJEhX3okAMW5MlAfX5+7hX1kkZ+RSRjknTdtVl9jOuZ82dQPZO5/bcel4h3TyMLN5GUQyjunJLvXZ2Zb8Cd7dzK1Cnqi2cW4tLpxSTq0xfOx2mY4fFLZ2MGW7SAbm4Rb7QJCgnsCDAn4gDPclSH02CSHOPDVuzTQR0PRzkcVXiwdjcWm7U43ndTfzy9e3divHIUl07Nx4Nbt+Lq9dvx8ScuxBFe6A7cv0nn7+6so4pn4iySdvubX0blzOXY4nBzLZZmWvFzv/KbcW2/EQtLrbhBmX3cZ3eEvr3ej50jj3h33/apuIVX9taD7bi+PYi7G+5oXYn1Nk4Tdvh94qezc5M5aXoDmFxc5Ii/sZYnKRgONNFQTjhqcw0dEMfcTXQf7SFe03eAkO7l7m+drAwrwLWpOp3e4BDkTUNpnAAQoofkG/EGiE4gqmsfrG3kAO4+XpwAuMDjHBJnvLOF53JuES7Gnqj/n754LprjPTilmTEWuIefHKXBrmGzfKPeNfaqLzc79pjye92xnP3VA3W9hmORh7j6GdhSp4Fuz7f/YKytPaQZ49yCweZm8aLQkh5eduPa1dxdemqGoHN/LbpIY+WY+GyvHw8as3HjjW/EluOHMMGtrV7OLjyA2QYYjk1U2LbcTFC+26tS30RsoeI8uKaPTTzk+lA7DYO0DzoxT2gS461YRZXKSgOk8tTiKcxEDVXaieWZOg5YC9jbsX3QzrWDFdRdCzXowhljQ+fmfG03CYfdnoHAe2gmTYJTRfZdgml7JXD1408//opn7s5gszxTo0tM1EI826g3pxFaEGoIoubhQF9cOI9dq0t1gDrVwljjcs6jj1vTLSofi8dXFrF/LsV2NFvmcR3DEOQ7auBgqxwUMYNUOfUwwInedoUM3pcbRmpsdV504V3xqj11Z2vfAFxFujt7W7GMRE/SGYeqkP949823CNDdKLlC3ul44qnH4p3bq3hVu/Gj3//9cXWTIB116GkHU6cuxvTsVLz11W9EY2Yp58D2ibn0/mLM4atqjtg4YZjeLBLt66+5WguV7MkQxlmOuqiqmjg4EzC7w2CVSRQ5IYTvo+k0a5+nqUdHa4ewYXfHxUj9NCkSwrdwXCfvUJTSo+fXQTgkjjuseay7M+LJsNiwykvPPT3Si7Og8c3du7fjqcsXoWQVu9RNqchAF9vgIkvnlC43XSCC2lvElW/OgyR0L89oN52EcVitWPwJDWhIQPYAYGnaKQ3Iw28XtbTh8G61GZ5E18U2kjGJlgei1UEuNm4fmFQPnkA3NtaPmw/WIAwSCRPNggTX9OVGyyBxHE1QnVoE9gpe3xj1DAn2RUAPBB/jort7dsTZYTs2xxsEwLMgxlEb1/B5yLSbcoEUCO9JPK7Y6tKWdHKoTamfJM82ToCHP6/jfbrkwP3jtSsZrhz1imV5qECXldl3NcMkZQ+O+jAsTIxGsE9wBvbLAXO8Y/rrepY2TtMSNt1xRt+sdNZaqfLd6urZ06dy1F1E2aCEA9NUiONCz5wnUgKcJPOoWcXzLMYa5ieumorbOzvpQTrYqrvdPkaHUV0fw2zjcqceouvgjtHbs9ivEU3so7Yc6YDu2Bz0Ph2Yxk500d+qElWDEtbAsB8h7W6WvwUnV32VB8Y6Q4fu4epWIaIj9EunllPlOmgMlYjbUB30p0ld7ijdEnkgq9/GJuV5V07oHSDVxwSo64H2w+PSLiPT7cO4hSe6gXrf2tggfNlB9R3g+3fjCGbT23V7cR2t1tRUzpHZv92d3RirY2ed8wKPuWEWal/cuoq3iTQeoFkgYdE/PE9jLK+Ldf5jMYU9TW1Eec9kdh4xCYn6r66cXn7FQ090s3Fo0rMzblKlOaRkZg/qdN/yAepQjp7meYX8viWyfdgn/mhi244w2h0ksIK62kIinaA8jg6I3N1xI/weccdE3MRY55Y/gNx0qgDpcR8o47sBRluG6OJSGav1gEGv0LUgThnMzS3m7HVzegHX2jE4PLccgPYlOqQWO9dFpTgw66i974u9f+N6nMJD7LZ9wRy1mVpEr81Vr/QTYqUtAonOPLd7B3HrAUGpCz+BUi0xdGEOREfAUh0569tA7XvYmzMGbkmec1Ag3O3LjZUcTJCJ1CzNCSRalUcNajD9AWexsSuUJ9aiTlf8eqrE4f5+dGCS4r2BYpc3kx57hah7pHut86C4SUU/IpfwJwGcwPjlyIRMgsgtIngGanM4JU7WqYd3IaZnPCneSqhvYrh1zpTjZnRbW1Vr4CrrGdEZdX2dMMGVt+dalTzDqnPnOmp1JuoQQM5SmitYJeusTdAhpNyO6e66jbZTEfNw9navjV2YLZZ40ekOkiG3t+mD+1boxTZAkEdiOIWSq4kpl9IH/Kr58ysL6vu0gTosq8RaLRwGcdJtH/DIk/HEC5KNLdlALXqqkGtBdJY8fNMDuD2YxpcPxJew6BA5i+CONx7EqQ32dAclT6nzzOYzS6didWMdFV3s6+FcokLim5wdBCVVJjTIMx9hQJJTyuOJpDwSAlF2kjG9MJBAf7IRpUtOcxWu0xQPEP0DOux5Tw4EO8PqTKsqwIPOusZjM7N5lISOxxB15gihCyOhaHLgNh6Z8ZdbEoHZJIrbHAikY4o91OD+7iYE2on12/diE7U15VJoyuUh1EjT9uZmeHyhB0krlRLB0xJuE2DP0v72poO9nqGCl2lAiopxb8PGpFPvIF51izpfgLtvExtNA8r9rb1YnJ+lL9jZE5tehdmmKDPQEZKAqDdXMIt4l885NKfb7vkoMoaaSqlzkM60S7ylSnevQvvWBEeeYEsIlXhXULS11u3pC3N4t/bFQfFqa6rxisuoHIVwr6ADRFDvxLXYrn1wBZEHrHjskPNLh9otADiGqNsHhzmMpOdihXK93pO7szhJpxfjWNuUaynwuOTg5tQ0UoK7Tqc8NsmBYdfEefRsjY+vwdRQey7CcbmzjoHRvEuh6zgQeDAxt7iUQeX+wX6qUY+30GY6uGtnPbtE+H3xwbFOD4yenp7BluynihfBecQs3m+eGQYh3LDk8tnl2Fq9G0+cPhPTwL+NOnYy9ginx9P1nBqqcb3rEjVw5OkLLmZZpn+O863luZg4YiC51DA6L80qWgTvN9f/IZ2qNiVHj7KPxmmeMPLCwkJKpHUWr1vpR6giJyA8Wu7yExdHearMmF6Yc0uFdNmgyUYVTSufn5vJe6oBZ5KLhZQ8V4posA4S3B1MjnHrOcvIIWjTtHXWb1k37ZBBXBag6mzJnQApYlUz1ikMQwxwD6Pv6MdozGMsMOYwSA46U49lXKsuYfW+TLZBP2PWGBFkaawdmXEfp0OIbv90Ctrdg5gaASsS0tmFuHOtnEU4vUz8VmvEnbXd6B/sxjR9vnZnLZnAoTBdd1coqYr72Dvh9b1ldz8TbofDSlPi4Wn1ZoMQpxU7OjQwrl5vaYfMr69gHY7NqhFMlrV/6zhQJWFzb5GZudk8OCbVBhxuEsEFcAXSLOC3xMlTbFCXuCLo2MlYXj6F2kNfA0gC2+7GJJ0RUSJGAI1BRKxIV9RdFNnLcT1ddA15we22Y9tFlIW1AgFKXYsANJeDUaeI9tAaB3Y9PMz7So3T+67HaxNCuES6hxToADiU42xxF2QtLy/GLp6dZerEYzPzhc0djeMMoVGcpvENEQdjtWlO+W/t7OcIjsbezVZca5J2Dgx4uLWenczSRwrVALmlEQwj4mfmF2IH58qjgQcEXkqSalHi+HzBN2uQbmNL77mzmn1xEF0toRQaGohH26v8J//Nn0XRgBzH4KjA8TgRZiqRV6SCc03eK7mj/H70XkqUtZO87+8yqdbKpFqkUEqeoxnFjs/F87Iuk46/v31mfR/CVKSHElx+xovfWQfxoKkoo9KVqMWUv86HSal0WUHZpptAljC7YUtRlnaGqDbqKByfD/MoFWXbtlDCqlNQ5tFBUVV7X6ZGw2Uq6zb5DOjyuqzvUdyV8JU48nkF7ZDvHZufx+Yp8olL6VloRu/4XeKqrMPlFv7O65Oyfrwnk5R5FZSy7KOfMq/Pi3aL5LX5rSN9iJO2vTa/DK2LkvsMw6Tlc7+lkfn8DUtk//JsHCNX6i1hsW9em6iygMc6TvBQ3C9waH1+vF/0q3ie99JnK8oYLpbJmSbLZv+El3tFfdLeJY9HKUxGSjqMhqnV406cXZqNyh9FsPQhFCyBTIkjQ5lKAL3ndTZO5WUqN6YukeK3qZSfzF9UkeX8iBCBkj31ck0ygUUFTiY0lXWZSjhQ3ikEIi9nTk7SGMz9EAkg6iG8aKfyvp/yOrEE1QwlqSnnK8s2TGVe/SXvW9+ASMRkLoXPC+/bF5P5Jay5LA9r5f1sj6RDV17be8uavJf5acfY13pKJjAV3wV+TZY1PSxzklcGFbdFG9SZurNI5ikZ0fq9lrnN67Wp3N/SvPJB1ilsJ/30U8Lkfesxmb+8Nk/CXzIAqYCnSLZR5vdNKpMwVQmZvWde928TJutK3kFBWYUi5/5qlk+4uCc8Zbkylfu0Wd7o05R4KkAv7p/gKfuEVbSOxA1tmNf7Zd4sS3/8xh/gLhW5V8BJm6OTcDqvgXIG61v5I//Vnxz5voVHbPpuRu7OTiN+TnLmf6Arf5apBE4hUBis2OioLG/KxgSK0moeGnhoJRJwheoEKebVbAuz8Bo6nsCaGkstYTuWyT2meUiO/BbR2dYJK3usmT6gCfLTVoksEVC0L4rcf8yyxY0CVvsLHbNvOs0JgreBx5E+/7y2T3lPAskswpR5hcBclDlpK+Gznzwr4OQeXbGf/uectvgoCGVdBT5BV6asBQ6zjXJYwEcSO48xSPyc4JE/f1s+DwrJnFn8YRsGIfq1JqeAC5iAg7otn4sI/M2fqqVgsSL5XmZuGZ3J/GWiPerRz8/S8gBwiJ8cJrBO+1qaatKRioo8Ko28FG7+zFtausTZSSvZR779JW0KXNMv/vQG7KNWRiuefJjPC/qmUpMeJxXIhtafhoQyvqeTPEkq+SlxKMx8LFOuTCryFXlLvPtdlm9wXfmv/9RftKmsxA0ZEiGkssKichAFAR9NPhMAR3lNSZySE0jOIdiQ94sai2QEXeZy8PDDX0WyjB93rH8U4PJb1JedUbv7bRL9phLmMiWZKZcElkm49nky32/pq3kyndRbtlMmmc3kfY9QeKhIosBNxhZqL66zDfI/Co/lTE4eDo+LNwSzbxWtiFbcdX2PwO52NZTPLW1cknSShm43SjmfufG8Jbx+FFbbLD/SSREr++4Mrt8yVQaiJSMRm1hHwkRV3jedgF3Af6Ldi9hkkNeWkXGd2jDe8xk3H+IzXX6/T9q3jN8G52UyS4kf233YlxM/rWij6EsBO8KIciitrtrQ7/xgpszjNeR5WK/t+zHgduFLWafJeoW37Jup/G2ynCnbIpW/H03Zr+NBnsVS+WN/8i+OnL09JrYaguSyMaXdsmXFOdZBMo8sQ4/zn6PHZWOpLSjrxxHtsnMCbT1el3n9nRr3pP7idqGtyvSw3oRHYVCYinr9mMzvtffLNh69by7vp7bkT2GCfzO5PV6Zz3IfwlLUYSrr/K2ILPOU5Xye5eEQryWKWtF2y2Ref5UW/uFvUXnSn/K+3+jtrMuPoxwmr8swIJ+dCEyWgUZZ50n58ttUQmFe4ZSODnKUtCnSh4rHsmW+Utbtk79Nj9ZtGWkHOfN+mcrrsr7ix79K3xKGdFbIZ122U8JR3hOWso4UruTHD+v1p/cznQhZXvItzJa3H/7O60csp/fK9nQjTWW7pvJZiSuvy/pN+RbRSfJZrgT8k3/2L4wcK3XerWisaDgrAJIEJIN7CfavIsU8NqbmK3+bBKRsuERKmX4rUCInEcX9IhUEKw/xMT3stPVy+7fW4X2J8WibZbLtEjZvm+NhW4/U4VVZTnfRHPmU/xSOnFUXPzzICYGHeT8kQMKVJWkXxVT65T4vcVAypukhXFZ7AlPJxJYxWDdlvSew+o0Ny+f22QNqi76Jc/Kd5D2p5mEqrLtwALuK0fasi2pLOMpkXSqqMuUeLSe/H7rSCW/ZLvXw89EyWryyjH0q+/doP8o2H73O+ihQ9unRWK28Zyrx+n+WyjKP5i1x6Mf7utC/9V7WWYD58LfPTGUdec2fr1OYx8fumvsQf9w4clbuz/30XyLPidYCgRLnYaaTZH3/iotCZTZivvLkXa8fSi4ZRrUPR+Msr3+anaCvIt0VCLm+VyYmg/6vLlV2hPwOh1pnAfyHFqMEg5pwaYrnltfVeYiEVBAKgO7Ch64ENfF3kmzmhGHKcmXynm0nHnD5/M7yJxahVAR+zOuGsEdHuFGUHa9i9Wk/Legjwu73ww/lBh8quUylYhiKi5MyY9STuDn5XbZHzfnbVOLIVJzyXLThKxyPMuWj8KYAntT5qDCI2/K+glK2fSJLmTLWPWnjYbtZJ5lO2ijuFeWL64JGfsrR17K88ItPm/B+4uGk3qzzkSSHmIr2zPPh87Kuwo0rRiOL+x9aWM2a+cpU8n05aGMeKJf30k2mLmHyt8n8ZSrvlfWV7Tv8UXHRxk//zF/JwQtdJBnNjhVBHx0HFmfAPFzEJmUYtbf7shauGZUm8S1LkbHaQ9N+rL8lcfizHmpNYUIHxeRoyMfNKfT9G9EZwy8XoaWPQ3JD2DIVwNsA7dsuv/0YD9quljaPU6WdXJdguyIpv7nNd0n40jVLQp8wWN6i3LhNkPKgFO7lFpwD+qrFHqhAFB4HECYiDykhf1ov7jpX4xtx5X7pHmRsrxHBxJtN2FbiQ9h5Luw5EFF1J0xTAWNWzPVIlyYvi/t50AmpjFnsg30XPut157CHicsj3S7yJmr0S70HjrWEBSzU5X/igq8cfKBfPistjoMcxsvCbyp6UDCZ9+QDFYh4Heo2GtRkIqblWZHsi7mp/9GaAMyaxWGuO5QxrYN7D5k+yxV9zT3noVPSLm8WcMizCQ95S17JUOZE+IpBL+jAfRWJpct2zV+O1iaE8jb3uZFlivr8yW8+tu11xufcEvfOy5kv4TXmVrD+4l/4aeiupBkQTmSgXFYkQstrV9n4nQ0lQxe/TaX0Ijf5PIE9Ib6ddkl2iYAcsaGYwX+eK0U2N1ZM4sCwllU4u/2iEybbKdvQf/Y6EakQ2ZawFFkzb1nu0ZT3+RaZZfrQVbOuYhRquXoQ7WNcreEoLjQHcbhxL/dn6vDxRdI6cB9W6zHWWsg6JdoQxWMSLpu2TuuSwCV8PlAgSpyV8Pqcknlt+WLpwof5Hr0u+22ZEh/pnp4k2Cn/z/yWK26ngijbKxJwl/WDz8SBuEgM5dM4Ah8m20oQT5LegJ6A7bimRIF62Kd/5Tq/kgE9V0Z4i7qKygr4C4bO/lRRuSgOB4AetSCJO1KWRQD8nbR/2E7RZlm/ye+yXJmyPEgo85X48/rRuuTRMpVKIGkgnk/aKtszCUvpHptcm3PUaUflf/2ruILc0AdHP52sgXcQgwKPNCgCPbLYBTkOWFhhGVuVnzIJ7KMAOgHrbLUAqlvLzlmmWCVQMEyZfGaQ67MsB1zm0bIaxD/Me1KP9VrEPI/C4+9iaLnQnmWb5XX5TUdz+T2lwuPDBse1XDpS3HE5H3np8+SwE5X+QURvP2qNmRjzPfX6PPCoqQuiavWzXTSv9ZdwOBLo209lvhKO4rlvOBVa14/3TM67eF3msawfLYt1mmzHVPSxYPiiTzJg0V/z/la3MOs5qdvfpjKuffSe3w5ll9ePJld8W8S6itUWhQCZHhW4sr1MJ/dM9s/7ljFvUU/BNyX+Sr1RPivr8ftReHRvE1bKPTqirJUrYSpT2Wb5XTpKli/7nt9IhNfpEp7AWKYSjkwnbZnXz1EPPvlbf/UvANNYHGyvRQNtPO4K7MwL4qk6X+oBOBdQj2qTcVx38WMt37D6EGCZdxwrRANUbOfGMEVV4o4qjOlRZS4zaTVruaLOt6w8487S9SoCDMO6C58Lpw+hodpyRm+1s4eL2MoNCiZnZmO/2yUGaQG8JdGq9E3llm4LTlfRWTt3Qlx/0+n8O3ZSFKG0XwjP6KgPTG4Oi5XkuRPMhTtMecrYBwV7abwbreFOeA7D/a7WthatCZe60P/GFNaqWbyXL5FQIDSabVuPMas4kiAZyzxiYb1WiHLIHQ7zfj6jjsR90lAGUWgc3i/KWZdrg2ky3VGVZcLsh3zCnfWDh9I1LNb5FkPppjKGMbk/TxmPuENWMpTtULSEFVHP5z7TmuS9Urk9mk7cNJM7Oj68PimffTy5LvFSJhWgyTLmM9mGsJVt2Z2HfTiBs7wuv603FeEjz8q8fsq8UDu/y7ZM5bNH06P9FJYSv+a1bFnGe9knDII7fVX+9p/6/458LXGEi+a5CbnxkfMyZHRzCl2kxuIZgk7ih67rpmu51moq3GypHru7bSpDfOjM2MzSSYOFoFX6u7FQH0Sj1oqWr1ys3wUwt1Y5iubkZHh6ikt7BVZt5GpNraJaakL3jKBnb4iVnJjJtw7yzCYYxN2zztYPotHvxB5u2xaMOV6fgtFq+LdD4PZtCD9j+crmSGTA866bS2WBcsgDLNWwuVE7cNBrEVMirfTRKwhk2Scqz2vzyLgP8/MpkZwnDpxclyN0Jr+q1Q8tFhARkwG3FrLayLp8Zqzotx/rLvOXK1wktC6YKds7cSNNCoOW1zy2Vw40WEcJS/kxef+Iev1tW2Xfi/49ylQFTKYiP7DxR015P5f38Kwsa9acKrAd8npIWFn+0dHCsr2so1KsfbTeIXj2Xj4vQMl8nvNV9O3DPpTX5i0tGtR7WL48KrHI8yGuHh20+T9LZZ0P2+Ma0PK6TLaRsJ/wgdculqUHUfnnf/G/GHkC6sz0XHjaQK3ViPrkFEw5ETViiXp3M9qYts4YHUcSuzBynYoM0Nxv3X3PfXW04sCFwTJJYNybyZ0ytFYOfjhSMum7EzA7/3NPQQZQdZid0AWQ4RGasZrb/4CkXg810SQ/neH5EC3oy3hu0N+OekxNFFv9jB8jlDngUI3aEIEBjDHcriPdE57l+nAUgwqgZFBXCKRwpG+vm1q8blsyeJkGZCs1ei6bRkjNI37NZxlzZ9wBchWshwwpnqzPemm3OPBNhqzke9ON6MXuyC3uCutofQPwqz/vtn5lSmKWsaEERLBsw7rd46qEQ6HS5fR+kbVwgc1rvFwSv7yX5WHCcllXBu1ekdfF7KaMkU6GMBOO8j51OLjysG3y5cAA9016Bnov3jO2sdf2HSoUShQvROVbwFPWXfKOCuhEGLM6/wMm855YxcSrzymmgFu+gAlYUGAuGjZp5bhpNr8epvKyqJlPtlVAmRmFHcUrbHmLb+lWLGUvhMkwxW8/aVm5Lz0GfWKsf/zX/1tgGYvJRgsUw3gUdJc5QQH0cDu9xoRvs3Ry9bMd9/xMTEd4BIeLdgvkfMhU/na1r0eK+Mqs99Rc2kKFyXhFc+0JEr42ZUf6POj3jN8QRCyl7yvounkcCOYKribacdiuNl3URxqjHQVUy+OWFeV9ieeaMpHsiI2rlMVYjj7xnQThRvYykQiSyPeQKRCgkngOkCSxuAZzJ8/p4wkTWpf+vUlYdOtkHPMkMayfpJa3X+5SoaWvjw7zBcaDtsJVvN1jXldbSDAJNQJPtlvAW7QlXCcG62HdpmQq2/PDbx8pzEV8wE3aFi7zDR+6i0VfvC7q/lCYywl+n6uDsn4q/TAv9fAtfEUdCnPB9Naf+DpJxmi2LU85KGTfMnYmb9k/oZExVcbG1CbvSyNT2fbDBM/Sw+J+zt9I+5M+oWDLVMaHJslX0sZU1lnC4G+ols+ybT7CmkpA2vLcPPmhLvvpc+soYct+9A6j8uW//5dHCo3J172gRhawcMJLSuIUl/lMyh75KjJ3bVxgfZdjghgsg2TqqBE3+V6/jD1wMg7gc+8Z6vQtLN83PMKt8/UHz5zTJXQhsG3ZAZEgozpSSbey88LeRQUV2sydloqBDDvlDuo5ckNSMB6mpDcF+efzcjhZeJybU0v7nkuuss52QTrFE1Flp/ktU6SqIY99KkcRC2YtCJn1nhBOePO3sPGda9uoUEIkzrDiJTFNjxK7JLSvMPg7PyBE3DfqjcJd5rn5hMyyvr5gcuCpxFXZgRzESEQUqWzDcqWrJFxFftuEuU/gL2hRWJmEgxzSyPIer1CUgxHzWYmwgjELOAqmsy0/eg3lb59bZ+bnyzJ5LbQ887f1msyX0J2UJQO55IOiTCmMprJOvz22u/xt8jrrKhBU5LG//Ba/9rNM3svnwm3rKI+yPdNv7aO/c0JmgMV67ef+8mhn9W769u5sn2uwyGxlunC+e6mAuPl4B4vl6/e+F+PoYb4U1dFdAxhglwCmRApw+Kqhy+3Hjt1KBSuVDCFCi059uKBRxIqmosN5LzVSoWGOT2bJ7bhNSHR6nO241k0zXvEVfd9u01I9wkSJFPJaZ5bTAnE/3RQEsCRgyRS2p8dWukdkSJjNky4t5axPt1Otm/CdWC8FXc3tKKF5nGcTJ6moKI/R+LC9E2H02nvWW8D6iAaFWcr2yjrN4/5A3jf5249lTA/r42M//a0iqqC0LG+5Mq/JsmUZU/aNVL514PMyJYxYHPGS/QMEobR8DpMXRQs4T36U8JdtlNeJN3CeeYUBuhSwcvekHpOuu/fymryPwln+zvj3pEzWgfdTtoOm+xA/5PN+phMeFD55Nds9gdXk7xJek/xReCbWKx5PaIRQGkOa/E2AQ8SEYH3ur/znIzfD0Ir4emmxUgFmINNhr5t+pgLk/hImG6tNNBCTUTRrWBo+buQ4jsWoEohruZIA5BF5Cdg40ZWWyIbpa75AJvODwTEtyLGTxbRJrWUb6ZdTj8knOUGbQqG7qrvl6GWBcJOMUCC5II5JhGoZTD7LFdD+QCgEy+oTOXyP5dbdxTEYRyfwKCi2laOYIDO3+eO+n1KLy8Au/dIS6mq6u9oQQbKBEn7hyLVtwFgSz4Ebv00e0SgcaW3Ao0l4rd+y5lPYLWvdjv753FS+EZD9ADe5KJd8xnwZoFvW9rmnlyBTeORw5ueZ8ZNWp2RuEaQQk5O+NHKA5fi4my6uLyd6AoRl/dBc1uHHnup62o4WQPw8Sg/vF6lg1uwX9x6Wf/icOh8yLc+4X5aXfjnyal4Q4j3zZBuptAu6VxzHP0nDaoG/4lPg0E85SOS1XJG8csKv3ivrMnktpbxvMjxI/UKSHp7MLq5VnirfQXcvKl/7e38aVMH7dFgtbv5EsldYFDGdRBwWrwvounluc9/hVOIgmV4MO7KYluskaYEslx3J3wWRHd62K0RoUfVoxAHPdCG5684LdkLt53vfwmEdOUdhpdQ1dI9+B01UAnTQPCZXZJhETFGmKJ/7JgtD9s17Ig62IY8ILYlfrsJITTrCCmhlqI+W6CF5+VG6MdnGSeAtTI6m3r9/H/xMZEw5Vq/Fu7euxVOPPRFVChYCqNKazPLZHr8limmojFBnPgNPxXPa5HkpHGPjrWw3Y5nkrRPLw7c7Qnjte/ZUkHWW7Tzs38nvdN1GrmgXz7hz5PeZ9910QR4wIWrEgpVodjZiolGLDnHgpoeWjIrtjdXUZSxjeZlIze+1AqBgeW2yXWE3PRrH6TZbl/0rnyeD58yqt+EPR3zBK78+VKO2xVfh5ciaxPJqPe/R1uARpZW8cwKHtwocKhhFbV7LB+V1mbz+sI6inRKPJi4fXjvnq8KSH5PNjzpReePv/JncqUmL4ndJiBKA0ofOOIvfKdVEPSbzuhpBZJhfJqTaLJ8MevJtrObaNXd7moAYKd3ApGYqXCcAsxMJpx1SrItXzB8Kjj0hqZEfrb+EM4dDKZVIOIaR+eV9BdZ/RXkELhFAm7p33J8YbySTlWvYsk57UuLB/lJnUV4kFu2VDJjXanosuwLyj3/1cwn7leeej9e+8jWErho/9oPfh1YD9keEvLQs9vsY3IoT5wwdhbQNkzB4bQzsFsf+zpEo8CJdHEzKQ95PUlptPgW89C9jxzQrUR91YnIC+kGDI4q4qdFXvvoqbtMC7v5MXHziMnkGMT8zHTPTrfjN19/LM/CWpxtx9tyluPXeRpxajNg52I6F5VOxO2rFQa8fG3evxY98xydpZyLu77Vj11PJFCq8lAoK0+MSqidTFvbXwQmT1zJBeb+cQjCV/c9EXWWSXx66mGBZLi7ySouiLpN5St6QbNafz2T8kzxUfPIN6TS9JPMlXCTLJ0+SivIFXCVNBLeoXyVY5PFZbqThXn3v/R9/hlCgkPYkwkmGZPaTThXAFKM5JiszTwH8h5pCYK3DRhRE54tMThYq8zK1ZtS6Cj+16ITfqalTmxXAawVtN4EvwHjoBpWdUEN7rQlOpPNt+yViTX6VsAq/Aw+6lGrKYmGxyKQMlzKjXTXOzACeOvm/gIPyw5NYL/vPk6Je4D3ph25KrTeKw3oj/tkXvxoPtjwAgX7ic//kT/x4jJ0wusuW3IpHHGUCDgeOsn9ooVw8jEUrrKtw4YZiFe1jvoUAzm1bWFxiJHqSFqiRHBQSVgTdUciZiaO4ffWDOHXppVi/9X60OrdjZzgZS9X9eHv86bjQ+yC266fj+Zl23KicidqDt6I392Qs99bi9uS5OD3civdal+PMtS/E+vKz8fTgTtxa+Vi83Lse19qVmGlNxd3tTpxv1uPw9HgcrPXjI/OPxZd3H8RR4xSQbcawXQw+idNjlIv91FqW/GUfEydcF7z2Yf+UmfK+728V9Zz0mc+jyfslfUqFXP7ObxUreXL9Y8bQRUK+s17L+J33bINPmfRY5Ify3qPPfRO6LKdKd3e2yns/hytoB0h5hv5Jh9SGfltARGg9/JY5vZ+AngDsJxMQiizzVWrFcLfljaPKVM6V2AldPud2LF90thhtEmsDzKvX1pGCyXcyz3ixdY6f7Bz3RL7ay+dJiPRJCqQ6cV3mLeIynxfwfIg2rm1HJWEQDmxZF2kcFyP7Q33FCgthB1cErMVEcy8J5kYrGSPx6zNvXY+7Ox2swn6cXWjFIlr/Yy+/FNPjhUBTS8Jn7KbwFIKiIkExgF8F1Ta1QAqieBCekllgn/ydjHniNiV9fAY+pyeO49zKUnz1zWuxtDwVL16ei+vvvUV78/G3f+k3Efx6zHaH8fSTZ+Irb9+J6uxyxO7N+NgTZ+LdbZVPNe4/uBrPnF+KG3tVXMFmTHbuxszUfGzuDKMz1o/vevKJePvu1ehX5mJ3ayNefOZcHovs0R3PnF/OxQSNU5eAdIp+EaOd4LNcC+mKE/vjdfbPHdtISWdwkwqS5/8Ks588t0wukOZbJUL25PxSqet9KHoFfgoqe99PWd5vP9btK1GPJmEt85V5bb3sg0msl3Sx3YIeRTl3DKz+zm9/4pWV00vyE0LjEfi6bjAItk6/daKGS0awK+M7Z6U2d57L3UCtvubgBT0by8nhY/JXM9TSCTNIdo9HGVrNmhYP5vRPrZyIAGA3FyuYyl1uihEvBwRck+g26slc3Mv5LXBsYO3hcmMKje4lz4TGo0s8eBwez/k3SEPneULbHu+vq+4url/84P24dOEi18U8XKXiLneUqUokrQp9OnK/SdHpFkzASnvCKjLTRU0kuk8lcecE94FJfLky5NrtTRhwPZ46NRU/+MmPx7d/4uNx48F6fO7Lb8aVZ16IxYWFGKzfiMnZWU/jjLdu3sx+PffUqagBte7dGCa0Nu7wLXgBTl9NEZcOGkGi4kMZV5lMNRsFrsFFkzKj4WE8deVcdHfvxUefWyFvN5bOLsT+/jDeWGvH/mHEd330fBzipn3yoy/Hy5fPxE/89u+Jb167Fb/tpSfimacvx499//PxYPsw3l/djf5gM/6Dn/juuHp/Pb7z2eXoHxzHv/mT34JQrsYPf8fL8a/92CdittWKz72zFuNHvfg3vv1yvLnai7k5BAw6qKjEWzLrCTOaSsYsLbc8l1YtYxZHQfUKCs/FvKbkDfPmL7wQaZ8KqFhvKY/lCo0+dORbvinKIMDSlXrKdstvaezuS+bNNqnZNl14bmPyt6JVCppl8lvFYJ8EhW+PEM3tE4TlD/7O73jFTdKsSKEah7k0bcWu6DboPRgboCZ8jhBUIV66LGhtX6WwkaJTWjvvKURFvOanUnGexU7aCSVcpIos6+A6fytzAlzUnYykMPAZUV4hNp8WxG/PMM1D9Mhn3X48S6Coq5gJT7jR3i6fqozcl7Sem7xOzjXj+PAwXn3tm/HOu1fj8pXHwxP0d/e2QdYgTi3Nx+vvvR9vfHAjLi7N5CEcriUU6fbNbwXBE0oUzkrFTe+AA1x87e334rGlqTg75269cyB6PN785pvobfriwqleO65efT8P07h+/UYc7u7lGazV44N447V3o9M7ijfeeIdv4peNu7G3vxPrG6uxuDxP32QBFBaUREemMFElV6PYPNiNvf4o3r+5Gh/cuBFPPH42VqahIUIW4MrRql2Y/b37e8RBx/HYudl4++ZGPFi/H29cu4eimc24a2rubOys3smtnyt4CkftvZhtzsb7b78f27tHcbBJLL5Yibe/ci/axG1PnF6O+dPTsbtxEF9970Eeg+1x3G89aIMXHWG8koHbpxXbjJUM6nUpYKYUKH7rjmf8m9fi2/CjsChZHj714zO+Hvld3EsPwrI+/C3JO2W9pvI7BYOU85PUY30qfr2G8pmYt05hkNfNI599CMvJNwW8X/1j//7/5RV3INTCyKSFIBTmTw2vZZKgvk6ixtZqCGENQhV7r8nQCpAI4zec7aewcN4vzH5aHTK5FtFP+cwoMIXV/JYTKCtLNCikRcdzr3ARfoSV4Tph5UGjrmtKh7Ea48e9GKvNxBde+3rMLy3y3C05HcVsx+e/cTvOLjejiyV67tmn4ua99+N7f9u3xTyu2t2bD2J/5yAP4drf34tOB2bHsVqcbcTW4Q5lerHfPaD9Qextr0V9fAjS96Oz9wDrdCPmZyfjlz771fjoi/NRJb76wuvvxBe/+mZ8+lMvxgj4/sUXvhB319+Lf+u3f398/cYH8dqr34jrd+/GJkL1xOUn4vELy/ELv/QbWJK9+NEf/v64eGUl/uE//DkUTDe+71Mfi6X5xTwU+b3XX4s68He21hH0XhwcrMWovxNjh/ejs70a7f21aFQPY75VjRs3bsbN22ux+mAz7t3biNc/uBfr67cpM4xnPvJSXHvzN+PS2dP0ZTKmGzPx6pdeja3OcVxYORX1sUFM8nnx0nQc7R3Exxba8aB9HP2xWry4MorncC/74PrewVHM1WfytID1qzfj7NKZ2Lh/Jy4/thLv3NmNVnMq42Z3kFaLq+yK6ZxCuOSHktGxPdx0lFCayyvk5VN4BsWUgflSIGVi2MM4ksv8KLKZF57gf7hbhcx96yZDchPfDv5YR1ocn/Ex+SyFgzKZ18/JtdMH5vN5KRvlp6ynTPm6lMr23i/+iZGrvGu1JsBY0YcFajD7o4X9NpXLfPzY+fJah6wEtsxrerS8+cpUlvMjkgsRKiRe5FjG61K7KZwSyXtFOXMX8BmH7W/ez6Mm1nfasQxzXdsbi49faOQRhP/w1Rvxn/27Px4f8PzFZ87HZ7/8anzqky/lCpLf+JXPxKl5rB6xRG4jezIU7XrCceKm3EUJ2Fyh737qKoT+WB3N34vtAUzW6cX/8vO/mjuPXjq/Eh65++aNtfgv/t0fjb/888Q0u/vRw5r+vk8/Fv/kmzvx+7/vhRRMO/C3/8WXYrq1GGuHbqce8SOfPB1f+PJW9I42Y3qyFh9//mL8s19/C1drIv79H/t4HO1vx/2t7ZhpjMcMVrYHbrDl6armiCEwDuivO4C7PlK31V1OPT+l1pyL1vK5+IXPvh4/8QPfEWtbO7E37EdjeBC/8NUbuJXNGOvtRwMLM4GbOgEOdne24v7+UQ5SeEaKJ5MfDTzBCY2ONZEOuqruXnruzKnYdq0jSqReX4jHn30pzl+4FF//xpdjujmTLvBuZxehvxEfeelTsbp+K25dvRGXrjwR43Mzsfnee9E6czZmUI5u2V7B0xhm7FVYOByZpHXSn7sO65d85sr85C9z6+UUzJFJ3jF5L+uhfFnuUb589H75ewi/eV3kKe7n5DvZynrlwYflTyxn5f4v/umRqyhyxj9dOYJgZ/nR9jV8VEX4eLwZ3/jaN+Lljz2PUkH7UNAjfN0T3wPrSuD8CLiN0Ez+9pkCUSbb8fmjKYE9+SvTo+846d5Zr/UovA87r56yLT73r30Q/V3PWSG4RljcIPvX1ibiu86NFcdNHvaiNTVJ7NWM3/F7vje+hBs4debF+Ee/8C/i+59vxgvPPplM6KfX6+R3TjFM1KJHoF+rNaJ33I829Uw2psnTjr/9jz4X/cnF6OAuvX9tK6Zao1g+dQbAXPW/F1NYw2oP5uxuxO/61qdjAG5/8fXV+J2fOAXMxYE9v/HmHYSmjkCeiV/E6v2BH/u2+Lkv343x9nZMz7Xi3OlT8cXX3oxzS6fiJ3/gaZhtNn75q+/Ha998A0UwFT/xQ98Wv/gbH8TKZMQnnlqMl8814uCwjSBPRfdgB+tez02w+9VaHB1042/8yntRnYAGg+JshG23YkdImtMIDpp5p92JxuxcVBCefFN5VM0hckcbTb7ZIAPlIBZPXEDgyfhOdxx22rmzbW627UCRPMEf7B8Dty9GUYx0rybGo4Pw1k4mw5N3sGi5wgdXzsMj+ngIK489GZNTM0lfeaEcqEh+IY+DPl6bThY/ZCr5w4S6Kb7JpyclX/k86zj5dl7U5O+TMZSHPF2msh350PviwDx+m7IePnpf9qH6R//t73vFd7C+8uqbsbp5EK+/eTfe+eB+dNF6V2/vxBe+/gEuUj/eu7sVr791L379/eNYXmyFZ8XWh100FQ2lZSuCthIgdwa1UUe5XMCoUKT7x7fPiuvCHfS6XEhpjOW3KsH73OCbe+SznCsB1M6+U+WbyYhuaua1TXeA7+RxoPQdF7EZ7+/14gxxULfnC5JujwzCgPOZ56/EtVs3cxR0497NeOL8AvFlJbq4jO02Fm+NIBy4d/Z2KWFQPB5dNHJ7zy2GndNr42JOxcsvPhvf8sJj8alvfTFe/doN+hmxMN1Ca+myHuWu954mvN/eiWfRyr/82nvR6+vKjMdb1zZiYv5s3FvfjLurd+MKz9+7cTs+8twTce3OvTyqp9mImJuZjE1in7HYj4+8fAW8DGIHC/RjP/S9cWZmPC6ePx9ff/3t6B1ixbBqHi68hbDoTm+OLcT79ztRa+/H3e1DMDUWN1Eyk8Ck4hjDJffkYw9r1D2v5OJrXDYstatDU3HyGVXrKFsFpEoIYPwBGP0OeJfWMBi0ktGNpVzL6FkPIiNXVvDcUVhjYGP3Y+7nW9y+qgT/eEKLE8KysLQ86rjrPRxA3Z4eGnUUhAuwcQ9V1oCW/cj3t6SFjI5ByLgM3tBlRNzJ42oV34TApXRj+cEoOpTJSW3q8rUiu661T3dR3qCM/FuIENBk/7wqBMwmc6kdPx15NmdO2FsOocqyVKQMVv7Bf/X/GLWmZzJY9rToWnOSYHmnWG2Ae9WmUwcgZOAp+vjjm/jV40TPniJmsP7RZybjBz7yWDE/RWMyZAoX2E8Lk8hNuIprndiT6yM6LuCZH0YQ7tQA/HanG4UutUOD4PnqbeDaJy6hgzJ5F3ibNZCnS3Acp+IgejLgbD3GAdU1IV9uR7wwh4DsbGYbHjbiyE/NlzYRYNc5Vid1g4nDDg9ibm42PJm6OTMbe5vb4dF1Y+NHcW2jHc9cXE6EbW5uplWcWpyNFz/xsTwkuYkr9+f/xi/HYKwHs9hv11NCNfcLhHG0/JPgRYb/Q7/nt2HBYF/fQh4n2IZQn/nNt+J3fN8nY0h/++TZWb0d51fOoWuJB4D7mWeejte+/k4snzmNAIAe3LEuluWoTxw4Px03HmzDJCgbLG21Nh6/+Ctfivn5M/HyS8/GV37zSzFVlzQyz0R8cHc3KrWpYuNNOHgfK+PKlyY0HQOe3cOjmEWi2x4cRT/cwcsBHWmZmlicwMSTKMsBYUC+xsFztXUfS+kZ9h4s5l7sSVfwnat1RsX+71Sa0xRD4y7+gCyVMlXmUGfVE1DhN+f5DoNyMyt5RiR+D/ccotdKoJxlI8p5qIuS7gEuuZp/iBLl2aSLlaGTS496Km3KTWohVcjUptuu6yy/LqG8Hlogg7eTpHeVlpk+ZIxHH0sL5T3z229jQvGT/bUv8vXf+e/+CCHFcRzi7ujeefpZa7KJoHVi+fSZ2N+4FzPT03kE0bDiaQEwqX42xJlu1hM1MmyM0DTDTrx0eSWePjMJCcdi1ZMFjglEeayku97Mmekxeu4I4wjXSs3ucUuOWm3jPo2iCeOhUY47qSV9dWLkgWIIeZ/6ZyjXhnk72GxfU5mqHtDWXrxx9U48dvF8vHPjQTy1PJ3HOd3aHcQzy7PUu5Nv206gNJogbmmqiouh6BXIceOaCVfZD/fi1k6dGGkSvX2IUEAoiLSDtvM1vCEaVkvVQdV1gGEB981J6hnikf/pF7+O29fFoo7HleefiOWlmWillh5hsXpx/95q7OOqerD0M88+HafnJ+PAs5axuo+fW4l/8dkvxJUXPoYwjxFbTeJu1vIQuatvvxHnVohN7t50VVkewrOxvU+bHkxQzDmhi9Mr2DtAV+OWful6G5wMc0WFrss+lhbigUeEfGYebwTG85gQrMPOvkfUw3S4gnUYbw9rqHXXonmAgANPLj1y+qIO7sskw8li+9Sh9ldIPMwmFSF0SWtNsp4+rrn5YUdg/fDa0Vb5eBwh2AM3Dlc7p5RD8j3wPzEVU8srebjq3fWdVIRO/nvgq6cWDkCIb1QY99YRKg8n0PJQYXpDMv1E3UGQQmhcPF4KioKQfeDZv/LmNRX4nQdFYMEdzidHLBI3e2Yclaay05Kbr4zZLJ+DdPB0s06Y9Of/yz84OuqDFF8uHDvKGEKG9bxlj3xyqNyjLvowl8f/7hCwH3SLisEACHTkcDwmJQTaXkbyCBCnuRw61TaOH7dhjsW4cmE5Boe70TnAjweZuxBlVGkiQMOYnZtKBkDvJvATPHf5oafuHUPUCkR3vw2Htd0J1knnlfpuTI41sKI78catLeCrxZUz03H1wS7kG8X8xFE8eWYqbtxex01AWKYQio078cOfeh53Us0HIrvAQJw4TXBeOerH567vx8uXlvNwOc+FEVm7biMAHo6qaEhcCVdBnJ5tJc70XDvEGRO4LP/rL7+BNWyk9dbldD/45566HC8+exEhResSl4lXieYci4ck6eJ6COv2AXhqzoM0TwCp5TEsjSrav30YrfFhHN6+mgMEUzNzsQeBPZRIpXSA0vDU4C4aYAdXeL/TjdsPdlBItdTaamVPD8kt4aArqgG3EAUgvbjvAMXs7AxC1AauwjLJhKeXVmAaXDeYcX5xAUXViK3KIJpYlFt3b1GeuAzcUCB2id1c16jVcMG2jObrKDKdVq6JBXQfvy6WzIEF8+zs7CRjj9N/lUsH0+L8XR1LdTzq5rSDp5DMenwm98W70zM9GK7Nx9d2dBFzqRcwOBfanJ6Lra1tcBtFn2H8OvV7kJTb9B1S3zi8qQ8pOnIqiY/TOQphxvHwdQohcE/gwXntMTgmXcIUWK6LV5NoiH9u3ecIpfykcXSOtfrScy+8sgOj97EKQ6xKr+OEnQIC0gkyJTz8H+tYkwFMrKZ2svXs3Hwc9tFoINNzt7/3ez4dt2/fj8kKmXl+jIb0tTVHGzcR9OurO/Hmza14cDiKNVy0e7vDuLs3jO22J/cfxRBGuLFJHIB5060ZVolNYBKPO+seT8R+vxK7fFYq/fjajVvx4tSQIHk77q1txJ29iD0E3zeLZ0DCPZTD8f56fNfz53MVAhiONpp9aw+3h/68+8E1NP50zM2vxMTBJv2i3NQ0Qf9BvLmGpgTmCsTFx8tzUmseW+NoGwLepZ3t3R792YynrjwVc7iSjt5ttYfxwnPPxJXHccGw2s8//Xg8cflMLM83YKg9iEvsBa66viSKJfyVz381lk8t43Y14+tvfjMO6bNwNMnTQ0j+j3/8S3H2wvlotFp5aK9acERM6AFRV+/uxeffvB2N6aV4n1htEevYx+XsD2GwejXur+Pu4Qyra2tYEY8UVetv7uzFFH2pDoi7jrrRxFWdn8BCDA5jnjhlcQq3CGvdwNoNsM4OG+tADlCYvi93DEP3jg7jYL+LfZI5oQ33Gh7er8aH0eEpmNJjRHupmOdn53IkdxxO1mU8RghkzSEekcmYWeb3SDxjNGNt+UEFLf958vUIXnqwvhX7KBaFzYnbfnc/zizMoLCXMVC4lygsz//2IMpBfz8unl2Ob3v5WWLP1VRUvUEX+A9iDHiPPPfJPh5sRAt++tgzT1JXMWDjWcDG8N1+O4gu8QBwuYFV1xktk16G/VLpjINDl6sd018PaK5yz+PAVZqV3/+7f3zkwVNVrIBHmc7Oz+S55LpeV55ciWtXr+PKVmIKDbZFfLG0iMY8SO8/KodUDOEmhofx+PmV+M5v+2j8qf/h78f80hmAoMx0PWMG4xhnwkVSBs3w+ulTp4mdGrGANhyjvKNLdwmglrUEWiXcPgPSBw9WY2F+OX3i6nEvZjt3o9ecjSdncTV7uC6H/XjnQTvmKt146anzWKfr8dbmUXzXk/O4Tt3Y6NVjG01+BDP3YQdh6HX2QaA7QA3iB1+cjQmE0dhrgPZ/9VY3lhfmozHai6NxhaEe791ew7oO4vkrF+L+1XejMnuOWAsiYckP3M6gORXf8/JF6juKew/WY6k1EVeeuJDD8zRM3aPYoG5j2UG7G7OTLVxZtC542EFhzSzOp2bcR8E51O/czxRadnNnK15/7Ua8+NQi1g0mXVrMhcxt3Kbl0xcjDjfjACW2v3GIAhqlx3AA01TrM3HnzmbUEUQ3vcnRNpjSYNyBqt7BQcwjaC89gyWqE0fUZ6M63IaOYzEH/r98fSdefOmZ+MIXX0UhzOTZvZ5NTGlEYRQXLy5yNRa3bq3HNjFaf2IyHux4LqKnh9ewhAiuIxBKGfkVkDHK675VcPEPocVw5MKCEVa1htWIWN3eTa8BRGScf4hLasyPlOAZTEKLely9dz9HJ1vQrgEf/fYf/b74p//8F2MVxepSN91nvYCF8UH87h/9tvj1L3+dB03cX4SmMRUfuTAdjaO92Dsew71vxV1o9c4HN+DpeXh6P06fuxgTLTylTj/rd0mZnlO6icBRhy+vXX0/PY4NaDC1sIhHhZroHkYHD8PY+oiyOfL4r//Ij4weu3w+1tZW49y5y/He1Q/SHWhg8r7rUx+Jf/5LX46Ll2CIzjCee+Jc3KFzfbTrOJX/8Hc+F+cXpuLnfuPdWMc9HKEpfvePfnesEw889+Lj8df/1j+Lf+PHvzfa3cX4+V/4pfjtv/1HCOQH8bN/5x/Fj/7gd8e3feLF+KV/+etYGuKVpWXiym48d/lsTKApf/03X8M1asQ2sd3G+iExy1Kcn+jFk+dm4nNffTMWL1yJaYT7g9sP4rEL5+It4rkba8ZolTi3WI+n5tE69WW0zjHxYCs+/8XXcT+248LjF0AiWgaheubSZKxvjcd6ezNmYL6ZuSUYkRhQe44r9+yzT+LnbUUPF3Dn/n7cvHk/zb0ui6+QiHAFFR6DeQqf+xDlVMc1diMeI48hWs2A+xgtzG2YHqaBGZu4kXk4AnXUIV6FOKF7jI40uMaVUtBytIoY1WVlDl9rBUzFSKvvwBFddnZhWtfobQNTETOqvKxXOpb+f3NmCsvSivYWngfWZ3JyJp565vGYa2FhDlUiWCrK1xaW4ur1B/EAq+TRh9XuThyipVvQQovz+PlT4TH6VJoDAwOsqyOFFeDeg1bGWTUs+D6u5Y1bD+L8pSdyukOFrSDdg0ZLc3Xc1f04xEsSPt1Vww2vdcd0W+1DuqsoCr8zHgLH91G0LuSdQJjRqSg+l4ARMzaaeNEO6ddRgrhE9EVaKbQu3k18IPhjWH7ML24g8R7C78SyQlEDn1Xa9ZRdB2RU9HWUVjGiiafBbzdqzfPEIOQMyqJDTJej1Mh/R68AfPticAUhr/zPf+w/HD312Dl80k6s7aLdWrMxRAtXBwfEUr3U2G7u8qvfuI8bgDafQ4K31uIZNPK99b34xLd8PC6eWYjXv/bF2DmejT/w47iEb72Rfmet3kTbDWKuWUFAejE1v5Cv1r/9zvX4nh/8HmKtTQLYWg55/o2f/VnikWdjc2MnOv2JePK5x6LS9kzn/dhfJ7B1PZ5mtrEYG/suy9GEPx4/94V3c6ISmuTR95XuXvyhH/t0zJ+/EH/xH3wB12MivvvZ0/H51z7IlzmffWw5VqacBhiLr79zL+7tDGAQYiys4hSa8PLjyxB3C0YnjoH5+sQP3T6WpF2Jg82NJNCUp9hCxCpWoLA8x3l25ubWZs67GERPERv46noZ3Bqr6WIbaDsU7sm+nryrk+4qe+OnHKYmyWiOnFnG6zLuUXA9ZbGFZrdeXyeZm1+iX+24v72Dhp0oBpJIPYSnIjPC/Jb17FK9Bl0m3c2Z6clYQEM7FXB51vmdMfo/Hu8T68EKcef+ZswiQOv3blLGKYdi4MIlZg4xGycVuw3D5MQZM7iD2/u4STmdUMU9RrlgoTwqtNPeTXzZp7dvbsfiNC79mcfjgzvricscUQQv4smPAxEmmXtikv5QvwnUo0wKXOTgV1pE76O0UJ5t7q9cxHPoIkg9XFZCBePhrf3dPKDdM1Zz6gTl98KLH8nzUmeIL2/ihZRCfO782VhfXyWfnh/eDTTpEw44oEP19Hsy50kdC1icm8s4rQ6PNRGotdVVYBhiUVFCf+0v/fTonffejTOnz4D4TnzjzVsxPzWIM5Pz0RnBUAk4/uSojyvUis++uU+sg3nld75wqLogOaQ67B+gLTSjrdSelbFBXLm4FAd3PiBwrERj4Wxcu36TAH8iFokdPvbck7hk/dimIy+99In4n//BZ3BRqvGvfeJcMloPq6FwbxHAL62cjfb2BkJYj/dv3sH1GYsnnrycQ+mHB2h7XKXxYTueu3Qe7E/Ghaeeid949Wu4DpMgYDrOLE3HBzdvwYAge1SJi+cei9/45jfjpRc/FnfvbsZisxdXTk3Fq2/fihdeuoJbdRB7O1hLiNIAy+Nd+uvADswqg2txdnDVnBDMHaZIEtwg3TwGv56bLkPKVOLDE5lz3w+vFUyufTHywHiUst73jV5xaXnfyvaewmWsq8DKAI7oOQkrEw5hQueB3A3rgHhVd8t6PcH4wHiO8i0HmuSKk+Qb3O7YOqhipahvBde12ZzGvevH7lgdWiPc4PcQZuwSFmA/oVMVwenm5j5NlEeHWEer78G8s8A7aRyPPDipLvxaZb+11hgjrJ8jyMYuxO/Aujccj03oZr9NWhbn0/KgZHDq/RQgFZCDLMC5vb2ep127N4oFJrGi4sT+KmMyugNnzdpUuugHxLbyhQMlTlzvoySfvvJ0HqHaAYYWOOgf7uCcHMXhPvjUYhF72VZOLYB/XcR9+G+WuqdQJofEqTloJZzTzbi/+iBHnKWRfbeOHDj5f/3B3zu6dwhg+2vxE59+Impov6X5U7GLBpsmbvnZL1yP777cjKdwocbnL8ZP/fxXcjJ1nkq30TjPP/8Y7l0vaggKnhVMiEtIEP4AgNzga9TW5BNXwRj//LXb0ar14/d++wvECWtxe+swrt+6HUsXzhKkT4JI35h1hCbiuaXzcZeg+r1r16OJcHSMu/rHCCRI68HsMRmfunI+3nznvfBI8GOI0Qe7zYVZLN4BfvNKbGxs4iY5xFswsq6Ir6k4WNnvHSOQ/by/vLyMVtWNmIx5gtiV2Q6x2hpBtEO0tOtoHkw0yl2pCiFq0Z8R7l4Xq6MbkrsB4RtNE/w7unkMY6ppqzBWHhdEMZcVDR0kguCzuGVqrS4addgfg8HrfPcQFN8qgAWH/UBOUsvLYLlBKNamjbaFW9Oa+dlruw9JYP2wNMDoGkoJ7K67eVAyBM+5Fv1/yqUwwzi6O51qHSvVjCbBuUukfO1+A63uiK1KY4p848DUOIWnAUNpBUczS8WSJt1b6jCObRl66XIjI/mmNCLk0Lbu4STfnrBpnOfIYVpv3GFxdGfvIEcBfU3elzwThzwfQCPnYR1674B7Gd0+6GWYZQCck1iOPeJTLechvJbuKckRPBlb182BuyewYAqWOOxgTR8/dzqWUCyH+8X00DFum0P4R1ilbUcCp3Fj8YgW4IPNjS1g8CVYFELnMBq1BrxyJm7fvZO4P3/mVNy5fQt9oAvvqovx2N1vx+7ublT+vT/0745O19Ayx4O4eW8ft24uNtCGX7/bj//4R54LeC/OLLTim2+/HXvEUd/97IX4+c+/HR/gGl05uxyXLy3GEkQZocFGaJwKVq8PaltYu8OxRlz94O2oISQLzfF4b53OwGEoq1icwEUixjiAGZogOle7H/djCu06A7KOcB+ubW7jUi2SB595qoHr2Iu3Xr8djalmfN93v0AACrM5KOF+HGMQVoaCML3Dbo5YUX2OIqk1c6U7mq4HAqWaO9u2ZqZT83vY9ThWIJMEHO2hvY/TUuVbzthJAggeFQMeugNTCHIHpnN5zuu37sedDsKB6/Dpyxdj6MoMNLwb7xwT/+wORrEPgVY3t9C0uhRYLtdmtgnMqWsw6OA+TObQ/RyujyOAA5hd4nVh3KnWdCodTw7P6Qf6qYC4FE1hGSdurdan4vY6jMDvtBT0w0GEZEjy+l5aDm8D7yFwOwc0Nr0Qc9BiAm/CKYIx8HAEPHW8ka2OE7vjaPmdWFwhLl3bgL7QDiB9VWUMIUFpp/UTlxNIt4MjThPkQmv6onsZ01MxwKU3bwo4F77hrdWyrCd3LszOR3XYy/0rC8FyRQjWjDJ7/cMUHst69L1CV6tN4nLjjuMKKzDOLy0Qw6kkdY/FizPpiLYmND2utEDA99xTT+CNTUYXHnH3ZTegbcP7Q4RudW+X+Ak+U4gatbhz5160gL9JW5tbGzHddErIyWosG0pmgbhVhWI8aZupxPBYdNcrf/k/+QMjPYbPvvrVGFDwMLVkDVN+AKIc+0P/oIWaELaOhtsnTnCJiJvL6MZYmRpFLaF29VtEjLewILg+IrJacQi0n0RvtYjZYFYRYKD78FQ/89GWZvloAg2GNXBxZ4/YzFGiXUeJYH5f6dgmGF5emoq7DzZA8lh867d9PK59cBVtspSINsjuoMn30IoKZq93wpQwhcPPwuRi1bpWEiTubbvgdRKNaPwwymVEYwifp6cfqWHR9ptr69B8PAVRhtf3mOb+BELw6p27cWdnN+abE/Edj1+JyepR3EMJPKD9S8srCEIXZkZQgF8mXEfAxKVJLe5eg450aUncsHTSgDytFjHGibYeIrReJ2OeDJykNYNGM7h/Heq4vb6T/ZPBBljb1MTwlqsTmjBMKWSOgDbxzxq1iVQOTjX0YA4th3lsBx+6UDLkJ7DNqQgYIaZ96ZF44gD3CEmLQwRJyyXdVEY16paJ91Em0zOEBPBNo9HCYsIjHWhJHQo4VcNbhSL0vbt6bhuAt4LLbczmwAi2PjZ2iZuR0tkprDO80IX/VCZ0intNlMCQdqbi1vZ+LC4uobDJh1U/BN4a18dNB80LazKJ8uqgxM7g1rkqZoShAPuxSXjgVMEAPr+9s510UVA6CKxxV7p24Cbf8KB/XYWVfs0RR9dRsCoD98Q0HnNOV96ufOQjLxF7Fwtlp0CY78UoLP7O18WpxHTkhCcVi3iRIWGT0ORztEqr4KiJgKgxO91D2hvL4VqFR2T4maNTIl53xf3gnRNoIag1mDY3SZPwmuXufqycWom79+6med+lczMIVQNi+qauKw2mZoj1IGCD53Un+boHEGQCi1ssohXGcToqMoTJ5Ti++buPP33l+Zdzdcm96x8g+KgPBQmY7Lebdx4QI7RBbLNOkI52mp+COcCD8yvO3SErUalX4q21VRjMeR9V9FisTI/F5YXluAtOH9zfjnOnT0cLIozEKYqoDSManzhsIXx+yp2x/v90/QewZFmamIf9+WxmvnzeVL1yXe2nu6d7zM6sd1wuFgtDQoQggGRQDEkhBhUUJZKKoBEVQXaECJEEiQUILiVKBAWSwYAQoAgsFlwAa7jLdbOzszPTMz09bct0+XrepXmZz+n7/pvn1dsBdF7dujfPPeY///ntcde6XQVSDYs78ufENBqK3y6O1plPoQBxlmfXO4pX+/AUohNXCoCZmYUsQ7PN471HaIvts6wNmCi/N8z7WUxXR8WcbFZg2L/22xHMYnv9PTGOqQucOVEK4zuZ3IRpPvj4Q/yO2ZiGbj771vPx937pt+NHfuxzWCkPY26W+iFG57D0L8sniPRNpS8np4+hA/HpAIaT2WMOr1NvHy2fE84KMCwfjwp331sdrWZ+YZHQNZ/Xu/ux3tmPA0z+w8PjuLo4F/P2BdAXpq0r8CH2gXNk0FslkBA2+FBtaED3QJNPQXTt0lJsw9ybO/txAvP6EY7Z2VkEezuFx/LcQvqrbUzUXTTxeAO4z6oBHQel3BFhv9R+9Ae/fLYLxzqxZqVTSIEBnJe2Ks56miWYIy45cmjS2egxAHTV9E46cnQ6ADoPNjICoaDi0axJ0Ln0A8k3BuNB6iD4JBanZ7J8iUZiSkdVyQwSuw5dg5NDkD6Oeag/0cBnWx6vx+YEhIRdenlxOnafbMTZbD2u1qfjaecgDpFuvewIfIap2RyNTM1lA6FZNzDWaYflqmUnG1OxtHo9dlHZRwe7ceRwM0iVsCUk164ZzA/OkhDEjWo+40jDA20eS7t8Ew10eXUV55p6YGAZRdOqjfnoEQOeQ39tYTHNC4lCAvdIbsuSiEsoMCeDWY8MRGcqbdPMQWjduHqN/NWxCTJED79P4hSmPK0JfNeB68ricppk0/SXk8J9YBih08W1u6z3wauLmh+trVVMad1oFefeJDzX60lMU625nCx1OiFXqoBDfTc1o0zgIUE92qNg3dxai6tXrsbduw/jyqUr2TbhEj4ndY+xYJYW5uMMnLl2sjk7nXOjjqDuY+3nSgeqOMWErY0e5eieZ/YLE7KN/kUYwTBqhBGElcPcmoqPnm6D70pTiKvrl1djnz6xrEPgWoLJp6DTFkLV/j/GDN7DDHcHNayXo7Ovvnwj7jx6HOOkf+EzN+Lr37wbz796A8vnKAVxi/YbDnAF3DkxRdvqjcnY3dlFCFeC3H4DIZWAXl5deVtTZHG8BVCT2Naq2zQAMVdGc0RuQCEt1PkEEnkNLt3rHcY0du4Y6u8pnenM/kJrFilTi3ubG0iY01iAIpWKj7BbUaRxHRPCYaNv4+xpCjahzQPePdjbwHfqxOo4khN7/jHlH3aP4zKMeYm27GhKoJlG6PTW/Dx5dqMx24wudrjSahRGHYOZplszsbB4iY4ciQ5SqIkqd0HqCWUvom2aE5hPtNt5hgbtOlh7BMK2UvIcYibWJ7GRHTrX+UeCwcbY5ycpPf1gBM4U2gTtQsflan6i6nT4iJOV+EAylcuZdmB0Bcoh9S4DmxSxuriSktZ9Uc6XeLTbBDB4uChYQsgkW9ExeHMQyCEaTQHVd/afNkC1OQjihOmxvigMsoe/kefs0Sf6PgoGnrL9Hk933fWSmFCTp0hobIH6WT/vo/w+5hol/xSm7y5SWc2gFobVc4kTlnhu85ABG8B4/cWXczOjVoUDPh7+2ZjGnEK4ziPNV+Yddh6L1dXLOdy+tbUPQ7byvD2/ID8BTC5l8giFPoLT4wyW6yfRHD+K5y7NxAw+fhNN7wr+8VHslmMsj+MeQnICiNG0+KSPn95HSCGQ0Hz7ey6qPs4pgwOY9BC60wqyHQoIVz/MzM/mHOOPfe75PEnq5SVcEPCzd3AAU/VhBqySficmp+vx0s2VeLKxFnNLS3EIzV6eRZhEO55udZKxZqA/3Ygx2rGMD+w3CKbB07HLzegfB8bHETYY25im9AmKaHSm1Xxb6bcPMTrxpfknx/VJ2HFJPxW518XDOz1f/Yz4JhJwFwLKzoWDNena+ABt/JUGBO0S1h3MsiP8EO1kD6fsnVSLNbV7NTJ6pHft3gTdPQlhPkGK9GRmnXvI+oB6d4DlCnWdOLoE0p4+eRIb+DJO4nawLJ6s78ceKvvm5Utpo7tMxnTjiDIXxzqE6kH6pwtX43gC5GCeHtGzy5hqLlgNNNsUxLrkOkHqbUIEV5Fux0h6O+j6pdUc3ZqfXwDB3bi0fCW11hz5rzYhJrTQ441tJGtli0PVtKdaA6gkd3uH82ju6XJVxeuvvYEWHsQ82q3H/dpzN5PJHM3bbXdjDwGlhlLSe91YvYF0P4tFYOoQr3lVr2E+w4YyUGsUX7Y5iVk2HXO05blLl9N3bEAI7j7w4xWutnYC2ikIZDxMNRLzSyv8RPAgCJ6ChwZC0UGVcfpjBD+whrWwtXsQCyuXMZ9Jc/9OLggYgS4cWj9DWPT1TcHva5f8OMVRLF9/MW7fvZP+4yGEu4ypOAXFnUAjkwjVB0+f4LviFiBUPVJgoTEKY4/jn2G1tOponXUEXQefDAsBTdgDJ54k7PHkBx1HRHEHwOsBQhDWjn1guff0Meaj80c7uddOTavW0FKYmW7RD70czQusA5ntyY5mtj7maVy7Mh/zc41YWVmMR5sHsbu9Gau4GmdjJ/F0fTNevNaIywv19OOoPl2IRcp0Teb6QTe26HMVxol+HGVqtekX9rDEBrSx9vKLz4EnR+bqSCIaQsskKlU4yZNgFlDfi3SeDqH+zSwq3AZonrjfRfPGZ0vWUdaESVOQ5yOYYBwNsETnaUo83tuJV649h1mDnV93e8VRrO1vY2Gglk9GqyVO1DsDUzlo8eDhw6hjKkxT//r6RozBxEom63POwjMw3nrxxZz30h9J2c9N+DTLTrtPsK8h/H4NwsUxJu4AZKs1/dvbdnsIdnRrMkfipsQDdeuwTqNxPFvPsiT0POFV0wwVo8hwLuSQurZhLv0e8eCx2poFwicujFNbOYGs1mlAwEirGFDuS2++ES+88mrc+e778ejWHbTwAEFQDUqYT4d61P1PdOoUUrSzj/WACdMEB9Zh38hUztVolqUZC67dwNhqTmFluGMA2GC+WfyRUbRPDxOvhcZxZEuDdwcNI9bcimGdzsO4W/igs0vdmOe87x91Y2FmFh/DqYOx9Mc0I8eap/E5rIjGQpP6RuJwvw+BHsfDXZe6NeLuowcQKtYJWl2rSB/EQRr9apntDGvB1fwSbfdsLBbnWzDgZly9eT3WwakrZNSAZM1V+PqoqQScJIcmbH+ZrG/S3u3t7WzDpeX52N07iBZ4/NJLy7G5fxLrT7eo94Cyr9C+BhaG53ssoLXQbo0W9SDc9lUoXRhqgT6AwSnLbVJrMO7rL70QDx49itmZ+agB05S4dQoCwfDi4jwabwdeGKVfYGwshtHV1dW3RZamhxJlGo3j8v0jpIPIW6DjVHcndFydhmkqtIdM5Jq3GRqkyejq9ikAPqBQR7ZcUGlnJaHDqDuDyjybB+FOvGxhG3dU96ixXZhsAXNOrUimJDA1xQBCUeMYNwkTOSyuBm3R8a4lm56eRT0jFY86mAT4WhDA7sEOjLMPQ+znSUk73Vpso97a+GtHOciAvEM4eHbGDTpnRIYChn0YuwPCelTn+eRKIA/VdJBkDwmon9CDqCeB35XNrsvTJ3RUDIMwnW0Jz1UYTlo6MtrHdnf1tCseZDjnySgSvI7h59Xj1ie3YwNh0Ub7u73fI+PSt6IurYaBW3kQb//iv/IvxswcZuZOG2msBIYxrY+0PeDW/yFL5WDzzr1gZ9SxjQbo41M5Graxtxs//dM/FjeuLMZ3bt+PMyTvaf8kR7hUE/pUDRjWYWQnV0cwjV14TLG5ltL1cbJin37UPfYw0JNTzPPJo5g660BU43FjaSG2sFKe7mDAnSCQ0C0KIf06fR9HhRVG+2hrD9XpQojzS9OxhUnl8PcmTdPCcYh/Hxw6t9SgbX5LeR5hDgmiZeZjb68dHXAvLvcg7oX5RXC+jyuxj2+3GNdnJ+ML1xbireeX6Lex2Hj8KOagzRYuwRP8sfXNLqbsVAoJF92659DRyrkmgh6cSyMzmoPQSKfdx82Yyr7s7bejQX+6P80hfo8nqPPbCWRpnkbC2FoKCJJr167Qj9VIhgxQRpjmkUSuu/LoZCV/bgqEgUw7QQsdjnSAw6Uyj+BkJahpzGs618vlAAiSP7d4E5T6ahjrSo1CD10eb8a76w/QGEhkpMzIRJ0OOE1HX+LMkSzKdHTRTYZ2kBpLOJtObtax111sCjKcJpDA5pp1pFjl4LsXS/PWd46WjSO51/ADZXpXWmyOL8Ic2NJoVv0k4QLS1M7W1SSf9Utgk3TEEQiexM5ewhy0Wa4Ouf/gAUx/Gl9449VY39uPR/duxc3rN+PmjZvRRdK6cNRRsS4CSaZyK4ajRw3w6sfTu/hyG0/XMLnx7zSN0BRHwO+K7Dff+Ez88HMrMTs9GRu90fjbX/suTIrfhWbTzHPwp0UfjKPZ9rf3clXA/EwLXkGwYfy5Mnt+bjb6EMhrry0gIOcQeu1YnpvDvJuEOfy+GbqLvlCTT006tzOWqxI2Nzeznw+RNq6iaboXjT7OkV9Mbyd1/UDDHprFJT9zmvRoh9+/9QSTvoEGasYEJqlHOciw47QLyxgG0eUYj8v06Uff/laMXP1M1BrT8e1v/F586fOvxCLqoj2g30br9CvMjx+5vDCDtt6j7x1Y0dbAnBw7jF/8/bup4afxqfwk0nvvfwBOu/EnvvTZOJmgTVs7sd09xd8ci0eYeCuXF+PKtdV4uLOHhXSCK+NxC12cSuhndp4ysDK0ylAYbdqqUHUkuxqFRSvDVA5YuLnRYN1OYssXPusKiLPajRvXcJswASB6PHQaAgIgrumpegLvccY3r1VbyDXFNOfk4G2IUGZy7qWF5mjonIL4j2/fxvnVFEE6U6Lq342BjqxJ6OZ3y72O+xx28TQ2//ubT9FYM9kIN715RLHMIzOp3mVQl6Q8xCy0Afp4iAEInPj5pdhb24h+zSFYhz2pQ+6CVuz4riNo1Ckxu2kSTKI1MWPI/9ziVDw6bsLMMAxELUK2NrfQPA67j2F/L4Nk58P28zeFwOz4KpRRHbmGSYW0dzDhOx99HD/4pS/j1p6FO1Xu338Qy/goThIftGkXzF+b5BktMtWayc7MjYEwhwyWZ1DA7DQcEPu5ixf5iTk3kgNDA/zMHgTiWj1BaUA0M1zuk9M6mJ1qguNKCHmaVaNJvzQgZPCP2ERoHMbcfCNuPdmI62itFhrZOaHRE0xT+uKQNtVGMSNJLaNJ0C6vUnu7+kTem53GTz3rJ0HK0D2sAIWLuHD93G5/JNZ2d2JjEz/xeDf+Zz/+ZiwuLsfXvvIdNO1JrNx0ottpF4UvuOjh14MrRy/H88N/rryRgbHD6MJvoFl743OxsfY0fvL7Px8ri2iRXCfai8e7mGn7vXi4tYvpNhWvvfKZePjgU/pcM9cVMVgpnb1k7ujtJr1tHeO+dN2B8CQ++8pzcfvOPdIpNFzviL8E4+ziW37+redjZ6MdBwNMZdrjkdujCHytFXnC6SVx16fN8/NzmOzDkV7KUJOmcllaWnw7OwNitPPzPEBAm6OwlZUVNNbTdEBbqGC3XWvPSuQbGxuxtLgYr33mM/HBhx/RaHygzR2kfzcHO1Tbmke55AR/wkqtwysHRGA6jxObhRk3u220zHQOfnj2n+pUbeElwMlMlJN+HGF2tkUZjsRYD5IaiaGplvNB1KMJaQLjclUFbdJ/tDM9p0FNCQ5pI5p4FK2HmaDEgkKxt+vRpKOb4KKDtvOQTE91ncNxvXPrXq41W1pYofzqvMKjttsykPxQgkwkg7rYt4up2D8ZYHs/5X4UV1YvYxIexuXLq9khjg5q0iJDYhQCTq0Bg7uCJc0mXjgvczripPxxzJP2GlrLDK1xpCPE4NzW+AgCBsJWIjcbNZgVhofxKACCn0zNqyDrjwAP2mPeIX/wPoWAONKcwVn3+AF39oLoNG/OgN2FwfpGkzCvR+DNTLli/zjWHj2MPuaX+5JqmHuuLjjg9wkm161Pt6kLwXw8AUzCGJheu/HNT+5Fc34mZieckMWUsn/EF66EloNTLYdHo/hCnXiyuQcYDix5dDU0dIr100RjHGzGZG8nvvmdj+PFN74Q7e0n8fL1S7EyW49lGP6kd5BmsEuZHDxSIL7w3M14+Ggj3vvkPq7CWDy594jfa1FH6GzvUdfadiwuXY41NH27j6uAgPzhL78edzf2YmF2Bjz0SLcXfrkU7j9fN6gPdQK9LC4uxDaM16Z/jqG7ngwFbfm5q9Hl5aW3JdwMSCIddEdNljT10B59Jbwz24+f5J4oJ3Ad7elRicw335qOh0iU55aX0pxyCDrPQIezNcGcI5BRKm1FpyO13QW8sjCHtMTspDz9pVH8gLxDDGpO9/DomLrSoYmGdKLPvUxyrOvROqj9cSSbAw1urMuZf8qSmQ2elag2kYA0w3o9zBU67ObqpTSPZudmkM7jSCIIEJ4ag4gc0ZrABJiG0VwFriaZoY4WDOT2gMuri7R7L1f/uyqCXk/ppH3TQKJ5BNeEw+HULxNPIwwWZmdzQOQ4/bZGNYcHV7sNQzxJ9CfgRKJwC4TOvO1rNltROz1EWG3FpaXleOfdDzEz9+LDB4/iOw8wifQ5ETodcbHnruGN+Ojex/i487F5NBGfrj+M955049J8C1zM5AihW9pdZH0dYnSt3uNHg/idu3tI6Bdi5BCpDjyD8dmcxO4g7fW5NJUOYU7h8HiGra2DPMHXrfyuoXN1uCtWmqjp+SmYHDxMz4zG1TnqhcgwDmIV80shNoAGnPtrooH3MU0POj3uHczE09hAGL0DQa93jmJpeQWfBsFyhG+Omdnp78XM4uV4OBiJT2C8r339WzDKEfD0EJxOiUS8c+dh3Hn8NFf5P8H8cxrlzqd3YgYa2sU3OoB2PMjGzaZ+ctdjDWSkWRTGEbThwt7VSzIKvvkWjIal9KKnJdOHjkRqYThApZWia+SxBi5l0uVwItw5Rufq3D5yDB+Mzs7OvK0pKIE4DK434Wz5ysJizipvAugM/s8O5lDbEb0Xn8dc2gBZ8+m0TyF19vAjFiE+F2nu6PgOR538Jq5BKagGUx3ryFqfw6k6kG49qDfwpehUPTHhUKK6AU5J1sOxH0Eyj9FDozINTG+Hu6XbwQW16ws3rsViC98CybU8Px2XMRkWMGVnMIXmZqZzyPQSjvVl2qTvN4XPMYVA0KbyKOsW+dxT5E7o9v5eSnXNxyNg9XOuDhHnUqOxOlq7hQnqGR20Bx/Pj84hn0gzmku9TvELzsYxoyGwGvAvLmDC3rsfr774Qly6cg1thvOPaTJCHTI+aiM219bj6spSfPCtb8RLrzwfRwdbSNcHsYuG01l2aPvGlSURGfc2NqMGjnswGSwZZ0jejfZW/MAX3oj9tc341nd+L167sRBHmF7fergXNxbwRzs78dyl5+Ib+MLH/bN44c3X49ffX4/9V348ro+tx80ptdNEfPPObnzlnY/j6dOn8fz1FYi+ncwrEztnNgksDmTsYIpphrlCfrcziPc+ehzbAwQTTHGA9nUX+CbM+HSvF3sonw4m/g6EvQUz97s1CBdVRGff2dgn/zGaqheD04nY2dzPdZC37j6K2w8R1tcuxX7X7S+T8fGn9+L27XvQD1YP2trFx3sdyoTZH8H02qTOpbnutOXcohodM3kfXHlkm/N8bk1Jq4m/ZWjPFTtOkCPd0oRcwwfb3ummqefqGL+t7c7rzQ18b81V+nMXvDsRPY0AdmRbQV4m8YtF5u/a888/h7AfLonh8sXLLzyX68gMSl99rnISjxNxLkr1ufIxMPEgULgoJc93bn2CJK9he8LpjmBBdGdI8VnnMA4H8fLzNyCOtfSb5vExXA70wa07sXgJlby2FVdWLqUpeXLST2n4ACk2gdaQIZYh6P3hyuObL1yPzvYWOEHvOJSMFvR5Dcmdk6p0nBrSo8iUMMI7hpTSAT066WEOSCzVQIt7dboQi2cFriwv46PV4imSaPx4PI4AcXTEleRO/2FqYI5Wo3CVXyo+ClINbi3PepFenop6587dHAg6hYGmmxNx9erV+OSTT2IX2F99+TOZbxEfwQnLzcePYGpMpOXnkJxbMdZvY1LW4rU3XuDd07iMLzsxeRarSlm07m06/MWr89HZ7catR0/z1N6zPuJOv3elhdO9EutPHsd0HMZrOOBbLUy72VW06jgCp06/nsYujsTpaS+eX5qP3/36x9GtKTymMNu6OSnsgMUTGMQRXwlyoESmXR3wo7/slMop5qkDV0p95FQSrOZYTjxDR21wWw0KIRugE+0ZBan0Nk2fHqJR6vMr6V6YrosJPYov99rVl+MumsOR6C4WkjPXbg7V1M6RO+B0c+LebkUjLS6njpz3kvk9d3DaeSjaIa2eaOpDhw6ozU83MAF3YXg/b1QNlNm38GJOj3gcwTKW2gTxTxUEaF/7OmkeuPMrL6XP6WtpwH6X6YwfvXb9ytvahWqLNL8A1qFo0qaJ5eY8F2C6PUJfwbkZv8rhhKoI7vHOzA5OOIBxTJrZHLg4TVNOBLt8ZQbp7hxJ2z1FpHkNreJC/w7mFFZ+qmvNJL8uaThGEmiKraysxhJMeomOX8DHW760BFEgLbCpW45SufyFBgmn+4cclnfQVjNUDZw6WM3A0xj+wu7eRszho3Uw6artGUhE3jdnF+IQzdirQRQQ1+kRuhBmVf1TAOXDSGglkSauzo7wJSnbwQfPdc9ROq4T2nCCAHEO0NHAxRZMSN7p6Wm0LlqdZ+dg5ucXwQkmJD4SRirw1uPBp5/GGfB7zkeL+MdomD/9sz+BeQODtRbi1c9ew0fYjIXJXvz2u7cwhzFtW2ex8Pxz8a1P11IIDhaej9Gbb0QPxnXOqza7Et1JmOpsKnbpr1sPMOnQEBvbg9jcpY/pqaft43i8dxYPN7e592ML5hmZmAp0VbQxa+zrNpplbQNfVpxg2rqL1wNrxvGNRyfR+PWZnKIYUVOT3g/CQ38Q8dFwh4FW/DhuRHUopwzWnJyJIwhtAF673V1MKaQ95voshD0x4oqQSrj7pVAXMvtBOedFHZDRR3Vqoyc9wuCTk1P0vVMnMB6CXVfDneh0UNKoPpFLkazb6Yc8ORi4nFJwkEsekWE9u10fWAZ1KZiaeg/a9KwSR/2c/3QqKr8wqvDkr4xcy8AZjP+zP/1j8MBZbK9vxDSScIC0cFRKQr2CFtG2vPfkYdyAwF3/ps+k1Lp8+VIu0XF+xAlFR7SU6DuYUlNwuozh8PXq6mrOSejYgysQZ80j8epV/JXjXrTpAE/acQGp56y7WNJW6qP0YFbXj03TIBlXSapTKnF76Qu6jszniREZ6jC++eEnceK2AjTHq9ev5CTvo0ePc4LWwzhNu4QjrclXx9bf6jq34sgZuekUzTn4L6aQvtWIYiWRzOcomUhUA7pNQv8oh85BqpJWze+5ielLIqQOjw/jcqsWv4159eIKeuPwJFZgKE2N42M6SpMTonLnsJPbavFe75C6gOmwE2Pga4w6Xcp0H/hmqG9yZDL6+r9oZ9cGLjcgSjr5CHy5k3oSZ3/7uBs3pufjBCWRH3IARuzTuB678fTJRuxgqs6vXE6iVvNKwArRAwjIYwx6Bzjv+KAKDYftxusKsl5Keugx2+8ksX3ixKxTBhLT2LCfDOJAXFmuk8K5cFohBSGq6XKASkuIfLkIAWG5cbCb7gXWXkyN62NhnjvXSCeoTXRW3ArjKK2T/pp/jjAqwI2zPHFIo9J8l3Gq07gqC8K5uOIjjZyqKCI2dittJr1KXzKez/blpaW5HKF+ur4VK1dX48n6Wmo8t/goPA2mrdrp6cv1ZPpkuC99/s0kdYNqvYzkWbBBFeeBLpfQFAYZzlE2C0itMCS2ivjUWDiTSm4AEsk6dPih8fxCK+q81273O7vXFmZifKYRH2JXuyi23z1AGuKzQdhnwOFwsXXbaCdeXbGghDr/hpaBeNN4Ca8+nibGIZJnAqKYhlE9oETbWqnkanaXX+V6OjrhENNVbaf9PUkZBteXTUCcjjC6LMqV7hKsgyT0WNYtMmVSV4fT/BxllFBkJmfwZTThDoTUBEyzcbgfLyyvIrnRruBjaWk53r91OxZnp+hgiHKilTg0KJ7Kp093EFwuPWrAJOMjR9lOGXj0rFqZYR22WTy7s1bcCL/xbtkBAPJUmpMOiwW3UwjDNEKG/CmcYLK9zn40UcMHB5ukrVbH69dILFoQTvpPwZunOPbHmGMjzXq4t9zNnE4AC6sC0WkFpbrlehyZ1ontVfAWc0xYs1zNONri4JQE6Y5jf5t3Ms37iti16jEaUwtu7XYwmauNjw4A2S7Ly77SKrEPEPC8zHIcVJCK7X9NOddnCp/9gzwKxGjuB/Qzv8JkOGfCYX+4H0vT1Tqd+PcdhWc/uVrJ+UbXnyochBeiyHy1L33ujdw2YrDQbBiVW7D2rPay0ikH4Skzj/6lQaXyPFEJ4KbQOj2IxFNLPUYtzT5H4iDkUzTBS4uzOZKmPa5my0MxJ0djzRURMIgjM25ekzj9HNApjbUxNthVBEqs1BQimbpzMo54F7yqtp0jOlLyU5aLWJenJnI1iCePD8Zb6Tg33TBI+2yjF2BAb3QKZRRmsOw6jL+Nc9w46uSo4McPkFSrV9NMMI1pleAGf4s3Q3U/zaHw3NoBkhU0Bk/99W0b4hOf0xCnmxadL3JSV6lr57hSQxgUFN69ijbULHGJkCZzwqpgQb16Brz51ahqUJCX5q34yc8PAa+TzsJnHbmSgLaIJ1qQuBS/7gJwJ64rLGqnlRmWy8f6BzGL1vrgrsdoV0uahEftbt+rxYQx50B577EArVzpgFCD8MV1Eh0hmQrfWdqqHBDABT7xUAS6aFSY9qElGdu8MuIjrCo1VNIridwy47vMAwwTMH0d834CoYDMxA88xPUfahBxSntTqwDr4aBjK2NzazeXV0nL1iEeTGvINgF/LkgAn0v43+4OlqlP8fGmyNdDMLgmRZ4wnSONWgCjiyuX3lbFeuWX8DT3aPwoL3NrNxXq5LtTNh1OKtQ8S0TROX4VwoELtYScr+BQMpzQUgFzz80kNngD0SMBu0TJ2lyf547ctb0dpAyNp9E6sl3MzF3qdIGnQ9Au03FZvqsWnITU3vUkJOfGNF36+BF9mOAE00oN5tC6H2o4HqnH/R3M2P2juI8z4VkcW+3DnK+Q+dzK0YD49/Zd7e0gDPnw266jRXb3OrGImXrn4VaO+rkyYvHSarZZc0JzRnx4jLIrDzRZnX9zi7a+1YSjg9oBMhj5FSYOZIiP6nQl8IdEN73E9Xh3J55urMfy8grl9+hEmAETxh3ZatNjtI9D2jm5Sl1T5idO7fQY597lWK25uXj/zq2cC5yb8eBPiJNL3pGENWvHJVzAOoXqXD52gNYdGz3DjNpB03bxjxSiWCwQnxLesxBdLqZZtbq0FB8/fpJE4xmUlxZmIUaIjj6T6CZgyDrCwnPUN7Y30l9xi4YM4nELEqiE2yDdDv3mFhWFu4zqlM44AuIEDZ/7AaGjxJnEBtGKNzWbuJaZ5GTIFI0ETsGjjAuIeKrgmx5w5Y4J9Iua9IUDEW5W9Wh0J6BFjmeFyJ8uYRrHVKXhNJk4cJ/TRfICd9vrBLy7h7tYEKkceOe8lZsb5Q3P3phCWNkWha/w1r785e87E2g5zkItsIEJpUBXMhQtplTQfvXush4lo6sunMs4lashIpFoOSLxhIbK+cnxaIrFOroD5sgDVWj0Ip2WTAmHS4OuaN6HcXr8GJFnQbpD3q5KdsW60k9YjnqORtEJELiH+kvBakfngGxQSkfI58RRo2l3gToq2MylRGfUpcaq42grRPSsnFNTog8w7Bs4yU16c5ROHu924iGOvKsNnmzvxY1XXklb/9xkUNCoKbNzpYDK/IBUqlEqOsSOyZXv+Cau+nfYV+ZMQoAw9GHbSMCz4YRvCwHkqng1gsO69cY0fsBxXq4Y94g690Etzk6nSZvE060krMuPmrxzFX7F5FgFS/ixQ9/IIwbUTPZPSmVw4Tybws7glnrxMwljrCwvYI5N5vYOB2TqmKOn9bH48O6jeLJ7ECsN560wFU9q+VUVRz37WBx52KXClHZLO2oIjytXO9lm6/dkJacuFK+HpEkBLT6gF+lQTcyrWPaTP9u7uU/QBdr2/84OOKEO2+TKB4X+0hR9ST36ky4Js6wBdEzH6oIhrKfyNKa0IHgn7bhmsN3eT7rAM0Qw7SfjOSDi4ayWLxwOvBVtri/puSiGNBMpS0vDTxM93VnPc0Kq+Mq3rH3uc2+eaR5YoR0k4fisJHDPi1LGiuwQ31UOdu+8k3RIXant8hz9kUSoqpmyJOJun99Iw8uz8xCFi3mjGsnjvV8q8aRXuxb5QEdUO3htlAi0HInCyVelc0oC6rN+Qw6IAKvpPbnIur3cL6Q0tQ6lYrvdRYv4qSKcWdplHnvPsySSEelc0+LdJCRjI/owbrOujhqwfJ3vPHBSLeRwO+lkADKCTC6CCHVk1A43j2fUnyBIDiCYacwfJZ8HoCgw+hCy+DOdJxfZXnF95+7djPfZVeA65TrMTnmIc9unySHcLvdSigujo472o77vLISzAlM9WVvLuUgJFi7MPOJQIpVYbLeHzohnfTTbMYCh3crxwo1VTB2Y1wEc/LIujrLHIox09vLU3/cebKTv6YCBsGMT5sIB92Fp6TgZLewGcetne9T2rooxfeJ7+CwsLjFzwMpnp0/ktI3tTfq4MmHFiWnFcRIu+cWFQeHtGkbX9NkmhYp5NNtcl2g9hqQN8uUABwLUtLa9BXMW3O44zUFd7hoWv/aP+BY3mqHSnvkK/buMzENsrcu0Tj9l+9747KtnMoxA7bo0Jf2gSvOUAryb2A7ynb+1h63EeONsrI0xvYB0O56cU42yGG/nX7p0KWf1zV8Rq8RbbbNQbaUWIq0NLwfV23BX1YscYXLDo8/Gl8uRJ9fw+Qwr5aiSBVq/iJSYhDMHV2CQ0jmptajP8pwg9bl0mB3svcBnu1ITU0fCj9k0CgF6NogGvWnEz/FJpdHsBHFqOeLJ95YvPqyj1KMPpuQrJwldvrKKZkLCktbLIAyWoTWhxpqbns201pdtHpbnQmQZOGGlnmPM3mQ22w9+xIcHsOgvz0/PpEZpH3XzA3QKjEuYe8dIewXDCtp00bLECSZEe+8g2jDK7iYm69xi+juuZJhfXMx1hp2O5y8enftVi3OzaJhdoK8Oi3EntavxDQWmPfzNXMsI/ueAzeAaRI+ttr2Wpckv7myvl7ThYmzb7XPiEAUw35pxlVnuKdSdEQfW8eldx1Mr5rYeyzJenNqP0sXG1mZcueJ5ghu5IsZ404p/0/lsPQ5eqJ2F7cjtLMBQyjaIX01N04/+wA/+4Nvpz0CQSmWlpAUWIpIwTCghWriASeC+s9JCAAJb4q3IJfkOd6a9q8JFMmoGOrnqbydqXQLkKu+6ixspY3Z+NglNe9V6LD+ZD5+OLKnO4fssJ7UhDXREyA8E6DArLd3hK5PJ+AbbYdmWo62vmZIHa5LGTnck1OFfyJx2VrqzGuGrRrBss+1RIrnSowVBOuR7hPN75MEXmJ36lOZrtZrUj7bFLEhHnLza3ZYlr4sbRyd19p1QdSpASehqDn0xJXa3087BCCFyR7fzMpogMipYzcsheSWlGxjFhchxFDY/UO0vR2ohzrowUKdtX1hYTnyLd0cCB+ChN+jFPubV/MxsLkK1r7U0XInut8AePHwAkaLRqd+6bM/C0gpWRov2TeXiWectHX52Haka3hUMDo6sbW5nm3NFPzhRUysg1c5Ow4jTbCNt1q1w9Y5zkAfuwSJP0gd941SNDCQzyiypDcjrliEFqn3lMqoxBGMPuEEnXYFb4Vc0D6sR0hQolGle6TTp2WklYHffIN5A4l3/UqaS7kznF1A6wCOu3Q/oVhHpoaL7apDJUMq0LuuUl0avXHnube3z/X38gkIEJErtAEGa2Yzl2U4qhSRyhoVboekEXoKUsMpvL6Wrdx3dBu9kAu+5cNayuZIJQajnmYsw18zJ9Ek8vHcflB0sDEozQ5pDlOFvkaJmVKIU83Z3B9MLe9DVCM59VB9vVjKiVUk7OzuXBDE9uwgTqG1dwR3ZyY5UOSrqhr9pTAPNHtthfbPTc8CC74Yvov/kiKPpRHoyAbB3YB5omXbr4FcLgmUCB2XGKV9J60JV90/JVNr5ICSFkILJemyTfZFafNgXMovxBefG2xYJOI/IBg7ZUBxarnX63jw+e6Ta1s52mrQzaJYTCLZGO/TvHCHT71W4KWglUP2QA/pgDwbb3D+gDI9s6MYBROREsUPhfl8tB6foGwWeUwYu0vYTRyP4rLlPDIbvY1oqFB1k8hizHMwBjmo+kqKpzYGNgzbCBdglYBnItkkfHmRDF5JM3xYhCkPvA5MM4ICHk/hqFs1OaUKBKx0ofMWjtJvKAlglXQWJwXjp03lI262IkpELH+SYAgx8TBuEyT4wyAdF4Xhphq5gmdX+T2//R246zUYodQsDWZGheq7MlnxWupPG9y49upjOo8PMb/CU3D9cxvAZrVPKkuC92+Eo1ow3nXEGgffDZ96NK2X723ReF+N8thYXI1dEJOLUkAbKrFVCweBgQYHDQzIN5j8hs/E+5wfEyjvnvsClZ2IY/G5zqcONbyXoK57DSp4Cq75lCWrpEkpbMw0wlrYayt3ge5lIoWLZ1m1HOhJrOmGmsRfSVO0xXnOrlFtwlnno14tx5jP47FWeLcP83gtuyjvzFOYuMHoXPuNGR6o+LeWYXrgdmocYaNiQcId1eFXH0A1pDlQ5GJECGKIvwXoMlm3fWl+2Pa2OEl8Fy/d3wkOaasi++m08NZ/X51rW0j6/41zaBoT57LvEO/X57OnRBtvlhyAmRhHuxNX+9f/rz8E3VJZwPPM5LMxQPTuQUXVgFjbspItpSj7vGUf7/G0QoPKsxiplWa8hf2NymMbrD9WN9HKQwDjTlfiSrtRnEK5Es0uVeJ+BjrN+EeHghHkyHw22vHx3gbFO4YACX36Z3/70N/GaWyeZFtgBRWlmuMhYErdwWBYlZJT5c1sIIeFCK5dQ4Mw2DSVhiROGi8F44zJtSUMdlu9l3QbhUigYl1Ka+8U+Mz7LQricwzqsq9yNM434kWhKvqxnGHw2XeJtGF/upi/xPhfY7QcJ27FbBbSC72KZ+vie5nWel2YWxhobqQjaIFwG4RcLpXyPhTBcLLOEAkcVngk9B5l8Zx5Htq3b36WX/O3orqHU63vx4nSMZqvzr/RE1Pp7cWll2TwVYuwAM5mhXOWdobx3AtMtHE6SGRIw0givoEhw5Wy1kv+80cO0luVdKe7aMyc9fW8wvtSfccM8PntPGMifanfYyBKM0/ktZZVgZxj3ve0r+ctv4fOMOLXZBEyvRtYhNs7WFrj1ybwbzFPK8dm6TGd5Jc6gmeeqAK9Sjmku3g2+K230Xi5DSXsxvc8FryXe3z6bz2cJppRhvGV7GS7Gm64Qm8/f+9tgevOWcnxnmotpDb7PoAkHZUiALnD1OvEdv81jerOYV9x5HHeBpQRHUS/ix0s4TFfq8X1JYyj4KFfBhc9DEP9QW3y2zpLOa3BS4xrJpVWjmIUkTthPKdv7KG6JH81DBCgRwu8kH58hKI5wk/6Nf+8vnuUnYrAHS6EXg5WWRhbA/Z0ADpnL5xLKs9VVgwGmy6jMJwKtx+DKBENVXoVkQ7lbn8+lXuSChhZ6h/T8dlTL+qghHdCSz+3tJcgUBf5SVqYbpkm7PNnmD7fDQNdU5XM5qpWWCHmVtPodluVayux4cGE9zm+ZPuug7gJTYoT0iQNbQRpxcTFUAz0VnAWWctccL2WZ/1m5VXoDXZ13g4ZlCdaZsA3xaDBPgaeCVwRWaQ0SXMmjleG9aK5S38XyjofCK8OQES4ymmGotKu6AdXyqt8QOdqoIm7MweNn6w3Vbe5i1id2IMVQlZuPmcZ6jcs6AUFYkvmeVZ3lVC2r6i+wZh8IzDBAHXkveDjHTybHFKxJg0dZR9Ix8Jqmgp27teBHjmh/G1EQYEXltwV6FQRmBcRbSL4jzneJqGEDS/r0GMwGw7i8BpZN7q5PKLlreU3wzmsShPkFEFz23Abgx7C9nHc1zrvXiD1zgiMLkcNVuVg25z8ou8Dg5XCypp5ax1BgE9klTZ5eqjChvhIK/KXtJV+WTXrLpYTUYn7hww2Tbkz0g2QTVOWz73ErcgKWbj6/LMPOMHiKkhcseI7Di+Ecv8O6vQwJD/cCX7lKm3zOziZ877NXeS7lGcz3vb9LXCEWQxLg8F7KKnRS0ha4zV/y+WwoMJjWuwLN/qgu4IQOjlw9Q18al3mG+RwQ8lfJX2AsZVtXyVOeTUvic1gKrCUUuH1fYMo8w3elPMPFd6VdJX8Jxpe6jK79m3/+5840oRzRcURE6WvgSXLNzBedXCssSM5KrNCCyJefiOSnoz5VfJVfhz9HX4RDDTFEiKNv58BxMz47TvkyLMLhWCWb71w+omYQLvkh44aSEjSnVMnhYt5ndSSiyymrSOWKsC3b4eVzJAF75WaRZkjj2s36JgZLkaRdUCxBGE6HfllVj/+Zyt9DU8JnyrIO67ZVVXrKGOLTtibbITBsS6IiC7xQdj5Zh+VVMJ/jjKDfJ07Uoiaudm+T1pf8l/CSr/TZ8dBMt2wFnhtNM7HAGpmB9EpiKxXWIYNZr0KsykA5lUgb/pY5qA+t63K2qiTy4uuZImH2H2VmDmHKdlS4FZ3Wl7gD5mRS3gIhcaQHNt9VaaQLJ+k1UVN/JOiJ6zMZvOpEh89L3+c7463Hl8O2Vv1TMZfTOfrzhQ6NK3kNudgXotW6MviuBJ/dHiNUfnxhxCFkF7FKNPoOEpPE6XOuYPcijZV5vxhM56rwCSROzuXYCOKzs7x8tiyJwouoArQMoWYfhxC9u05LGBIO79RvGa6AEBYxIlNXHWm5vq7irMPf1mvKKrkIMI72mH74zvj8mh93BYrwuAradroiu7SZFJnfTMNb5qn8K+CjvRVirVvCFkfG2cYh/ISCN/zjvPwoeQm+k+XU5LiZuWZShs81cL6nqennJX6IE/ZhO8olUxl8FkeWmfijTgnU5xR0BN/VaaMfHbAezefSz4VIvMuc5tOXFicFdo8Iq2hBHFAvneqoaRJaTU0GrgHWtkjDtk2cVTgXTtNW9SVsxOTHtW1TxlMXdVYaCqLP+Eoz+d54h+WFLeui7mrr0LN+45GyEaBaNcP6ZIyEG4hM4yqWiqFKmys8XBwkSzxeuFKDAU9+Fed73hXGc0OmysVlcrV/99//K/hYVeO0bE2UBMzvEvJ8vSEwJfheU6YgxUuNUQAr67ISyGEeQ86+m4ZGuKO35C8hJQXAl7p8bzneEbb5XNXBby6RZ5BpE4YL5WUZIn+YH3I4L0+/wXAxvfH0Zj6X9vreYCcr0fxdwVgRlwKi8g80HWB73p/nGcLmb8szmL465NQ1jJPgwQlsYTXfM7j14SzGvB7d5ooO4XREzaVE1p2T3/jHlnnRkjBkW4bBrSWlPSmaKNOyUgKTJ/GkUCBPKUOmTjgSNxWuki5IZ3Cu0J3apvHSPTRttt2LkHkRnP8ouMrom3kTHnBb8Jnvicv4kWe0WO4ZZGZCljEs3nqcMxMvSdPD4XnTlPJM41C/00sXy63aWYVzHJDPeMsSrvP2EUp5xtkG0+qqqK3cEVH79/7C/z1FTH5tgQJNmAUAVAFIpCfQ/D4emlP+9py9NM2GFUgXPpvO+QDjDOV9CVmm92dRvK+GdavnC40saS0D5JdGeDdd1ss7O6o8+760xTpKeVW9doRMUqXNNFUfZXDYn/+rH8NQ5avKKeVbv6HAU8q62ChPyTU8e0c5wzLM5z33Dw2DRlzJfooXbg2WbVBwmN4ABOdlOLJa4unafC5wluBkaRLahbiLocpTweGz18U2ClfCT/BdiS8h4UgT6QLNEKpyK8LLMp819bw836npQfyzPhvmN1jexbpLmj/EyEMmy3TONwoP6YowM40LgUmQz1W+Kr7gt6R3Hsz3FVzVO59LXNZBMK+XFkQJaVLi++tzj5SKzFRCZhgC5TufNZuMT4cb6ar5JFNZeV6kc5W5ZkuuNh8CUN4bzF+A8/L3xfiStrw3CEUOVQNDlq+WBKveU7V7t84LeQ3e/V2GuE1jO7xKWp+zLsDzyiMKRA7wFBi8Sp5/VCjx3kt6g3cHXsqgjHdNYgc+fPaahJhNV/AgTh0gyYs6NZMdBHHVdoG3wFLqynaRj9hzPBb4SzD9RTjLc0lzjgfL452/Df7+3rIMpQyvkkdtlubShVDyGX+xDq/S377zd2EY4y+mNZQ2GUxvvoKHi8+GUkYpt+TLOTOuEl/y+t4r20x1F8sxZDxB+C6+M4+/fS5prddgjbU//x//Z2c6p55IU1Zrpw1LZxYAPBVHZ9aaKx9hKNXIVxVKURB9Zc7wTJQNKUjSb6M4yq8qNofvj6zP5yyjAOglkDaE8ofAGk8p+VfSWK+M4No2YXnmqFbITESQv8TpRrs0RqnmQIZx2T7+jlOqVzBXK0Ke1WObNAVtQ2po0+SbKmSbianaXiE780js+aYKxokPPyIn3MLvYELxPwyVX0F+LIYqpiKUdLz9lfAKp/hGl1C45Qq//eSz+e3DrI/07jqQoIQ7ByQIvrOC0k/CaJS/Cy4yCf+l+Z7vhKtiiNz3Bp7yPWU69eLkrgWBgaoO0hZtV+HkQt3DYFledpnxtgnoea7eZ53DH6Uc4TV9VQuBB9cVilvjhbWiV58rGil4KqGaXrA+2k79wmqQRhIeGX14N2nVR1WNNgNIKFfyema6Fo3liHXtP/5LP3/mudsSeeFOA7LxnEudzRYpFeM8kx7ezZNpeK4Kr6RPiTMYZ/C38YZETmLhWcgGJbE8g8N052GI5FKuwffCUBBuKNKvXIbMZ5cPf/u/z8ZLzM/qqQRIphtW402T1GqtK+vP31V7Dd6zjGQY0Q5s/mdan/NdRZgXgygoONFvO4fD3ixw+PNCOWk3WBZxOclOXNafBFmlK4xlsI4qzbBYA/dqUe4/jCfTOkpc4igt4yo4K/hMV0ZAfTd0Z6p6qNC8vittukgPhov1lfpNl7+hvZLWRdMl7ffmybqGcYXmxI7xhlJGMlwpm/Qyrr6qwTzmLaG04xjhUvrFUOrJOPKWOkp6g8w6gsB28Kb2c3/pP4XeRsOjit0Hc84Ucl8BBBumAKYRptT7R1VaGmIoectzeWecz+Z3KLbElcYZfwyjG0xnvecNp5MMpayEc/hsEIEl7cX6LMN7rYylE+wAQxWfj5lHTWUZmQ8klXbyhv+fMbBo9fliML46Yq1qj4MwlmkZvjP42w7wd8IIzIZMQ3EFVv1AtWuW871lwFgXg+/0T8+ww02TaUljXp9TVhAcAfbDEAbL9Av1FTyVgLyIu9TQXJn/AsOKn/JsvME61UwlpJtKMN1FxvLuZfvUoOX3s/KqUBgr8UC5z+p+hjefDf9Q/iGNlHp8dzF/Bn7yOtMYSjqDfXD+fKFs09gGf3vCk8H3tGyII/Mly+K6QFN/4S/+lbOSISBoCzgHgFAV/My80TyTmxMxviepFWTRAmp6TaphAw0+mTcbQoZqKJp0Fi2Q9ISeRSGEsq7OOkvjs5FkM0sGxTD/CqyFKNMkPHKkjjYRf65hCBc7nx7PePMXgvLZ+m2f+fKUIkLGWRd30xYiLOVWm+lsMyaXpEC0K68vprnYDko/b1uB3+BSGVObJ4lzmLeEhNeH0QpXBvMLr/fCcInD7J0q+DvxZ/6hNZDwkKeUU3BrmuqvCuZNXJ+HC/AO4TePGs5Q/a7adpFZM37IZBeD8Tloxb30ldq2pPOeMBCkkhJfvrppME+JL1q0yuOIZ/WuWmQ+bDfBNCWk2T387eCVMAl3wVua0bw3zndeBn8Lc5ZP3LFfI6R3x6m69hf/Mj5WaQiMlQQ1/G1h1XOWk0Gb0govAmYaf8p0RRJJxCUNJeZzla8ib08CihrS89S3EKHPBNMlLMPnc9gIDpFXdVVlJ28N08if3g0SScl3EVZr9nemBypDKauEU88NJ2QnYyqV8qskww6QYIbMb3moCsQCGn8M3HQO4nhkIk78UkZFD+fEVYLTBoacwAZnhoT3GRjnocBW4EhcgLuCE+GUsQwyVsJDKAuLTVcItrqGOOJZrVQCLc1+KcRT8lwMbqtwL1iBw/cFv0XoGIagZShpfFfMJuMKUZbf9ogQWG6F76ru8uwd7jhvd2GsAq+hylP1r/GiQqbN37y6iIeSJ8PQkrFsv4bjXZi9l/Ivpi/vSrsKDvLC1/OzvCPF4ffsipxMzToE0Mt3IsbCjKESOTq52nf8VjLSyHEMy0QU9YsgBznKxKJxnt7jJO0YZuXM2WFMDdZjqrcXdbdyVOKZq0KkE6ReeciMjcUs9dnJRDWREs0yZeLq8mQeJ6qrKyc1gSUXC6M9zWfjhcG8eQmj7RuatdrFqnDnZvKsB955NDZRmRZMDtMSgY0tmoTFeuQNm67j2m3OxmBikgZD0NSTI3akq64KDs+6g0QSF/6mlQmTdTkRXE2Wa2JUbZDoUhMnfrKDMp+4kjnEu2mNK4FXeVXGAUygr8I94aAMo7NPSJTtH8LpPZ8p10nknLC2XH57atI5/rjMW9omc0tkDiJUfVkxVBV8HubhFzfwVo0UOhhULex2IvoZHKUM01t3sh19UD3brmf1e/eqggQubZpUc7pqo3WY11BSWkUFURUnPkwj3Aq9jD8vtyovf1WvEh7rd1wgy+bupLWT8LW/9Jf/0zMngOXojKCg5LxhgXLm+YiU7yCqksZQOthfbs4z3jyeMFsQq1ROYC2Xq346En2IyukHt7fb6cdDKVzVUTWi5ClBVlDrZDrLHrbZ0UaRcjGt5VwM5qHV2ZmZTm3B3d+OcLkg2PLjrA8B0sHkOTs6TLx44m+OULp0RjMsDT53VNNx46QcLmCWsHJUi7orHFV12w6PxarigH/YhgqWoRYiVP8P8Zx5LafCoXkk3nIqUcaRz1OJDRKoE+bmrdpapTGtcYZKupq/ggmwM22Byzh/60MnfodBGEsZwmC6zE95BvM6iGLBlk128lfpfVeuUk9VlnBWq1+Ei5QZX8FY3Uv+7CMZt3Q4oZRTpR/iCNiNL+EizGo7Q4kr7fb63jwljRPJpV/LCpGSttSfFliJk4Io12MGan/5P/6LZ7XxydxSLoEWDneUsGRQmhisQIdXaVHelUZVqKpUfP6mM/JuetVBCZh+mimu+6uTJHn2ZBA9stkIw1l+K6lqROnILGe4UsNg5xdCNFhdSVdgKOEcViAsw8gyWUknu/ZH6jHZ34nm2Fn4Oez6oB2Xxrux6/bss/HoYu7lOjC3yzfnwENls+tbnI6VzZTi6NmAhxixDtuljiuwySTCZDqyVyl556PvfS5xBomgSlsl9lm8ZHlV0zLQuvO2kug8fbVarwpK81LWxcEc81meQqZSwReE5LAvDepPpblp/cb0eX2EUp+Q+JxwUnfWRXp/2z7vCgx36law0JYcIJOJqHdYTCmjlFv2q+Uz9V6suzyXeOvznjCAqxSaBOPL/bzcYR5p33sJ9pP58z28kXFDmErwkNRSplugpIoJftb+n//Zz5+5ZWRkdDLty0xAZsihIggrd9mNW0vSBAIp1F0AyEosGPXjoscSTHPeuNHqDIG0d9U5xg2BK4Ca1rtI0JcyTTbefQAE350OZ9gNid4hcZtiFMK/iKjS2DyfbwirwfjyzmCeI8p24vaNVj+21u/GVszkzuUJNFaeo9f33PCIQ7dlIyROqOvq6qXY2tmIXnMF5qoGKmyjHz8XVn/rrJegpjBYn/B4T/zqNygkhrALm++Tlodw5ruh4PE5z3k8b1+Vp6q/2iae7b9ASH518mLI8k1Tysj6LKgiImOdmDZkeVWyDBfzOAjzrJxn9bnS42K6cv9DPpZmE+0pvw0FBwZxaLxMdrGM8mz55dm6S7sLjfi7DGR4XUxv2Ybz+obpSpDBclkUyZ6leZa/lGnIuV9CRZ8kgxn94mntr/78f3Lm10I8lbWsrrAD9ZHIDqFL+DiBvK8+m/MMYQV5BQlFmpTfJViS74zXvjf43suFlQUpJV4mTcL0GSL2rh+VK/BJI3w2VALjZXaQw9Omu4i0qqxn5q33gijTWUe2oXacG/E87llGPkEQOPmpvEWI5qE4tePDaJwhYPoHaHB0w8R0DCanol1rxNiZhGSbn3XmedklAGPBQYGnuqrFpcJ1DEF6t320Ps2xsszLdAWvtqC05WKZDgiV38Jd2lph7RnOy3MJWZYkQVQp17uX5RXGKnEG0xw5Esq9gqtqk89lhPBiHfl84bdE6K9Sl++9xEVOHQzT2g6Dv033vemr5womn4/yQM4q2BelH0oeyzcu2zUsA6jzvcE+kLEyH1jJ9pg231ZBGEowV8mb/UB5DsfX/uv//OfTJ/R8unRuCHkEVacTfg8oZ57H7fh0JZLgKjFJVdbG4wmSnNL5pwQiElYXIefAovHSBIFgavhXfjfLBvEfwCixuQ/Tpo8CoXoWZ7/PfayeEtCJQs1VK8wGWC9l2glJiFlcJRQMFYLGqVsGq8o2X0FKQZjp/TLiyVEPuClD+PSlNHOOz2KqNojmWQc/ayS2O0ix/FwmUKCdc3icOk+mFs47XP8LTNCmatDFeoQFqZVSWrRJ6ObzHaIm4TFYhvD4zvw2Mp95V0y+7HDy+S7TE1/hwzZW8Ijr6qTXShOWfvDdPypkHmD2rc+mV2j5nKu+iS8mtPV7Jf4UIpavZgY/mZ56y/pOYcy256NpKJtXdodwlfjSFxUcBNMNYT5nE+LKRL7vvDJ9pq3oLsuo5GoGadX0llnSl3rEc74z/3DFiiHLH94rNA+FS779h4OH5sisCRO/c9DOfP/Nz//FMw+kr5/iWWBa2UiJ1UW5eTIo2swKRprTcYwkP8Jk7A+UrEqCqhUJhIBSuCGZiEblmsEYxOHpRMy0GnHUPcCXsQOkYLn7JCZOB5DicUyPn+UnY47HGzFBK1qn7ej6RYfGdOx3DuNMKTLmqU7VKUi5asPOpj7NOHLyJPJEfIW0KiDVHVwYwUPKTq8Y1zPNPV0oRhQoQxMW2PL7xQTzT5z24koDJoPptg4jdgaOXk3gh1Wf5AxHAPEZrcl6qbgaQcvflAMc5x0KpD4nrhAs3vM3xVQTwdSTnf1s7kWiTqHBs6O2VcHJ/0m8KS9Ia58ZJKFSh+3K8yMSQ/b0sG98RzDdkctvCJWEJn5YhaEixwoPxaRNmKldQvveMJRdGS6eY5EQDGEvOwqs+xwXwJ79SRLjDCVvuRt8Z1nWXdprKGWX8qQ44/ztvbwvd/Nal6avcTJ+JVyHeBsGf18UCqbNvhi23d+FSS3Ty7rHa4pWXJ6//nP/zpnbEEYhLr/YJ1OppUZBzpjn+U0i9TGFJqdmo+PZ7Dn/RKNBhlLMkSEBkjgkjFKxC0fPDnfj8tJkbB1A+BBZvb8dU9Nzsb4HlU769ZFBLI7AQL3DHMSampnNL/SNapbWerF71qC+qZTWR5Tdhxn95E8iCW4aORoEhhiMexKDob9lqMyy6tk+8LOYEteZZwGOT8VKayQGu5txeDZOuY1EdOksu+a8Y8ln3e52HoVx86wGR4pO0G5jk5iMDd7zLvNLFHQOFZdOuLhBVOIsZl01nFwFGamqm3TcirRPIuE5d9dSji99U+KF0GjEU9ZhcCmRfSPzeNyYaX1nG4qETvOZkO8QmqW/EmfkL+lyrRx5febh/Bn2PyfuLHuYDm4alkM7BxVheyUuSHs+gkgy4/3OmiHTGO8LQsJFXAmlDENhUtMkIfPse/Fa+k/izvswT0lTgr99o4goaf5RIdtNMG+BqcSVcL49hXLyTpx8FMe9GP0z/9j3v33qAYn8rp30ycxrkOxhjBMjMM9EK04bUxCXyIYT8SteuboQ472tGPfAysO2ayZotSTpPARS24bgk0yN9OLqwjQMdAoDHcYEhO1hjI3R47jehFS7nv5KeiSmJlsfCXuMj5Pb2iUMOh6PJs4mJnkez239fuy6cdqN5yf7MXbYiQ6a52wCpnZP1ITaDhOQ6s9oKK2NBs/VvBEkAfNDSmnSem742GQTDEIc9Inodr+V/SISNW/Q1TmPo92s1pAEJMDaOMytMDKNfZb5JXiHZfnNvTKrgc2TUbk0gdwIJ3uIYm6JXwXVmGY49bia3Uuh5D3ndciRfinp/c6y9Ov558KSc17Eq2W9/Jxnamzic36I9id4EqFEYTryCaJtMthVluml+Zvzljx7QpXvbJNl5XxRZuAir3N8kmc1P0WUAHJlHgUZkZqsNaQOGCcOfGeZMnp0wMAAAP/0SURBVEa1nq6atxN+BZc+LXfx7TwpZSm4RZzN957tNN40tnd410owSeJXWIn3tzAJT7abNIbsWx+G+UFMwu/bclmmc6HexbmwmCnLGpZZLtufwk+46K1qAI8++IX/6F8jtwdrNlB9p2gEz7BGQ6CtoOM4Hff7QACKOeR8jsv7GtELP/150HNugeIm61EjXw1fzDPWPcP78uh+NNAOuzt7ucfFz1a2nbWHMRymHYO6NMvkdAdNTtGKLr5t9wYxMolDT5oj4OpOzsMwEnIlSSXmkf5+fq5lMNrML5r7NQz+h+EOY7V5Fuv7h8RjAhJ/GpP4iC2w7kGU1am+RYqVuycHGZS+Mnk1DGwHVHXaKUrcMjdTSbCh+qeMi1rAD0UUyaa5UZ7H8BWtyzocCRzHzHRo2e/1Wo5nzTsyqxQ03TFmiPfETeKqIg6JJR1/fhtkQtNZDwZ6PntdHEwQjqIt/W1a32kal7wZn0RW+TsV1BKP75/VVxbF5m/qKEGYMhCvFs9VHcCdSaxLghQWn31HKPUahJdiTQpxcifOrGqpJGr+FN3WXcLxEEclTrg1v0sbc0CZAn2uSvNnVbeVnbeb+8VyDSXdOay8tvwCv5e/i4a3n2p+Vw0NddTvRO0f/Gf/zlm/r0SFi8aPo+knYKisezwdKxP9ODzYjJ0ahDk4AGEQ02g9Rv1MjnYxiPMAEA/At/1UkQBTK6BAHHSS3Hnax5SkQgwvOgb9RpoGRHXmJx5JqlN/oujC53F3rX7V6MAv+FWLgwONlHWrMWnIYKSRJ9TGcYc4UX4Wfcocw0xrjhxFx4Nzm43Me1aDcGm420ROIOJEk4gBCSf6d4j89PkIpZNlIgdTBrRPZspO5Zl/GUToRf8y28xVpHrVkZQHk5bOc1DEQZh8Rvs2j7Zz2ZNt9NTZPA+cNBWBUR/4LYxs2dYt00uwnq9usHPVaAWHZM84O5vas25Xe7j20nhDlk18EhKWwbPfFZMZ8nNNPJbBAssyd9W2qg0GrY2q3Ao3JT+UwTvKzjemNZ1lWk5FlF7VZHWFK39XdRHomyqeEsye3OlARsF7lbcQegn5PBTAyTAJAAzA7wvJMuRPImV2018sx3Kzny7EVeMHlU9mO32X/cmzaXNEHdlVc4QZa63263/13ztr4fd4dK4O+Yl2N+bJxOggmoddzLPjaHerM60NWpI2uTewAsyN4QhfDrGKOJ+PSQMRl06boDLYKM2HNAVkmDQdYWSYyY/GjdSnE/EipkdRfv3R8xP6EP2hncTlEc4530KoNEaF3HS8yVcRPISZ9VTpLiKnWmxZdZiSsHRAOcatChJFhWjNSwVIpjE9ccZXy12qtqrZLmqHYZdlkB6Mt7xR4PO3muco8F8htDM6wDa4msIgY5nWkD7rEJ8G76VNwl7iS5yh7LDOtEOi972H+Xi3DysYq3CxbHFifYWo1MI+m0dfzPxexpVQNHWVv8K5V7Z3KMnLnKSXOcviZIPvTZ8jwuA0T7FVmFSkVrWFn8Jz3i7T+g77vdRXDVxVgsf9bSWUeg2SSCmnhPOyhnAIl7g1JA6G+LIMas/4LA+gMi1X+lbEWbeSrVbD4oDDan/3r/77Z24XcXV2nfup/gDFW//k2ElMQlyeB+5XMtJMQZodg4TeoJprKAgURO14K/P7WnKf53g7FMkLCAuA0rYGYAEjh9JUx9/9Xn7czSF2M+aXIvg75v3pRDNGYFTV+jG+DWSe9bl20Po8gdSDXA5Nk8zKH4QkwWpeWYfAJZwUImNlOuEh+Gy3FATa1lTrIPriN7BMXtqYKxlkFBHObxnL/F6ajyU+iYTgM02sji8m62UMAL877OdueuOzpKiYAIWbwQ71o3QUmPFeF4OwXIxL+CQMXpzHApPBeE3EEjLdBYIwVHdheCatL5q39rfpE64L+fJzPbaZMgE276YvdXh30Ma3+Q6iN+/FejONv7lc9eEH/Y6zLysYC2MaTHsetLC8WYYfVMtAXZjTpc+SGnjvZXNkauHLvhkGn0vfGwpjld++z+cLfSluqzKrvF6GM+hrxLWvp/2o/dp//XMks2MoFBMlRzVgHsEWQEeH+p1eMkmqvWZdFEI+IA8/yy+B+GmYE8yunA8AAE2pdFThXM/fc/jVY4KpMmaRxAIkh2veNWaaMQaT9gHUr5WLzNSE+haU00NjVR8IoLMn9fcqJJQO8Z4mhSN4pLfzZdrqqyZIQRppmdbp+4KwkdHqIwPGqeYLIRgsw+fy27vMw8N5On8XxBoSwcS7GsHnJBL+rE1mrJ4qBq/MoyqPdRWYLNu4rCOJquq81FyKGt4l6/CvgsFOrgjd31XaCmaD8fkO3JVng3WYNvuK+g2kSl70XRImWtQ0XuMIV4PPCrhSzslRpZn8LRGbNwdJEjbqM/8QngpvlWY22LemK/BqBJgndyYP+8ugECtpnL5J7caluVraTEPyveFiG6E+yq3KMf48/feE/3/Ma1zpDwe8vjeIO6dOst3ml29GTisf69f+y//wzFOADPoE1fA50kJED5Hkt5bMbNCU80NzSSyUJSBWoE3tMiC1hYtqF5vjsbu7B+KREvhgmjsulD1R+zkyiI90TPoG/lO3sx+jdb8+0siPQOfSKYjJUboaTr/EZP1+JNwhbJ9LgxMmGBo0U2+SXc5bCVPOstcsi3cm5D9TOL+TZ8LbBupR46WZR3mZjuC7RBjPtlVG1yy0Ts1RHrPtItSlRKVjyJR1VwLi2VCwqFSYZJ4L0t18FRxVWd4LY5WjC3I+ijTpw6UQqcqu8lVwZMtsX8JjR1fE7G/n/gp8pV2G4ntV+QuRUy6ElsKRPkuiQtOIS/Nq8huX+Oe5BCC5UFZVTxFophUPZWf4xXQ+SzuJ5wLjeS/wTFyJz1YO86YPSNlZvn758F0JCSv9UmD18n25LKOkh6TOBYyhwG0oaXKh+rAsQ3lfyjaMgk9SokwQTP/Tf1UxlibRBHaZvlOMN0CEzKS2IJOETmZNQb8QL3pOMGVOYQrtYgFpoiHcVjDA3GvUJ8MDUVwG5QjYaA1mRSt58mwHfyqdcABzYGEawh7gg3WPRY6NgFErnFdm3IXgFxHLagYbbL0G52wcQZQgEtFDCWaaYnKLyIJM813c8i3SRKzvCiKtQ5NQgkhEG0/diVx+O+pYyhupVR/GM6izKmaS+DMq8XY2Us2/WZa+ouVbVuJhmLfcDRJX7uLmvXU7AGN96TDTPz6b16075rKqUpZlF9iyjrNK4xhvMF0G+lZYbScVVgJoCMP5fJrSXMFDHvNrzlb1Uv9oxWRZLz1e6vRe2ueJw8mAxDuYVfxAQ6nLWzXAUOX9QxqE2/lzCozqOVvts3XmKMWFdhFM17dNhUaG+cS/cBVYDUJ/3r7h3XflMqixzON1MY3rbEpbdZOc2jk97kbtH/z8v302SYSToVYwCVMo+f08TH16Kr9hddw/jF6nm2raAQYZQ42jiXZE4TKAlZHtvELbqj/hp03s/A7MfIxzp6o0mE7TINOad0gejm6NDiWQaVxKlA2gziMlN885bEue1CIQhkSgT2I5BjWCwd+lk2UcV5MUJknTzrJE8BA5/DxnRBFFZD6TJNumaWd6Py4m7D4TRW9VhGtIOIEpO4C2W451O+gp7FnPMG/WQTBOhhmjHNNm52dTqs63HZp92XbyqTHNY0jcDdttecZnGzOminNuULh8Z1rfW5Z1lXJsu5jL+nyUqXkudRosK4+OI08+V1mHaZ4xn5q21JXwVoWf58tA+bysyrHO7I4qnSvJz5+HcJRQYCkh39GX3r0Q98M39pl5KxiyAwmZ3iKIMz5Xg3xPmQbhEl7TJI7PhbXlVW3NgFIwZNsR7tL3cb8dtV/+y//W2RTm2ynaw2FciVbE50QhEKiZiEhiEQFOQvpBLz8s50ruGnmPx7ikyGHlmhF5RBmOqDY5KjAZwaDpBXT/UGPKuYY2RkSlCUke/NgMNtAOS7ONeBFkXHaWjcIczLwEl/8kcZqeNF6mrxhKQqwYy3KyreQ1+JuY83IrZq/igSDBNl7HvowkZjrKsi4HXQxqKMOQhCoNBtMkwZPX7RrFPJW4DcJ34pTAsE5Xi5S2mpbiq+eEq6o3cWK/JHxVGYZknKGVYfnW7bPBz9HqxCc+yJfvLZNnmS/TCAsdZzkl+D7T81za4WCJd+EAokxnWcU3NFhPqaPAZ1A4+NO4En/eTzxn+fbfkA6qOqryDRfzyRt5H8aV9EVIljJLeh4qs3pYplZXeVdgKKH8tl+8e9VGqoXCwjLiejpCwmq/wkPJWN/8b/48ZEHhXfwmnFmRm4Vxbx8cpK3v8HkWSLxfPHR3iV8inGhNxiEd6Po5Z7GPhh/hoktz2D47hsKPMUUKAWkinsFwzhHJuGd5wusRZmMl9bOxSISkLx5PPCoMuAScByLNpdlh6mfIpVnnHZ6/SZ+dQFnG+1vkKG2cHPeVaRNZw6kB05yewhSUnUiDuGVsIc3JU5+IN19qMJ4VGBP4kFkOf13urjzJeShMF8v03ZirNfgznA2qES9DfpuXu+Wf5G7BCq5CQN49NZfSMk9qQ+4T6fPBiMPyDUenVVtFTcYN21SIw749cyKaMsWfo28lKJwUbgbNmbMz2i7uHHIiPhcq8/rIdpHZesrhrTnlABVbh+8csPC5wFWei6TPK99Ubc0+J2RefkOtCbfBdCW/GrKkHRo+w7Lsn6quGgKhlHmMNpG4q/z5umo79yJ4Eq6hL3kxlDJK3fwYvokcaCthfPic5STd0icDGOtbf+M/PKtj88tErmZ3ojK/33vazw61I49AsqN/2uLlMzVqnssL09iTx7G9s0NaAE5zzIkzuHli8rwRR6khKqRXo1hoQZA07iQtUk91LHJysIEG2uEJL8lzLR11pf9EHvu+LMT1HG0J2KR+cjOJjLpkROPN74p444XFvqg2S0JU1KtpJ4HIODJ+IhIfMSeISW8BFqOfaB4JzPQi3dziI6Uxz/qi1QccQCww+4nOMTSY8UksUa2AFg+2x3z57AS6d+rzo9aGYr6I4+xw82HNyxjZFgihCCrzlWcthkrTV8yWo4mUJezCkCNqiJfsF54HbjIzGwlM50hqwdXAduNnL01RPjjbOUDgjPkxbQeqhvkoIz9py912Wo5hcF5XFSzTNHa6acxvCQUfBu/Wm/UP431z0RSstFz1nH3Ac7aLfN5LHQW+NPOG4cJjxYQkNb2XAsUyLoZSXqmjqrUKLnBIMChj7AI81k3XxP7OWtTe/Vs/d+baPM+KEBA7yUW3Momeo8RXO9EMPI3WVCtGkXhdvwk72Yrxxnh+eFozTOI8oyIBSUQOO8/gTV8oEUDaMSTJ7NR47D/djxOH35HmHvlcvrCvsyy41ULQipD14wbD88v9RlEptyCxDOsaCjLyGbhSivPe9slYJ8c8jz+TbOimfE7kDs2b/M1fmkUQbO5FA0el3BydG9Yz6Hdjf38/bt++HV/80pdju3sQ79/+JH70s1/MunOUruaAg51HeWpr6hJPCgvrcMRUgVSFSrCIA0dQx3NtYvVRdUO2Q1xSt4LPICyuLzTOZzs9Cxi+K4Fc2TcSb1+pgRBK7UO/5xpNnp1v9LNEc6Mw1kQ/dgYjsTsYjb0uQnMMoUsQdjd8ij9NS4kzBzqoK9l8WGfBkSEl+jAYY7z5C3yWKSwx/D6W72H3StOSJhll2K4yDC/cali1pvE5YFZwcKFfh1VUsJBPVik41L+zrBLKs2UU2IRX68R3FnEuYLE4DNWItLR5Gv3eboz+y3/6j7wNLaWEd7FnYxIiJ7OjUI54NNQi7pz1TwlKdr80PjmppBUZ2uxQh43OGuBiO47HshgyJRAPrZnZ6EN0dZipvduhQSNRb03xDgDp1ESq6fntgl/nwpRYec46QE6M48NQjUSYZQKjyPFZm9n6vGTwQtBexJAWJkXT2TN5TgHE45cr3HlcEJidrMZLBCGpiatGlbyrvUSkWqtanJtfAKGuJpprfnY2DtHEyzPz0Tnsx4ef3IrPvPJKboJ0C4dne1AC5dMu6uUBhqnMNgnZ030q3wt4aaPaz35xFNRgPcIsqmUMAOE3ZQDHBL89dKeqgzgSTSAYPTzGeqxXX0C+PDqBURFspyftaEU/pscxZQfdaPJuaa4Rn3z7qzF6uBud49N48nQ9PjioR2tlNc6ah/Htdz+KhfnFuLEwGZNnfXRwGzAgzvEG9fSq6ZSkM2gEHGVnQVd5tIMEmoJa/wbc0UliVrjlCfPksXjCa/toV94po2pupbmzHNOCn6RT4/htdGp+LnGVOW3/sOxcEMCVtMRfoRsZ0rT/qCsZibuXVCRtefZF5Zo4yKTy4N0QhjzAiDoGzsf+S3/mj7xdJIKmjVwogWXF2bBCpNVEmFGWk8Q4/JFcz1WtLhZoc9nRVkq53F0t7YZH11Qo3WoTmJUwrWiSkG00si1bYT2ahcIhc1XGGu+4O6jiZfk5wELZIn0MEWv+PD1Kk4i8CopiPgifo5SiVYZAPA+fS76qYxUWhcHHgEFYkulIxdM5M+WZg1y2zxXuk5jIfdr3G1/7Bnd+N1rx4YcfR6d3FKvzLXA1lvjNAEz8i8GgD24omU7KE6HsKOrINgKTZedqaeoxfS5A5q6W0uRQOuosT8CgppvA9BRnKSD0TSnDo7j8Lu5iczQWYKLpieNojBzHw7sfxr0Ha9GcWYjNzmE0W6349I7C4CXMvk482uvHmy/fiAcPHsYssE+PdGNlYgZffDOmF1bibO5arG1uxeRxJ754bSbNylH90+M2AhlNjCYBqzAQgCqsxH22j8CzRFuhwhbnQ+K6xJ3TnoKGexIvcaV9njibp2aR2+ViZZV7xYzSRBVvbmOK4BWOivHMW/W72D4vl3RJ21xEVH3PnR/57Hv9OwWeZdkf3q1by8O6Mu79v/kf5Gd8slMvFJrmHYBXv6sRI9Wud4m0CnYoeOO3+SVWK65+V5rAcHoyNMWkWmpNIiddCmPS6C852FEaoNRSg0qIDrGLeaWPX4woRF/5D/lYjULSnWkOkF8zIWFQupz7G9r+VfpEnthIbSUWzFcFtzdYX5qzwFTmV3Lkj/jsANIlQ30PTvSvPnn6JN67dS9O+mcxuXAVOtuKP/UzP0lHVKaD5eZRCOSrOjErzWYrFJSEpqMGyh0yNnGmV8OfOEhA3LmgG8Lks8xVnPgzrAwXNk+PHcfNS5Pxt377dvQe3orpmWZuWJ1u1KI52kzBM9FqRHN6CvN8Pur6yWi1Q65Gg/bvHkWbfhs526IvlqPRPOFej25vL6bm5pOJDo7AyX4v3nm4FWed9fj+t17FyjmI3ZPF2D5RswCPYNHuYrqKc/FoO7JvMYOr/h+mHQbbY3zSDL9JSlvVwaYrRF/1lyziJ5VM61WZaTIEz0Bqsdl/0uB5JYpVFWtFW9nX0N65b5x9Q9oRl/tVtGBIeMS56zuGboE2sP13cnoYo//KP/NH35YpspO4DA4bO2T8jIgvcm5FmCUuG4PIFngbXOIN5q/ymN4YylCAAZS/lUKmzXp5tgOUJqbP1Fk+gTgRN46Wy5+kVe0mdNl4YKAN8rYEX52h53xYld+6Mo/vhZffppEohzVZUCJF7WDvWU4OyfLOPMKadZiZvGoPy9DMyfpIozZbnZqLrU4vjkYm4tHDhzDUWeztbsdL16/RCJjJtlBb5qcelwWplW1Dak3KEyY1tmW79VuYtAYkxXHM8LxDpHmmIaBbd9W5ttmiIABgb42exMvXL8d7H2zG6tJKXJ7sA/toPFeHWTDFZ04PYmrpWvR2NmNjYzOOtp9Ed3stdvZPYvPJZty+vx1n6/ei396JrcPVGB3ci7u7E3FjYhCPevW4fLQfD3cjGlv34v7sUvxAZzsOXnoplgZH8c19TfzKZBZftkmfOWmNZzWMcJ/AaNWeJ9GujrM9Vf9qFhuR9Ea82svnc7ogVPRlm+2jis6y/UmPVe+aprp8ri772Pp9FCZQX5XvS+nJZ97620uaTYuBPPZhlZc+T3qoyvLuyDititpHf+svwJM0BKmrxipADECOhVUjddWImSElDPE2pHCtoYxgFeldmNJg3hwm5p6LMr2bf7hCuULWs9XCbjApQSV3Xp+NKvXxu4ZkAQv+ihrazTkaJVFBu5oMezOfDZqk1qEWEjuyDACda2rfQZ/n9TmR690gGkVfqb/C51BqDdML+wHt/P1PHsXazlGsPbobSwuLcdzvxz/zx3+qahswnqhJE19qJ/uxyktfn+PtFHwU3CTmIc5cAUFvlTk08/nkvdKegwqHPDfwfxpYHZ3aTCw1nsRCox6HnT7pkOZTaNKNe9FGus9M0O7BScy25mK/u1vBcsQ12YjNjY2Ymm5G76QW9TrMXr8U/f2NGBufjYPeQbSmmrGzs4UZORe37t6Pa8tLsQc8VzArv/GkE+1jdyxUuDGUD28ogB09Fm8VLdA8DX4ejFPrGPIddzWaz6mThmWVwary22BerSaDeNAiOe8jkltGBvI4UFN+53aWYTkFBkP2yTDeCY8SyntDBaEw0geUMzjqR++wE7UPMQVlHjsmtR6VuQqgDAxY8DkAwzjTSyAllPcuLbFByQDDYXnzAF7GqwlFqPH+1vE1ZG5NMIKNKWvY8sqjxaq6PBXIwYQktiy7Mj0NJ5gS6awaklkqmFyZ/awNIlqEgwyQ4Fo426Ht7SlVrpSgELsv86iJhd9nZaprBS07iWNIMF4jmGy8yPpOMKX+/h98EGuP0QC08c/+iX88fud3fid+9kd/MCWd8KJsonsovGjBsXoKgEqAVczklasXSGhdxts/CgQlfDn806CWNljuIe2fgCmW5iJu31qPpRvX4wuvLMcnH/xuvHLzzfi5v/a349O9Zkw16/Fv/Qs/En/1v3sndtGmLnT+d/+XPxH/+S98JbrdQexh2v1Lf+6n4r/9xd/AXxyN7v56/OPf/9n4xrdvxz4w1A8H8caLi/HB0/3Y3TuKl28upkZ979MNTMmIH/7MzdikjMbsNdpcTRAnDsWV7adNhTirvtSMrdpjfFkAfP572Fbbf/7MZZkSdPl+WNVPVT+UIO58V4LlFZwapCcn/C33Yp0G0xmqfnkWb87SBq9St3fT7u/vxEi97tZwO9PMJlK9uehyJEf+JictXODUXhKjALikRwBx2vhNn+MP8Y5yJkg/4TN5HCGZoDyBTsKgUgEpjS35J6hHQJO5AdDge/Mp3fS1fF8XJusClnFgHKfsM7+07kgb6ctH5nzncPEYMGqKTThKhooZHaWDIYAezDGebbYN1E9cAzz4Bf/xMU06y082zDocILAsUZHl0HnCJ7zCNW4+6vGiAfH40eNsR22iEaft3fizP/nlaIyfRmNyJGZnp2L10kK88NyVaLUmo4EGqY/4UWhwenaU9XpNAnOWaX9QvkPQjjD6Lr/OL+zgWJhcv1kHj030l+fHv/PND2Ll+WvxA993JW598I1445WXYrJxgk80B1wnWCO97C81YKs1Ec2RXkxiYo5MjtOHEUv1QVydBe+Uuf30XvzsD38+PvfKakzOzsTC/FL8H/+1PxdTVxdi5fKNuLK6EC8/txD7dMPJ5HS8em05zqYXojFzJU1j+7Awg3fxVfpYWtCSKURe0hZGTKFH+oJr6aCUhV2UFx7VeT7TObDg5bpUg/lLHsssZZi2gqVKV8owlDqzD4krtGsoaUrIOoeXaQptj7gDWBNC6ewnHiVEHulQ/nOHLb9Vdxbn5WiU5wHIPI5GOcSrD+DwuMPBKuz8AHLm45m7xoz+gkSvL1ANBVMWz95d2AmIIFpA9Z34c11hzXPUIV4ETp7lBxx+mFo3dEQt5h4upJ1fTITfYpIGecF/9DKECsMl8iw4845Ec6oVv/HVr+bWfoeH/ZRQzQ3QNUy0Wp9ucpSNAsCLKyjSt5K5KWcsz94AG14SB9pPnKGcyUM624yG1Zdq1vvxs29ci5uXr8TI7Er88u/fiW/e2sI8moqv/crfj7sffRRLV67Gg/4gvv7x3ZicnojF2Wa00OrNsQbtrxhqjI7Pb9uCU/FgHZOJe8wzpEcedENcTh/UjmDUWrz04nI8t1CL/SeP47Ov36RNtA1hY1eNTsLgdbSjB76cdOMn33wpWrVBHKF1a929+NNffC4HbTDc4xDMRhOY5jCz6ZfZqdH4sZduxuz4WRy2a/G5lz8DMw9ioTWL1D+JRms6Po+2apx24nDQh8iOkjlkoEKQEp7MJP4ShxknI+n0D+glrRMtFgd3KmYwb9EOlpI+D1rKgRe1uoRskAH8rnNOVpMwv9NVLvuRPvRumaU8dw44RO8opndpPUvLuqq8+oAlbzLNMD2A8x7LxWfTU6f+2sRE3TRWWnFezkfRDdVBIhAigEqQY8R7CX9VuPfqMmRldjBMZ36anXEljIzIbMSNWraNGuCEWx/v7HAvknspQag+n73bORKUv52fsXwv03lyb+ajXuv27qWJN4lpZQfUR45iCincIL4BuSgEnNgcgbnb7UHUYbSxI3ySs4loRT0JWAt1HJ8EPkym8lJwuOVa7aY52UC6y5xEojBPo9WciNmZsbi5eBLftzoVz0OEzUvP50m5u7XZePPzb9Le0fjaN74ab/zAD0R9fjp+4e/+Quw8fgIjvBz9sdnYOxyPQW0ivv3xe3HvyccxPYuV0OjFpdVWdpibOj2Z9wRBCOkknvswn/7mJKZsOuHELy7MxMrSSEzVj6PTPgBGmXEyfdJRRwJpYA9iPjnuxjE+gUKjBYIGxDvHppfboK7GWS8+99xSDNY24rd/9bdjBZo4bK/Hwe5+nBwexNHhYZ7xcTSASOkPCXVuZiYXaMucKZQoWxorEl+mMl1hrkLojsqJ1zTVaUN1VWUeUo8MKrkVpjCfi5b5mXGW5wIDV7yY9nuDwtV85boY/F1gpYlZT9YFvhImYC95bEfygJfER7D+BITgO9OM/tv/2z/1tj8sdBQGkKnyLG2H7whZGQVUHYsa9ZwKJIqM5lB1xVQVY1kO//JKzUNe31mm76n9PI3PyRyqQJFoHK1yAs+yzeMEag6DWpfMajlD+Mxj3pxkJZ95qnqtv2qwEkwN0zuUcVvIVs2Lo3j+xuXcK/bV3/9mrK2vx9Xnl2G5QcwsTcfBwTapRuN3vvaNGLTbcf3KCmDRZjEObsVD9TlMYEdYeEbhxATmzHEtvvbVb+GfYDYMDuPSzStx8GAn2rsbsfH+d9LUO9haj5X5hfj4ziexv9eJ+emZ6O+30Ur78cm3vpGa/YPvvo/mmYyDvYPodPpx/95TGHYeYeBSK9f5DT9eAe7qMFmDtG4i3T3qxoPNTnzy6UMYtBOfubIaR/0e0rQHfBP4zfhdn+7Go91dcNaIRw8+io/vb8WnDx5Fm6b95Jdeia9+93E8N1ePiaUr8T/8wt+JHm25ttjCzxqLg5OJePToSawd7MStT57E3PIyMmU8Hty/BTNNxeOddh4n9/rlqWh3e/H0QPNZnq4YQWJLf2jIaF6FMKWJQriZlqswi3vdpDvjS768SGuZPhe/vYQ/lI7LUOa3Sj2mL+9K8F15X955z7TD5+/NczGdWjKZSl76P/zPf+rtCaRTNfxbcaPBW0pA7k5eyhfVcCNMKNNRnivbk9iFOcs3fcWkMpJXxTxqPome9yUPV2pICVZShhmyfPJbp3n7/cOMo5CEIZeNcDnP4CJU7KDUKsnU1KMMz+RoRpccebrvuGYq2vErf/D78cpnXozf+9aH0R2djd3jVrTwdU4wgR5v96M/MhWPtg/QHPOxcXAUzfmVGJ9djK3+aWwPkLQjk7GL2QaZxsHxSLQHg2gjHftjTRjgFK00Fp99/grm0kgsL7diDt/l2mXMuha+TeM0rlxvwSARq8/NxNwcftb8FDiAya/OkH42Fvk9Pz8RV2ZOYcoWBD4Xkwuj8aLnOYLuCXj7eGhuT2ounXVhmg4a9Diee+GF+Ae//Y3o7e8jOE4QDoP47W++G2+89plo1TEEPbcRDfLuhw/i6R7Eg+n35/7Ez8R3Hq6n2bM7mIi/83d/KS7Pz8eVhem4BbP9kZ/4XOzcvRMvXpuKradr8VvfeRgvPL8SL85MxNlRO/qjU1FvjMfO1uNcsfG4C/5HGvH6lXrsHXRjs4dJlExU+R7Sn19meUZfFWFXRKvu1dBXgBaBbVp0J3lLSCaVgHk2TSVAdTiGcSZK4qkYIZ+5pIzC4IVBCwMJm0HazHfDvBfrsjzhNK3pzuH2PZfB3/nHzz6CbfTf+Od/9m3NJ21aGcIEKUl0jhE5fi9K2yiZgncGn5NZhhVmvPlAhO9KOVZquj/0G+TagJLP9Fn2kClLupLG/AX4SpPC4MmQDiYouWFKf6f2OINwjmNmYTHX7+n/HJ9A/Cczcf/T9Xj5lWvxMRrhn/jZL8dbn7mENIYw7t+LFubf/tr9qJ/2otZbi/HBTtTPDmLs5CAmzjoxftKO0cFBHLc3ogVBT9V60TzZjWVMv5N+O7a3tuNHv3A17tz+ODaOavE3/t5XYnr6chyiHf/bv/M78a1bD+K151YhxOX4+b/638V7370X7358Pz7+5HG8/ML16BxNxX/3d/7HeP/jO/Ezf+SPxwYa9m/8rV+ML7z8Spw263G6j4nTRZMedmME32V/eysOXZ/Y2Y/D3Z04WP80Jk8cgOhHa2IQ042TWMDEvX/7Vjx5vBW37j2O7959hIZsxZ1HW/EcAuCtl1bjm998P968fi1OD49ylUXvZDKeW2rGwtJCXJ4bxXyux+5BO24gKK6+9YMx3d+LK9O1mEJT9iHs3Q7CBQ124/JyzKBZdje20db7ycQb3YiF2dkc3bQv1ToejSct2J+FniRWCbhs+ynvvAxlKsS0arBCH7zJ+7FmH3Hey7tyld/lLhyFObJs4stzYbAUzxfyGXz2fUlfaNN4r5LGZVb6iw65j/gFQ4lXhytP49E2xs72gBkHGTTpimlmPQ5MqMkEgdKyIpFVPiRWKjFUgBQg803auk68WkJuhRdInkmWF6mTUTTxPDTUZ+9ek45aqemAIeUQWko4zO+gRWOqEfew/x/vDeLRxoG10QZMm+akxz6BvX50Pa6NsnrHwE4bd/e7MAAm1dyV+PRpL3bajTgduxzdo7l474OnsdtGgIyuxIOtk7i3fhL7pzOx1anHtz9cj9mrr8evfvVW/NJXPoy/8td+OWbmLsXf+we/R9mN+Fu/8Pfj9775MT7QIvln4/aT7fhrf++rrs6L0QlMT9IMRpeiMbMY//1vfDuOx2aid9qK3//OJ/H/+pu/Ggcj1yDe6fjrv/w78dUP72LGPYnBwX48ffwguiMTwLuK6TET6zsn0e43YhJfbtxlRWjYS62FuLGyCpGPxN7+Wcwv3Ijl6euxtb4bNzCDtzfWIjBXT2DUu+s7EO9xfP7NN2Nr7V48QDvVMDlPgHO33UUz41dNLMTUyVZsow27o604mmjmuQ69Q5iZfp9Em792YzEWm5h/p6PRHegvHWOSHiYzSUt9TOXR8WbcvncPQQezeJIwGqdPP+QhP/Shu8/rAQNikUAF0AyEygs3sTptAoVwSU8wJDRV7Yvj+VgfaZRyiIMmXKxLkmphMCU5fZMLzLnyuwG8kzYccPFK0xPiy/Q8y0RehXEqetZclcEsE1IizsvyyyVzm3+6NROj/5d/4Y+/rR3rJWXLKBaqQ1tUrYllGt/lGeLJAQ6TVxv7DDJRdfmrYr5n0ql6529f+5ypeFcYreS1Dueg8sp0VcMyf6Yp5fhsHcAISO3dg7j9ya3Y29mN3uNbsba1H7//7Y/i5uxYzsf4nauXX3o+vvXBh/GFL3yBfKcxwP+oo/lao0+iOdaON1+7HJcXR2Ku2Y+l2dN4+XIjLk2fRXOkG9eWJmJ1biRWkNizjaNYvjwf0wtLcd+5HAj+/cftuHt/Hcd9Et/kNBoTtVjBRNo9rHzFS/ON2DwciX/6J96C2ffin/ixl2MJ7bC6OBe///5D2q2/2CTPRDyE2EePR+PNV5cwyzZj5+AwfvQH34q5sQNMzGbMTuJ7dB7G4sh+zLZOoznRQ5NuQuSDqI/2MX/Rqic7sVA/isvAf3y4G4N9fLX5FlprOtYfPqJtczE+NxufvToeq6uL8T/87rdzZHVlbj52t3bil3/r9yD+iZiZX4pf++p78fDBRkzW6vF7H6Bp7zlHNx5r2+3YQ2vdfbIZdzZ6+HkRM8srMPcxcE3FnY8+jub4Sbz83JX41ld/h/L7tOm52Hz0KUzdjpmxs1jwbJTDrZgeO42jnTUEyiAaEi8WyBEmr8ylppImc90gV9JNElJ1SZKFpnI9Is+ygnRrqBijup/Hcfmc77KMSkmc0xf3i8xVQpbN5V1NezHkogXiZbDRf/N/9UffdiuFHes+olJ4rozOhlSZLDzNMiIc3Up7Oe3hqnCyAaxOvoAD5NAsNFiewJbg73Iv8RZT0ifCvA3TnZfDZfpEAtkcTdQvdHLy9ge3ooakxDrDnEOSNudiB4f6gw8+iPGl5+Mzl2dienI094594c1XgdDvRk3E3GQjWmMDzJb5aLWmY2pKX2ceDT6OBkKjED85i7/T5B2mzehkPeaXFuNgv4N078RXvvNdnAe8Hsyp2ak5UAZ8lHnY3o7JeguJPRLX5yfji88vJ/O9vDwSG5vdeH11IZ7i2y0szsbHH92JxUYt2hDp9UuteLyzH6OnY/Gl16/HR3cex+ngFDiP4rC7G3uD2dg5GouHUPFabyy1Yrc2G6+/+BJEfBzLi0txeXk5JmGgmfmFGG80EARN2gOYrUvx8PEe2vZh3Lm/GU/WDuK3v/JuXF2+Emv3H8Qh9TyEWT5d28J/nYhHW+34BMY+85BVfm+0O7lJ1cXJXTTePj5noI1s7+ONrZgkzadPd+M+Qmxnfxu/dSK2u4P45Pbd9A13O33qvRf77T6a8Cg2yLO1s4fQ68bG2ma0pmfi0eON1HTr6xuxMLcArVVHLkgL9r8jdNLDRaKu3lQhtVVeFeOY7yJzFHrL8rgKoxW6N11huBJ3MWQ5CP3CdOW9eaRS4TJuxOUjCSgNlyFUy2oBT1YiO4w0GY8e7lFYMw5tFEpPDeOBnMlkmmZDM1E7WsAdFh4dh+lkMk1Hh8Xx17zcrq869j4G8Xr3cuTKvDKvACb3ewGDl+ZfvqNu07qFpBoxQmtSeateQ+ucxgRmzWljDmLEsYfQXn/hubgxupcjdbcwqVoIi2Pa2Ww24j/4T/772Okex9TcSkyivj1e28EShYrDyI7ROEXgvBig0mlHMIo2/Vis3nglbj/cqPwDzJ86pqarMUbRWCcQzlh9IQc6xtFc3//lt2JxcSqmEATfursVy8sL8cHDrbjzeI08fTRNPd58/YUYaYyhcUZi0lUZtMMV8m7yPTk+jHH6Y3lpJX7t9347fvX3vxH1Ky/Gr7zzSayfTsaHjw/iv/i178RIHRPkDKLFNOrh3+21IfC9w9jgeXswGU/Wu/Gb736MHBiLrd296HR7cTLWiF/52rvAimbAlDqAqEdgxm5fk7yOlsAco/22U2I6GuATuZt4pB51+5B+P4HB7H/PBMRad0wdHxBawh88PULY4j/1MKNyAIp6Rusurj7Og1i7lClpn4D7W0/WMclG4nBvPye9+6cIv6ND4BpgsqG/aifkGUCH/Rigsrw8MEYz0UuzMTe40R+e8afeSpdB3zzvuh7Qh1MnOd0wyDgBOAVnbl3SIhMGPa4jmMXfPpMzL03GwlRVkLFkSNLwCMh54WdWHHaM0/0PfvWb0aGyd959iCR7L37v3Y349d99P7Y39+Ov/d0/iP/6F34nahNTaDaA1g7HSSt2Zbkk/MLJMkJhBn+XOBnDOC+ZKZ8hOj+XScEZd85kwzSVFEACjejsDrieOas27PR4JLpI/EEfDQYXqH0dITPkcDOdLeP7LGJKvLumxYqwu3vauizTORH9Rs9EHIXwMeiiNTWPNoN4ERTf+PY78dnnF+Of+tFXY7CzFWMnY8BAHTCX4z0//sM/CIziYzQeP3kcX/3WnagBT2OyGVMt8IE2cxrA+bLGNH4LvXsC8dj+uflp5BHmBHGaZ2OuiqGc1sJ0/Mk/8kPxxvVLUT/YiH/nf/fPxR/5qZ8gzUn85I/+MB06GjuDcYjxJO6iOf721+7GSWMhNjfbaBhN36Ooq+ohwlHanUKN9uZxcAg7uCh9piM0/zG/+7S6h5jrQ3QeskqGHBAagTiduC79YxB/4tU73aTzHmeUM37qhzP283NNHYSbJn4eTAQDn7g4AcY57LbDb1Yf4bP5fSlDp9PJsmQejx0/Ao4jnj2eO4U6fVRob2BfQ/R97kfcvSRyv99lPtN7HWcZwIuQcgI8y6E8d5MrPOwDyyvXM+ahW6A1w0VNJe5sf/ld0hhGjiCgLVTyg3tPUip88+s4x4d9pPRYPFhby1GdO92I5eZIDGI5/su/+Vv5jSz33vjxtaxcDgVhViRAErC/K9+K/lBDDc3HXI4vwXF3YAIFQjpBUW3bEJmLf8RVgxOVvBjLgQsYFbhcKuMgiiOZ1YHZx3QaTIUp0jnC2fYjcmc4wYh71wAqHZVYR/1DiIHfvQ5myHosNQbR72zFQXsPpmrH4WEnugcHmHl7wHiSvlOPtN3eAe06i82nT/A/NqO7txuff+2luHFtCb/s1RjBjziB4GSSSfwpZCh5IAw60TNBmpiXj9u9aNOcdcykr3x7M751ezdOYa4/+PYnsQdheQLvKTAodT/7xusx32rF5AyCiDJefnkFwvdLMBQNQpevraJpTmCYxzmkjYqNJ0/uYbrtYcrtxyZ1tKYasbB0LbYercc2WuuwdxRdj48D2a5OyPlD+ta+yiPJFFTg1Z3efp+MFDCHjIZVUJ8izQTvJ2Aw+sMpDJeSwZCuvpcEvHK1jp0HHvzs0mnd2TuEaH0aRq3ncQ1+QKNaLUHbYACZNJkVgeQeshOEm7Rx0kebYi251Uib5fjMoXcYnDqrbUJSBUwkLNzzaDR/g3s/tgFr0O+kB2cOdhxDF54SRkriHbCoNJ3lC7v9W65cE6ovx18JVEk8McbTJ678OEKAnQ9+kIbWZB9Zxugf+9zzb3e6p9E5PI2ZmTkyH+Est2MaZJppF+niBOStTh3iPYp9iPTdD9aQ6Mdx4/JszqnkGQxAl7uQQWhyr0yVDMAFA1XMUmmYvPPn51rKfFYVX2kx1XUOSkAwyEiQ7sicSISZIdyjY+2NCWz1QXz9vU/jeHQ6jja3o42Z5kLg7kkXM2QqepTZnKycSQlmcmI0ujy/+PoXIMhuXFloxYNbD2ICQpjAjOr69RT8iR5mzPEZDGxn4iOdAYMmkMdCC9EYZpB+hp13AmG98937UGIjpidaaIIxGJtyaHB3/wBicaPjdLyP8987RTsioZsQ/ec++2Lcf3AXjdmIu4+exgz+3+OtTsytXosH+BmD/V586fOv4js+jMuXZmLkeCyXZHk+YfegGzUIZXpqOg4x/Z5u7cfqpRvRUPOApxNMoTZ4eOfj27FwCd/Rr8HQJ92jUfy6fbQ6DAYRuKSsA3G4z605DqEk57pcajS1gDsG3LemeayrkIsChIF+Vri5wlwiytOQMV9nGuPg0G0uMhn9xzu3cuR2FvrZ3zkoJqUSxtUWmmO8lzg9N3J6DO1Cfteu3u4BB23awAd7snUQO/hoa7sdfOOx2OR+QJ+sg4sNnh+ub+PzncYmON/a72Zf9uCGhzvbaCNMVLSrZ3rk/rxkSdqnIOdyXLliDOtVymvuFf+sEhpqbBlOxhRLwuiV5qdWgH4DacynQqj9g7/wr2pM69WRQW49ywm+s/FmdPaRpJhVR3Riu9vBDJyPDsCfnnZjGjt8cqQd/9I//VMxNtjOA0dQjNQiIFQPY6SJJ4LphKImy+GKBqWkwXe58pm7zHWKZqkCzR+ZjMdr27G904n1LaQuPpGSIomAzjriNoXPsNzZxqk/yLV2XcyP2mAh7mw+iRvLE2nW2f46bXTVPTWnWdScmY2NnZ14/tKlivEgQIllY309VnCcz046sdkfQWv148VryzByN2HsoI1+/I/+dAqcQacXf/X/8xvRmWjC+/oOh7lMqofgwaCJKYh0BJz+yI/9eFxaQhCdogUhkJHjDvlPY32zGzde/Sy+3070jlxxQd2zMnkXU3EQgESbIV7KvLx6Cabo8Rv8UOYkhNmDMNd3/D2I2SmEHwj5td/8dsxPw8RomNPuLpoUEwjCPx6fjgdbaHMJHiJQgLUxER2IuLTYin0sFU3eJjB3IFqnIzykB0TYGfS7FIIPCPH5UYcBQkFj6yTXBUa0EFyHwOU5+pre9TpmLnSiiSsDyYRlVK/up5mkTDUMmf12WZ6QjDZAbOQq+fXGzVxkrZ/p+zPaY1ovYfTYMhlSDefOiVypAXk1HK0GDufG9gYIWWrxo4puNh3BwgGC9LH3sUyuX7mKEICeyJtCQno9D88GL5KZrGv43jZUvytzOJnQFTnSLH1R+9t//l8+0+nUcT0EmRpNXYgCbsvtA23Mnh945So+wXz87rc/ytEh5Z0LQP1wWkNHvtWLP/PHvg/zEB8Fk61Wc50dyAIRiL30EVzC08QZV6JrwvUHvRyccL+OQ6o2dgwNdoxE7mEzKcl/96u/DzQQW4eOwhTxvIZcuEvqPTcTjnrWwnHMjR3FdG8dJFId0ncKLbVbm4m19Y24Mv1MQkLhcXV+HmLsRgtYRhAafZ3Yg+1o4udMYHM/wp90ke3zq0sxAQN/ChF7dNkccPZhRudeDqj7iz/yw7GL6bYwPRtv//zfjMXLN2J55Uq89sJqPIahZ8YbMBdEjSbbwwzc2+aZ+m6+cDO1nGanjv+NlYUYb87G177zcczBUA6tGN9p78aXv/gWRIxUfvBpHDx6mJ8nOtD8hgCmZ6bA6WEsLs7Tofu6ZtHZ60d7bDre+eQhQqc6VjqJDVny4upi4v/b97ZyIMcFvqe1JubuQcrvafddYZEcdI5idmYBAXuYhOMZku5Q0Nl3aZdHxelbKaxGXe/J32EbMxV683SvXNcHxt0oqw87CvF7tw9cnpbdACG6Mj/9XRjc/hwAa988UHAerzCJLz85k/d7j9dQbwgumO0UK6LemJKyU4NA2pZ8PvksgWsRTWJ2kiRxkIQvxxHEhxZMuifQkgvAtQRyVJw2rjjIlHDbE2pm3sEbp+l6yDRaBUOFwe9UWDz7TqHjR0VOESK1v/7n/9WzQwhIdbgFghzxc/V6j8LmUe1uyYCyUL3tOOBxb3cfK2wmkbc8N21LkyFqNWzu3k782Z/BaW+vgWAkvc45JuXgqIOkV3MMIDSHT2UsGA2J5rYUR+Aeb+2iBafRILwDsdq/h0hfF4UOMIOcDJyrgwgQu4u/UINwJ2uYVbUDyj6KO3c+jZ3TRqzOTkbzCH9pbCYOO3v4Udj7tM7tIiLl1UtLNB+NBpG7S7XdbscyREojEBdj8a0PH8VzV2ZiabYV2zBDD0fX70A1HFihDFwhupG003Mx2ZpKZ////Yu/GZNNCByiG8HU+/yX38RHmkj/Jy0AzOk/+L2v5+rvuaWleOvV63GMlB+lKy7NItVn5uO3/uBb8eZnP0s8Wgpp3ERAba49iSUIfsSRsK0NcIPfhn/kxyPUAjXM4XrDgZleCiJPLL671o77a2hD2urUgYR+NJhEc2LKIkm7mNFqkkP6wg1+rkLvkG92egZ8jMduu1MtooVAu10EEIx1BKG4gl54k3C5ij+93+1lu7UGLFcC3W/vJ/MlwdF+TSOFSh6HzbPBnQ4uS0NhpmbOJW2WTT7MB/LXYmb5GqbuSHz6+CkCu5Um7Cha1OP0phuTKVz9PQKzyDBZH5pQuGTaAdrOezKEGhre0qf0t/C7yFx/TUZJhqH+AbBMT09DnwgkVIjW4mwLgXeq1SNjATBaymB9Mqn5ZDDIM3mhibod/b4vfuFt99K42c29PTOoyCOc9YYEP3aWdmx+Rofy8iPZOaLiZsRaHGCWCcAESJlyaHi0Fd/5dDc+fIrZttOLhYWlOM1vbCHpQYaffenS0RoUkzLcoBaPt4/j023E7eFJzqM4N+I3bKF8EDRKXpgRJIzQKflZH6SmI1onR93AWI3e9mOU1kSaqlunczBKN9rA+5hGKUGmxk4hSKQyyHPT3vXLaIgaDvNMM2ZaEi3t059AyiG84s6DzfjMjcVo+0Fx6tX86DmYg3nRAz7NEhE8h6Y5huCPaN9nXnop7j14FP3OAZqvEfcfrcXa2l48gjHvPnwaa1t78U/9sZ/Myd9rs660r2E20Qnkd5Gs5uf88uXowoB+2XICovKj6pqkSsAziL+7twdhVL4s6gPtUE/zVTp1VMtBgo4fTwdnHmCjgNYKoFngjHLJ4yrDR1vbCKZDCNa1mJjVNNqVDQ5PO7ReRxAdurYQZnFARRx6clcfGM7of/GfWglC3EHb1WHo/Ci86gQ68COG0zOtJFQvfRJ3NOuj1rJPMUsR0ArKPg+QRdKW5+2rx9qao7THvPsHbZi9Fgtzi8kMB1hPamunc44xiW1jA2bWNB9ghllbA03dI1+O0KIgNHcpGDzAyAhpcSZDuTLf7wkACBqcu74RuHCezJ3onkSm8lCoekzc3qE+G1YBBCDeHCntI/g159P3htn8foDXgDyjf+pnfuhtpUerToNpbBcJ5Dl2IkJC88w2R2Kcv/Ecdb9j5V4Ut02oxAVESd6h4h2I2srG634IvBb38B8+3sBPOejFypXr2PIgzfRohkMYqYtPcgABz0xNIvkgUgBKqQCyJ0GYKWWqHDpNoNEpEOM+jFQfrMXB04fAhnmEZHp0ANNhmi1O9mNjUEczjseMJSAcOqRvLVyKT59sxKvPY9ZSvsPsudeG9tRzxT6MBXF+597TeGF5KnZPkDp0ZofyjyQYt1yTcR+iu3btUtTwgabpsGM03lRtEO/dfpKEc8zVw0zqYurO1lvxkz/0pfj8a9diAbP/YHcb0205NfUhktHRqinaXm9OgwedfqcKHC2lMyGw1twyWq5Jx+NvQcSNqWZlAikdG830E/x4nX7GAOtgAOLUqJqqOuppgsG0fgIXaoH4R+PpLvVCaeJAbCt1J8aQ7mja3f1d0iIoSddAsk85egjuV9GoI2jwOsJweWEx9mBy98m10A5qPBkkR1yhA7f2HPKs5vIUKrcM5UiuxAzx+wEOQIoe/e3Z+7lhERikPbXZgsfh0W9qIgdE3Ou0t7+fdLk80yAtzA1uPWhHmlRgODbWwgy1zZ2D3ZjDkhKWowPMemA4gYnq+OH57QEFETg0bZkOGSIjB9LyU1S89wgzB2mc53ILktpUrer2+zHMewWGgsSyFPQOsngepxrNYy1Gv/jWZ96eaC3HJ/cf587adh/m6lPxmR1vY5U8cifMpVqHMaphdNQmEnIKU0Q/wjmgFh3hl0Z6mBB+N/jp+lZMYA8fIOk39o5iuzsajzEpY9yJT+x07eKxZhKhozaq2BFsam1t5yxyJIbLE3I8JDYPbOSaQVpfHrPz8PHwjW49pKObON+9YxxqNCGdMX68H5+/OhMTqPEedT3c2QIVE/hOC3QmbQCZSjU1hL81PdVOH2wexfIUTMqze8f2YRKdeJHveEQPxlrFnKsR30SSzzS193vx4ZNOHIC3+dZI/C/+yZ+O12+u0Al2Dpp7DtOSPPtopEOQXq83c2uFdc4szFM29YHbMayEht+Cpq30Z0rMfRjKw03HIUql6Dj4HRnFH8L3k7l6Zw3KVCNh/gBPD4G4vYt5DMEUU8XTozyQ1TkbiRoZikBBUyqt6YOmo3owgwMVMoArWTwZCv5KDaUV83BrJ6Zb8zFBeU93NmIGjeZQdwuzKduERpcgNcnK2ZQSZBIzbXPQQkYyjbQjfK5u0R+ppmAU0xgu0JF16j95IpUj0y8+fyOuroAn+n5xcSFmqHPQP4iV5XkYOWIaYbSAOW8/yhj9w14cYsHUEVr0Mj4irs3BXs6RaWE00WSHMJ1K1n613eJPuPIkY2jcZwUvIghmbUeffvc64X2ns89zl3QDLKROxnm4j4JsCgbP3SI/9KXve3t7eytWVi7FOGqzTmc0x7qZaFwtNnCk5zSebO5FAwm6BUALEKtfbTwDIHgdphhNwjmiMYP+PnyAkbazCwIgPHyRrX18LCTE9v5B2rZ+wHsXM3LtoJ/+h2r6vcdb1AfD0dlH/HbbuB2GDIdhjtLW3gHh1wd78e4nm7E6vxdTCISNA9Q02nETs3J+UjUN8eO//ejnXsX23kd6oEU1Z0dkuCOYfT0lzSy+Sx3tEqR1rkj1fQrc3/3kXizPu7GQLnH4HELTFISl0xY/ro3Hw/XdmL9yNbfPjyKAoj6XEuv7v/+LaMRrOLvASxsW5+ajOeVRYfg9n96FUZC2vT7vWvHkyZO4dmk5eu2dHA5+tIPvihmnJK9PzSPBEWTAe9hpQzgTsYOWwOLPM/V/8Xc/yJUiv/yNWzFG+y5f8uhNNDoCTOm55SghJKFUd2JZs1ahuLm5iWPexGrog9WIuXHMvAk0Bv7D8ytz8dzlpWiOOsE7QIjhk0Hk2pJ9CG0KJnbApYfpetIHV2jpUwSWq2/UMGdYLJpTjQkX3AI3WsKROgWxPrQr4g8cCAKHmqf7aG/9+VZThqTPyQu/5/sOnegE//jEaGq7jz66g++4k0Pra2tbsbmxlqOvS7OLKWjOEM5P1zdVOeCO8oH9h77vrbg0PRY1rJkpNJhMoE83MTqJ8qZ9tHHizKPhFuKtl55H+yLUEQJ1hEwegU7/jyB0HKHWNHe9p0c85NYqhAo/c2Cp6dwcGDjDolEoyNRt6fxnvvz62+M0YgwE9Om6Tx88QIo+B1EfxmbnKO5tQdyYht0T5AH26xSa4f7TNRA7htQ9jD3MvwOI5T4O5ggmzi7M0oUYPN12cmoiDng/SqOc8FuYnUYTIEkRFakuHWlBMxxC4Pp3lrON7dVF6u22D7G3j/LoZqWtu3dfHD/AlNlKYqX5MT41G49x6F3oqpR8a3UyNrfX0hS7Ngt8aRItxL2N/ThQ8ykBa414sHsS72HyPXm8FjdXW7leyfm6Lvj84P5WXF+dz88ZtTs7tBOyAZG7EE4SKP7fRw924t1bj+MbHz2MxzD2ay9fgxFG4sNH5L35IpKQDoB5JTQlj/7bxoP1qAHj7fsPYwVz0Lj3P/g4rmAi64/1ER5baNUWRLDvxDSd/7f/zq/GpZVrMMtRtAdO+gIrgqd3Oom31I/VSysIPPAB/BKTmyNVSU6XjNcn4t69R0hULQ18AlT+1PRMToY7hLdI32BTRbMxm6OUrTqmXe0Qk1X/byyWG6MBXYbbQ2cRWF4HTx+k9jx1Ah7WPIYxHNsaB6fbB1vAiUZ04AsCq6S/AwoOCEBZSPvpxngSuFaII4hqU824tbU1jJVqx7ca0zlCNZsaznM/5mGgXWmKOHgNBkS7jDfQ/GPx4e17cYQG6aKRDva2saK6MUcbpmYR6AjZUQSCtOZUysRZH9+sHasIkNefvxIv37yG4J+iL2/H7Xt30uzugp+rl1cwO6dj++n9HAA7drc0GkotP+D9cXs/td4Z5bpQod9t5+jnLJr9EDg8kn309TfeehsZCUGjRWCiAVzcBaB9fIfLqyswRD8erm3Eyy+/HBv4NJisEIhSENMPM+yYhvzkD74Zr6zOpYo8AsnOVYm8I9ebjcKUqMqNXRqP/6VDuotTf4gzMDpLA5YWY7aBqXYwiJm5hZjDzHOb+DRAzmHXO9rlSukWhDI6sklj6nGtDhFCFDtbXfy3QTLEl1+6HI9vfSvO5i7HHIx3dVYN2Yt7+BQBDEEa15XZKUddbG/NitYEzD6eE4kDTF3Po7/zaAezYjwePV2P8enL8eGnG/Hup1vxGC313LVVNA2Ss41kxsTdhJAf77XjyX4/ZmbqaN9+fPzdb2MZ7la+A1LsrLcfuxtP6LRGHq+9Qrvq+H0jMM7ywhzarIegOYs9zKspOv8EIuzD5JrZ7Z1eTEM8aw8/Rh81cs7pLsKggbncgOD1f0bGjiEozGyE0E5bwaR/NxYbm/s5wKA5BNrxU2tpATguP34GPo734nOvzMbN61dyFPTq9GhcmZ6I2cWl+PbtB/G5L7wR9x89wF9ppdR3+NmBjdY4ptnqVMyC0B946zV8ny0E4G5MYN46B+koqKaUAwSaV2lWwYbudtaXdfOqS5Ry/gmYPD8iv8mGhnepk6aX6/Fy6Jx3+jYy6gHE6xC/vr0m/Az08Cf/6I/Gd979AMGM9YSwRtfmGvDve3EJk/Ugth89jFGYd3VlNWYwy3/opaV447n5aM3MQN/9+OjOp7G1vRe9/Z1YWVqOuelZ2ogGol5HGldvPh/zxN98/oWYGa/FpYXZ6JLWVTr63KP0ZQ2B76DKLAy6hRVy6jwjvuro/+ZP/ujbDvkuTPXjOZjjpatz8fwSzv70fDxae0rnjcUXn5tBYiHlkFrd/c14/UoLq2UiLi1NxwwE3j7CRNhVc8GpIN/TnTywZAYAT2kQrBWtsT6Sehrt1Y+rc+P4MQOc/2P690mabKMYSt3dNZjuSY5Ktuj7kZOD6GD6tTc+QTqNxHMjfbQXziFSx0NM5uaapN2MpRmQQad2arPxcLsfP/yaZlrEBsi7td3JScLlhQWoC0mK6j4ZqyPFT+PSDOYgIlCiG6Ojn2z0ojdySL56PNkdiduPb8frL78Ra3s70ULF31p7gslzGsdjMCHmwnQdTQHReQjMzubjOMAc+exnX493vvlOfO6NN+IXf+lX47WXXonf/v1345UXX4rf++o3YnbpSnzz2+/EGox7ffVa/Oqv/Ua89sqL8Ru/89W4euPF+OrX/oAy3opf//X/MV5/7ZV49AStg7Sfm1+M7773QXz2tc/Gu9/4erz5uS/HV77yB/Hqm5+Pb0Fcj7b248GDp+DPJVk7mCrj+BldiLWTkn4ck8tzBbHr0MAQMdfY8kvxaXskPt2vxf3jqfikfRx7YzNxf73N++nYxWe9iuBxkbDzXhNwyBX6fBQLo4FvuY4L8cKVBYTqUiw2MaUOd6KJiej4npOlY5hVDjjVwdMXPv+Z2MTnbszMxvTsfOziKjj35AE9jkw6BaM/dsz9FA3a0CSDKfW1J7CEWhD8bruXpprasA/8Z6NT8WBd36li5lxkgMuhGbpLWybQWgqXY/yqQ8p8iGWwhhCqYYF957vfjd3dXQRbJzq4Kk4Wb21vYG00gGk8FynvA+MhVlmOklLnJ999P/38t15/A3gDy2kaIj2LGzdvZD0rly/F1FQDK2Mxan/mT/0TZ1NTYzEzuxQdpN4hBLS4sBivri7HHThwH4aZQtou1M9ieXE+3r23Fm9eXUiJ/303luPuk4/ine1VJNoT1OtzmA6H8SM/9gPx9/+nb8QX31qJb76/F++993G88OIr8dJzV+LrX38HE7IfP/2jn43f+a0/iHprGoK6GXU01QSE39tZi9XrNzEt2nH34UPMuKN4bn4qVmCMpcGDWL56I77+4T2YdCXe/da34uVXX6eD+vGVW49ywngUufWTry/FONJff8gvU75/93G099BKZ524dOVaPFnfiJvzk7F6ZTm+8s6dmJ9C0um4g/A2qt5J6OfxlSYnT2MGajpqNOLWV96Px2i6hZHJ6CG9ziBQJa0d6mSjnZnOOU7sGdrIQ2cGaOwzCC1OMW8QCn4xZIQ0ORpJz+RnTyGsmlL8xElSfAxsI00kUqCN6kh+NDWM7BCvZqVHMTui6Xo1V7y3u3s45424t7lBPY5yVZOXagt9HMuSaGeW8ecwETUZ3QbiQMgrL16OmQam2pGWxTiKvQEO63Hn0yf4tLQD6TuB0HR+yjFTdcLqynz6HI6uOMDjFEzvYLMawIKRp6aa0Ts6xB+tBpzWEGy524E861gPMw2XQDXi0402TFQbwggT4rQIc2oq8CPz+DvXMvLs3c8DrW/sJM5GsYwGxDUQjM6PutG1Bt49VtuBEr+b7dIsxwoynKCxgdmgT2SfHWiakTbXnKJpHYhq02Y1r0MpuicG4dDqGpeeYNxLaPEOPq9Tm/zMPnEawMUR4xNoBJRO7W/8lX/3bHRkEIORhfj6d27FWWseAiDH2WGcdTBdUB2f3sbWRO/M1g7in/0nfySev4KJqHRABeeBLzWkwNRMnO3cjv/y1+/Fw/sbsThfj+977dVYGKxTUS2+tjcTe0jA7395DnNuIj7/QgvCwSyikR99+5sxuXglaq5+bhzFg7WjWHjh9TjEUd1po9K7mEv7a/Hi7FkcjU/Hb7z/FLu9G1ev3YjbT9F2Z8CPCSVCYvwo/uwXn4+D1otx+8lGfPzRe3H96tV4tH0Yp0jUxgSatzUan7k0Fb/5/n5uTPQD4Ht7A4iiFfceP4yf/PxVCPyIToGgJhwhnYhPvnMHFEuEA+qpJhcdCu5BqFOkczDHrRX6iWqInEDF3NUJd/GwO7WTYXinA+36vBz2pZw+nTYCU7t64ojyDfoaprVTJSyfvWRkO1Em1jRydK0G0d5HY9VlatI4wfkEbSJ5zEw5iT3CvYV/NIVP5GQs5iP4mlq9HG/dXIr33vlWzKJJLl99Id7rDmL9k0c5hzcKwfmBQZc8CYOc3Uf7z2AGz2M2XV5xQKgPXrexQJZgO90IcAR8fmL34OAAJjmJQ+B8Aw3+TbTxXs0F3EdxdxdzD4YDYPKBWWAUdn3PXr9L+x1eiZhG8E7jcrgOVWaW4HO0mnKEyP/EawfXBBsyXsSMz3NM8PUP0DSGXF2BgNzZb4OHZfLYP5WZ6gGojuLNzs6mL+aBPc5Pbm1t0DdnxDmvhY+J4gEJ4UDf5WtXMdWdeEdQgFenH4Th8vJK7Hc7+LKtGP1z//iX354CeR4GOYMauznfjOfqg1idPIlZiGoKQryzTcfDzQOQ/egpTioO7//wG1+Lj9cg1AUKQ0X/j7/zdZz5J/FP/chr8Y998dV46/lVTIO9WMZMWsDkeu1SPX7ktWvR2V6P/e21uPrClajjTP76b/5G/OjP/HT80q/8ci7TuftgJ64uLcXS/AQabBe/ZC8Odx7E0vQ4voIOMxKMxnt60Kf37sfJxAz4RhvR6AEd9pbn3k0cx+5YC7MBP2hrPS6jaZ88xuSkw9+8gSO8/jCml67Gp493Y6vdiS5SdwbEzs3V48vffw2Ed5DGI2gZzAKk+N4upi6+lEt6XIfW5HI+zvWEOyDaUdE0W/SXkICeNadQd4mMC1hdgDqJeWFHOKGpIJQR1U5HaCLXm7lVQ/9DRjLImDr/ZWmQd7WixOd8lOmU9j6rsfcwwzWHfW/a3IYuQ5KuTacfUpYjsB3USI96GpiWp/UpNPJorrVsOH/kIA1apL2+DwC2HziBm8qy3ccQ3hT4cPpla2cn1tb28cO2gb0WD9cPYu2gF7uHapCjWN/cjb2Dw+g5zwV+b9+9HwcD/NmYiDmIfBtB5giic6hYU9k3DZjJ5UPTpGmiV8adtIaZHGEe0Vw8RKhA6DqNOV1AOxzJ0zyXEdVWB2dTcTLuahn8XpdCuHAbjd+BWTc3NqOD1TEzOxPXbzyHYMclWcHquvtJDhjtH+whOkjb2U9B6ESxbTlECDmYp9xWu27R5x4b59SSazfBegpInOdYh94UFaPLN19/+5vfxcmbxlbG/Pl7v/rb8e57t+LdOzvx4NEWCXdiG4lTH/SiCYJ2drZzotMFi7v7vfjo3XejBrArEMpX3nsQN2dG0A6DeLz2OBYuXYuxxZvx7//y7fihz76Ejf046jiDn/2ht+L/9l98Nb77EHUK8d/9+P04m34hPvr0bsxeeiEWR7GRnz6Kzib2LdLksI+9iyboYLfvIREOQPajTRDVh7BoUHP0OFpTE3Q65unNZSTlbpwsXEXTjMfDp4/jxspS9HE4X700F9eXWtE+GY+Pbj8FhaOxeP25ONh8Em+8eCWWp0Fkh+vUPUj9WFqehcFcYjROmp0cXIBSYeTjmKJTPJM955YgYJ1q8J7S2cGWUwgZ2kwp6/HXh/oH+ndqJ+fE6BC1U35mFk3jJLxM4hIiHXs71VC0lOadWiOlLISthPQ5fQieHRjS0ddkkinbvW5qA+eXXAPpIlxNlwP60DV7+zDJtsyIzzuLD9SYmQYmNDfV9nfaMYFJ51zW+tMn4K4aQj7KVTFoOzSBQ/CufNfX9htjTng7+tg9xE9r836AqQuTHmIWavqP0vYWZqWHEymIbq/hY8FRO/g2PfBwggDqQqyHlOFg0hHCqEP8IQZoF17yjJIuGrGNUN3CktpASOhndcDVoz1M0WYjR6xz6Rk96wof50PX8KP26Qv3d01Bo4id2N16Sqn0ycF23L93i/7GKqC+Ljjbx59210W9PkG7tT6UK1oI+HrAPj09lUzmZklHOHdo0wn8u92hHcf0KXTj1qPa/+Ov/NzZDowCjrLj333/w7iOdhjRqacD7bwahf6xH3wtnqA9/r+//hgJ0c6ZecREqm4l6r27t0EsmuTGC5ArzEAlZyftWEIa+knVWmM+bj9cj5mZFsz6NJ7HR/rcmzdyaLuJr/Dz/80vQqTz8eOvzMX4ALueBtx5eD/qsx5qMsBUwRyAKLr4Nk+3qglht7W7vfuwhyZBCr5x81qM0OgufsIAc2CqPpNrCC+j3SZhvns49hLvwkQzfuvd9/H7XkDIzMV2ez0+v4qDjHD53W++g+8UMb+IaVMbjY2trfjMc9fj9jvvIV1F7DQabDem0eDa5i6/cSBEEyXNJcwReg8ixTR1soMgU2DUI5R2KsIfMonxnWMNGldHVNKxrNL2QBI71ODKgzQpwbfr//b29jOvZR1ADE0I5unQl7EvLGu33Q4kQtRpg9rV+iy75+jnCEyBQDubbMX1uUYOHQMezIw/OTcXa+9/EnOXr8Te5nqcoBUc4nZeq3OECdycgIBk6rNoob2co5sCflc2WId1o09SQORCXZ49tddd2Q5SKITGZxbiu7cRsjj/+TUVcqTfqOamjx38ku6ONM2gbNu8vb1N+zATEUxOGxxhndh+NbdtdrLewyIm8bOnHSqHafYRsMLj0L4DQE009OrSajLdJD69VlqDtq8/XaOBwAcstk+Nb1v6CJEu7Xchg0ceHCNYXBZlPTWYrInm++4nH6VVoIA7AzatCmEf/d//c3/ibVcAPL/SBKjRuPXtd2J5ZiJuXrscn37yQeyj2pqno/EDn/s+pMd0/P7vQXiYcI5f084YoDaBCEnci/mpetxYmIn21iM0HAiCUH70rRfirc+9Er/861+J3c5pbKw9SZPCDp9BSmw+bcfTpxswXytmWhBXz4lQV9YDZG0stg6OYrc3Fps7J2kjtzW3ICp3nm5C9DP4BuPjaNIna+kLrO/uRQ27fBTJtTvYijGExD4lbiBhJNYzELILgfdpM6Z0LEzjjM40IIJB3HryND7/metJYAjOdEbn5tBaSup2N4WPGiS344N4pdwZ0u3oWGPApUgTaZaqcRx8UOjY8XauzCPxyFTOeXUdaRrFrIURXeKUtr7ERcrUTkhj1w5KnPpT7nmS4byEwWAH5qoFzSU1EvVZV76nff41MYv8LREarFPCdVWHu3On4RqJ3/nCM+Bax1ep9QZpCmvaJuFDxC7M7WKGqXn8wDteCtq2loMO41TnicUpQAh9mNDJbf1wF/uCCfCCJrG9INH9Y11ogNj8DRaBC1+TOO+aWwbbut3ZyXlBd0EcQmdTMOy4+LKDCGoid7S7SXICOuh227G1v5Pzp3v4585NDSjHYwjUJFcQxtPA7KGnflnUVfBN8D6JxmsixDf2tjEbwQFCrN1FEFO361VdgyoOLl+6hMZFYGGVPEXwuJCgiZ9uH04hbJ0aSGX0z/4zf/qsje37p790PSZO1+LK1HxEaxYgJyDSTuz0R+LNlUBlPohfv9WLAQU0JpbxlR5CoIfxx3/kleigIaZO2/Fc8zT2PZtueSbegWGax13U/QxY78Rvvv8Uh3kQl+pH8Y+9fBlit9snkbSb+G/1nMnWlMjDQNr9aNbG45Pudiy67hBAHXZ1hG50fBqpsBmLtel49eYqtv1G7HTwf7B3R1uNsKBj1DEkBEFBzhC9ZpXI1dfJNWowwKd3nqLu1Q7H+flPl9e4MuH1mw38AohptBn7bvUHqePkHwN21y8qyVwuI5mOYS4kI0AaeRRXD19kFkbec+VKA7sb5kNKt8GDTLOHL+3K9ZPDHpISJoSosTZS4nn8s0ZMs1XH53BxLPhAehtaSOxdHORDyoLjML0wTeh458BcFKzGeozGmp6uJzFKAOtIePtQhnJVgxI1hQECbUKnHPPQ9RdXKXsc/6M2CjHgr25Q7sk6eReasXiEw3+Gk46P4aLgWnMScwxJD+FrBmsuYjtDD2hV+sxBGtcC9g8RPmOn+EnAC7PJ2AoUh9MnJ/HRaNuDTffwIWxoj5ZACg77XwUORl29kQt1cUHm0KIeHyDFuIl0AgJWWzpoYL+eYs4uLi4mY1u/J3J5mOpVmEDBJLG7rkPT+5prHhEgDU14FMnJ6CQWTzeWL63GH3zw3cS/zDKBUF1b20ZboUAo05HeqeY0DIqfKx4RZp5d4ginAxqa3/qVWg1q19F//X/9J9/+/LXpWBpH/Y224nhkIv6rv/d78XDzIF5YaUUHzfPoyZNoLVzGV5mLq6sLOKz7MdkYwdzYip/4oVeiMd2IK+B4cvZy/Or7G/FDr6zEV3/7K/Ej3/dm/N1f+qX4iS+8Evee7qT0f/USzjYc/+7dtZhouMgV6aBEUrJDvPox7z3ejEvNGTTJTLg3Rj9KLlEzfPzRU3yhs3j5uRuxDfJ2kFSTK4uYNTj7SD+l2piIq+sjoA2a+EKkUTLawY6ouVFQgnbCdHZ+njzY5GolYNjv1QMa4erjmIJEpSqd6XaOLpmqFd/6MtVonnL3D57ixOMY31hdJF2AbCfh8GeQfLv4FzvUubGPvwLjbeCXruEoOyJ6gD/ShWDGYEK3cDSRgvoF+mlK7+ZQArpY1PbnlxzBRU6s8pzr+oAj/TjiZCo72DAGU5WBEDWoAiE1F4A5KOFQtz5Sg/RaEJA0dUDQaIZx2n1I2hYm+pP2Nnh0AIZ6qC8PpZSpqGaUcj1DA4ggUldkQIS876VgqzSUK2Lc7qGZO6ZqA3uulPe8iaYjfjC2mnYWTdKYbqIpRmKaPpmBmVwH2kXrqIVtr+1ZWrkUHXDipkg1uWab/o6aqzI/6TObTfqlhYWMl7mc/0KuIhZO8SkR5ODAcyod1HELzgTCyDM5HIYXxjaaTzpSm4Gmyp/UCqBsRzD1ZxVo1YFKmNvc1c4KtRQk3//jP/n2MY7XNz96EO/fQhOsLsc3PnkEQk/iT375Jcywk3jzhcsQMCYTDcWzxfFEc41CwADvMpiH954iSHHM8b0cWWsf7GGCLcQ33/16NK7ejM1eJ3ogctDfjY82j2IPBF2ewiSzwyAw8JKjML12J67ie62g5BZB+BZO9gGmZpuGN+dacffuLRo8Fq987qVoQ9L7NbeaoM0gdjvH04I81dWdz7vb7tTFXNw4oHOoEy1Si0ZsbXZADnYyEm+KjtXu9ygu55eqD7vtgyQAgjgctdKcG9G8ox5X7uuMSNxqQY0RFyff3tyLtQ5Ei+k6AcE6XOtZ6/n9XbTydhcTjg51zeQknbGOADlCG+gvuk1i76AdyK84wByzYzzYv+kCWwgoN+RRJ32appVzX7mNBtzbgQ4ENDDtupTpOkHj1I5OiEqI/pZJZUJDn/YMgO+IfBNwh6sMsL/ycv6oi6CbhsmP8Mcc2Vzvt2MGX3UAY+DKJxErPVzCo0+NYZof23PrSo/+6vE+D1QFOYdg/ACN00X7nEHYDrC4OsQP2YlHBYGayDnKw73d2N/dST/lpAtu7Uv6tQ3t6Nc6lyZeDvAdZ+cX8vxIcWAZLkvKARveORTvolrdmy4CzD1l6Vvy7NRQA9im+V2nvzXgczU7feOqkjU0jZrdVfnuHHB1ELI8N8R6FIELjvehLfnW/XQry0v5DQCZV/ikBf3vZLRf/0v/57N7609idWUl1npn8dd/5aupXufnVqKzt4WJAsEjFT23YhLJOHWK3T8xG/twdLisA8AcEDBo6zuv4raSuqYOJqITaxNjED+aZNalJBBTDX/MXcUDNIprweqq3sY4fgLlnGLe0IVx1ogGjXPjmJqlh3Q/gAAXFy5hqnXjx378yyC/iwSG2DCtMI6Amw6nw2ojdP7ZGOk7QNVAs3ZyaHXMybuEE0ROz9GhmD6P72NaKk3dgt+JCb9OgokosdYwR1U9uxvuuiUNZpTSXyTagZMSKQy0gYnnaNb12amYFF8wRCU9ZfjxeOAaNnkSRnUhqttFCgOko0zeacxYVzi4XKcBLM6tSO95oClMwS2lokEzREZRkjcwox0Y2IIYXRVuuZY5gKkd2HAx7wSaI6cB+NO6PMQUXBC3vJPAXOHvSgd9HglVuFzSNjk1R18gPGnLzv5uavc+uDzAFFZSm3fbIWoF7OQUuANbtL/ebMJwER5ceohv48oJlyxJJwU3E+DYemQgz9fHEMyh8/2dbbS3W0LQpgi+HUzNcfpuQNl9BJgDGRLuLvEyjAxxinZ+uvko5mYWYPKT3L6RhxWdwDIwrisn1DBj0NlNv082i98MHsY1A3lQgzaIe7jvmk0sKNKmSY2pK9NY3yY04CCI+K1PYebrXyN8nWSencXq6R1Bb3swb7WRtPaX/5V/nm4Zj9965514hGSfmZ6FiPEJmhbukOpIOM/lnIKHi3hAi6sZ6JMsJOdM6GAb6YhIjtTwJ00qjRxccNTONBIDeiUR2gVg50SMzxXkqOsmRHhIx+ReIhzRIxxpNxiKZLdZaP867zPriA7SdnN7J55/8Xp8+NH78QNf+nIiQ6QohQ+RsG6t6HROYgHzYf8A5sOPSKai4ddeeAnBsR07a49iQNkySmsaKS3RTc8jkU5yGBgyjgMHRDCTbKuOqZ2pTzSNKdFD+n/1/hMI+TReWVmIVxeXaf1JfP3TdRjgKF69fgPk4wugGA5cA6i4k2jQTOILAwV4EA8IKY/rcpjX1QTC1Go69K5QOsK/q0bAlNL6XmUwws2oDhx0jhAMEolmJJd75zSh03AFVvEigZhfomjRhj6mj4tT9XOQsdXACnXpU4yD9xyZk0gxVZ37Ms4+mVmYS3NMI9CjDVDS6fd52lJ7ZyumVq6BewhSCx46mcQsd7NgHjBDuoRDLvRZTUydJ0eHMQW86lU3HI7RR5reHQSNR/TN0+ePYCzbJk7mEJIL+EtOFWwhrLfA7cpUi/7DD4S2aHAc4x7YXulOBTBa55n6pog/s87jWvSBwW0lXaybO2tPYxTGFc9qun3MUOubQSG4u9rgpPcp5Xlc2ws3r8f6+jrMPp2+e6dzkLQtL4x2R5tvv/vpQ2xruli7HAJx1GtypA5xeZ+gccexh2Rxy4IbzuyAcRrkUViOioHhNFN0ENUM2ppKx15vwNUPvxZYTbbh25BfwJ3Qw78NlZSd50phyBbphb0900jkyFSOzNhxs7M4p8pP2reHtJqqt2KhMRsbmHwuM7myOBdtnNnNnR7aZQSzAG2KRJpojcXWlhN61ShSfRzWRpy6Td2V3oNDv9jhRjwIFwnnCU0eH/Z4C9+C/B2knactKTU1lZzodYbena3uSv549wB4ekhbR/qOY7nVjAcbO/EEB/7A+Q6Ycw5k5wE95Neen8T8VYOIEyWpzNuAKKqlPAguGEccKukdJXO1t4a+ODbOY+S0+d0hiwRKs0qpu7UHrmAoFz57noPfuGqRxqU6Tlp7UMos0taVGG799wi0/PyRiCGuCxG5Ot0hbkDJQRxN4Y6wDBmtWsak/9khLfSCueRXKU9PdsNVV1/+sR+IdXxyh/jz43niSTxgXRxxVyv2EdwggniYEhxI/K5u78IwbfI5aOHhsHkOO0JIDbFAvimYaYJ315aWYgrmbJFnHQ33mD68T9s3ttGq0IjHCOSnjjBZx2D8Y2gpj59FKLg+UH/W6a6Ht+7myhQX1IIghN14flvs/tqTpAV9cS0gR4zVXPpgTkJrQq4sL8OcWmjj0BrvHEBzMy60kec0fv7zb8Ev1VIYGUAOVeUZlIo594IEkxnULlNIWiW3XAl1pGoX4Y725JkJAK66dn4jVTWEkL1EEIH+1hZOyZumCBzOa49Q8/RWP6DWPuqCHOdW6HgQ6Fl02uonaKEZh9KJg/9AHL9do4YpuOTX5YCxPfCEIWfJPTFXbSeDVV/6czMd9BRbu+1cuexHAY7w4ZSYJbhN3mOoHTBXxfdAWJN25lf6rRc85ZHcwHd/ZyM26ABIDT8O7To+GT/0wmocQ+zvffIwT3p9efVyTII392u51GUbP2IXJrc8cVrWmSlhPZdPHGvGiHuMjdQ0+Rrp5aiYDCO+hUOz1JUcPpvP+SmbMt2ahfnAPXDopE+AD9+L+x2e9xAUDizUmw5+VFaHwtL2CZNtVwyJQ8seRxD4TjqRGTr4hX7AWgJtUM/Y6FF84Uufj1/5ld+ML335zXjnGx/G1SuraWIKY66lREDVNf0AUFfD8yypJtvnoJYDEZqQfeA8w4xPmKxzEsuJOs+6MA3tAZxsxzFx7sXqwCF3nj5BqKBRgecN/DWnCOpYQ66OLx/rkCYcdfZZl8G1hbkqhXhxS2MRpLW4jN9058ka7aQvNGupyxFLV5BMovWm8X37CGXLcnBKOnXAxgGnJprZNunCjF597vrbzsdo/+bRyhTkiItDnyJgUkZCFLmOTv9JInVkzJEvudozzCUyNZTEYTCfJo2N8NrGZFNFyrQG50w8xFLD0FHA+zubsbq0nHW2YJQ290mQ7EiXX6PQ/l+FKK8uLaZfI6HWaOgpTD0DfDq4uwc70XTpPgSu/e+ckcwq0jyYBDKkfBxwGR6k57ZvEOzhm4YkVAhWbW0nOzQsOevIOpjl3IojdnnUsuZZbRDzM624NDkTXRg7Bw8UQGcT8TESr1abjB3MifXtjZhEAw+wATU7XL02NQps3B1Nc1JezaPeGMN+djeBqzE0yRyFcrlTA5x4CrCbAF2x4WiWZ160PLODPkMcIDAgeuA6Ropev3YjRmmnh++04CzkKPVQB37t4tQopi4mE/14ClNs7+Bsaz0IA8QlA8pkcrOHtrod3dE78aOg3Ftfi4VLCAuYt4sWkg5m8Fu+/t77vJ/KVf61cTQkmtNzTpzwVai4jX4BN+MKed3e7gIDl6b5VUwHYNxH1cWUQoUhrHlu78I8vZhvzcAwnl6ppYKGqE/n3rjeGBd97elXu2e4I5CW/XBImSfg587a4zSZdyl3gAZzt7OjeDL0FDh3oEv/E22CWSf9Y7HQxsvXVuPRxkau3m/N449duxyP6c9FzGHdD+e0/P6VuyGWYCQNtvycLbRjLwq/q+1HVxfn30aWQzyoMNSYZ2bzD6TS+XSS/tU8lbilma5AS3SiCVI03caOD2OuOc7VjNkGzu8JdjIAzkPsMzRCk4Oejmk60Q5w3WALopnFKRyVeWisp+1cxoYVJk0VpUzTelCr4wDrHMkk9zlqv/f002jR8ZoxJxCOW/ObmAdbx67aVhJBNHML0ZqiMzAT0q7GaB8oleB53XMHMNxqP3/pSgxgzCYEWZ3NUBGV80yabwvTnptAJpDvDIrmkEefeUKQQ/EnmH5HMMK9vZ2YnvGj2ZiRmAue66Ht6pmDbnnXtJ6BkcfoXItz4MFhetP7p8RORxmc6eflhCuWg1JSs88JUTXIY6So8z0zzekcsDihb5xAxuXP8hzgkZDUIjO0bwTBpnDJ8/sgpHpjOqaas7FFfWNj9VhpzMTeST/PipCR9Gc0x1r4xJqerjrwLEMHIJJ6yKefld9+xpytQcxOhUzCvG4PWQe+n/qpH47bdx7mvia1LuiG6njPs4MI+oKoCWjtjHY1c3h9bg6rwInnxjw+0FQ0ZxCe5HMp1ljNT66qNREOLt5Fsbhy3BHJI8y0iZmJ2MS12N6G0LMeRBX5lueWEDyt+HRzPVpzK8kwTedAcbA833D5yqXYxix0OZYbV68/fz129jajB8Djo31AnIz9Q9wEYE7tiXBXAx5gMe1jml5fvQoTu/nUUdFazi9KG35q1pHlEWh9dH5+7m2/BLgKQbrfZUuux9FfguC3sF/XsV3ds7LUnIn13e3czKfmWUBab++04yl5dcLn4egnW5vxGAmo8+nKaD/D6cShw6+z4OTh+maskX6AUzgHc6xhktx+9DBOD/qxSOc8Iv+9+0g8wF2EnJyHWNtey8WWUwC8gRnlmQK5p4o6Jhfm42APR5W8C7NzdJzOPdinkTKKPXu4t51OtefMTyFlT3NFPcjrttGO47GxuQEBQdR0pgMoKOEcsNG/gE7zWRMyy7Vf6V21L32FSYTPiOBw2ZMmZM4XEa/5oIknXgTDMzLOYFoZSHPK8rxrcmt6qSn9Lcz+9u7EtOaF72S+BXCh6aMfur8LDikrO95W8l6T7oxOd9HpQsuRQnwL2ug61BbOehNm3V1/EvPjWAWk38V8cw2fawo9mkwtrXbpOxEOYbjDYQJiksHdot5HaMwgECVoR/Xy6DiEmz7dFoS9s7sZ165fgShreUSegsI2OTjh6U5uYT/G2jhF+NZOoKcWGsvJZRIsY8a3RnpxeYW+GT+Kp5s7aa7euLmCRfQUPO7S39WRbrZYt7LRmoinrkCfnKYdnj+B9hmGXHkOfq6uzOWpWUft7XhxZQbY20n49x4+TYaYqAMDPvf7dz6JS9dX0YT9WJqp51FwD3b3Yham3wEOxx4OHVyiT2cnx2K+Dr5hZLWatOCqC/Hv1pj8oAhaa3Rxaf7tOtqpeTYe23YmiHX0xx2j6UDS0XogcxPNXB3ddrUwyJrCsd/tdpIAp5CAdcyVJzj8I3YEUn0JCdklYRetUoO7F6em0Sx0NnHjUC9yMh7uriNJJ2CakViC+O+m2TQbU8AyD0Ec02j3N3m6Kr1JQ9EMQCNS9u1s4D1G40zPLqBp6jQUk+UU6UbjlfJei0jG+Vnjz2IjN1BO0pkukdrEtOjmvMVpX0JH0qRjSp0QAKoJ4pXoHbJFs4CD6oBR/G7KdSGth6U05+gwpLu7X33vSjknRGeRmBNIVn3IJvj1DPw62lzt4jyUUlzu9OwGCdCh/pqDRxC9Q92qN1eKqFGcnEbUUvJpmjtN0p1pVtCmUbTmqb4ZMDjcrpm+isCZb6G1wE8TU9BrgK94jOaemZqNA0yumdZUHPQGlcAAvS5n0+R1mZonczk65zpBVyi4rtDlWppL2zsHaJU5pHMt5hdWsEwm49rqSszPL6DZXMh6DJPtxbSrMoB7HKYap4/Vzqgf/q8h2E5idXkaeN0RTBvnpmOburaBUcvA5UnIfvoM/NMvHWjSI8bUNktYN0/WEL64JxNo5ccbm7nhUGsjL/IvIMg6CIyZcefCunGTupzM3tg9yOMR+vSpg2qP1x/HyspSXFrw87UL6aIcHY3EpUvNWNsdxN7WHloTvIxVk+dzME8L2oLD05/z9KfBEa4HeG2ANw8YGoUBfR69+dyNt12xsH1cHZmlFE2HmX5zJMhJMddTuaze2elFuFm1eIbJskcnOxQ5jcngMViaBE0Q6ojQPnaoZDoNw2m6OBTpKbqz2KXuH+phejYXLsX09AIaqB6H5PU0pfnmPGYM0h9TEv+RhgGHKh5CUiM5futKBQ+4b2+DCKTMPDApKZQewq700ql0hcLc5Rux4QoHOqahJgLmFHnU5VD0lZVLOfrjGj+HoGUKh6mrfTqYjRCeWmp5eTlHFms8o79y0GAXU/L+w8c8N9IvraQWniM0BN2l3+rnUutjCCoFQMMPZauBwAsCxMleVZobJvVzlI5qK7Ln4S0uSVLA2Rb9RrWZjnJ+eZMybmLOOiIpTHXNXvpM4vVosmmIuRxT58SlGz9duOzI7YR9TPoNrA/XONqf7uR1Dd4ofZ6HBKnZ0fBgO/vAFf4O5Hhi7ebOVixdWonJQSeuzjq40MV3nKBPjmN9fTs60Mri7Ew06bM6OPT8Difw/UySAs7vlE3RBj+0pw8/Qr9ZbwfN08CnWvMcE0ePEUh70h358gw/cOkI8iQ0J622IeL9A8cDFCiD7H8PeT3u7sePfO6ltJR6x6Pxwd0n4QZMj8SjuQiEqZhbxNQfmYy2PjmUIHyeRuVxfI3JkxzZvLQyHzPQZ5t2u3j4yspKjEG/d3f2Yg9r4d7mFjTQj6OR8dg66EYfIXAIvezob8/MtN52bF8t45oyAbQDnfh0Va8S192Yp/SaQ7FtfC3vDi/ayRKQEjM/NUk+fS8/dJZLZCBgByBcMOlixlFs2kPsc0eHvFyIilyNrisVIKgZD/7QX6KcbaSK54N71sC0Z5ljEz98/BSiruWw8v0nGzkn9Nk33iBGRgJ+iNvdv07A6jd0kPxjENE+Ar+z+5gOxO+DyD2dqX08kshuSIsQnRJ6LudbjmJ+eTHN2YV5TDjg1/RxxMcdu3WYYxaJjVCPuStXchJanLmeLQccuC5du4I2PUo7vMu7g/02knEF03YpCdMhfE3MafJoZni+hriXgR1llUD0jSbB1/L8IhoMgoOY6lgJxpEg740Av3W0Mwz0/MpVGhKxuLSMYMCHAd9q0BbEMj7RSmZ0AMFJag0A/ak9TMdx2iMzOvKq/+ikrKbg3s5ODpA4oND3ABrapW80AW6bMN7uxjpapBdfeOlKnE7OoDl2YIw22qodfs1laR7jH3/Sc+onwbNmsqshFBz65rP4PE1XkmMBHUFrj5+s5zkqjpxajm6Ak+Qe8uPyK8/S0ILSd+7Qjofraymsjpxfpd0qBF0Udw07RXGf8twR8fDho3jjxZtx/94aNIhm3NpNGmkizGZmG1CO9Su8cFcwoWWcRv00nr+0gMDx+Lk+wjHiZcxc51A9fXcbweL2n3mslQW0ZQNNPo1QUgi7v8wphdFGq/F2HrrJT+dGZAIvD/t3MEP16NlvrpvrQaiO2DiycuP69XgM0CdwpyM61QEofoYGbQViNaM8g88TgNpoiUEXMxNGPRogIRwQkHCRrMcglsKj294n7WF2Ri5JIV2H+EdrO7GNz6e/4/yS51WcQVQysZJu+dJyrizwQE81maaW/oJS312sJ6f6Z24rB/vUP0qjN7fXY8rD9WiTw8eedXDYdXLP/VBT0Yao1BvuW9rBjvf8hlw8i4SsQ7CeobC/TxqEyVPnPGAITUrNDx1o1965d8l9O1NIYkcU1exH4kMNhjbBAI3Hj9fwQbfxX1tpdk3h9HuElibmHHB4+pL+rfNti3RiE5gnIUhNd7XIAe82tzdzvmiK9H5fbBFicrOgmncCRgBcfDXw5tTCKUSOFjmCITzK7N6jjWrPEUzjciJXs5+ivT0MRbWraeW85QTPDp279T6/BON6QgTt8WEtXnjZIfTp+NybN2Pt8Tb5nEB3dcQ4whdLYOw0DmFOYaTL6WsHwU4gRrsd7YC1M8B6UPOIT49T2FhbR6Pj02/iH0OwCjf7Wjp12DuFJnC5a9i1ktKoQWsFxwFiH8tTmN//5H68ePVyjgJuHLRz8bQLBzA2YTLnLjGTG9AKsLlCvgPNNYj79O7juHFlLjZ3j4iDjkC2pxw7PtDrHkF/CAfqmwEmTzjTfPa7aB6nPQYMwjk6M9V42xUQmk36D2orgzsidcKVAm++9koyghJec8nJMU8+ncOuTgCpwMY7ONCGwfJMApgmTSGIeWnS7+Y2c2hdzXNjFjMCyYBjFk9xdDfp6N19VDoA1BzWRBWNoV71bQ7pjEk02Tgw+oVCy8wPywGPkn0WCaeazk+sQEhKfW39av4EaX7wCAI5wXzZx7w4zE1vpxC7zDpWn4rbDx6nyWX7d/f2c9hc5tR5dpPntIMicOmT9fVcjb21u5urCHYQItsQ5SHmhna4WkuNNZ+DKB4B3QQn8nI1R6Szf4zZ6iiXh6W4auQUJnzxxReju+dCUToMJhB+HX+X0HiiVedwP372j//RePhkLR7cf4LEPYCQEWaUoe8l3DKpy4xkgi3KdYtDTlRC3A/Q7gdI2i6S/Rg/2Tm8NhJ4AG4m0LweK+b2GJcYafLU6SMnhb00VaE5JHZlHnsuyAmXml8t7xb9l25AmMceVPM0rmD210fxLRF+62sIJAhSs1+zzZHO1uRIztWNUZf96taRLXAszXmUs/T1EKZacFAKS0AB65ynmizXS5IurQKFKngSz5rfmopaFTLY5AQiEc20sb4ZLy+N4i+txqcP13N1hd9gnsDMu7I8G62peg7hb27vxmde/QwCch3L4hSaRoBBX2No+jZAPnyyBVzTMTc7Hxtb27EyP5+DYTOOMSAoL0/Xk+YPwa87M+rO4SJQRy8vr7ztKJqHUrr0xTkGF9d67Ng8JtgcPtYGRCbgMwAzCkK0yZ0V76CJnPzTr/J4Xm1VR1TmuNoQhWXJvQeYfx4DrXnUR+0jt+PgBDMQ5/MUTTYJkE5COw8jcgZIjR7Pe2iAcoKql0i2Ln0+Gcd5tEtLCxBYF0aD0CA4zy/v/f84+w8gWbckvw/L6nJd7e3tvv75mffemDdmx2EtiQGwC2ABUiC0lAKCCICiIqSAgkEIQRmGXgS55C6wAgkvEIiglsEABMIsAZCLddjBuvEzb5+3913ffdv7Ml1VXfr/8nxZdbrnDohg9v1ufd8xefLkyZOZx3zna3Ny6bFblUNZMr7+zn42cPA5lzF1nJ465bVLC3bn4UNZ177vaRyTYPiquQSSaXkmcRBufA3Ov+DYbdIy84XyRXMx5V0SHSggOg+delI825SrlD54x6QlFoaZxUJ5ySNgzMOs27Xr1+xIPjvjN84wZCKDVX4+Z6qUEkYJTZ33jjiHgbPheYWEl27UCcUHP3JM5pyOhRafwALgdZQqGp/whRc1dJtz3dNYhKObz0QVg3csBi/usbmVctnsysQMC6hYJjwX3MmaLCo73Dl3HbWLq+WfBeq37OM3lmx3N51Ky3tJ6/JUPhBPx0V0SZVFCTIEYGy0c9yVIhIeyU5bA+iWLMRHP/6cn6I1t7pqaxqz+O5ytREuZK916hM6ffGFNdb5WdbHlFeyOiHe4T1xPgYaCW/iplzw5568att33rcf+jRHs3XVOdhUMOP5ePVmefW6PVzbs/39lm3vHNjK6lV79GjNldLq6rId8AaxrA+KmgkTOjyngh2LJ7w9zHY5vpC0JM8AF5ntZ0yucOYmx7oyueTn4S8sLrzMesfi0qLGFBo7SABwAVxQJSzM43Amnrjspo4FNz5AwFu/cxMy+VJpTTU053hjmjmSeVudg3UMBtUIFy+GofpWZxfkW+Pzs9NZ4zeVhY+3eyw3TEJNxf3znWp4tvzQKWkYtBJ7t9BW7DzgRFO2R9Hp+GZvs3Xgu6o5HaiLQEjz+5f+1CAiB9IlPLIc0p7HKsu/cytLuaB6lSV4vITHthQ/2FENScOxOMtuDcYEaMa2BBF3GW3JG71oeRQFR2Wd4k4pnA6E782iKluyfA1GuDmaGAVFBwUYu8D85ZVVuXlyL5jSFa+gNzyGvgT06FjjXYVPXZq25154wT68ddsbnQV5OlZqp7SoHe+KpQVsWW86stL4FLAEYTA4sd//b37RpuVtbGhgzum/fOSBRXnlkFKQK8TkhFwtLD+eA+t9jLuY5GbGkR37vMvFOh9nqDOXfn1+UrQ25f7JA1HQvV3JBy9KytXkVXjaEEVCm7GxGehJ+JjO5zTatjpGX3Qc7Us4B0yQSAmqHKi/euWqPbx/z6amWSeVmy/5Y2tYX3E9ueY9dfZuR56LlDLvVD377FN2vL9lz6mDcSApssSWRJYamB5n2xqeC4pnaqZq12+sqnNt+GaEjz7zlHWP96QQD0x9wnnAu26nslpXr16xnUfbVpUcMTxqseFWMsIXTDrqsKxzsd1sQjzDZWbCrnTjxjXJRHKj0FII0srKis1KI0iNSrhYQG2KsWNyB2RZJPb4uWhmGpb3bdB2Owf7Pt1elv+PbHCuLrgAFktxy/ioGF8MwSxjzVZnZG6P27ahsQJaZXt3V2XwWR9peKXHCvgGSN0zqIfO2N3c9PFMzSYkEJMitS7fPDYC+8uSiIuEDgsXQB05J06E27RwXr953d7e1thOjU9ZvDjHNDjlUbdJNRhlEo+7gYUE5sX4h5uP5KsrDnevKWsvQfaTfqT55n3gXbMtzotnuln00unQ1GziXFqYk8bu2c1nnjNe5Nu+t+bW7kjCCB7oZJvPsdw4dv7/b/7Xf0Tjn679vV/4RRvwTTUOohVAF3jZQUCbwCvy4sLjnvCKx5LGZhyWyi6MT7/wrOrRsLfe/dC6JdbEeKVeHfqUr3qUvY0AXOx4DwolSGcer53ZwtykrXCKr3jiH3HT2JXDKssTM3ZD7hWbCr67dmK3H+zYlz/3CWv28EomvM7IQlVu894hC/ySAV3MHr/1+hvuGWG9N45b9sQTV4yvhUyKl7zK05cSL8mzYf2MnR0tjR1v3blrkxN1++6bb9uO+CJ95G365M1rvhl3WfR+8pkrtiv+sXzEfj6Oh94VH8rjM7722Gwd+lh3YYEzM8u2vqtxKLtltvZscXEOo2nHjMc6KON9WcgZn5VE6eIx+e4UtRVvbcA7PgbhZ/wj/Hg9165d8Y6FsIb/ygyXdJ8zmWdW5WlEGp1Tc6gHZ7Wzw5md3mxyndXYgsakMRBMyecQWBAFPFwaFCYjANdnJuWidGydjiWm8dEAKXg1bNrDBj2MN2hoGgfAXYEm1o4aE3LnJDhscWL6X13H8Z4yG6iyfKFWymJqatot1Zga3r8EomtWdKxcXrHDBl/PwPyXfKcylopJFyYcmDliDCOUbnnYDcCptR997lmf2UOY94V3/dGW12lJArCpurzw9FPSjEf2xOplt2TwFleNgTYWhbUnli9m5F5zRMC9u3elsNjJQQ3T+BKr3Zidkqt1yV66tiirULaf/9p31JhTUmpYVo5fJvWZu+i8dr40t+BjXywDH2PgqyGn6rgTeh6X9M0tT9rS8jX0vdyZKeFkE6naQsqJY+b4zpiNoQTl8mP51dZYaRaNp2cmZHlNVpoF3p4tLsw6X/bkrXAsAJMW89Or9p17O7a+17Grq0uyisz6YjVpGzw8GFmya9du2L0796y9tW5jEwt2NLli62t37MbKnP3ASy/Y9qMHsk4aA2u85mNryUWZCRhZsqtXr9t3vv2qFKOsoLyND/dYMJZcSpG99e4t3wHy3FMLdkVtN7s4Yx/c27aFpUu29mDNluTqzS5M2/b+nsbrTbskGT6SMmVSDhqrU4v2QEpudmZa/B+zDY3/WGYBOEOe8y9YPsGbYIwL78YkR1hlOhlvhWOZkbvS1auXvWMhiGhtBJOBN9OWPPvgUKaNzgNMyX3CHyXddDFgRFPjQ7MjG8ByYP1IwzYdDpGnY1IGrz8Qzj0di2/WrjG9Oj1vj+RjixTvWHQmiCcd4zusyZA2xbGpk/GGv10r88zxY3R4NAlboxjssuGT9Tim6NlJviehuCxcs8I5KYYwo/igWxX9096JsYqDM41xeH9LmoF43iQl7lTuy5Q6OQJ089qqHTy472t87M37yhvv2hc+/Qmb0rjxlQ/v2PNPPClBbdv22prNz81L9FVfqUCsMR2UJQde65hkky+L1OqgDbnSZbmyV5YXbF5jlSVp0rHKqe1tPvS9dJyPfSg+LjXmjZVctP+SBvm4lOzkZrbxpHsowZVVV34WvdlSNS1zvsUMZr/iY92+NeySpL0xySd95MJNTWjAPeFvb8+oGNwwOdxyb9MLgigCNh37seESdg19JHJ86KAiDS+le9TxsedD8WxKY+u7Gy0pmk37oY/fkOWRzGis1TqhEcRDtdn83JIUFFasaRt37/t7caWJadvY2lKnWbG19Yf2wsdeUhuP2V2Ngb72ylu2MC6vRO7zkzeetKXFFY2R1CElm6+/f8uuPfWU4liA17hItJaPd21NY8ubC1fs1Tc5gfiqlMkk7LN3b9+3QU33skS8ubyxfWCHsmqrS3M+xNhUXRgzleSiDrq8WbHvHQsZ5GRcZIuXX9nChKzQN3CUebMAO4TidGum9ijPzs68TGdAY7NpEqXJIZZkqUsjPKHB9fIl9fi1h945eMWZM/HcTQCBCn3yiZvGp3WYMWM2iXP3WFthq4ePh9Tp6N0QyC8DSXZeczoQ61xNWR+EgUF5ni46IxqATgaN+ieQIpCWxW0rS3ug7ceklVkkdvxKhKXAHfNXW7zHaSDNxxdEn7+QJzyzuEkaxyijp0F5cMA9x1/xlUSm2I+l3fpMw6qzM+5kVsvPOJBG5F2hYzH1xuolX+gUv9Xoj+z6lWtqyJ5vhnXBl9Yd4wx1aJeS4rV8n9GUkhpX/WbFZ3bpT0zNix+szZh/KVF6WMprUepyympTC2pQadUys3Ky6PBCbXSgzgFPvN79mjr/nAT4TNY8zZyyW6I/kJKSVRmo47BYy2eFBnqolyY0TNIYUeMIJkBYZ+Jjf9DQZNxz0pc721RdsPxyE1GQKlVct55cQTkbbikYbz7a2LWW+MuZ6CenA3v+5pJdvyRrtNuyg/vHJq9RLvKUz4iylMKeyClZhskpufO1kl2eqbvSvTEna909lgW7b2+q40zKlfzSZz9tN5embIZlipMdKfAT221LAUprrsnLuHL5iitRllIk3hqX1u0DWcTrz9xwK7xyacm+/cbbNjN/WRaqafNSJryTdSiLNM5YuRg/1ySPHG/+5LVLdrB74LtA+KgdM7szc5yLIvnR0If1O+SfsfKilDLLPYwnWStkGOLDFfYKCqu7K8wOYtZ45fi5J5+wd967pd68YO9+8IF67pL3SH4pAGu1OD9nO7v7NqUC2MzKASZ0rAZjJOFDwJkJY2gSVsqtmFwMXlEpibj6xKQ0gxgtH/WYAT9jMOFHGwRw7zOCslYIEJtwcS7YnYCJY3Eay0T/YZaM72Mx0+XureIZzPNODYNoPrbA2HFaNOIqtSV0/uFpWU5OjmKhj3UPdjIwRuEVbRaz1S81Pmva+sM1e/qJJ/xTRjCUg17YhMvOeawS302a01hHD9aTxmPnw0RDFli4b167ZgcaPGMJUDhYebYsMUZgSQBrg1b0xVxZYfbusQMBbXvUVGdXg3blAnFkNXsF+QDanDqsb49S3VhwpRk7snxH21ICGqzzedKKGp0BPpa4rwScnc54+UyC7K+x7HHQ/0laC5MMuJBKoNnYi/BPTcibae1LSNVhSz3xydRmB1YXvexfKanX7B72pWREqFy9dndg11ZmbEMW++72kcY6bTuUZYY+XnxFifkb0uoIWFoU2OLcuP3ma+/ZjauSM8nJ6x+uW29i2dvrjTfess89/4SsFDsg5LWo3ldrJ/bUQsU+ujqtjlm3XSlFZgDXHj1yF54OI/LtvQ/u2ubWvl25siqXe83Htg8ePpSlYvaO2VbxUUqdCS0msManxasJeWKcTSnBZQZ0dmHR1jc2vL32NKZEJtgL6p6TxlzMNjPEYGjAZJ2/Z6dB8su4glgHkNAhsEp8CZ0ZlBW5Jhw0T6fg9BmAcQ6TBPj5O3v73hFxO9Z4hR2rhqWAYRIgFkw7EhrKSBZHeriwNnwzia00mzu7vrmWcxp4TYIOQV5cMDpi3NPBWN3GWnUlcONMHeueb+iCn7SUy8iAyvpalnAR58JMh5UMsjv6jC8NagDckWvAgf9SVuqVaADxgXGg8HIgI0dZT0vDCYVta2D74gsf96nYN9570+vSk1vBWJMtXQy6OdeC97K25Drs6XlT/OGrJBxbsLiy4tuJmFpn9g0eshMda8zeP3ctKEgQbi9tMiet+NTCuK2qE9XlRi3xNRZZSKyW5FP1UY3l5rnWxJqrHpMad9XH0yIobwqfsdNBAtTQeKQhQe6rI/U0KJ+ZREnW1KnS6+YoOzq5f5igxhpdz/Y16Gcch0Lb4XyP9U11dF54lbJhZlECfH+Dsw/FQg3mmSBanZZbpLHk5MKSvSf3+CV1DGjCzro3om4ld0f/5Cr2NL7dOrBTjR9LfJ3lpG3HHY05+/IClG5+espuzuOWjtnX33lg9x7t2LRcQg5e3ZPLyziJ2VM+os4OF/iKl7O9veUyxd7kg/1jhU27681noFC4KHE+6r6j+h2pU6lBVdakfXD7nl2bxRV3bvpZHbxcyiwvymdf/QD8yNahOhYzp7xVwLAEuTtibTAslrsSisAU8Or7FIRKMC5dWlSlt/2AQ7b78L1htCq9ckHaen1725bnZyWw8lFlPtmMyzQklo9zL3oys+xqBiDEp3ZVzrwI5Phlf+NYWoTD9f3EVD1j5ejIPu6RNRnHyqjVCKOT4H6wWMs6EhaKzsYYy2e2dE8acLDoydoWtoxpe8Z9dEoOH2GKdHZqWuOSju8sQNOMycyzNsT+OcYVuLnMaiHraKT1rU1/gY/8c6o7lo3xOBt4OeZMHqT15abMa+zDmXXUlrd3sYwtxa+sXpZb0ZHmbafNwIxjVW9ejOPTqHwmVXLnHddU/qQsHUdxsV+Eqd/vvvaa8a0uDj2Fj6dK02sd+A4L3jXidZBH0qxPPvmk7UoJNPxNbCkntUNTg6MHsiBPXb5sddWb8dCjjR2rqgwsrVSc3NUl22thQSq2cXjs40oOZEFR3Hu05Z8IkpenDl+XjEhJif97e+n1ig+bfBCALWFSWhqnbcoivHf3gT26e0cu96zd3j7WuNM0jj6y+2sbxidntyQvmzvMuNX8zd2j3Ud2efW6K2kOdnm4uydLKeUkK9Hvj9mvv/a23dlq2Y3lOXv73XuyJJfsWPLVKY8L36kdqUNdvbxqt2/ftofrGz4JwVokkx+cM+hehdp0bX1bHUG8E9+YdOPcf863mJVlnpM1512xq0sa/7Z7ti5rzr5KiZu7eLiADdUH5d1Up6U/NJn8UAKGHsfiG9vfyktLi26xAlhfmFJvnFZDsbA6ox7tmyTF/FkJCWczwIgz/SLIO4eHMuOzPjWNduBYYvSRn6UtwhlrsEctuYWMn3RJ6P3tVuXnYERm2JjO9lfDRSiVYDYQTU4HnhQ9bBFiOhkrhGZn8gKBRnMwY0gHwioxqKSzYZ3SOHC0Ys/5CEtiNivr83Jx6+pQWEj9J7wagKsxrqwsScSYuZPWl6CPyRIw+ybPVY12SRq57YfXgA+ulcUL3idifIIW5MAVPsiHpfGXGOGd6jk3u2zsjez4oiebQam7eMTLcyqbtTc6II0DD9gig5a8fee+xqI1bxsW5O9sSslp3IULxU6VPZU1PbNktx5uSGtXbeHyZ+ztjQf29q01e6TxzrKUwLgshwyDrW8e28eevmHtw325aUd2MPWU/eIv/4q9+MyKLdTldsraLiyvSFC2TYMNb2c+S7p3sCd6+Zj7iVxljZPED15AxeLweVcmup5frdm8PPNZuVJXZ8ft6cvzdn2hYU89ecO/ULI0VbfVhQm7vDxjC/MzrnB4GZZhBK9y/NLrH9jdjuq7tmnjk7IiGtuVKpMa75nafVIu6YJtnDCzy7azGTtWO7z7/vs2PzPvX8984933fF/hu3fvi1YpCTWaz4pK9o7kwo+VedVHbqqUOBugcU78bQUpZNw5XmxdXZ63uw/XrSkFf3lpUZaH4+taakMpW6Xl7XjkUi0nxaXOKdzuNqscPDUm8kiHbAxdQcB/VeK8mMlrBLsa88ypR9+TpgMBhyQy7rhx7ap3IDQdGofXmdl6x1YaxmG8kCepl/bq+SIqay3MlFAZgA5AJ8OVEBckMLIaEnZ2OSBUbEspSUuyZedMI3n2ja0uL/tkydHxkUx5Q6LPNGvdOyELm7hQdCQurA/uADRzDgYW9uqVKzYny4A7BC3bKpMXA1vyozsSGBZd0eL48FhuviKJWyhyfEzI1K5V2S3Bm9RpQoWNyUzMlNRoWDd2qzQ12CvJXetqAF2qT8nVZQy2oHGNGkSuHa/Z+AKuOlVLg4AxPY/peUqKiT1rvkUJ3soNeajxAo3LVyoZjLOdZhFteNa0B3dvi3cle+f179qK3JbPfPEH7P1bj2xq7swevvWBvXV/13aljJ7lg4DSzidScL3xSVu5vGjXnnnKvrlxbG+p037ppSdtWlaQTbn16Xm1rwTp9Mh369N5mSiqNWQhRRdv8/JKi9SmPdKYBiFHWaBEW6cq47BpDAHxMNgs0FPnY6GexX62NB2I57woeCT72ObLmg+3beeoJa9g0sc6pbEJf+kVfvJafFOKgjEb7d5Xnqq0D8eNfSh59O9kT07bPVm2jY3NtH9PCovjIXgBkzMx8FK25FExKcdrLyhcRBC5mpuS2yn6XWbU3oTzjSwr1dIGABkAOuG+ZJIDXknBNiqGGrFThkx0JDoVhiP6ER2tPDU16R2LBO77qpCluTmNX0TU/q566JQfnrgnRrLTeVYa4vhkz1bUo3saLB6o8/EJVKYa7kgQuiKWA2P84EwJG1YNCrA8fu4EPVsWZvUKnRMnRwxgfMXsC9ZO+ZmdYRMnnXhMfnVNDcXRwf7BaWlOZv/QMAj8tPzlq7IyV5Y4zmzWrsh1vSprtCKtuCIX9drVK74gy94wXBwsCB1iUR2FAfSMOvnstDqbyDyTdeIFzCm5BVtyQwZ0bhbGa3KzRBfuHjgQNtLjxqIFmY+ikagzriwdGbezqhFCa3/H1u58YM/cfMJfiJyRY3f/7i25Hg2bkrXa3Nqy5cUFq42diZey/jPj8jGatiz+sL51SR5Dr31sC9MyB3JVj9XRz+T+rMiy8C0vPl73YHfNXpCbeXK8JX7Ic9jZsDUlXLm8YM8tSQGwA1+C+Iq0+h/48o/ad167bW9uSavLQ/jCU5N2Xe13JBn4R7/0Vbt1b8vr5TtgpEh3NTbx46J1dYSHt5F5qzh94K2pGo7bzvHADtUeO+o4x5KjQ1nWY7mE6xqjIyPsHj/m2Lue+Cx5bO5K2yv+WC4xu9WbUp5nMqnr62s+AfDBw037yBNX/HhxTnbC3fvg9odWlyu2K0XJQaYoH8atDAH8w9qimWtygl+1kfBvaow1t7Agj0jjLMkfHQBrwvIGExx8ExuXjvVJwvkULksHfPuYBWo1rYC3JDT+ktxhEJhEU8F+H54QSpZf+g9AOeXFxYWhxXJ3TT2V0z/ZlU2n4URZXhHnMEm3PKrE2ZnGPbpnw+aOevmsTHUJjSjNxyIv+7jQDgF0WnCzHsU+OAblwLT8dDTM2+/f8i3+7HVDMJn0n66yX8unIYwXF9lR/4SEjRmsKTH20uKc3ZBrNit/f1IuHq/+c+SyWzwJOduveE+MFXHcTrq3MLrL6meN64m9inwQAkZzVBpDzKvzGu90pKnV0HQqXqegF+HW8r6ST8SoDBzew2Zaj+KFy7TbQ2Wo0+IqMFNFp+Mt15Lc6u7+pp+lcFmWd3xS9ZP71qhN2f0H9/xL8HfvfOif/8QNfekHvmi/+iu/ap997mm7eeO6/e57t+zy7JTNiafb22v29I2b1pYm7aCh+9KiGka+v7MrxbZj79/fstrSdVtdkrslt2Xv0X0rS6svaVC/cP2KrT9Y9/2eT87X7Nabb9vde+/azWdedIv2YK1j2ydndl+u5Ox0wyTXtsu0u1zK42PVkW1OquOYXL/mcd/Wd9vqRF3/Ckxf7tOExngTstSdnsYdTbZ2NWz9uG2PDjt2Z/vAHonHO+LfZktunivHgTUHFdvvSAFhCRlbjjNpULXL0zVZi7RXFIWLp4J7j9Ai1MhTzB7zMT3/qkqV8w0btsOZFVJIvFXBJ6akBzDu3hGQxaWFRe+QtcaEPIITV/50jIQ3DVcwBuA8OEhvEPN+3okMAhN2AHSAj/L5DZmOvuSTFzxAKGYRN+jy5RW5PRW5hLPeydgHvDw34y+vVZm+VVo6GYPWZ596SsIp31fmvCwhXNPgmZ0LrHUxfcnZhKdiPNPKTT2X+TyqRvmL84tWlkBzAAsr2mW5WV1W+IWDzjDP4nFbxEtTsP7CKIOpV9aXLl9e8vgB6yFyG441NmDcxpFonAdYVsOnXfASVNEqbroVaVQ4cFGI5O5xCD5jM9yH+cVLbv7Z9lKWu7ElpjFlzOAUH5/3gUrqaAfSaG25N3xh34+khrlCCE7f7oSKUyP7m7ySdnZxMG3OKbK8ZMfs1SW5pDt8JE607akz3NRYpCLXsd08tZ3Ovr2weMV+V+5RWR3x3saO3Vlft7OelJUEptdp2c3rq1Y73pNAqvuebGqsdNs/Fs5HrNkTt7Mu3LM1W716zcfITIKwkXdvb8daUkidDm4Vn2N6ZFeu0M51/7b0ZGXa7j/a9qWLJY1BOOatp07FkWwHHbNjuUVYFj7evn/S19iOmdCW+DzmHoqCbVfttyO+sOubg3N4UbUjPsJjxo6c6MQXY/j6I6cPM1t3VR2egzX5Cgr8YszVKZ3YyuS878rnDXKUPF8F4Qs4qEeNjORVpMkf1DAWla1ZPDMu39rZ87bimG121rOpnE0DnDDG2mpL3g/fQ7vz4L5bLBaL6Vi4cIyNOTdzHrcYyytlwEuYWCxe/O3JSjLZgZGgv0RHAnx21+VB8jYzM+2zgoBbLEwea0wSUAZnaP92vyMG8X6RBt4iEI3CSjfv52BiOb3oRJZKSX0XNdPAnMJEoSyOsnPdx0QSJsYo0jF2We7WoTqJRiT+hu0eExBqFA63R7swZcy6BExk0pNF2CdWF+X6LFtJ9LCbGTONBWV8ww4PZhZhJB2HugAc8AKkZ2YLOczzxMdfqqoLEF8YpONNyM3daPG+DmchJG2YNJI6l+opJM58zjTQSEh50FAaQ+jXXVRdLMqCGx+czaau/GgM8Yv9cIzrfCFRaeZkbXm/Z2xiTu7crvVbZ7bW4nw6zjPnzI9F29AY4ZlPfkZjtAl7+il2Zm9pPCuFtPyEXZLb86kf+Ky9zw4GNfp3Xr9tg4+8aHXVmU5868Ej29F9eYkONGF3Nvftwfa+HaF8xmdVJ3Z0lvx0Yj6E/vqtu7a2c+Djod6ga1vs9pBF5FthgzFp84o6phqZ8/xbstS8O8Wu7jbjSlnbcVk0FnTZqUNb+BiY2UZ1bhqVPYasAbE7gV33fWmtja0d4Zd1EzNd9qSAOLxzhX2X4jWrXbz/xcbfUnvPFuXSL0mpst+U9UdmaA8P9mlZ29g/8TMwsVZsd1MjyJoNbG5m2i0MHTy9SCqlofbhDA2GOb6ZQYqfnUaMx6QZ0xvhZdbkNGYX3chyuJLw2peb9MvFkIdN4uGZuSt49drll7EuCJafDCSmMgvXlJVhVsrdHBGIosckI2QMVlksQ1uBjE9J+iKlBAihZtsHPZtZO1w4joqakUWqM4gVk+oaID85hWaSWzmmgbB8bl6Px0dl4ZSPubGWxlkG19Shrsjl4/BJrMKJOnFXv5zCg58OPYzLMN0oAoSfBmKQyRQoA1+6FB0QB9CPDxN+zmRgOplZw2ONP3pyYzinXgM6dt/4LmaOu6Ih/FUS4cRN4CVG9xk1PvTDJlV/n3BQw+N+MtPE6zdsJPbtMUrHmCCOVOZrGK4QZNVUIxsonDMZ9zQgL6tTz99Ytv7uvvh2aE/LMj/71A17QwJfkWv07M0r9u779+3SXMPefbAv11C8aGswv31or76/pjKEd+5Je1uaeFXuc6kxa5IyO5A5YSfFW3I352cXVCcJlYzZSfNEbcCmanFI/Nk/UTeri1Z5DQ3lQ3ihtjJWsx2V0ZZ7Nxik2VgUEnVhnMpUf5mdGQgYQqVOxyI9HZcJKU53QiFXxD86GJ9fYvFVfc/da16ObWn8zrgHa88ps/NSzEdqaz9zQzjZ9XIyqFtTbuaRFAFvVXNC74Hkqz7B+1WT/so/h7Rypgnns7fV1ihctsPh3mNRkDG8BdoMr4MOokTeqeg0dCzam77AB+rZvCBSPQ3yROfEYkUnig7HM8qXX8LKV2YnX+Ywl3lnjtmUOgiHoHDMVWtbg22ZvGmmKhFamWv/WqEI4uIzmuwomJQQnYlAdrpzsihn3XGiD+OuWWkYPvsy5WmRexEjt+LyvFxDja8q49O2JBeTwfhltgaJIazrNOTasBduXBaGY9QYkPJ5Hkw5R2nxvhevr6sfJw2hjsXZ3JIf71QNMU8KR4yA2WO+DYn1H9ZecB+Yidze2bcpWakOm3NxxN0VkHsh5tAxmIJnQEwnpyHoNN6p9EuJnCHh70QhLhJCaGawjQZjlvLO7fftUy8861uEOkf7dnp04Ce5IkSH+/vyANISANPfLC4yOVSVkhob63rDTs2O22997Zsqq2EnsrJPTS/Yq+/esYeHbafX1//aGjfOyJXVAL8u5fDUx5+3919/VfWa0uCf8QFjRFlpKbDf85mX7M5b7zpfcXF5Y5yzyhnos5DPm9kc+s93fxmbsB2K8zL2NU7CHeH8yUZdPBS/eF2DMSRbpdiUioJkWxRtwhCBj1yrJq6QcMmRTRaHCcMt9LG6BFGZfFa0Ib7XCUN2mMySN8O2KT+6WrzAK6qIZpb68AjHld7fslZ7+lmTekYmjuTyspFhW8MTPjghAlRPdSbJFQLPDCVKgTMZeV+N48uZ/GDPJ4obxe4uneht0DaScxRmGu/jmUg+aGt5H4zNfJcFnVWyj7wkWZCCe2516eVrl1Y08OQ0z7YGrTLlInQgzcEWn+VLS/KBNezXeAiCOOSSBbw9uSjscGfAeXJw6A0D61joZD6ft4U5yeZYcWytQVvRIdD6fGt2WRbrVNoOtxKTy8o+o3BcQCwbBHPIPC+XHQoHHQ6hhjlcVIrtOuzrc2urBuvr+bUPPpB27trqJY3h1LH50gadGWHHMrNAi5bFXZucW5SrxERFzXc7s+0f6+wfyUZziQfuAgrQZmgj6PDpVHq0LA7raywxUIZvYlaHYzcJWu74cNN2hZcDbLCbbMFiEy7vMvGCJgrIV/wloJIPX6xEiBg8t5Tv6NGhrUzNq0P3bF+K69rCFftA2n5yYUWdTx1+ZtH4hOyx+MVG1qnZJdve2rBnrj6hflCRmzTjOykmaEfxubFx25riFN4Oi6N8woYvlDAVzbhYNtoVk28JkgLjrBPqxfgyzi1k8Zq60Xk475zJLZ/skcwACCU84xdrgAvH28xEI5xcbAdCGcbAn/Wm7YM9KQtOqOUrmtv2wvMfsV1mFUUjvMfqsO7Hm91bUvg7e0f+btbm9p7tqhOhJFECvs1N9eCtc9/7J3nkDXmm3sGD14Ac0WaHLAlgTGQEoJW4kC/GUGy5YmEZfvEpVnZplEUzb4KTNmSCelBfRMLHkpL98tzypZcPZY32VXkOdGmKa8cqjVcc+0qwpV59JL+hI8ZwGPyp/GoZdqkMtvOz21njCTUir723RaQPSsUcvsKwx0tp0mRsZmSBkClrxkO4GLzK0BYaJgKcAbKQvidPbkSL46TUuFgJfGGsJm/pesdCGwoHbiBaD18eAZD+dMayPsF0qVpOnTzNEtKpaMhpMcB940m5Xgy+hbMm4WPan5NiJ8bRmoyhWPxVh1KHpyPUStK4KlsmWAItMqQAOEMDje2fb3UNJwFUvZhmb6tcxhK7j+7LClRt7RGvd9c1WBdfpdWmsKyqBx9JAK2IVOPgVmk8K1+djsZAua3GryxftjO5OpONGVs7OLb5+SUfPzAzx7HJDVlcaSdvXL7hK1T+Kn2J9tQv53hMymXiIMqGxi5317es7pMWnOKq7g7vj2UxZf1UdR8fcw4I55jIqfaJF+kXa7eO1CbsBlHHdwslZaW28qPXVHtcf7WQ8Xo/nZZZVBCmmeQxX2rg4+hd0cBaIpM6bHqmw7AWtru9K4HUuFvyxhHZb775nmiWELdOVI+BPXj4yN9k9zVPdWYmOlgPZE2RVzmwRAi2fA4cbNtRR+WNCZZ3qCMv0dK5GL5glbA8e8V6FdPp7Kqgc9CpGG/5/WlqJ46ZoCNxMpd/ThXxkvLAO8N19VeSxPd0ehZtKfyXVy69HPPvEAFiwNe09My8Pd98ZYHQ38sSw5gJ4y1MBBzLQa9FeJnIgLm0rvqLdxYkER/50uy0CqcDpVlFzmd72JLfrIEvR5Px1nFLDcoOBl5c4LwEyZc0nHAqPZoON4FpbfDiKsUHFhBCyk1vDSMYXVtZWHDhSK4jb75WbE8CNDW3IIEW08QEP+1Vv+mwGBa2ZcLVOTkueHl+3vcjJu0mzSpaGPS6ZRJzDzU+YeRJjTkHnD2FYqBbcDQZm2Rvrl5291El2IK0IhO1DdGxKw2EAF67vJzWcBQPT5sKm5JW5DUEDuv0jxNIUNhVUinJU1DHb0nAq2eyihJ2tLtPlKi+jGs5rhm3CpeJt3PLVfgmRSd8fA+5dXTq1o1xjR/oo7LbsoYcy4Bze3wsC6HO6ONACaOPjSSIfAThkoS+eoTy7Nqexi68Ocs5GGhz3prmcFcfjyIzB5yENGb7rFeJduLZX8dCK+7i4WF6oZOlFwQWCzc5My2eSUEhoUKKYPtWMYkmEwh0W3ZoIGuUERMI08rHPk1kkYkw3i1DFph259sAbK5Nsire6B5QCX75K/WqR11ua1id2EWBXHFA6sLqsjXUgeAzwEwy8kR+xnXQQF7ygJW6cO8di/EABKNZqDDuTrg9mEQ0A70RMwhGBIGJDSXyCuE7I3R0HDQCogJH2HmB2UcLzqHp8MMpS4yak+vXLEk0FTcmIWChV2NP12p14TlTZ+P4aF659w6rshBoZhjpWGgMrAkVIQ4bw2ZY310vl2GgtEzPs4MBrcQBm3yf8aipTiUL1KW+TNmpPN+zKLZ0pfGZoarIkd+WoFSEn3ULrAxChHsIY6fkZnCQCj6Rn28uC4R7CR5cJQa4aDbObj843PO3VHnhEivDfktOltWD7aqD424iGCggGnlK403qu7K6Kn6zJWo84dQfi5eyv75hl8Vo1CQuNhuY0dhNuc68ssNVpnF11eQqn8lzOMCCTU772ZC4pZx3cSjBhg98E/lMQovlZSGXD2EfHR64cvCXHaFRnanda2t8J+uGJeqV7K27H9q+v1bTlZCm95P8e1KSALbC0aFPpTyxWnyfVwS7y4ni9Q8TqIMLuXjOqbxyUvXs65+SkeSaycrLm/DPEYkHeD7gQnARdDoBbQ8+2gIPpy0lwFn3yBidyg+clbz4VLri3R0UPmQ3zgzheDrA8Yr3AIYCxcLuft5s9+Ua8Y4N6ChQdm8w/EHx4DbzcjBrsK4o4P3V1eU03a6CEBw6E50LpH7IiASGr3zAZEwp7hduCy4WDOCzM8yI0Sn5NA6nHFFXCMFd40wI7MmyiMJVRBCYemdSQ31dlVaZ0ibWp+K4bekXrcOFBWPsAvNQAGhCtImb3Dr5eZNUJYgccuEy8k3auUZZmkq0adBfnV22A7mqdCjcNZ8uV1tQDloMrasC9G/MZlSP9f2mvfDMc1ZVXo4Xq0kg2bpEnWggeMG+Of/ogjQk+ZlNYk/Z1ESaleIbttPTcza/sGyV+qRPdJxwmL86B+ckVuXOqAvLLZqyiclZ39bTkLvHWeHlKl8TlLslmWaGijNDaHQ//VYXB8GoL6u+etYNYzgmIhgLoXWZBHGalIdpffZ6MjHAabAK8DrjupbH6lJicu/lkmLdG8zcqiNi+WrlNFbgvEmet7f3bR+3m72Oale+PN+Qi8lbs5yN4p6Own1/pMpirO3T7SqLzokVZlKJDQjlccmRBBeFjaVGkXAMGp6Ht4+qhfWb50N3kj1cl3kJLi6jb+5WGW7ZdPm5IgicFCtu6rjKU4uIL3IRpSixVAwxkLsJ1rF08WYBCowjwnFFMRiUjVEIevkFL2dwMBtIm7G8RP/gGDU6Gd4a39AKFzKta8qDUnnlhcW5l5kKZpFN9CfNrF/2T6FB0KaDqpihxgURPRqhptGwHm6BlAGE7lIoDv8XS4Z28M6pNLMiiIk3FoshALfm0e6h1TR+4IRVXk9gx0ZT7gZn6bmoC1dHPGPACm5fZ1BnQSgYeO/LTUW/cJYBs1MsDkM8X9Tn6OO+ettub8zHjFguLCrMouK8Qdxt8dLbpDrsmM8C3v3wti0sL9jgQOXt7lhjRo0pLek8UD4fQ9GI1F9Cja+PlaEH0OGgl/bm8Bg+icoCJfwCUEa+ADo1neqlcUNZ1girSSMiIAgN2gRtCfBLnWk4egouHwLLIT1Ya9aD7q+tu4s+MztvH96555qzKoFmwTwd4gLNaleVgWZlYod2QKFhp1l/YXxxpHJOUJASQCwQihNh4dtR6fu7ZvvtE9+XuMBnd4SfCRRonhIfmF7HmvhrQhr7QbvXE6UooHz4jv5iuxQ38AZ+8uEHXOjgFco1He0mtxWPoeABEyiArznpOVw3fCY+seObmFUGM3kcB4E34EpEZWDhwAX4mqfajBdricNYUDbyilzDpzgSgng6U/Po2I4lhx2m38VXV/6iGeWKAiAdrrV7P4orr6xcfhkW0znosZgxXJlUEOtWaIPktzJtiYZGEOA08exOp5JMIoDYP+KGkEC8cLDGcdYdqHD5woqH4ayic+7DAeOSCsdJMRsni6CO0FZjoEnwWNmkiqaDgWg6GhpG8kIk1oOF5pKkhJ0F7vLJ8GGN2LnRKU/Zm/cZ8J7IRdSYpV+yte091VN4JEAVuQwn7b4d0u5oK3X4Z69e8vFP+ZiNuxU/8qqlOvbHan40mjNTjID57PVzDSxGMgPFthf4QyOzDlQSP8USxSfB9mnngq8ck+WvpEjA+NjarTu3RQKf5VE+1YEXFZkh4y1irBUuzKBE51WdxTs+zueuuIS0qfrituJO7WgM6bOKcsaw7gg+r6WcyIUbiDlnzjMUH4eLskjOS3pyy055W1kg2jg5d4Yvy8vyToseNkRvrW8qjWiSVWWGjze+Z6rS5m4xxRN13rL8+Iqs9P31B27RfXykinNoKm4dAl6WguZVpJ7op03xOHSbvCKN3RAr3oGTqKsz8aFsuY+SI7eGAiYpWIph03Ud/qmudDpm+DAIyB9yPKGOylirhDxi7dWGHBzDiBiXNk2sVH3Gb1xKgUkpJtAk/FJ2qot4xdFqjJsvX15VyYzrkiVCWZRkiDAOTMAwYwL9yPv09Iz3Hyxw6YUXPjqIBqeAEF6Eh18ukIUG0j81SLEwKk74ZIYKKMMh3buWpSPU0mo0uPlo97VFmVL573Q0vrLH+0g7MEXpMcPk2RHTBxJQpv2ZgfFZH5WPr04H9/1lCqPRYKgv9LKCL4YwyBd1no6lAtyfkqQUfkE3gJCr7TQGQYBVHwke2ntwJo2vRl+UFb3XMlvtHftnidgnN5B71ZW7w7eDEergDzNN3LtLPJDwI7RYpf6xrIRcL9UPGumM8JJVfsYfCFRTDTY3M+trSJdkYbYO9vzEJw66ZDsNPGO9jWOe0ZyU43xkzUnAFi8G5tDQOkgf8aMsTnZikZwJG95kdu2r/CgltDF4qLvvrhefaCvGOuTvqlzGt26NVDYKQ4yVCznm26i25DJ9660P7alLyxqDYWnkkcjLAK/TJMWE8uWZsRPuE245LUP7OM9EN0qO11vo3AgTpxxRN6wIlgJ+4nLBNzYqsPzB6cC8MsROc+rg9Cq9L2BLAbZQELpH0XIGIcMPFLMq6jxglhbX0ZWZZM2flfZEHYswXmrlENqjPbm76rTQw1jqWONpykUxtHGBRS88U+3dgHDKVE9/yBznvpCGfgR95UuXll/GjPFA74MBEE8loxKE8euWQwTCPB9DKR7CEWlcCJ6JIy0THDzT4HQItqWgwenZaD93bRQ+pYY+lBAcayDfkgDg8vESo5C4e0EnxqWisSbZkY77IY3pmx7pzHKpcGlgBh0by9Ab4JaoTBMtGiu4oOoCLWOZ0pgGt0pH45bHNFBWx2CdjpOOmGgYl/ZkWnpybt62d3Zl7ZghopET07hwSAHdSovK3TzZtcMjXlGQ0IsH7FoH5917d9ShjnxigJkzlAbMZ7oXHh53WxrYy+1QXWriBwugqqBbHH8do6d7he/uH/imaAb5rLswWYQ1YP8lmpRJFWY18Sa25MZWeT1GGp1JBRZKcZ39TVelZTcEPCUtG5/hOcJPX8J99I2m4iUv/LF22Tor2ftyOSenL9n6wb54zqQHr7bUfNbYXSOlxzowXECbC5VwpPb2Qb6Yz4lefPqG7XANjVuZwRVJGpuKftWNe3hHOmSScCaU3HWUfPF1UdqdOMZhfB6oIr4xIYQiZkzPJJZbE3VIxk50XF5SpfGZaWWLHftCkQXOQoTHfPWTtmXsxsnOdD5kHfeRjoSMs16HPHsfUNWYsq9LQTDbCv+xVG5wxFPSyRW8NOxYHE2G5sAiKMg7FAKJIMAYNO4YqkAcSOtDadMjb8vyi7ZgbObuou55wYzkfPLH93yJCJ9WloWrSSPsHx7biRoFbcixz1gcymSRD0u2emnFOAkJEcaqeQUlVExYQA9pGeNwsSA6qfEL6dLhldKQ6oQiwy0IG0qZiaNeXbmBzHYwXuPLjqxbcXouKhU62U/XZ1Au08Cr1x0hcW0KnzRgZ20KnoGLF+nOzhAcLKRck+aha9mYEZufnLEHEkpmKHmBdEGajQbdYge2hIQd3lvbu+KdOoR+GXex7KDGkGWQu0ZnVl1xG5l5RNDhNS4ZL9v5azBqSB8TCD+v8R8f7vl4jPMN4Tf158VQfjkpCdp5fRxX3g+7UV6fzla7cv5EZYJXQqTVJbDMHs6tXpbQ9O3y3LhdLvfVXk07GWicytqfOgF1hS4OUcVdrTPGE/0IKC9wQgOTBkei6UTCzfiGDsw4jYkvhiC+vqm6IFecBYmioIOnTwfJxVWHQA5ws6CZ9UzyoHR82EFjoJjFGyFRSg0lmmqDwj3k80a491gXPAt4iGJdWJjzTdzK5N4QhsNnNosOAk14CmlIhL5B9tVJZcWUyBqqIzPAjLfgJ/H0mfL09JTPCiK0jJM4Q44d6fiYJEoEnLlbh/VBiDn8n7UB3AhUNmtNZTGWKWB8XQ9THqHRMyvdfbk+02KyXAMxjvWZSZnYEzGnKa0wIWFLrEidmcrQ0akQOzd8kU9xNBBApaAX7QgsLi75r2sOMV5YvNNg0dBenP0t1eKMdAsr3LwHhDaibhwn4G4cM3y8bduYsro6BK+hc9gNx3WlnRhSPGpoOrEft4Ubqc7Ia/765x0T4WUbUWNiRn0X3kjo2S0uwUBDM9EAb6mnKyOVDx0A49V1f7nx2DX3wf6+p3H3RbxIgpfcEW9YAZ++Aag3bYTmXlqc90kSdjBQV3+bW/UmDS4LfPUFUT3TqXx6GAESn5aXL7nFR2CW5uf8BN+T3S2fGexLaXCyFq/BM7vJi63Uz8/h1zgNpYELyO51ZtsAhgnQf8C+RO/IHNAjhaKyqQ/8xwJwVgaL88xcotzYbXPCXj/hJz38AqgH90zSIJ/JxWXCg4kJYZIShD/s/kGeSetGQ7/khX88YxWhgTA+Axx87cpDQIkSB23wiThmOHmmvEjrHUidK/DSxuT18PmF6ZfZmMoALA20GaihUQbeyQijJ7ICzz0ahXtWx9mbxTNnAzal2f30VVUShsMsLBqr/5jlQzUmC3IMoBEwJigwzVTSt85IMNESaGeEDRogfl7uGEClRBQ3CXdBK4vPCJ8k3zhH3TfgDlgnYSNl3U34om+96snlmvYORUfiS4bMhjK2U3M5HbgJMa7DZcNVQhCaSstufawDR0ezSZTJCWkNdS7xqcUr4971fWyEAsIF4bRX3grgODmUj3f8Mw381dF4d+xIbhQbOqEbN+ZAbhZpWDukHGhitz+4SsW0OsqMbVrQjfYOPpGWV3xoE94tY/cFwkEjMwGEAIhJ4kdDml6dA60spqMwONOByY+JqUl1GKz5wK6vLBpvUx8fHtjVq5wvv+e7TKjbVElCprqhNHf3+dhg1U7U0Q4lF3yIQRoouZdYB1l9LAwfkGPWEHcJ5aNmliLgtaJTP+2LfaQ42LwMy6werhnjGOpK3RBoxjsojxBkwvxeslOVuzopa431ApAXNgEjI+SHF/wydvLhiZQg7cC6GnWmQ7j7qHYkHXzjYBp2h9AmTK7AQ9xGrFfq0MyIm/CdFsMVeXd90Y6hmZ2b8fexQHZ4eOQE07v5DYJ4piDvcEpLXKoglcB9TOYxNBAN7Z1K6clLPL8Qj/mmYjyTljxoNFw/yuBZyBwfQKejEr53S43G1+CpBD4393xcAEuRLjo5h7KwFicfGmap4aBjOCYTuDZVAuoGDcgcGo/6kpaOGhMF4HDGKhy6SUPjiUuqF6c4HfleND+SWQ3EsVl8docJFGaNcGmwLvCA8g40VuLsBPDAJ585FW1o2DSbJvemSIu2TGWqo6tezBxC5+L8gvIxJpJ1IL3qwHgAt4uP/zGjyHYgvuyyt8tWHt58PXFB6uiXlxI57ptNyXztg+l5TpjyXd9iBm/Wno3VxS6NK30L28B2j5p+2lR9gjMOZ+zhxoaPyWgz3MCDYpHVZUYuJOMb2I3y4txBLCMuFooCfrDDnTUqvCNm7RBQli82NjcLuWLv5Ozw9SPaBHcXfoZswht4ddLWONMVrSyMPCNkC/6hRCMNebhCftlyBh20L+Nl+I6c0dEB8tDmtD3hlEe+1GYJB2kI9/TIkVxR8rhMzS/MvkwiCOEdGQJBFIgjjmfCeXZEevZOICAs0hIOMAUK0RCCgEAAz0yXsreKXk9niQ7m1koXDIzZGxqN0kgHg7B2bNr1jbUwUrH41nExzc3XNnCbaISgFxoANAs40di4lakuCCdWOWm/yEM66sIF3SgSaARYA/LeOJBWPmUvmzqRrAl7E8c5vYjxkIQNS48wgTcu8IObzg1exhF76mik9w95ixecagTPoJvGd0WgjoAlUrSd6Nm/CCPetZsc+sJeQI1J5xZsoLEE0/FNWRB4TGfys/yUj8mGviwfk0ms+6BZp8QvrEhXnZBd/KzZjU9Pyir37ZJcylPWFOUaspNiQe5XZ2zc3r93zz2FRY1PCGcqu8lLieIV9WOygTUkLP5Ru+mLqFgrMdYVVlK2Y34iku96kEL0sTeCLnrYbgVvUDZuvVQWsoYMsGZEGe4iq9OywXswLmutXw4J4sN+AGVMTU77SbYoMpcllQ9/kTMUDV4G6aCLOGROlfU2CzmgTkEzF3Tg8dA2hIMLnOnqu9xBZ+nJp58YkAgk7NQmM0ipDI0bvnJM+0ZnorMBICYtvxDBLzhAzj1AOPn4DYElP/koG395emZSlT0eamnSJMFirYFZIpgl12MvCSS0BK1RJhXFXQgGgp/yoJ1z2TlBiTBwBzOgg0+LQh/PbOokHuYGvaRhgZxOC41O2xjznnJNS+JTXYpDZaJpeRk0+IlbGVoRIXFXSEoBq0o4Gpn9ZuCnzuzmBzf0MluHdaJDgwug4YPfwwak3RBm1Z/XZlQJ/8AEFgX8hGMAfGsa7SRrj5rhlR7OFKHOekrCo/L4gAX09tRROMaMt4wnVR/XcAL/BK06bFvu64ncHvZrTnOsAjtFhAsa7z9cczecmTMNq9UJoFN0Z5YBWgDogtfUE8sNHbwrh/WBdtxt8CIXPCOP/GLp4CkdjffmADrQtMbG8AjeUAYWEvx+QIzyeX1VF6wLtAB4RSGryA80AAf76fNVtM/sHOf/J6vMcdshG3TwIR7dg7uq8Vt5cWnhZSqKicXfBgkQGgJGRcOCDAKiIQnnmV8XviBcEANUwkhDY5EOHPzy7B1KPi9pJepOGJWiXBjtAlxm36I0ixjMDgwWrykD+qgYzIvnsGzQR34AGsDjv3omDw0ABEOmJ2cl6Bq7yDXhlQ3Sggs8AEIcY82oLzux03Q9+9iwmCybwGz2Dpa9fCYFSE+ZvgNF4RDB19ijjmwmxY9PCiV9kZ5yyUd+6sa9C5DohTZ+oSEaljSE0Wl4W5dzROY0biEOXFh20nAx7c4bwj5QVTrZFV9ExoVkjMHXUZjC76nJLwkHX8tnYkZVk6fAbKxkR5Zip6mxXFfaXDxhlhdXCJq4ONiTV0/oILijtA3WnnEh7Q0dIR8A9aONaEvoZccM+yQpj9lJ+OmdQ52KvPCIyZZZ0cfBRPHpIcpBhqNjcOw3Y1zqxftS4UZi6aHXz2bxuiW5hoekCbrYq0h64phwoo2gUcmdJoBf6gJd5MP1xX0tLy2tvOwbZauYzilPDLhQqyAyABBNpaPR4+IZ5KSlockXvZwwOmYwjPQ45kvLSz6eYPKCi53eCC4zTAx0eYWdWTr2hjGRwOSBT9myBqJ8gReNRXlc0EAc5SK0dFo60OrKFd8MzNf8GXcwWOUL77gCMI53oNg9PS7cuJlMRvjH2aRhmczwQalMP1P4CKoLicpibMM4i5Np2ZFOWrbGQAv1oJPx6VZmENk/iVuENWNNhROoStKyHD89kBvKRAy405YpppSTG0VZNCx1ioaDh/ATCF6QhrAQXr6wyUQSuHAHieeiDBZDpcPcmjLr15GFkvr2OI66w0peWrrkz3zBkAkKcLBz4xFn6YkvHErJ5l0mWOgoLic8S6BVpIS560LN9rZqQzxVnM+oltT51P68uczZfbwYioqHTsaPPDMuZShA+eAFIZ6AvyIkOuCz73hQJmaLWUZgKUDi72Mfr6P4AB3E4+ay9Yv60wEcLxN1coeZUILP8A7ZBfigO7SEiSZfau/EB/iD7IGHtg6chMmU29LSsl29fN1K/8Gf+08GU9O4DGmGix0JZEiQtBzPFBDgHeSxkDTPxfQwHcJDIALATSpnoCDyYAlwBXjmGtFDdVNa4FwZwgVdjjMLV3sOIdIAWMFReame8TyQ/xL1OFd2jreII4x9afzSAOAJyO8jbUB+n6cjnLRRFwAK2KID5GkBiW5xl/KSjw6olMqX+B1l+S90yLxCK8/g83AJPGuQOQQNfEBBiVJa/aUZUOgib6pXCpGHoDaWvbGK8uD6eT7MQoCs0WNBHfxi3QBqcY5OAXRBqruXKg/5gWfcex0K+gDCqSvAp58CQg4uAukD6K5BU9AQ99GeQVMAeCMcekiX0w7EPb9nffCO+gXpHbc6fl4G90WK4kowTA9O/Ua7XuxrjwNJWaLhAn1RVvAo4rmc90WZrlAVF/ERHvn5DTou9n/iAidXHhY44qJMyuCXMsETzwBDmjwvQHmkoS9EmEpyxS6K9ZDqjh7AtQ+ItEDQ5XQXu9KAnAfq/P6LnIIG/oMBexX0kJ57LnAQFs+Oo4C4zetGx+LMlcgTss59zs9hegHhQSP3If8YhrSyc74dueQKeJocCBfl/kueqD/A6gfeYa6nIZY9AWwWgu9pAlvx4jkbYoIu4vDssQvOD/CqHZh1J94NGIZP3iZvPLWbB/7tBZyS0p//T39uwDIGvELxso/UAQLgut+eZ2w8gzxnGh4O4XlagEX4CPcN3AWouCGMKk21we+3QyAuGpLfPP1FIDzK48XWgGg4QBgQW4dIH0BM5AfIRz3z8vL08V29xwHpIl+eJ4c8nLT5ReMSy6aWAMIDb26wgOAN6hYxhF9cUQZoONEsgDiAKlw0WKH8ztIH8YblDgHPrjBYAHEer55bkmGiA/MsP9bjHRTudGd50k1S7lxDmnjWLdsGSQ8voi6+sUZ/wLny9ZscnlQ38gB4fApw/gAhS4GPZ89PxgIYWgbufxXkefL0hPOc/37PvQw7HZr7XMZEzTn6huGFMxdAeMQpwtNykS9kIX7jnjjumdMKyNPlkOMLOuLK8QKhC+IZIA0Q9IDjIuRh+X2UEeDGQPFBB3HepyUfgTvq5jToYlOM49C9K0b98v1DVrkSncpbqAiUeaz35/j8HvdF6aPciGO+14f2oFJeH/GKJpw20uV5UnmpXnk94p7y4z7SgSvvlxEfuALyPDlEemhVrJdB/aJeAXzTMcDL9fSCwiBHmeRJccgD+SOMcnUpTDFDmda/IfD8ODijLws3pGMEuUHOhcHfOa+rvRZ8FU2j3v/kZ/6rAUP3ZHlVCRqwsJwAxAWhAReZEjAiKBWeA3kuKn0h13+pYtGglOd4XAJSxRXqyXn2+UFGgxK48DagFXYHZm8M6AcvuYWX9MNGAIqyA4QlMYschRKGpqgTKV3pFTCqa7on/bm6CfCe6UweJ/4i9n64F6wEt/6IAxW4aWj1pKITKo0evX7662uEleo6KhfAAEE30xY+4vCGTvyPvMTDA2dpZCrAyxLQ5pTnlwC+u7DqD+8oik3tpHjqpcBhvbmU1mVHbFKMl0fZI5pQBmkUkHgGzWneNm+bFFfInHeEBN6uhZzkI7WcL/HraYpf3xCnvGy7DhkET5I16pSMJfQIQxEO3eAFSwpzeh4HRVkAhpRMeI+j0O91BgLwQOnsQRN8okiKilXT86DYrP3Il9cfSHUZhUd98mfaIE0TqS1oe4gtUDgfdO/1LeoGD73diPc0CT+/Trti8jJIGwYsgHQBpAECT6SN8KA54p3/KgO8vtVZxiHKZq4+ydKoEo5Gl++j0i3cpw7g4YvayGRRVKFH6HqkSsqTHOAkHP0yVup7HgeFRdmqrZeIjiItYchNnb1WkuuoA5BkN5NhQR7Pb1xD3imK92Kotz8qjjzEs3kQ8JfZirZyagjXFfJKHu7Jh+5MU54YVMr2JEKS1m5Y2U6QIpjYiT5Dfq4RpDTg8X1devQ0+nN9AuelBMjrBk1yCx3elgVtkMvZDqyKe59RHLpKiJQVXvaMo3Z5SYxjzEr/r5/5y4OWV0BDdhVC8wZxQFSWQgJyovPwXEATkclDJH9UmiuAOnm1lCbHyT1CBOS0AHFPnsfhBEgTFw1NPMJzvmw62fl8wUTOUyMtz97x9BuLNAF5vSmHuDweKA+KjpBaJY15KEOPKPvIBwzp1WOUDQTeHo1apMnL5oC7qBu/YcQD4j7KATDIAfAw2siVbQFRLlfQEjCMox76zcHTqq4YBy8FmvVDKtL6zmhwFuVSPjzOaSYeSGlUH39KkOg8X2YO4ihFehou0oOf3ygj1ij49fZVrhwvdJHW+1wBifYk3zn/gZwen2Kiznl9BNmsU+JRAaQDX9A6BBlkaAPOpUdtP8b4Rf4o+zxNI/mMeMpEXr6H94LC1xvSFfzI+xtX8MzvRVngBshzrj6CvBzyBHBPHG1CGSETkZ84p0FZuI+8UV+A37gPYEGXBc1YR4l6BA+D9lG7YrwTPUFT8Iga5vUZ5o22UHulOiejQEdG+Ue6oJU0yp2y6DnnKRD3QRNJuYtw6Il6cLZkpCMuwqEJquIZoPzIz4iQfImWRIdi/TnoGQLOZvHML2m5aCtw5jzxeyUNx55jGZJRZCMzfB9N5eZlnPXSZgGA8CgHWvx4Bf1eWly0rY1HVvp//PRfgsMk9Q7KuXwYL145D6JAwG90oIAgPgiIynJFPPfnGFPg48oNFlcQmeMAuI9yVD2/j7TQ5OULUTwTF+BMLCDoAESZlx2QlxcyCAS95KWxz9OSIC/vIgStKPFQWv5TaMM8r+OW0YiwnCYgcEU4vxcVBRA08hv3wQe8Fw4JBSKP/6o+CG1AXj8g8p+TgaIOQF5+QOA4F+fTiEmeCM9pjCsHdUvRPOJJpJFu0W8aGeW0qhuqHonGi3FMhUZY4OGK98Xy9MgS1YM2gLi4B/J74gIw+oE36obcYMC5z9MGXMQNxLpKhAe/wlONPBEeeHkmPL+i7filfnmaHAKHWwbJwuPiucABf3I+xpob1+Pwx/33S4Nc5TgB4kgXeZhyc8oUznPKT1ud58EQslE4eEI/4JDyHGXmdET7h2Eg3Kf50BdFGYSR33FU0+aM2OKWRnrC4WvOI5oiD3ylzNCtAREf+PnF0PJWigj1MC6AONKy6TxwQCt0Oh4lw2hEfYMGgHvCQpcFsH+B8sKJG4IMVrRJ0EWZcQ/kYei5wMte4CRL8FR0qu+TNnDFJexOaw6Bk80sGKyVpSVfNyv9P//CXx2wG4MdQL5db0hEUtJkikpHATlEeoDR2eMAPEFQ4Ax8UdFgCkAJTIfwzBVxXN7kBR08DxslIyunMRtMePoAlU7CdF/gzungHtw8B/iLrnrmuliHvJEDn5+7U5RBmgDCKD/HERCjlsAb96dwV+VGRxoBbZPKjLTc8/ky7gGeAZ596vAxxhKI9EB+z8xmwEV6AwgPfPijpCBd1CHAR5sC0sIz4jyvelmkj/jIx+/FthDnhvGkDTkg/3n+JEA++oMkx9F+AaxV+VqB83ZEa+poCQIv+YUtBT4GXFkV4PXKrhx4dvpl4KJv8Jxf0BP3OeT4+IU2v5Qs+mrQ6umkOAJH5AM4tVwh6T4rg6kYUVc8JYh8/M896SmT3xQ36hcRxsVMEeFRlyFkxuQ8KG+Wjnwod7/P+E4KdzIky5xIn7cP9xeBuACXBeFi1iTSEj9GhNclQdQj0kSd875+cR0wIGgB+KWN0y64ZFQCiPNLcsc74D71Wow0ixS+gYk05IMX7N1PNIxoxdCAH/oCP/fxzEX19OS4CM/5FTwGCAuIckkTELyMsMATVw5By/f034yuoCXiAw/vkcdZyhwvyweISn/+5b8wWNJwa2d314eKAEiYuaEDsGGCwggDCUhzIiLMgembguC8gjkQD7PJ63P0pNe/9G4rZaCKzkPgpFxe9ueXizKigyaKvhcQ6scBdt3/p178KVnCORoCOyG6Bb/TkFm/qEfUM9LAC8K4h4chCNFgjpsyFRd5uAIognR0VPBHXUkBb5I3mert8+EaZSiF5wVPWrtLdQGP01GUHc+U7zh1zy/08hs4uI9nYHSXINWZ0EIxFmE+etNzjFaAwBcQBgsIejxNMSoCgqdA0MKVhyfdUuRVXH4P3hw8XPIVBosLGOFLHQYIHOl+RDdp4SNeaMo+KhPgN61F+aMDbei0o4zcsRiV6+G6UHj8RrnExX2k5/77QfDQ+2JhbMER/YIrzlLLcaMY84YlLMpEbvWQIi4COH3oqbKRP+rCX+hPhTt+paEvsf086Aj8AOgTPdRhVG+fUvUUXlTB09Sm1JFI7n2N1RNhNFLeHHiGB+Q5X2665x1xaExbu4u2L+Kh5SIErkRjwuW8z5wa8gZEuihvdJ/axg8yiRES4fodmqgibeCDj96euifEea44aA+I9gWIQ/YIcxqFD/A+UzjRwZcA0pGHtNwH5LzI03MfdOTpA4iLegOki3pRdp4n4i6mrUAvHNb90tysf3an9J/9hb8h+VOHFUNUhFKnwoqq+/9kjgISUhgMqgS+SEY+Go94PUehAK+RBgTB/PqLwZ581DgO5M0enWylgwbHqctRk6boPENiBFGuQyrCQU1VOHYqj2c1HmlT502dwDsjKQp6osEIZdEVwRk2YlEOT5GeX+rnAL3+l2gnzhdHBb7LzQ1g6jjQAQpo9E970BoehkCQNuHGSDE3ntqDQOHgJ+ONg9/yX6IrzSUXfC5w0e7UN+rkCpo8ka64p4Ypm2hR50awh/JQ8N+Np/Mx8ZZf55PHJVlwTPr1vEWYl8E/j+RR6ZgGAI8CHS88FC7H7MjxthPfKSOUWrQLefQoPoUhSvVgjdZBP4TTnkw3cpAi6T2K8vUAWUo0lEPKd3opx5tXdKF8lCY5DtQv0TkEyC0Q83IZMJQdAXHs/qReKF2vn4C2Z5dlDkGX00YFChjKMG2p/OHUJJ4ozokVz/0+9XMAOoZtITiPn2cPLgC8KSA2giADpAU8T4l6FXUt1m4Sj0aI8jKSDEcbJWvnNKmNWLd0nQT/Q27pm0oLNlBHP3XaijuKQheRl3D6V9Cd6Em/XB7OVYTz7PnFn0TfyNAN0xfAvcuPp0n9Wv8lfBk4HV5MwuFhqiMjqJADchBDGtJ7qiJtcqYTj+ijUWZKR5qUDsCosZQDnji+jvvQRdHOCbd4JMzpjn6T3MhkQJVeaVljpy0USC6HaHNoAS84uQ+IKUmAsi8C6ak3TjxpA4rZUwdkm1vUmjs8UOhHF3Ds3IGVfvov/k1P6h4oAiP6QJoXGEQEhDdMmjzO2Vg8Bw6u4BUA0cN50kLoyEN4lPk95ek54UnKMoDngBCAf20QziTYCU/UhQtUPF/EGWnOp318ud5xirSRHiA95QUeLiDHeTH9RYh6IzQhPEDkAULRAr6uIjSk8zKUnV9w5+XmwPNFmuLK+RVAGG3DL3iJCzpJG7+EQwdpENzAGWUA1CnCMShA4AxQTdK0TpEXuIgnaAkInFx5HXK8eVg+GiQ8gLl5dn1Gp83jLuIKGnQ3DMsvyiBPTmeCER6AtEEX9wFRHmFhHCI+p+V/DkgbcpQMyAgv18W2DFkKYDYmIHjCRZrvrVsqD3lBBqLclI5p67QL+CJvv9/9xfL49bDhmOV70wdEeoAfYfD7nO5Ik4eBg3t+Cc/jgMgTF88ASUaUXAA3+gkiPRDrY0CUEc8BUb6XS9ZheWlaEEg0+a0Dz5EPoC4h04S7EyW7QBbSPK7MyH/RCAUQfxGijKBtNBl5Pj0GGKPF4VxXL1/2j2mW/ov/999yKnhfCeIQPIQFRHlmCgA8LPP+Ig2/vHQM0UybQNSwglhtAWmC2GBKhAORnqd8gRzDkn4VprTQxjPx+RWKLmgnTXQGgLgA6hpAOOkDr2rr4Tz/6wAvyuXlDsuBVeluiB8a83RceV04ZIq4HE/kzfNEGra2RjrnkdLxDOUuuPzqBiUALzjMiE9NBQRu8nDMR9wTHhBTY1FmAGmjzMS3FEaaoCm/vwjE5TgCzpXRP982XOBL6xwjfuQQZUZ4Th8Q+PxXaTjLle3dERfgA+ACwBVxwqaSRzSrJP5zbxRWXSwPkJM8pAvI6Yv7IX7lx9kBAk+kIQ7l4LTrPnAA3OXPwasc8j5CvJdVXAFp1JDxWlfQEekIi/o4vhHbhvUAiMshL+exoOT5VGyen7xR5sUyeI64AM5ACsjTR9oIC7z6T/ce5M+Egy8vjzB4wfPj6HgczwnrSaemPArAYyxglFY89JF+Kpc8/LpTVzCXtBdxR1jQ6iA5jPaizweNxNOuF4G8OUTZ/PJphIDAn+PjQqaAoCGPj19wpfpTTz0X91x8XjzKjDxAulW80KWDpttW+tm/9FcVzNpQyY8e8a3tXoGEBAPEL0CBfskGeEGF8Ed4t/hl2oCjTLgHOGeVe5jnStPXAc5vjYwygmBwkzZ+o7xEWwLCovwcwBVxEc9F3kjLXG4MtQknHZCn44rwPD7SPA4ij6f3efKUjvB/FZCetNDOdRE/zzkvgg4u0vNLmvj1U0sK4SR9zt8Q2RwPeSgR/JF2CGOK86mbVE5A4YcMIeKcU0UyyghIZY/yB11BN1fQFPHm3n4COj08IJ7BOfGepoDAEXID3hyYLnscZCiGZQO+Nb8og/DhvXMwpYsyCY96PA4k7edwcXk7jao3pNfT+cgy40MA+XXlbRTxeXNEOR6XNWeEe/m91Kbn8F8A0g1lrmj/vD8GMOq8uLOYi52cAek52uyCLCmPh5NGwaN0I5r5fg5lRnjAv46xvFhWQM7Hi/KNvAFOiwrJ44ZQ9PGQ44CLaS/SDEQYaaP+kS/PzzZ1p0FXlEN8jpOw6BtBd9SN9kLnsuEjdtzm9Q48UUZe9nADjH4iPk/D/UWINMBQRvQYjn3EgQO6z52EkwH6iyltrpXlZdvb3bbSX/rLf10YHJ9qKIUoaeGrywwHOWURhFSOQiiA+/SCXSrwXMXHUsHkyQEjGMTl6aPShHMfz0CUF/lyoAEijiuYEM9Oo9JEWYE/T4PyojTS5ZDTB0S+NLortrDynNFEWDxHnKcbVcfDcyAeCJoCKJ+wSB/POUQ8Fwoi+AHE7wWWnSsjx5eH55DXL98+TnjwKPGw4Kc/U3f4qXjJkuOmLOL1GzgCcjoA0nNFGdQLMnCA4H8YIfI5av4TxLMLuO6D/4Ervyc+yiUMwPgFUC7hjidFnwNwpIZNaYA8T0B+D2Cwcoj0vFDMPReKJjp4nMeW40m8k8EQwYQHP4aQ3UacyzefDirCz9N1nuYAaLkIkS42OEBLzltGRel3xF8gf+cvp5V1KiDCIh+pVYKHBUQZKrwIOQ/wEHrIP6KnwJdd0U7R5+M5INIFJH4nYBkkyWP6QB1t5WllsALyvMBF3EAeBkSZF/MCpHUeM3JXfPA7IPIQntcF2oJ20hCeyoDcZLAiPCDSRBncMwpiZybPXMTlwDPp0EEBOQ5o4DkgP2GH8LjyEWGkTziok/Kpfac5zbjbsdLP/dxfHrDQyGI6+LjS284cvJleMCMjO2miIgxpA7GKlAWkUipUfY3wqEiAe4vghgg1MHj8Wf9Rri+ou0cJnpRHCDy956FjKcijlB6ggsSlHUYIo9Lo18vXxUmz/MbIAHxc4BCp6dnpUb2IJkgUOR08CBLegpG64Aredapz6lbgc2MmpvLEc6q76PHKJGQpSP+lf+Ku8OiZtCmXwvUTi8ykSvVT+Xr2e1KKWF90VZLgC20TfPIOpEBPD0JHRTn61b0fv6U/8nsYwcUD+APy9qNd42sdIYgOxWYFwuBzwqt7yhAfox7QzC/KjgyJlERHQFogVzrVXxUSvgK3FL1XqVBKvPme+FXgyuikPJ48TFeK4tcpo3UdP+1CmNeC+0QmhTmOuOfTS/CxeHSgrb0dhiEUpRRFPkoqAtOvwO9QFJAsnG7oCxq8PP4V7UJqlyfd8TsEbilC6WK6EEg89ihdqpFnIb9uvGL8jPA4rQXAhyS76QrgLvDyRJwvwANekGgNvuje0ypN9I2cN65XaHcBoVEK+Dyv7gnzNNDB87BsL4pg/y82mAD8kt9pU66QycCrFF63KDt3doA8P0B+f06RTgMYEy4P0j38TTijbXy5Qml4HvYLAf0l8AdugLaPMoF0O+J/PJOecqCbLwkpwOPT/wmiDkSRz389PNFNueCIsplR8nvF5zQkSOUFzuGvZIdWomU8RxEeaRKaVMdwBADfKIZOTgkcMDxevoBwyvN7SgAf92q/2LWJxsMBxjJw9mCFzVj/6X/+F/2zw1wjIiBKHYyuWRAXBQFxz29PzOQ3VXaUPzzFgGAcv34mFPc0HriUXgFKRSUgXxX2XKli0eB8x65XePuBK2D4iaziAkgDkwCmAF2RIlR0ZF5gVXmuPPSclBAUQEvKG3gCRG1xl+gCol4O+hntXkreaIDTUuCMThX05+VEuoiLjkZYQH7//cD5+thk1DPxM/BSfnJMRjTmIIo9F3e+EFukO9/CqR6EJ4OVCk+4Ej5uQ4ijMwUwimPfaGyyKJVwD85s8qzla9HyGW1QrqnzqoXEEzcmwguui/TmQL2ivK76E/dBv4N+kLgIj7T8UmtExZNFeoGfUlK0cx4eEDjy+vmp2kUZeZ5oAy5ojRHz2SDtCiNPgNOkrPn6aw7gIE2UE+VHv8zLdSjS5GUArKPyB+T58jBoi3tPAyMfAyj5SJ/z4yL0ilGB86PADZA3wHVSUV56TvXKIXjGBa9GPBjx3uMUntMU+bz8Ip3+8zBvl6IfRroAT1dAHk4fCDifhvJSOtLneQLycH4vjkYDzuS8RR3i1+uH3BZpyB/lB16ePV1RBhDrZEBOb7xkDSRa0mgInuS8CBqiHbkulhHpg86ACL8YpxIoVP2tb+M12Sc9lv7KX/+vBxQCkDA6OB4hZgOFCcIcSA9iOhdpI18wFnAcBfT7HPGf8INrSBRphskSkYRzGG8I+jCsyBu0XoTMiRwyAEhyg63uW03Mr0n7YbWZD6/WGn6c/2lf9KtMNUdKD20F5PXIpyTOhUOf/4wUALH+NeSCd4R5vH7dqy3SA1E/52EmkxHvUBnhoYy4z9smpwmDkUpJEGXojsgUWIDTq+tceQKevbwBmzQSrpGnqgcZAJ49TUET4N+3fIwCI5iXkEkfchBAf6mO1awivGxjLctE9XoyVmoXHBVGcK4EZPCgC79LUlTkTh0m6sBvQDwnGvPwJCfE0/6BKmhzHBf4FJAHk5+yueAFbRiQlx0jTsd7AQjnCiXgdfl+XyXQ7fA4IEHUIfL21D9wPoMfXGn24nsBSnK+BVB6TiW4o26qhZdzEcI4BO9GZSf6gsZY4yIOIDyngb4RdYk8AXk9Il/QMipvxHNpMo8Dgi6AfKSLtPw6Hu6LLIRRduCifjnuAMICCB/WH42j/MTnaZgJgvOBG4h80JWD4/E0CWfgCfq9pTIcAfQL4iMsLz/Cc945XHiNAvB8xc7FvHwgpzVwPa68ixBl5mlzXFEO16BfTLvKYM3MTNtpu22lv/bX/9aAN6f5Zg0VJQGfKGzUZDSk2CkgmEmc/14gKIjgiBsvSOkiLXF8ZCmI4ApcAYQFjsDv60XEKXyYVh2Vt9pDiCMPcDY2OrWc+FCkpYqUn54bUkoVNYp/yt/f8xF9rNVJ+wx4ubFUS/WnUClMcEc9UvESKim8UdiI/qCD3xBSoAuvC1ZF2DB/FkYenwcmsOAZaYiP35weeBQQZedAGphHKuKjHAdwFIbX06lQdw5IgnJxIpRPv3FQbU9WlGiWKBM98JYiUjtyMfLCIHAvN0flKi3Ogf9J0QxS+/CFvgCUa9QLJQtE3Ua/SQZJE6OPBFmdCnBaoCpVweud88p3wWb4nVbnX+IR97ls+UhDV0C0h29rz3gaafhfWP0+h1wmgKgPF6aZuLgCly8FZkC4p+GkcXXggEgPYEyiXmEYyNPvjXDzG8A3mKA3cEQc+cJAQSvhgTdfk8rh++7s033QEfUOnOAnDuDeZU19HFQ5j4Ygq6EQz5toSXRFXwciPPABUfaovFH7BY48T4SRByBchQ/DIn2UGffnni/M+BAWcTmegJzegDz/4yAPBx/9CUjyn8ojDXjBn9Oe00x4/suV0wvktDoUMyWRj4sNeiEePOfwOJyj/Al/PBPP5fdKh+vGS8QTfFTxL/+X/5XsA96qQIk4S5AjPigOJFHZYCZISAtC4iFs+Kt0fCCOqb6cACAqlYcF4UB+D8QcuRI7XQE5G3y+008dFkXuuaSK8kyHpQFL1XHsHCLq04Zs3/dOoeE0z+7N86xR4FmPD7FVrCtP3xeXdfGS3wjS1xnhB2VEvYP2qF8AdgE6CCMP6UjJ7jMfZRVpL/IlgHDyIwgX4wIu8g0gjPl+Cgu84AICj/OGdMOyVRcZmC6nQZQbsl1yXFotG+cbxSy9aqSj6iIUVum3TRyyicGJTTTG7fCEr/f3pUjlZMjx6Vfq7ghM8mHxdstOTtpWnZqxsZrC9Rdl+nFIjHR9RDASUm/PAqhevCoBJFoR6lQf0qbnIj9p1NqOX+XA9wAkijTRbh7mZY2kKvBwcapK4Kfd+QXST0rjd/olzqe49UzaqAPhTgtp9BztGTzgo4T0G9Z6vMGGMKIph1R0Ko8rwOuKoD8GSBd1inwp7/l6BwRtUYfo/11mJrAmBYRsp7RF4AXAQfd1ai8v4Qb8gNYiLAdC4CJ9m7/0YrbawtvxfL2jTvpvKM9c0M0VZQ3LLGTBD1QucJyni5JHFXHcAnea5EAHBA153pCTgPzTNEET8REGxDMXtIGHMH6pD3mCxwH5PRD5SU8+ly0/XWQUDxDHPTgD8nvwxkXaoCXyBwzTZcGh27wMArKyKYML+eF5mF8X4SlN2mwU8QG+e1D/RImc5TMb54ORf+uv/zUfYfHl/1M/pr9iVSmahFSFklE3TkiBkGoGMVEIIyF1aRGdvlAaFfa8ug/IiQbijfxUUoBKEO6UZJQWSNNNI4hj8ul74A5FRh7HLRl146d7dTcZkdQIY2ISpx17XbjUqViUVKQrqoBhw+lPIkWIhKM45ds7cniyqfyMVM8Xb59Ho3JRICTHOojjF30YGbqMt5PSEE6DQZ8iPS3PKUCge9L7DenAXQAKEmJiGox6BJQqRV0LoJxYDD4rq+1Fa6PUtfHOrr307FV79e0PrDQ+ba1uWvysdpt2dX7CtrZ3vWOeqoxypaF4OQPwgqJ6HZuSkTltc3hnxU7hU2XcyrUZ1U+8EOU4A7xOwSaCjsqFRnjp9RYkfqrN1Bn51DTtqMAi3JMUvE9hHu6hIoAEwhdKSlGFHKs84UQmWYvy0y+cYHLCv/TruPTYZ7OJ50/8BNL/oCd9opGooBtA0UA3BZMXOrkID+Xi/Fb+ZOCKCaxAocKdhgynA3R4HQgv+qiCkPvTi8OyAnx9sKAjl8O8L5E/eO+0KQw+cUNawnwU7X2ADOnHDQuJ4UXIcxGHHDPq8z6pMNqPe29T4XMDrzR5HclKeXm7Eg+PfOOPl6dLf4pNaSXPvvFBeWKNFcTcI6+x2WBUd+QmlRNtR8GUjYUlDFyUSRx9iPcYA7x8zxQ4REvxG+CvlaiOIOBEFZzjoTxm6fxkDf067aIT496T/nQFTnpkRfcBIc9AziMu9G6SpcQdIDlKqYIhcw76zR2GqEN+gf8i5HF5O1OG968RynMA3ZRP3vyZvsCoPcLjF+hLpnjyI5r6PatLB5T+m//6bw6oKPqLzlutaUSiZMgYSPFsR5UEIZWGEShXGhZqUwOi0sVdWCMPSg2lKG/sEQ2uAKosoOk+GJYTCaTyUhw05PEwBGbR8YGgjWlE0vEczHCB031AxMd9APekB7weRRz3lBVXeIpJHFRbCaJ/SRMeFOBbsPUMCuoXMeCMK60vjWhx3EN6PcjBy9IV9ATkz2CIdIHvfxGIsWey7motHqzUbdvqbN16J3t6rFlbI6+TXklKUXQqbW1MHs9ZW9kYM2FUVLZ44e/faSTqhktxVRqMNUwUAzETs77Rk/q2NCLr1aasV6orR+JxosUpSPeuUBIPuIZpJMxRX3AFTwh6XEckX+CIZ+LI26Pn6Z93boVFeJSFPCmT5wM8DemVJiDl042ycJ+XA9AfSO+4BMR5OtXDO3qB20HPTMe60UP+lQ85A1wh62/IB4HXhewwNgPCuZLiTTzhOcrO6QdSHaAFmU758v7H/97vKc/TjdoglNf3wxs4uPerpJG42jbCIj71ndSeeTi/jLLysMcBtAUgcTkMy+Y+QwE/3XDpfrgTMS+CCD0Py9Zzuqe8lATwfAXkNObhQDxfrAe4iEu4Uxy/3sMUCV/zeN9VK2LysBSengHyRFje9lx5OzFyJi7k83vavvjtycAQJwn058AXwN255+I+/6VccIcOx0BfLMd/415Y+WaWj7b/u7/9NwYtecFM5UEqeDl2hgwYK05y51BcTnNntFCW9TnrppMSfEpHow0IwOihsHyXl7wRpjowWCh1vtkUAMHg5npcxQLyOXHAKwqjikoA+X2Hk3wLvEqt9KmxGPflHSwEOtLmjcY9YTktkReBZsosGh0IfG6vdMGvdkd06A9cPTEAvgJOv8JI7wpEDZDw6hIC92YFKmVIG0B8lEkjkxdI3j3FphFe4Pcw3QNBH8+B83FpR3Sxbpg8vTPq6vlEk0bd6aU/Uad28XPj1FlOUaq0CVa235UXqXLV3uNyiboatdfHa9Y8OVa48EtOasiPcHSFoy98HZVTqY9rdFu1nkZYOUATtLErMMA7SlEP97RFc8CwTrowuzxHp8vB8you1bfAx9yAnqMNlCrVW/TF7ADxyJ/jow+ofPLTgXMo04+KMqMsLgxWHkb53IOdZ6ejuByyRXDi49cxFzjiehxcDI9y819oeBwoFnH+HiDsojMQspN31wjz9hCgG1BOeXl+EHGRJ2hKPCFPeo64YXxW9kXIcQxBz/hLF6EYyw4hLyO/PE5/vBMH/Xl4QF/5csjrneMCf4RF/DlaHb63zQH6IuUja0FnkrHRF5IDP8B94mUKi2fKDbzgCl3idGQbWi4C+PP2c1yiKWaXwBX8wdH5fpDXKQemxKMv5iBNqD/agHZUfbj/b/8/f21Ap6QznrabNug0rWanrhBQtun9mxER4WGhnClkcnrKDo+PXHGdsLlCxolP5VdqDTs8PLHGxKS1PDwp8WDuReKoTMRDi2+NzipIeLUqIWfRngV81ksULRFVHIfF+ptNGtFrWEy7i0bfHMIGARqMyiuiq/CS8JdhMmt3iqODpo7CnYRDIo0q6fQ6Go8qTUEz0wU1jRbGpaB5N2JQGreuVVM8gkNu1RNDTblQBDijFQ4OGrfG9ILS9BTtu+ZEUxmZUbquyqDeXHgUfk9+dfCAEVd0P5AQC48b+KGSUxvpcg9WuPl4Gse+0OEZRdCG6YBR4dU9HVhF2Zh4B42UmbcRU2cBtBHtT3s01B61fsuuztese7Cj9qnYxt6BtdvwXrJT0QhNxo51Q+oC5V4XXw9IfKpW624U+pIZcLt8qTzKoHTVblhm0OZQdLCgkXiP41m8dr5ldBMG3gingwHclwtjSZ0CwAcQn/MC4D7SRqcH0qxCykcacDjtSltBngsUSR4TXm8EwopyAtw4im95OPd933gAT+jgKYzL6RXvdOtl5n3WmT4E8KX43tnI2JIngL4vZOkehAEKoq2iTID/MfRZaUX5KU2Z9pfMRxs+DnJ8VCpefQAin+M8o82Ssh7yRBfnn/p94BBwD48DSB/lIGPkvpieCsLbgDw+h6gHdMTHEAHCkQee4+R8cBAe9PIb9wDxcUUbxDNAWFc6OOLyvAGkDZqIz+mIfID3q6x+pCUv6XI5Bgh7HK1AhEW9A4iP8rkoO9LyG/njFwgclB80k9bxKFlJ+r4CjactUS7q/8Hf/BnlF+LKuArp2+H+tlVVRkOKetBNFcFo4dFTEEqG75RgsLzTCyuEcVURXHWkgTzpUq1ux3hWalCZBhcEiHEvqSDYFbLfCYqK+pSa7lnkRNBZ5whPms7C+WCcZI2n7mshg7bwda1zJqXDi87SCq4c+x2rS/mfqqyScIyNpYX9vixEKOtyqWdTlTNbmqpZWUZv92BfjNFIsnfqo4AzeRDlhgxuFwVctobqMNY70dXkTmWKHvGNrfEoCzHLy28JR00jh9agbmUZ7mjEaDym0DCa0j6iP/GBwUlHoxCROEwL7+E5V1n0O/8vCImpDr5pRhWCprSDT3xUFMZJ41/VX3SJpmrpNNUP/opXpnbqqg6+0UT5meoLAXehg8f6CyCO8BGoXqJ5QgJTVbYub6KrfMrrSJb6bBtVmnHKkzHs4RCpompVGTLVpyre6GJEziaYqCt1j3tjZFZ89gag/i538JvyC3oivXIIXRJ+5CfCkVefBSgg2iKA5yh3iDMzfJE+2oYwAJ7EPfTkMwOkg16mknFeuqoLdPHJcwyop1HWKDvS8+ufP9eVjyK9TWgPlekjv4KuoBEZ5Zd0QRcXaQKibgCk8nwxjTtvoiuP4xfI8RLi06iSHXylCKd94DX5ePctrVOPNgYELn4Dd9y7QRxphRRWpDmTPHF/jgZd+TP30UfYXAW7AGiELuLAThmk9TjlSyD+Uxc9R9/LeZkDz1zQExDPTq/qHPyLC7iYHiAsbxcgnh1XVEIQeQDug87vB8RFPHjciS/gIq6AnMYcAleeFnAai3DuH1efwOn9oeBn3OdtFveeRvSOldVOxHH+Kfr+v/9L//Gg3dGNFK9nES1nUjy1CoUmhjCaCELoeo2xcSkdeRdTE/KihVieNQ00hlctCaU+JRQSUqw8XRkAvj/D1VenTbhQfiktZTANFRWmqnjelEscHirpXIFKuTHFVCtJIbb3pSxZ0Oxb8+TUqhOzvtbC8PHKwqRZ+1D/ZNAkqE12sYFTNHY0xF+em7eOjPPSpAxj89BO1cHa8uCq4xNWVxmdzqk8UEaaaciLEua7LDANke/KKz8pNexE49GqjCD18U9jqyyM0alv5U8NwLpOjd2TMoowuDwmfoiDDTZkiPfdjpS5aMbY96qTjkesTw2nRkN/YMB5dn7QSA4lDQAHdoqBrI37WWHjVRlQORgz42WNfA+t1JiV0fJVJeuf7NqULEtdNJ60OwpnhIlDoboxmlYbuBNBO6itIIL2CG+RuuSCOEAB+XAWGiV4fodKZdSmdldaeMX8c2nA2pboHptQRikCeCkAp/OE2EJZIHeh5OAAaZPMCGcXpadSpG0xZCksGSLy+q/CoMRxpFJd1pjWDEhphVf/u1wpT6IlAfdyH7zskEuA+sc9wP3oWfnD3RdE2qGiVjLCoI/SiYvDi4N2b194jDOjuBHulBeCfYZdyWODAXnhx5hGqcCwwxd4GfUD/B9TNtyzrT0URV6OA8RiTeEf7eK8StykrzKahmRo8vJE9+PqwbRxzC6Qjl/CMR7wBSAsLnKPpmZHcY53QJmjMuI+nfRCfOoZ0MqaX6QDKCt9GFF9Wf2LNF4OaVTXNEVPnZNRZLNDFWcbGimnwBMQdHEFBD1c9AffCUkbFXFK7P3Z06ZAXfpFnmkX8oFTeT0fcUrHICFKiX7DM/fwGdye/38GyJpaO4HTVMDFejwOSEPcxfjHhV+kJ+JCLrgICycCh5JfwkJ2qZ/rDvVdDBZObekXfu7/6rjSbqiSNcYbrqxBhPICCZ2B8nm3gD7JjA5rWYqysfqEjY1PSeFK6Qk570mN16vWOjm245YUqeJEgTzsU6tLNS5MC3+7ZfsHB9buIGAQV6g5lUnjlTQqGZPhcAHXMx+RdO9UArBQadv87LQGVafWUKdpq5y+FBaKjY5EPdgmiYix/nbaU+OLoYxcnGUS7Dr4lAdPHKCc8AonGg0ZFhRVUjRoh+H0pEZyNV7g5b4qQy6DzEihKSVcYcu2+IFycIarPme8+CZVzP2g17GV6arV+8fWbrVlQMVHGT3UeF+/vm1caPkktDNYjVQT3eMyxgONTGbmF+zo5MTaopF2oNP1RMfgVDTKs2btJIWh4DEeKBYZRgmI81G4QhB6osW9aNHmm0ZUX7zzvkakAb747Hf8jzAngUQx8AteP04IXgjArSI8PjkWqQMgmMQBzk/HBQtT5wyg7QmLizyU4YInCAEPCE8xx5PuyVfzr7LSCaLjkJN3DXFm2CKLxBWkSDaSogcoN/Kw8eFiZ4zy4gKGPFbefAPOsGwl48oBPJSVvZZ2DnxqUTyMskd1hEb1NeWN8EgTqOI57nPwdEO6oo3FigJfDjyDP9oPoA0jPMqm7vlW8ZyH7JaDz6QlHbyK/JE+0nqdlDaU8jl8uh9k0+KRBzx68rRxBQQdUXZKO6pXAPfUyw8+wMm+AKSnJzOaJG3g9PshBxOeKJ97yoz7gJw+7hPvRryPtBHmF0q3gCgDGtBpAVHXADfgj4GLoRfL/VdBTmvQEVcA/MjLyONy2kMWAsALBG+9nB6/pMdpQLnKYP3zv/J/80/kK4t7rzPT8sj1i4Fg0dzrrQ5Sr49r9DEugdJo5UwF9dq2MFV3A7V/cKj0Zk0pvboUbkmIu3xOnlGbwnhhty7PvnW0i2VUhThd4MzLqIxJiYjwskY/ruwoTsRSIYTIpwhVCd634mXmazM129rdcbrcq6wwMhj4KMY3BYjvVQwfpcBMjZoQG14YRuhZ+Gc7ux/oSphww8RgmDeAdyrlURy4UeZAV6POmgrggl+MThjxtQqBYjrQX8D2NtK98DMqo4y2RkGTE5NKI2oUPyZlSv2qleKz1sqrf6IVauV5qy4NGZDJMiPJEzs8TfS7qhX9bCX387WqU87PtC6SFCZpIHHY8NRJl9dRhaCIIaJ/xvtdzHcXwoehzIEw//EKOT5vC/GHe9DwnCKVTmV7uH4ZJZJvGC/AMOIYBD2A11158qkKngNGXXVEB+BKTelC6ANPypG85BwPPGL/RnXQsWU5TW05AR3JMRfyWquxYYaRcDqmDHynIp2DoD1/VpccLxBlwV8UNGkjzOlSY6Bc4pl4b3uVUxIT8zYCHA/tIpknjL4Q+EjCxX0ofy4vp3gGohwg5Rvh5zeFjeQj6gZEOoB0wzSiyY82K4A6EAeAizRxQRt0u7IR0O55GThLeXquKCsMVtAd4Oq/SJvw0+aJHwHn6uG4Rm0WcRfxAlGPXNHndPnIWb+Um08tq9reR74HaPOiDcjvOARRbjyTBj4BIcsA6YjzoqU/I33g8njiPM2obkBeh8gHEBrlA9GueRj3UQY4YwQU5QTkeXJQjb39Iv4ibflz4IyLPPAAupCtMp/4lQ7lIAeWG/hUfulbP/+fDXjH5eS4Jc+/JQKVCG8JL44OpWeah9MvWCNiWq+qgi5NT9nO2j0p9zE7kLHoK20dQ6g/BAkj6MYGIiQ0Y1Ku/tE7KQCf/lIb+bZwn1KiIsoLo/V7eqoOWkxvAFQGgHGst+D9k9eFTPjxOPuqUBoVKiHGSDSAu8yLwa69pZhUF5QpL6vS2L4BQfmFUfVAoUEbnavhdT5TnWoTEz6dCGLCscxl4RjTaKtf6osvMroa5QxQxKxbqX6sN9V4+Vi4KQfmj9eTYQIqqpuivF7wyrmmZ35VGQ/nYiqU7eE0IhsXSOIbNLyzwgt1enAm9hSQHjCAjDZSGcqrAkKIvJPFvX69LNWJtg+I8JQudbw8DxfbU3xXKLzMhB/8EOv3+qO9/N01eCRy4QOXL37TNkKAwqO8HBLONB2tG69/gCtP/Z4rVxeFy/0ZKpKBRsSpA535F64pN80cZDu/lC7xIHUgwrjn7EJUCXkTDXoQVBgNF8bX01FuAXkd4t7xa0Qe7ZCn6RVK38PFC9rMp634y+oGEO8HGqsvOg5d5AWvmOl1JhyaCKMUZIQyPL8ud2yQHeXL6RhWzoE470jClZQIAM4kwQpX/QvOpRClZ9qV9IE76A4endugoCvuAxLt1A1cqST6qAJcznMKgy9eRiFDqQ6Epad+0U8A0kW/iXr7ayoqD6A8H0HxrHC20DtvHZ/6Brsai/KiblzOBcKggXIVRxnIRgDxAeg9X0NXeSE/zp+i/QJCJvxSeM5PwOn135QmBxz5gKgrEPgC8jjwBRAaqZgxgvdBT6Rz3mS85Zlc6Kt0n8DbrSjTp1wFrteKdqBNSO/10S9tQH/1GR4VJWsieoSjx/F+4vMv/u2f1v9JIPH29ZA6Y1XGSQz1N8xVDg3jUz38nrWsIUVA6nF5gadS2O3WqS/gR+cI5nBhsNqMuGRYOBHB5/BFPLv+ggEQz8Uzvxg8N566hzGOR/R0NUxEyWOM2G6KJ886QHUsMY8pH3DUWHMS3f5xPqXxKT6F08DY3jGNljiuvlGrW414pWXs5ydha6ThjFba8Xpa8Gf9o9QYV11kUJnqVL4OuxMZndTmqXCqL+WJsf4nfnZk4BjxQRPxNRkuVQCpcp4yBctIk6lMeN1TW1DusHOpEvyJcooQD4tG14PHBM8Unqb3kiCktMVIiDDloXxGjUN51jNhaSpL7VB0JATHwx1PEtIQQi8LHglwYuh0USYQefJfIPIhQQBxAX7v0z2RDzxcqRMEL/iNfLEbL/A6bt37KE/hMcIjX0WyAh42fvhoUh6yJE/8Uko5N8eVWccVtALg6hVeNQSBiyuVJf6olLxj5pCnHUJC4+H63wMivijC4wLnsI0Ejo88ZBOoZP8lfMgbybs7gqKbNqEfRjsSBlAez/FLPHGRLq7E90Qfz6SJcsCU0iR+A4T79GIRHsqaZ+ICKCfykRMaeY4wygiDBUQc4GUXaQiLZ6+DGBNxhAc+nNtQjAGB050Q/cFX8oCH/nPmSyP0L9o/6SqX8e5I7qlXXCwrUFbUPeJzyMNxp8I5y/PQf/tn2YdV9cc/LjYvgdHTFrihO9a6wHOuTPGPjXKJn+fbFxxc1Dl4SZqAPC2ATOVp+OWZvPnacegBckFbwDn8hVDzHDwnPvARTljAoK9widJZ/9R6nY5Va0r/yz//s46fCrJwTwZeAuUECal8hXPUhxqGyvJ7JsR9KV3WVsoQqHANWX0nIVZQhSOIEESF/FmFlRjBSMEhkCpElYT4VBHfRVUIG7Sg4Ps+xZcEEWY0JhpuRHqdE1dKhClWAlYwsizzqfRjErKqaEcg6zI21TExh/lKGKcy4R0C7rsJ5UGXRZN/hVf1PJXycmMmg6VcElgWmpRBBoht++xWqVdZq4IXVd9FyBv7rM+xagTHSmN1402sLm/f1yeFJzUYVzRyjfozNSp6a3XhwVtVuRizlhophAXecc8CcPrUBZ0vCSlAW3HxTDjTWiEI8DfKDTzcgzkXKMK8zemgonWELwkXcOY7K5Mgp44gwSFcsgWfaQvanE7mniYGV/lTHsoolJaMMe9eBQRd6TrfgTkejJFwrI2EQAM8p5okHJEnxaOIVTZhlIXzpbx18abbPnI+smuVCYfK+KSMrural3w6hpESdV4xXah76gike91QL/E7L5c0/OIkRJ0iHmBmg2eulD6lySHy+CUZJvfFdHQfx6uLcFcUopln2oN6x6g9gdLpz/MILpaZaE5tO3pOBifigidczBqQNvLEpZRKn5TgEBQedHINcUhGUbbg9e37eg4ZcueSSgrcMRjyNcnliFbkK/ESzxQclA2OAKXw3ygfCDzBj3M4C7l1raZnd15172XQ3zM6AcerJIEfPI8Dzy9I5dBpUtkARXh+1xQZ7QV9pOXkfiXxsBjJAafoED2OeJKgyyxPwQtmz8gcdY50ibe0yXn6uM9xxbQj9Y448JAWnpMSZxuiGEGj36J6UYeET7TrL56hjV/y8Mt1sR4DlLE6DgMAdjera1npl/7OfzFg5KKUngHwX4TWO6UqA6F4G0rDSKMnY0KBFMZIiHvfsZQpI4D04+PjfmTMxMREMmBK1z3VL3TJQJA3ygUSUzFuiTm+MUJhjCgod8y3tQ9sih2KzGlKyDBkTPiQDq/Ive+CWZdmZkT/qMFc+Sucw3IRyHK14kZjIIOFITk+bqZt+V5mqg+eF8+nKGuUoZ4pp4rBktCcjsH0oF2jpoZGTaprvzquMmgEPP7zwuB1U3nUH+EirxsjjJ5I907NDWmVD1fD8+uPhie/XwyTlQ6BynFHfSMdz+Bku71+PIzyw6lwz1ZtHmUyJC/ky/M6Pv5UfzckhZNBOAxltAs+D3P6RnldsIvyXOoKCLxBI3lzWfBw0VRRGwUe4rm83Iw/qQ4JVxiHSBf4K3I2Ih1xhDkeAeHgB6KzEw+Qlue4x+tmtO5l6T4ukoeyjTJJz6Wcngbc9BnuKZtn7r29kS34XgDxgTuHCAvZoQ35VWkeHnUKGuIeGQGiniijgEgHIGE5DOMUHKlcJlVWlJEc0ERbAHT4lJLi4UHUR6nduUtrUCk+II32R6Mn54vScAWOCKfOXkZepsIDn6I8bZQR9Q5cATwDZEvTx6NrGKcfyiIsz5tUdgLihpDpwnN0S6dEqigDIC7/xEcOOd6oC5C+MJHoinCunL4ciCPt48D1mYzbRVw5XHx2mStwRv3cASxkmLio+0UIXO4AqOygOcJ5ZvDhtGjg0O00jf1upX/5//3ZAV6ZGy2vPgIvBF7omdXYNSjrhiLFgFE4xgsAWV65AaOsouCohHd01pHUFigSnllfokzWyNjdRkc47dCJKYKRypg6dVu41BmVHqM1LcPDtvBFGYOOOiiKAQOCXLjgKi9l05E4t8vLFk7msX0BuxBuX6dRWk5SL+t+XGl9u7qIO26e+BpWqVIvPAo6edEplIbRlLI6QCfs4plF0QD4wBqJ36tCjNzgEcKAYnEalYZnfqNDegdUmX2mI6FHQJjzFZy8y6bf4Dd4vAMW+PLw/BnaqTvAsyKw3w7EAd5mqsiZRkBe1yKc9J7nHIB7pBj55fKYKFfZwcCmEEZkEYdTg3IJvFyUnWhMxsTzKzyAl8KDfmQnPD1KJFWilbvkjPjW7sLwBn2At3+hVL2+gpyGuI88+W+kD1xMM8dRS8CQXv0yLiIPF+D1A6/alfsoK50cUxGPRjxP6FPNwgMGAhfxiYbgEfQmnoO3p5EwEDwKyO/JR1ry8N5f8BZwWpU2+XsJVw7MbISoEx94/bdwRMAXhiGAeMdblO33TJsX9QsgnJfKVaOEU5DTEWXyG/eM0FACPIPPceuXZ2ZRGH1FXFzRBjmkfLrJ0p7DmbEjzzvSCOfDSU9+v8/wQQ+pwAlEGUChVh3yPIEnIOJ4KV93I54W4dG+AVEGVx7OcwD05vkjreulok0Db9xTJr95e7NPIX/ROS8jLzvqD9BniOMinF+nA4bgxMktYIegGtpKX/3vMFiMT2RhHWHZ9g5PVAF1gCIzBE80JvzYISf0VOFS5Ke8XyXFW2VDgRg3wU6rVttarZYzsl6rJ8JVCRT8sJLC6RWV9PuRNeoIhAWhXM4CwvTDs1tijB2WT1kwflOi6YyRjDz+8bqUAOtjUlYdDYnZqqySlL8whAVufrlYMwmlkDOJPxGX7nUlgAo6XaKb9NADcO+7FRXOfLlPHQqXv7sm3qBEQylE2WD1kZ7wE+e8UF7iMMARHjT4JYMVwLOS6kr5mBrBW2X6hNNJiDuVMlKtPH3wm3K5952E0F3UY1RGShMjFnCCOzsdycHbUvG0eQ7RRj6to+E8OINfhLPuR1tFOL/EgY9NK9wTDlB+8CUg4U588Q08TmyiIepDjX3JSnfwA6dHiRwf8hB8vgiEpTqn8sCVpilTeLQhuJLhKzS3ILUBuHFOikAB4dDqNCscUsEVdQ8+RNpUZqKVPPwChAPEUQDOWeQnTbqXzMlghVwChEdeyiFt4AS4Jz7SUGZPPM7TeJmCyJu3edAAbnDEb8R50kKeAyf4vc6SKy7SR3zCR6qUNsK9XNIV9/EcZfEMeJmCPE1+DziNJCvyAKlcGQBdnBAez55ff+TBGc8BnKThVZKghbAAjyvK5j6A++DTxTiEJPIBLlcS5lOX45HMDC+VTcooP9LwqkRQco4m3eYjwgCnY5TMceQQdPIb/SNkJcDLpXx0SI5M4LSS39FyP8KpLHpIbRMQZbGhGj1TVjyDFd8leP/X/+HgtVe+ZRMyQOT1qb0y29fVYJaOuMdTxpODWNaFQObb3BU+NTVtx8dHdnJyYmPSILHIydVpt70DdZm2EmVUiBdo4SYG0CuIotVYj/RpgweeOPeJ6LgAfn3jh+oXHSfiqmpYthS7MhFecKGsPH2BI4QEJZxOhBg1DPfE+73jhqF0phSSFEHyNBIOcUuR5PP3ogr8/syFEdYIzjcz6DloAF0yCFJwDHn1DC7PS5m6mBriDzq8LNJ6ygQuyMrj/BPuyO/49QxQb+6iTqRRNHduTADSOt3USfG85Ikg8uybFvhTGmEelkHZ8MLzKS5kkzhXsrqnbpQDwEPnmZ59k4x44jiht8DLM68S6MZpBrfXO+J0Jb4La+FkMJahMN06gG9YV8kCaQDwAI7Lp1yoIy+Gdzwc+lIayhzxFlycSEGdKIS6Qq9/zoYNIkIPz0hHWZGHCJ6DHsLdkOse3AFRx1SvdO+8L/IB5AW8vgXOKOtiHMA7eN4GwhVTdgFRVp4v7gnH0UIBef9XWuJcLsBR4HMDLv4jWz59pL4LX5jujnoQlvifime9l7IcTwGepiadIjzBo4BUnywt9RBQHjwESBPh4E15RnwACL9Y36CBOgREfuetnkERdEV75Om48jYLXBEHEE6+YZoiHOA+woK2SKtiz8XzS1za+5PC9A8sxX30AWgclTXiXsI3/FV86JYElJHaE5aj42lnZDxgSJvjgcYRP8BFPPVQTtAJl/+cA/iVik/OOXmcTuFgSYU9EtwDQa+3nfo4BosTjZgW5BNQpa/+Nz896GnkJHEwTpBgw4W6qe/m401vgI5JiQgiCqN52vS1KD251ayz5iPimyKVk3dVeqoIjSk6eG8J4R+XkfMOX1SaM6JYn2DLL9s6y426cVqDC8FABkK4qWB0Iu80p/IAhaPCBgMx2lWA4nxHlyDeewKUw5Wt/ymNKx8BTEnGaJQW8HD+KEv3Ad44fiVm61bxRaQgppoA0tHxARovefgJN3FMMdIYUMczAF2EefhwO39KjxAB1CMg0ZCeXVj0HCcNAElBJu8+wvgfPvAbUw/ggA+OQxFueBU+zKNfBIbpUxc0T5RwevkFDUDkAZLBSnTmtPrIoDBkI/opE66PlDAAPl4Yx8gBSehHZQjtsPxUj0LpCEe5UvN7p1m/8Jfp2NiazHPg4je1R4L8vqs+wadYSBPpKYu1vq6Ykk57GPHD61TMmUV7uqNGgMoMmoDIxzPpnPaiDCDogNbA7XmUjnaMMC9S2RyPK64EgY+LdeSQyZA18qZfORI9dqdFe2CsUpqgLW1uUCGqG/3M1xRldADwu1NaTHdHGOUDadftiF7o4FeC5U4naaM9Uh7q6Vk9HeFcAP0yII+LvFyEQ0fkyWGYXnXO47kP2tFnPIMreMVUPRscLtJDnrRmk/Rd1CPiCfffgreAYvWXgNBRej3pBzwjvp+XFU83QqXkKR7I0+T6CxricuWfpSXsXB4M1pC674XACeR5oTN4L86dwxF5MD/qTJ4OIC3g+kcGK8IVQaCe1b+kC32aXzg7naaNV2VvXv/vf84xdtu82DrhC8Js7USwKMwFXSkQUt9k0VW8LJ43luL8cyHyfnhRuN1NRJAOQJC5ynr2A1R1YbxdiZ+xNpUqTJQolUGbtLqMVrPZtmar5WX7kFA4nDEYOz/yqWCOwigL2lqn6YiiELKAsjoZzTSANDw//ZDPHzFACmEqx0/HoAzVS1SS1YGw+EUZRuMA0JCuNNXBva9Z8af7wtYUUBZtvLfEyAVlMhpOA16M8KSXegvc0EJEQQNhToeuVK6UDiONAoI2pw/5oJJR/yKAP+rs9CkdQppGDcrnuEaCHGV0e51z5UbHpHNjrF2XKZypRsLha1mKPniS84zNNBEWvwBqPTkR/qhw4uT1657pTcoiPdOUvhsNR8efh9Y3/VJPXZQXZYDSWVGMIAkLegAmTwOIc+OGEj7fRF5W5I9yKSPRjBypbkzTFLQQBy4A+YtyCR/SpszBV34DmGWI9IEPiDCSwiNq5s9cRdtBI44fdfC8hYfi6TxHgnDAUh2gg1CwKM75nxTnMK4wiIMxjjc7k75oWF+KBPy8iM/o+ZTt3zLoKCffiSveuqMDiBb/lATlqUGhLerDL+VwD1zkD5T7mZfkV3gOxJMeQOYCYodpfgGj1oak87iifCAvX4V7GPzI8+S4SEec49AvPMzDHZf6SOQe4g4oyoiwyEMhEZan5x3Q0BHRhkCW5BytQNCXpwfi+DXiQsbzMgkf1kFXjjfCAJ+JuFAmAH5mwCgXXKSPNvazAgvIcYkhxX6Avh/MXquKp9/5+z8rXSPPH69DiPwl2gwZDcSFUcI4MJWSTkhIiKmcM0C/TOORdthR1DT81GtS1sKHsmrKMNY5dgkGDNJ7UChLhkqdTmqA9H2iZDQCP/g4ET2mBQCvrNJTZjznzACokbOvJBrdfeJzKVUrc1S6lALrcog4u/nS4gfTKkx5Yjg1kvR6KJsuf6FauKMcD/fn855VAOM/D8NoCH/CBb0Yx5EADMvwn5EBIitR/MYuw8gTwIkh8AjwdlC9PV5Bsf7iB9IWNNKhedmb8Eg7LB9S9V+OH0g0jMKDBgxKClfZqiPC6tNGhfDTLsQnGgolD58FER60I5D+nTQKExDucdL3fOlWhUku+vbKq6/6CJvTSj71iU/6EUxAtMdYWc7SWHHyuy7KdJyUL+eK+0RzJuOSC2pGWMgSkHOBdIGPX8qDlwD5EqjMyngqTwD9pOc3RrzkBeKe30iXtx87UPmNHYXcA5EfbBIDAAD/9ElEQVR/WC9B/JIm0p6Lk7zFTsvgE0A/YwQb6SOO6cH0qsWIR1E+ckzZ1TE9nzbt+vKsTdTHrNUbWEv9d3PnyM7KGtGd4Wwof7lOLvEqjcBSPVWe6hcA7uCBO5UimTKDJi6fTYGEgqbgA0A+cASeoDecPyBPTy3BOSyzgMCRA89OCwsqGURa9EtApPVf1yUJcp4rwTm5Ig7deiq9ShbyRjg0pzJGckwYcamskd7Jy4gZjhw8HSIhHAGB3/OPgr2cxwHpAr7vva48/4gutaXCeb6IX7Uo7kbpSUP9/B5N2pWe7rY0wvr//QXZqYEraEYzdEJ+MUBkhlE0LLv4UCheQf74VTmUHYqLab9gAnimp6d9xNFTYeRhezh4x8fZEUbrJEVOmrYMmU8/UT5TjNW0Pz8aivvAHXCOMUrnMVKWhFNtjGJNUuBTN+qA040JO9zbV/OXfGMI/l+pJhOteObUORQXXjB1FJCXx/tYGG14dXSkjlkwX76syla5SkLyxB/FFTJOvQHSY8wjXzROXgZCxTMXfOfX0wpFhOf1pqIYsxRXBAkvipM1GMJCyPn1eWcFwmtOFGHajc/B+PqhysBhYBgORHl0yfCcuCKcw219l5YA3ADt5bsNhSzqSVoAp0UcT/XxvLQEhkyqjc8IKJwQH7mrih8+uGvP33hK9PANrYE92Np05+LO/Xu2v3dkP/HlLzM1YDXxlNfxUJQoW043SZB4kuhV3Vx5jiBoQ3KiTlxBN813UeaASEP7IOek9XBddDLiAPqFe4iK9y/QEhhphcPbV2lddguc8Jn6EO4nXih9kgNlpQT6jXAG7VGWf1UYx49w56mUmtJ6Po2IOHIK2WZ0qh/P1+ObNmc9qws/X+Bmih7l4ceW+TmUPu71Hb5zc/NyEqQLFLd+1LOtrR3b292w6cUr9nD32I43H9jKpSs2Ob5sC0sHdnnhWZ91KVvLmidNG6j8/ZOeHfbUt8dnrClj0pAe4P0algwG7AqmzyiMrzzAAz6Jzjuc9F2q2cUREo3et+AF90RUlU7tAJ+CHw4Fr+Fc8BJgtd7b1FGM+hN9T1zz+wDizuEUeN4CfJo7cIAP58cN5choRH6XJaRAaUnPRd64OIaIXbWxbECY993M0crzKHRIbU6j6xClgyBPT4ML6Nvo3MeCeBrl5RBlckET4KglW5QZ9IyASEpOwJPXQTfomMDncfpFJvNNFxEHwEdfelJQq9WUDZLOfvPv/9yAhg6CIoO/PyXvLgrgmYIRjPD6uLwRlCYqQyVIg1LnHgWN5kbIcmYQN5Ci9HP7dO+76hQOHta+qIOaRXmgDX7qHgWnB/JSUTrUELziSqh/PgqjEyiohpEUPl8L0XMa6ekeDnodYKZKUnpw+yYJyi7qRBjgdZUgRR0SDamRVTMPA2LKItGZGis6Evh88Vh1Db4B3JPen51ulS3F4muAAqcBQVN4yjECpimDzsBHWeyiY9Tjik+Xn68oNM5n8Q0jyoiXY6LgMWnADp6ED5pQcI7ScQJOS/HLrirvBIKI93opjvahzSkUukjv9SwqQPrgC/Vkgw+KBGw1Ka2mFNna1oY9Wt+1T7z0ktO9sbtjh8cSXHXgO++/Z1/+N3/M+u2WzU7PugeGYuNAYcu8d4CynW7evVN5waegDb6kd39G3HUnjOdCjnj/jlh449M6eiYNI4chUEeVPWxfBcGDtHMz8Thve5wFTkaBJuijrZBdZBTDlQwVfEx0De/1j/L5o08o0MPVcq7sOFyaF2Ax3gC7W1W4DEDFp1U6JycyFnzPDpLHfHft9t6hra1v2IkcucmpSdvd3bLLly/b4uyMcJ/ZwcG++Dxt0ytX7YP7W9aVgZkUm/eP29axuk01+rYwt2yD3pTVZzZt/UHbZmZmbe+ka5eXFm1344FoOLXNzU17+tmP2rNPXFbdu3bS7IgItYvLW9kOpZh8zVS8acuh4sxMNbc/IyVsGEq791V7ph7FjDPxFMDw0wYA/zvXxCdumMWB784rxNIjeUyy6fck5Qp+KpwrZDsHbweBn44BbqXzEM+rqjoF52GEh7ZKuANP/AKRjpAhXgFphnHcP6YMIKc2px9cyFWA86MAcIGTsLy+F2mMe/o96YgPSHHfS1P0BWYZuGEq29MWtPnUdkLrvAQntPqZpAqDA8x2ceJF6Z1/+F8qb+ocJKRDkiQ3BsQnYtJ9XlHufarFOzCVIJ7GYNheMMuHGil/KFe/XIGcx+33upiWI02qUGIONAKOM/vNgRBocQWs3/ogjdRoKJ/6EU546oZKid0DVpGssaE4T+Vpqlt42SSMulAWYgYtKJ0YKQGumIUDZkMj3q0HXFCQ/KZ6J0MSzwl3ooUOA45QbMR5h1A9XHSL9KkcKTtCIRWAZuqpcOKdXwqK6R2AXzfKfk87s4BOmaKVSZwiHXQFfX0UihIlniQcjod0BT+g1fMWNOTpyOX11oUg+p/4Sjpo8XrKc2f0xQQuU4Bnkj/20awftu2b33nFhZfDg69ev2nvv/eePPxtKdTrtrt/IK9+3H70C5+xJ1YXfWpF1DiPzsmaLpkapyfaMOiLUR/pYzrb+S48Qb8CnZ8847DpxmUKB8TbIdpEVT8nM0rjdZYhRb6YTWBKmgOm/UQX9Z3k/dOn4HdyXlDQTKG4HOsizMkQPhoM3Cko0cUU3fJkydrNIyv1OtaoK79GOPfv3bEdjYg6Uv4dNdj80orJpdKIScblrGnjjapt72xbuar+KnyHR/u2svKky8TR8bGPgNrtE5uZnhEOOQ0HHZtZvGSzE1V7Yqlhb7/zrtVmLtmjo2MbF82ldsU++cmane6f2aMHD6y6cN2Wl5blgPbs0aMN/07exNyS7Wxv2MLikjVbbZV33W7fvW9TcjzufPielc9O7fmPPGOXluZlGJvWbh1Jxsdsv4XDdSajemrVyRndI2eMyGmXJNMB3m6qULQz6+DOM/2hA5KEJrkkHqAfpZ6YIOIiPiAPZws57c/MC78B/ppGkSbP7+98Oq3R1tCqcp021YO/LD2AgR6WJ9mlHO45YSjJgWpF/9M9CB2Hy0aidQjgzUYzI0h9XD/8O1f++Xv/P4VleKHBZV96BtmPLKSLPuN51IcvgtMv0Q86eQa8jyo9teGrF34WKene/Ud/QbgSYsArX1xBlBcmgFF0UB4jTYwoKCgRm5gajEUB5A2Zgx9TIpI8b9FhKTMVO2Is8VznjYQ8VD1TNvdn/UQ/QHmUTxxKaphGebmPZ+glbTAVQJhRnQpwHIQiCL4Lr8if5/GLkUFRd+Kivn5KRwF5PoBTwLn3ulOO8nLPyfARHjQB3pkUBoALAJ9q6fcA6SOOpk4ClISa3xQOZwOvaHaUqR3K1RG95ImrXEl1AzfP3EOjrxGo3knZJkBxsNjeL3ZtAlE38vP9LuVIdPKvoDcHRjD+R5lnZatNTtimFOK3X3/Tjk46vtbZMYyoyum1bUL0TTdq9tlPfUJKbimN4pSXOsMjylZBMmTJYBIG7iFIDlNbj/J48CC91kFe0jOthryXfZeg+gJT5HRCqqAfXqj37/fI6/aT3+vj6qPig+L9W2NFuwLUmwtjGYBjAlm8OoKi9SZTdDgcHi/SfCQontdklMbOWjYtXXP96op97Ruv2nGvZrOXrlu/eWiVkw0bO9my/bNFm5ieskbp1MqDtu20enY0fsUWjt+zRRmN+/sdG1THrSJcl2cqttbUaGxmwQ4f3LEJtERFTl9jxh7cvW2feeqqbbFeJR7c+/CW3ZiZtDHx5MGgYZcqnPnWtiM5Vz21TU2tNC6DfDg+bYPauFX35WQsLtr7u8c2IdrHWcPmIICxCXcOlhola53IKq0uW3N/y56aWbXb7Y5dfeqaNdY3bX552bZU1vjUnO1vH/oXzjsaNZa6qX28TcWv4X1hAMKJdh7CO9gq3gOpPQiTbPtvir8Io/Vg5SvK8HvkprgPJ5TrYr8McCNWlD3EcQGQP8cHHtHt9SCfrpAfIE7CB5Bb8nDBeyUdhgORLwzZReAz/FFm0JT3BSDicxouAu6fM6gA0ucQ9YgygDSTk8o/B17MQH2tI6ckvWivEdbPDiAsjAHIeA6PBAARhIfxyRUhcfym/Ek5cB8QCjoI5ZnOCMToClxBLM9APMcveEl3MT2/KSyVGY0dtDHFQnzki3uUrH4cAl/EoYTJH2UGvgFeSAEJRwrHGx7hTV5dCk8dJuoc5eNZ4yk7Tv0Gb0mTpjlG4HiLP4R9OKx32hWWLfpGHfxece7ZUxe1l8fpL72fluhQRfUrPuriJ+gIelM5qhNNqF/3YoUnoCIl5/TpiroAqrlvBmFaON/VxQ/rIZQfuPn1RX7lvwjO+5Y8fHWCYxnHXY0S3vnwvt26+9BHUu3miT337LPywI8REOU4s5/6t/6olThvUnhH5epXF5sMYr0PoL6U67PFCqM8roCoE94rvATgjU+HKC/5wcTImDIYKQm7QqgodYS1Sf6x7UDw3ttDvywjQZtPZxGvfGo13SiNnimDNuOecvkAqmkEwqHTC3MzNj83b//4F37BPv2ZHxCXMMRntrIwa62DHVuabdjpyaF1Kme29mjLFiZqVh+c2kl/zN7fMVuyQ6tPTlq/MmPbu/u2PDNhS+MD2+6O26O9fRvvH9vCZN3qEzP24dqhrcgZqHX2rV2dtfs7R1aVolmdEk3i963KJVttP7SKjMheddnGJhpWbz20BTkuD2tLVpaRWTxas8WJut0ZzNiEjNXEWduNzsFp1U+ZWamqpWvLdrJ63dob79qLgym73Ri3k3rDPlGZtP3Oun3QGdhBf1KjbaYqT6VoO1buyXCLNwA8Df766yb6hXf8skMxjXbVJkoT6UNOaIGkFxKOcyDHI9rM5bLI08U7KnAgL9G+tFsAcZHXd9KmrA4Xy8n1Y5ShVMVvAvJw5bTm/cc/M8PfEHfCQ92ZKg4I4w1IQxR352n6fvc5nAt3A5uA4DyOonkOByLA11+9LoWeUhqvu36Rfaa5OZCC7/uVXv+7Pz3g0xeBGIYBHMQajKMRvHMqTX4x2oIZGCrSouwoKIQHJsaaTUA0KFcOo8YBuE+EA/xCF18F5sOJdGmfJoNWVZ57vssVkJefFxO0ebg6EnHgzstGoZ0N0i5IwkMIWePwtRHlQblQtk/l8DeWRp2Rh1/+5IRLeFJ9g6ZhWSG4yodR8dGb0zaaqiJP4Mt3PPEcoBI9XQpLuH26TVw6kyfstLOAXggI+Fh7otygiU0NZHXjJqLAxa8fFaV7niEbQUv0p7KoP+3iPNIvMRgg1gjpmKTFkfBPkJCe09KT2zQqG16yDiCBBU/IX9SbFwbPag37+hvvWkue+8HhiZ0cNm1XCrYhBfz5z3zK7tz9wHb399xI/js/8eM2J9TUkfU51rvABe1lje446JhpNuoVcZVKKptOgyxDK3SU5Kn6Wpaq69UWQC95k50p0jn+1Nlgc0ovInQfso8Rj3bil/Tc88I7mxM8Ma2pfOBp91kbS5tUKqJpvKoy+02rSkk/c/NZe+PWpt1d27HrN5atXjm2Z59ZtsXphm2tb9mv/vOvWHVizjqlhk0vXbavfP1tOy03NRKasM8+d83mp/ZVxry1TOk31uy9D25bfX7FuuLRlz75EbtUbfpCf7c6Y/fvPxCvD2RU1EaVuv3YDzwl/srjPT21bm3W1jTS2Xz0yCoa4Vq/bZ96/kmbVNU7J6dWH5+3tx4+tH4jyceNmWs2o9/+YNd3qlYqE3Z4oLJ8k5M4etaxpblJu3f3jk0vrFipMeXvObFxaqKGYdSodmbe1pXnwZbylWfEIo3mTg+cpyFTLjdc4iO/3i6Koy1oP/QU4QDhOFWEuYwIX8AQD1fRf4AksyEzyRhxAZFeAS5nevC0xBPu0lCkBSIf6dAJtH9sEPH+AF2SC8qMvgFE2YSH6vNpQeHpS4ewtua0EJ6Vh+4EIj+/zATRXx8HpIk65Xh4pl78wlfi/LABBi04tgUQHxBnPlKPwBnx5M/Ligv6MFjN5rHr3dJ7//Bn1K6pQfmNuVhXekUBCSkI/HGYFsgr7pVXXHjV0ZkvMjqIIW1A4Euge3k0eTq209fqNesWVhg8ecVHJST6ItwVRwGerqBFt8IRaUZlEx9Gg3B+wUejSH8NaSY86l7y6am0oJ53BmxMfFQvysXLIZb0wYtUZuJdhHHxDGWkp00CAr8DCq6orz8qg9dH/ItDJVGWLY1UGlOTtrO5acvywGMdK8DrVfBDtVIIikU0sC6BB1TQlvMqrWtJKdPeisdrgt+c3YjyS9tSoYXUqSPWOeGgqGvUkbrRX4IP/MJLfrvdtgzWhP36t16zscaM7Rwc2eH2vh1KeY3XynZlfsp+35c+55/+55P9vp2Y0Qlkqh3T2iQkDGx+YcHL29receN22qVjq+34EKf+UhspsTQAzz3lp7OEEYFeaCWWKWx3mLxyFJbaaCgzBZ98Z5R+Q0KpV4DXt5jqiLoD4PBT7fVbFi0cmUabMWP7q1/5hj3x3Mc1Gji05eWafebF5+1wa9te+/a37eaT81LsdZuZWba3bz2yX/vq67Z2cGrNbsN61SObri7ZJ24u25d/9En77a++Y+9slmx7a0M8URkT05LiU5uzI/uzf/In7e/9j79u9zuztnUkuZEDV2HtA9Z0D+w/+j/9+/bf/t1/bNsaGW0ftHwasCqnYqrStktTFfvSD37BfuU3v6X2WrRTGRc/BFqGttHZsf/dT/2kfeN3v2PfeXfDao15tVddRuvAKtaxhemK/b7f92X7hX/2qzJKHTtq9602dmZPrMzaZ1982g73Duzh5o4tX7kufqnN1MHgMq87wHOuUJ5ccJNfeMsv7QOv8zYIWeS35rsNUz8CyBN4WVclXcgtuMAbbc4Vebysoi0jPeD5uE9JHSLOhcSbPNGZBgMp3s9ClQFyp7mA6CekDYiyAgfPAUE74ZE3gPcc6ecBpCMNF7jAGXgDeM7Ly4GREnnzOKrndRdQduCMNNAVtifCo61AwSjs+PjYyn/qD33+Zb4szNbvNEwjYVmWnUaGeIxZEE0jUGi650qbM1IYF3lYVAZH5A3Fxj2/5OHK8XMf+GEEdgYi8X5RILyISotWlJZpJX7FLv/1exQrSASeX/fpN91zheAGk9jYoSTDK3naqaEjPTDMW4TnDeVppYx4DvwRXhU+zAX0utKHZ1KCchWc9qRQJfjUr0jjX2AGl3Bw8kgaxivORyeoPV2ilTDfBqxfwjgoku8+gdfTF0q7LCPP6GX/pGlf+8537JOfesm3JsN/BAJ+J6U88K9F8/6P2KlgOrLqAf20ldJxMSXFL2lYr2FBtCbZIcw3jRR0MKJzGoWKMTH31AcpCf5yIdh0Tqlrb8f0HTO2dksGoV80lqRIbj1Ys+39I2t22CotPGN1m5iaklN+ZLNy6ZfmajY9VbJGhU/AVGx2espmFpesdVa2tx88slff/VCKccf66vgnwvHuBx/YUbNtN59+xq4vN2xiHB63bapR0ohFzknvRDxkRC1lLnn2+uo/6ssUqzseBf/9l5oFzxQWfPVf54f4rV8MtvMGedN/VXguer09igscVckBKqvCd95kMDrtjjrsqU3PlO2ll1bt2vKMHcv5OGsf2bzCrlybtUapYvMaodQbVVvXqOi9+zsahcyqnjIaYzIqpbo9fW3RPvLsgr3z3j073N+33/9Dn7Unry3Z9uaajNGx/V/+1B+3Zqtnt+9tWXd/2378sx+x51YX7NHGnurdtT/zb33Jxst9u3XvgT3ab9mJcFuPHVxH9uXPP2dfePGqLYqX7775rvhQtZtXxbuu2rNzbH/63/0h8bll776/aV05HHOT4zYhXKX2jv2H//4fs8nBjvhftfc/fCglnWRhrtKxP/Yjn7D5sZZ1JFsHByc2KUNXLjdoMLUReigpPCAcRu+jHkL7JOcSyBV5KGSAvosDK6T+HDiGaVKj+j1xQPT5uHJcGKwIi3AA2a6ob0Jd6vtK7/2fdCn9RZxVwqFHtOlO1VZ6/fqshmj0uio+yrp4BZ48Dfdczjc9R70B4gNIA+T54j6A++A/+jN4HGkB/o+1OyBwRRpoBHgmL8/hfPinq9RkDITG0sIdjY5lw7CQQYyl86FYUUBiLu9K1OlgiqtX6NTpwvNih1IV4YGQVKp3aO75rSodDRUXvo9Q+VWT21hRqxHGL1eehlVm7gnjOccT6fwSnVwq6tyFnMUVCgEFi9JQkH6T8eQXutN6BMKC4CufrymJJik6mWF/R4urURlXx61bnXdcVNDoklISk/CGEUKUJ++UhGFlCogPRnLsSK24+IItl9+rTuPKXIcvuk+XWUNOBcoOI0gcii7xKjW2mj7dUy+lPzvrWLXXtmmJ+fr6mvUaNRmtjp4wLmpXGbF6taFL3m//1E7bJ9Y8alpHCqh1eGgDvGYZp3HhLddVnhRJTSOayYm6RjbiEe86FcJFpw6Bw0tKTgKmDslSaWLtqe76ojemCjFsGCmXG75HJVxuqFFAZ6eq55nt723YRKllje6hfeLyov34Z563P/0Hf9D+4//DT9qf+/d+xP7A5y7btcWylO+79luvv2+vbjVtvb5ox/Or9mGzZw+PTzSy6EuJ1+wP/YEv2djuIzvb2bDO/pZ96hMv2hd/8Ev2nTdfs4fdWdurXrOT+g3baM/afm/G7mye2Hde/R17+71vanS/YSuXGza3MGbTc2azsyWbmhjY5Diy37b52aptrH1g0xNsG0eVJJlEXrloJ7aTj/F6h+qmLuj15LdCeqUhPQ5MmT4nozgQx9KnY3D8NNI8a9m1m9N2eblup/s7Njdeso88vWILs3pW23GiS7khY6yyTmW4JC1WRxBqKqcm/GfLkkfJ3tiJnRz1rK3RC2dH9runVu+c2I988nmrqvwTjcRLbH0vD6wpqpDZlUbffvCzH1Uba6Q1zrtsyLdkVvgbdS7zdpyXbFQlx+/eecThf9ZQWR+ZqtnHr8zZ2OmhgsbsSI4TI9eT9r69+ORz9sXnL9skNA927bTTsGONtnxziepckcxPTcsAqwMszzbc0WK01laf6PWP5Txp9HiKrI88epQa9/zyzD0KNH65YoQVypIr4WAquyPc7eEljD46HMhpkGVWGqZvUaToytFoJXADrmj1yzQ/01hc3NNfMK6cqs80KO/HsaWfK042AYLuuJRleDFropB0UR4jcV3+peTiPpQ+V9TvIt4I81/Pi/6UnoVG0c8vPZrfuAinzSNtfkVasIaxAvJ6RLo8X47LZ0j0SxleVuHw4dCxyckN+jf+zn80WFlZcUUDowFXOkpIZwMonKNewiuH6YQFUVF5tiECacTElZjGmhDPEB0KzvNmL+gCgWeEO/2SJ4Xz/8hypzQJYuEOQIAoA4ijgIhLSjXyJHoCV+DzS2njPlGUACWfvOqECwH1+iA8whX8iwYLugEXZhXNVCvnNZKfNECUz5VDxAOBc8i7AnrqTMqpMOWV0tre3hMe1bOsBhcL8Ee6k5P24ea23b3zwH7/D/+IDNOOTTSm7UgG6urVy3Z8su8nITRPW04XdFAXXvzmJAlGXr5OWKnL096y9UebtrCwZDdWlmkNpU0jtrTGpfJEYzJY4qFo45MffHnZnQDhRT6EUp04bUSJLzIjmF62FPbKyiXVTkpTIw2mf9ry+vmeFaPFk3bLZiYkW1IYLQyrRpGqsDqM+FRRWfpltJycD3gneVC5dRlrPyBZNPG1ZDw+0tf9Q6RJEaTjhVQfOSTd9rEUNvVSR6LdpKzYKThek/JUzfkuGHT7Nnfhun37rp7HnYdMf6Y6pXXe+BJ2yES0IQfW0qdc+SjM18xEq/xLodSldq0K3/7Bht28sWKLSzPixaFkqOdGQy0s7BjFso3LKemKjsrYuN35YNf+5Xfet41exe6t79lpr27T9TP74scW7Ud/5LP29//Jv7SdvWP7kc992r7+279t04srkocD+4M/9pI9c/OK/eNf/bq9f//Q/uDv+Zz1du/bmUY1v/nqm/a/ksPQ3j+w777xgVXnVmX8Duxg66Gcmlm7PCkenbatW55UVUTbadNfRl6XvE3NT9nq9KydHMspqtTs9uaWfemTP2YL0y37F7/xLfsTf+bH7c1v3Lal1Xn7xa++ZdvtMeNTO4vVU/tDP/CsXdIo+o2HB/bOJhszpm1Szhv9kZf2+UYeEAYjIKagkCn4De+5px2SLhD/xUeAZ+KJIw334It2ClwBpEE+S3gDBUT75mWQP54dl+dL7U944E8w0hdBR8TzGxfhlMMFQGeUB7B08TggDRB4L15AmnUZ0Rd5AJ6BHA/AM7SQJ/X5EQSe4GdAhEcZ/EZYAL2SMC7y+2EPd//pz/kuQU6fYLqD7YONxqQ6J1M/5ztYEMp2dPAqqCCUxvAYKaeCkXr2wp0gGRP9URUnqrhXQuVB8YALQlWGd2zSSHh0D+JUiVS5HMCVwtNzik9h6TcJWjJk6XkIevSUWd5h46h+/qMLRUJ92BmZlE+hVIQ3pg9R2F5H3TOV6ifQe174kQQAPODw+isda1tpc0RRtuJQ4njYvrMMJav6s4DqtBaCxCgEHLGdeqAOw9bmmjzdRwfyOuVbV8ngGwZkhNpda0vpf+Xr37aJyQVrTMzrd1ZtzBbtlhDgySitaDg5kYJWOT46lvZHwNikcNDqqu41KUm2ckshy7DQNA2Vjzfk7SRiECimg3uSIeeT6s5xPbRzRaM58uHll+TFMhquyeOuCG9HzlBbsraovMR3ZOBmJxvWvH9bXv64PfX0E1KM+3b77vu2vLpk474Wd2DHGkGtXr8iHgxsU0bUTs/sIx95zuXp7nsf+sklV599SiO4vm2tb9qZ+HH98jU73t/3k0qWV1c1Ehiz/XV596L50uqi8/je7XvWbXbt2Y89ZVMaPnzw3jt2IuP07Asv+rTarTfftdp03a4+94R19/bt0Yf37emPf0wjs55NVkS3DKp/6RW5EW8443JG/D4VLxgx+8kNGr1ydmdDotaYmJQhlWzUJ+wf/U+/LKOjFvRvsqUPpKoxfUq8p9EQU8N1GbNnn7xmLz53zRanZag08mG0yqsdp8wCyMDf+XDDXrl1YLePKvZw7b71FFYrn9kPfeppKfuyfe2779j6QcvOOk2NXmZtc1c0K/yn/vCP2keeumy/+Gu/YY/Wd+yHPvMxG7SP7M27677Z4ePPin+H2+qdvEMmOeieaJR2KIN32Zoavc5OL9pWW7IkuluHW4zzbGZ23A4OdiUhVTsWjVefeU5GdM1HWFfmJuy3vvbb9r//M3/c3vrGq1afXbBfef2WHcvAStzs+vSY/cQPPGGzla69evdQBqujdhyXfIyrncvWwd7QRwR45OgO+rEbi9S9vH8hy6E/+EXO+fVpJvqt0jON568hFH0MwKD55iPl5/CEpHRTGagLpuU8r8Ijj5ci3KmfJmUMEJvu40pAGGlR0AE4W+D0qUXdR0yUAXCf9G/6DcXPfcQTFnmiHCDPw5Xj4TfSxagFagnx8CLO/490wg1+cOVAHcAZcXm5/AKEBW1x78+USpj+pA4dV+nuP/mL4qk6Gttb9RsflGNqEMiR5sAzSiyUdtpoMZp3zQvOK5FXAIECK/fAsAxF5KO470cDEHkjDXCOaYVRuAgXcZ0rJ3NRgrEILr9BExB1ibyk5Z7O4IIuhc0LbwkHfEWoJQOsbWV8AojHx+fUDfwkmQ0pNnDL11Y5lapwg18KHQdBLaQ86nTCU9UIlq8492oL9qu/8U2NrHr2xc9/zKbnpuzwqGW//Cu/Zn/yT/8pjSp69srvvmo/+GO/107bh/LEzb3qJXnXb7z2pj2898CWl5bUJnR4GQ55y4wMxpieVF3UmqJMo221NcYbfCiJdCqKFCnvD4nWMvzXxXNbistfg2A4L5yMoqzfsb5GbqwNtbpnUmhzSte0s9OKvfvB+/bFH/28TbDWIwPUqNGRTYqpZHWNCtneKq1iE/W0wE7+vmhjwVwCbGM1OriUmgzO+MKiHSpNozZh1hbvZXwGMjzwHN4zknOF0znyF1q7tLu8eha4fXpjQgpKI4LJ+pjtahSqIY3Vumq7QdXaiu93OzZZHbfaWMO++d3X/QuwU+M1jYYO3CnBeNNGPaUb63Ts6o3rGlFp1CTGj4sW+Hp0nPj2td/5mt25/9AmFy/Z7mFbhk3Gp502ZPh7abSD6KqPV2XoatY82bN/44c+72t2Z3I8OFrJN5yMT8ownlrz4NC+89ZD2zubtzUZ97nVy3YiA/J7XnraPvrUDfvlr3zDOKTsaPORZK1sh92ybR8e26XpmgbnbclZzS4vX7IvffwZ6x5uWH1mzu6ub1j/ZMc+/9mPqVwZxVvrtrWzbYuLDZsQnUeDCfv5X/m2dRqXrCIcP/rSDbvUP3L+zUi/7DWbdiIDttc5sw8f7duzN5+0lekp+53vfs3+7T/+k/buK9+1K1eesP/pN79j3bFpd7ZuXJqyz79w1RbUhLc0wnrrUcuqjVmbk0ODA2XiPy838woFi/Jxwg6/HY6GUvtGvwxdEf0z+u0oDp2UHEOA8IijrwORPiDu6A/gzCHy55Ac8wTn8JD2Mboq1xEXAVook1+AekYdo+y4gIjLgbDIR7ocl0NhsAICX44r8l/ETzriAmfk5TnCeQaifK7AhfMRYbV62T9hVdr+F391wA68cXU0n/ogMXPnEmYaMIiAMY5kwA6WpGyjQH5RSuWx9NXYKATgNyc6gHDvYAV+YJQP1TgStIjLKxgQ9MVvQNCBh3uRMQC4AQQRoQ7w+GKEBUQ6IHBycU8ceSOMi7CIq8h7d69Az8E/p4XRkdL6aKbgiwsenUv3rAewdscuqe32wN744KHtSLGZFNMPf+EHbPfhLbuyNKPRwiU7UqesuMeuIbNN21e+9i2rlTr2Yz/0ktqpbusbh/bKa2/Yv/snfspOB8e6f8U+8+kvWLcjxa96SgXa3/97v2C1ijxWKVE4zwjJ541FU6MhucCzF51upNjOrHDukZGGRgmHh4c+rYcnSjxGlZFtVcbsVKOu6amGDA2L5RPWbLEyIoUiZ4c1lN2DE1tYWbXa2Yl9+719Ozjas//8z/+UdQ4f2fpOz77++kN79+4jaw3qSi/a2ieqb8v+3J/9P9o/+oV/anfW9jXeGJchQJ76Vi+37QsvamRUn7dvvPa2taoTtr/Xsqkx1tY0jpOxQPWoKcTPnk3XG/bH/sgX7Vf+xe/YcbtihydyvMpqS5Pn3T2yz7/0kl2/ds3+6Ve+YvucvThoqG1P7anLi/Z7P/VpO1aa3/ruN+wnv/zjVpXRrk6ZyhNNMhod1Z0Fc14R6eAiClhjhL+sb7Ie2TsbRwhlrE80Air7+0iMYvmED7oNSnjtBDnxEQCjdvEX54cPYhJOxz7RaHN8YspaqifryjM1ZHBMSn7P3n6wbTPi8f0779i/8+M/bE9dvWz/wz//dXtvt2MflRHtysBySO3a+kP7iR/+tD3z9E37mb/yd+zqEx+1jz55Q47DgU3MaBSokV9jrGc3VhrWkSG/e2/PTmTkd08O7IZGvVMTJXv13Q/sxie+YF/96iv2tMpZGGvawnRDdeUYp5ZGoWa7GoGtNXu2PC3DI77cu3vLPv3SC9bbEz4ZwPkrV+ykV7NX3n6Xd5btJRnNG9cu27v3Nt1gleszNi+Zot5jGrmzbowOi/5Jn6RvdaXP4NWB6jc1NeW8CoeaqW7uo18mkPRrZOvTrYUBGsWlUY9rpyKMPu4OmvDkuLhiLQ1wp0N0ATgdzPgQTx7SEAdt7AYM/fH9IPKE3oj0F/Nxj+6J8EjPfegpwkgT9BEWtHg6/jKcUQd+4x7IywXydEDE5/mCjvh9HNC+KV50qddCV/nP/tQPviweOCMYMfGpctYqeFtfKfzCi/ddeArjCB8/MFWeI94jz3jP/ul5oYW2RN/5+7SuBToCiriCMfkVzEIZcp9fgKKGaYEIvwg+CmH0RzoYkwJ9lML0HM/8+vpJ8exTYfGrG66g12kuK9xZQmOqwYtnDUNGF3VVOKMolJKvo5BEF3jTusqIfvhOg/ELf9kdVVUU6VSgNSZnbW1tS97FkX3mmevW2X9kDzZ27db9LXvymeesodHK+FjqNNvNU/vum+9otNOyp64sSZGP2ftrG7a589A+89Jz6lB9e/Boz65fvy5lp7YrKZ8M48T4mN24vmpPXZu25bm6PXH9kl1emZNBXLDVlUW7tDgjb3vOruh+aX7Kbl5btRtXlu3KwpQpueJm7aaeLy1M27XVJbukNFeXZm1+sm5XL83b3PSELcxM2fTMtLzxy35c0FHz0D7/gz9oW4cn9sGddXvumeftt77+Lds6OrV/9pXX7Nd/6zXl0QjprGKPHty1T77wnN2/v66OrrbqtOwzz1+31955z9qVWT8Lr6ZRJizryml6+vKkPPe+vb6tUZWef9+nn7CXXnzSnnv6ir345LJ98skV+/hzN2xpedHWdjbthz7zjP3u+w+Fa1oKiGk3OQEaNY43Fu2pp2fsUMZgbXNMo6qmjcvJKpUmJEdNe+4jq3bv0QPbbZXt1776u8Lxob351h2NKKq2rLo/tTJv0xNVOznYsfnpqlVlaPsaGS2MS3t3jnlZSe3ct25TBkNGhs0vTMsxImNdbUxty4FZrAP1NdpSw1pZac6ax8LVFYp93xhDflly1V84jnatonSdVkd0H9nHP/4RKfWqt/nVS0u2OlXDvNu4wu59+KEd7G7Zxua6bW9v2ISMAEb+q995248/+sJnPmmba7ftI8/e9BHTV3/j1zWCnbDf+dordqp2efhozbe0L83O2DffuW231vdtfuWGvfba65L3vq1cWbFvvvGePZKzdVqdsd/45ivWmJr1jVv372/apctXNao7kEyu+wvMh2rH3qQsvhybqkZQd7b3rKd88xqBL01P26PNI2urTmNytCaFh3XJChsx+qq7+l3NdZA0h/pN95TRzsBarWPbVhvPzk3L4NP/FSfebe1saZQ+Lsep6h+arclZYzaADU4DjVqZpO6y2UJODemacri8E1MzdAg+pfoq03g4Z/igfn6nUvh6F89SDmGguAhOp857pNJiEECJPlEWMusGI+sBKss1F2sF6Atd5Ccqve8o1ysP0/+B03/BwKBA+oo0hKVpzxTnv0ob+UmL0xxpCQsjkxsXLvRuHje6Io8yF/ld1+kf555iACm3qGrxy1/xTF6lpV6uuz2U7OhRXVv/4ucGWNnJiWk1PMgxRCJMytcPYC0ICwXLr1Ss/5IvDEZY6gCsdUD6nAV5wUV4wpUoS0AZkSdwEgaEp+DhElbK5sqZBsR95M9pCIi0wPe79/P1lDfqPMTrc+QJZ8QBeTmkw3j08Lb0nIxfuqhHitNoSfzNcXBfFu9vvXvLWsfH8qprfryPMkiJqcM05UGeHqovT9lD6br728catbTsy1/4mO1I6bzyzj3btRk7aJ/aspz2H3xh1Z54+hl7eNC2b339t+3//B/8STuRV/fK66/b5z/3CStzErYMWF113X+0YR+8+Ya99NGbtqvRAY5EQwpkbCx9JBN+Mm1F52M9JrUf76YoTkqC9KqpGw7WqYhnEwDn5mF4yeedUIqSkcvu3pGURs3+pZT87olGqePT9uLzz9g/+B9+0Q5aCKw8+VrNVhcWVV85UWdS9OLdngaFTRmraY2U/sN/74/ZP/zFX7P15oT4Ja/bxB+VMxA9/8Ynrth0uWf//H2NVkTHH/74im9z/+p33rQf+dzHZTQ0ApKzdXurZb/9u+/Y//Ynf4/94m+9auu7bf9A6Jlo7tXlkYu/f+THX7DNR4f2u2/tW6eiUZBqcdZryBD17Y/+3s/Zu7du2dsaaRwec/pERU7fwD4lQ/bpp5dta+2uXV69qfo07G0Rzw7MGRkFDoG9tCBDrlFL6WjN6R4bb0j5d6zXOrK5hkZaJ4c+Yu11WTutyVDjvbNzbsKdGnHJZUmS5WuH7Lqs6mKD04mMW2N63jYP2za/fMMePti1b7z+nr+HNqsKoMRfe/+uraxcs0sz47YgkmYmGrbb7GuUe0+qWqML4aWfczhvr9W2howwct6TYU1rRZzhx0aYmjWl8PvlCTcYUKRIybL6pn5PUDLItpqfMWYamfM1Z+wvLxfjIMvDZ3pZsrh7pLqoD42XZFTnFuQkaBTQPrTJas/6kkdwrl69Yusb2+JrxRVwQyMpTj556eOfsDcl37woP6/R2xhHY6kmT9y8Ya+/8YYbq5npBWvJobt546otzs/bK99+xeYX5zVqq9qR6vm5z37Wtj+47UafVyDefHDPjkTbeFkODGuOGqmxX7AxNe19pKp6A/R3Rk3Uj3qNiy/Ug3D6D/Lr05SKC7UHX0gDX12XSY0QFuEep8sZVwBhAaGjIn1Afk9cQNwTT3mht6AtT0c8ssVvjv9xeANHpE33/uPPxDs+BgaSJ4DyclxpUDCCwFUmSYGDC5rLf+5PfPllPlefiEapkBgkbAOVR8cCcJ9t1CgidWaTB6qOQzzz5onLqpxGWnxan6KZU/fDa+lQUowl5UNhYV3ZhYUS5h0Xyolt2H4vqeaCsLSGxrQZHkqqlKdTHGHEccWfx+ti00fCgUEjDFyqlz+n8Hjm1+OH6VPZySsiPjXUqCES0/wpGO7xSQAIVy5/RlHTAQMnEPeU66MzL4O6p1+1irUPD/Wjzis8NbIxdYAHiVywvtI7lcIq235HI7HukT2xNGXHu3jwk7Y8XbPrMxVbrrR82uz+vXXraAQzVR+zj734tDc6pxIsL1+y9+/u2W9+/R27ffuRXbu0bM2DbVtcmnAPXzpGXjl84bMzqkNF7cCwT0qkc9r0dRR1RTdKvEsi1kmJs5FCylV5mZJixOBb8hXZlbfPdBe7+JonbcnAjH14d9ce7jb9JIa7oumD23esWp+2poz19GTFahr9TWuUI4bJCEqBSkFy+CrvIzHVeptNFPK+ZaHEItW31LE/+GNftB/+1FN2ba5s7e7APtiQR947s6urs7Y4O2EPN/dlQBakBPqK79nD/UPb3NNI79MfsXffvWOryyv2iWeu2PNPX7b33n7H5uYX7fkb8zI0Xbu9cSil1dNITm1VYdqtay8897Tt7h7Z/nHHT5NmN+WUaL2uNpmqleyFj3/K+pUFK0+t2jPCsygDNSPDef0GRqxiJx3xbuqy/e1f+A377Tc27TtvrdmdjaZ9570N293esSdv3EhKXjzAQIyJPy5D8JoRleSEDyh2mi0ZNs5XlNlWX5VVE7+k/I/L9jd+/p/aW7cfWqdUtw/vrdmjnSM7Pi3LsSm5YXrtwzV7ff3Yvqv2ePveI+9Lam62eqprj1lLTkhHfbWvkdWxHByk/LglmaxPKonKY6Zav4gv/ZIRx6Civq6rK1kYSA5cnkKmJA84Qbw/xcda/QRvwZgUPO4Ms/FdyThTQGxGwZj3Rcup6uV1Ux2PJdNV6RqVqHKr1hzICtcmNVo7sZZU0lm5bk21f7Pd9zXO+4+2/NMzbE0R56wtXq7v7mvUvGdn4tWx0h50JFv9kr19656coJY9kGP2wc6eVThkV/1tTHrsmPVTdVQ+hTTN+w1qQ3fAFYaRog+n/q3Bs0bJKGhmWlguoSF9JENbinJ0YdJgAt17EtUVRibVonjduw5Sv0JnsJTgust/4QXhnt0zua4SRp6hg3yUQDS/PNO+3l+59wEJIx7hKVIBkjAnDJ0tVnHrhpMLvAlrAdCnn2F9oINfXeDll41oGO6AMGIuy7q80sVFOFOBDsJJ2jSCVT2Utvx//9M/8TI8QDDYEQYjFOdKpSlvtyTprTbwps0+uLVm+/tndnCCMtyy9c1DO2mN2d0HO3bSHNjOnft+ZMpXXrlt7fqsLSzNWXXQFk4VIMaoy3mjQJTXREKZvr3EQ2J4InhUIX6TQpdoShkE+/EAiKcDcOGlxQ5F/+SCwBtH5ZGWi6xUmjQRNsJThBe/nr+gIYwZW5qDHp5dYUObNHGa6kulJhwpTdCn2wRKgxBHnbgIBC+0HO3ummmUVJYDcaZfj6bR1AGOe2WbqJxJ4fTsXnPMJjXSWJEibqkj+YYOjJvKQonMyJs+kYddLeHpndpHX3zWRx9r62v27HPPqnOX7Bd/7evW0sjtxY8+IaOyY4uLizIG41ary+VGaHUhD8mZoa5pSpieRFsipBXWV9yZwR9nEViyIo9UDaJqaUQmJUc6TgrgsxGP9niJtSpvdVpG9Hl78tqyffGl5+2TL3zU7n+4bl0pGaYqK1Jok+OTwg9HER95aDI+Yp194hOfsHubm6JLPFN5dKrTs47NjGu0uHbflpaXbXO/Y7uHp/K8pbSO9m1xqmKn3UPb39tW+jE7bJ3Z7n5bo9i+vfTiNXv1rbt2dHQqo3gkuT+2zQONdsTLl24uqT4Du7fXsh/+7Ev2wXvvyVBWbVp0ffwjz9idB2tu9I6PjmSwNPJQ1a8zLbo8q9HCrjp3196785599c01+ye//Jt2d+PA9ppn9k9+6Su2vt/SSKtuD2RIj9poWnnpGkHefO551WXMrl1OG2A4kYNdd+zb7YqnTRnpTfW3+7tSiupn7OJEQR9LkTZlqDY2dtSvzmznpGt3t1syDGpPFKvkCJnkZV/ejWRnKmuOHH2EYyERtOoUToCcpXGN8NU3OQXBp7vE46npaesIR1ftzDE7JfEBvcAom3VLnABePUgbplirw3FR43l++kDSLVw4lYyKeCfSw1RIR3LMLyM3TgsbF93+rqX6F/2H1zQYMVMV1gj7jFb6mCE5xDjXujgZYyBnraxE6kHe35Bf1mTZVMbXxSW57lxxigrHYoGbqc2IwxTU4POh2rTGu5Iqod3VqF8j3lPS9W18ckrGJ43wRL4ziPu4CEPJomxD4cJHiZL5h2714M/6jzBRqvu0KxDD5tNyRT50E+H8Bl7Ko897BYsLHUJ4+mFGB6zp2S898YxB8PUh4Us7nNN9QMKf0vvuVQLBm/2io4M+wgI8TYDCmbYMPef0CUKv8gse7nMg3PMQTD79ufyg3/tnLRXKIBfCFKne/+br79qrr79tv/PtV+31tzftlVe37Vd//TXbPzmzlgjY2DnxtYNH7ap9qA7BtM6b73xoD0769v7DTXX6vv3uqx/a3/1nr9pf/QdvmPq6hFmVFyGsEQwKD5HtvQFRqfw+KuOKvwgLIxNpufdpBj3naQnHiOVxPHMRBwQOfoeXelhpTJ5H+UyGRYzVb1yRFlzgiF8uaI04N5765cibMV9foqEwzKyzMBxOU5w5LsehFujLIHSlAHry4o+Y05dy5/BX4icmJ3yhnQalwzMFER9bRHjBxzt0TN/tH+zbxAQL0xJqFU85yiZl3JI32JWi7tjs7KzjJR8jBPCyeM0UE50SQKDp7DHVQZpkwMQLdW9mCNlOzQhA5svGZewmGjMaeWkU4luzMVw9KR/hkCP89JNXbXaqrtHTwBpjbZupSGn19myy0bW97YeOX2bJxjS66jKsPOvaOC/d+qiz7+tDJSkWBuDUDc8tebequ+p9a33Lfumbb9o333rPPfaurs3DY/uNb71q7394YG/dbdpvvy6ZvrVr93davsmCg+U3NUodk3I60AivLYOrUBkqdp/J0J22VH8MssJ6LdWxbHV5jXVZz4ZGDSjHqmh9/iNPyNge2d7hlowyclTxXY1VxU/2NZJ74ar94R/5uC1VDuyLzy7YH/r8UzajUcYnP/aCnTZPZPBUgkaLly8t2vzsjOiQEepVbU8jol5lWgZfCoCdb2qL5ti0vbnVts3Tmp3KgA3UpoOxCTtqikfTC+pvfdEv/skwVcWrumiZmpzE8vvU9ilrP+L1SFaT3MJPXvTuicFVGS3kiR2B5O8ccaiw5LDO9F9DDhKHB0xIvoRDjcvUtQTKp5v9mTUiHGFxriIexEvRssrSEelL0S7Dkqf4cjTluTIs+j70kAa5lLXy5QVGb2fMUMiAMGJBGFG4vOvHNDqODMc1ydLIqGq0Pp4OYe7KARyTJWQTER+VxRjyWkdX7cs7gcwW8EL+mUZ4hJfVfzFQnPDRkDwGLeyK7Ujw/RUW9c+OymMk2sfIyZn0dsJ508V9fmGkAqhjDsgrnxI5w3lQPeOezRjccywdV9xTHq9qgBcaeGami7B4Jg46uA96ctpISx7Kjgv83ndUhvdH0ckvEPfxTL/7fkAcV09845c8SXek5RGeI020OWG0O2FMg8Nv7gPKf/aP/uDLbPvdWN+2h/c37P6DDQVX1VEb3mmO9vekrJFzBL1i22ubtizv4uRoz09f4PMOfA1ycemS7XTluR433SPlLW5e6uOtkW+98cDevbdj7314T0pyWspJHraQnknRSD7cSDAicUuK/PGsGwiNSkUl2PiAtkJhe1rqomfW3MYkyIxeePY4pYWtPtLSPReeg+OnTtKlY7yDxMUADDtGXn6KMgOgwwVUjZhoBC8mRh1RDc+cPcSkuVrRqbS82KqiFKy84NMFHlfi0MTITArPh/oYIHXm3Z096+wd+ZbmDopJLiwHiQ6qDdtpblv5tCKPumob3WOraHSxwMu9ali8NnCzEI23KBXii/jsnDuTMn36uY9oNKWRw+aaXbmyapPltj2zUrNPP7dqZ+1j1Uf8NHV2CU2qH9vaOdZfqlujkL29A98uzWgJYWadhOldphU4mNLbT3U9UdnjjXHb3dq0tsK7UjT9U9WhJYWjnlCRcuMDg1Upk7IMES/m9lECU3P2jW+/KdxjNjU7KQ+3ZHONeZ+iZHMP3idTRXj2Dcnf8c5u4htrP1IurP28pFHk8uKsbR207fb+QKMu5ZUB4ASR/tiCnUrxTszM2pNP3bTpmYZ3yBMpq8Ojrj3YOnTcT1y7assLl+zOvTU/l++9++L59Lwd7m5afWLW7q/vW+WU70nV7ZmPXbEHD/fsYKtvUxNj8rrlkFQmbXF2yi7Pz1jr+Ei0Ttv2vviA/pRC54XrTY2AlpYvyxCeWWNmXp23Z4821tROGs2Kj3w48f9P1n/Gyrpm+X3Y2qly1c7p5Jvz7XA7TE/omSFnhkMNx6QlyrAAS7JBGbBNCBBoCzA/yGhYMmDBBmR/sPXBgAMMiIZMiWKUhh5yyJme0NO5+96+9/Y9+ZydY+XatZN/v/We6hnZ77l1q3bVG55nPSv813rWs5697W3Or0YHGo75fXtvL8Oizl9tI5MV2nTKfa0ziFWEbVGaGKgrPLTBAAWMITFUd3J4iKekr6HyHSe9NT5Vxq6McRiq4BGSMS9DOI1aKSteFEV5US4oZL0wjbK7EOudZhiM32cxGAowqhMeV/ZeeBy0xUMFlGFB+uVvXpZhKDhtmrFT3JwjywXl9IOf0uCd0Sar0VeML/tcvesXyzsEW96+8OqRtxeCa7jYbW1cGH5Nmy5tj5mhPG3i2SmMWdzA66/53jvwA13hM1/SAHmxWP8IGIJ3Mb3InAbsLMPLAqgMw17PxXYf+p4eZhTBzSZ34cnj7iCGyKXJXCoVn8ef6an4eUQ7e4NRHLXbjPVMnPb6kbPCjEUWFHBxPP3IXbvzHeNC+5wvziIIXHPO8wytW29yyOce9CrX6km/azxtNFLSJDUZ/XPxuXTMKIyc4EDY3z/30iPOsKNkkIa8+8roGPeZfC/5fKlTJ4fP8S9fwAxoB51hKnkeLZdt8Tv1on/nxrI+S6rbT5onreSB4v3F7yBJiwY4OvlcddN/9b/6N69bSyiGGRfq0SlvQuPtmq55uqhcUqs18sJ+f5Aopmi0oRitvm2CkAz2GIEFuPI9DI2yK00hEHgq56AxtwFwS4JG1YnkIWjzg1ifr3DOOS43QgfCVWjh2lwH4/H/a7RkuonS933ym2MyOf68oUkheHGkwXtxvzRMXCMRJkd+/+cOz3WtjopRRKByKCaci+dOXtkskJxo2nbMwXwaxYdPO7H1/BBaTWV4ztRhqAJdBzHG4JStRs29+iMaiWKo4oUsRy9qEHQEsmtfjaETXiHjMoeyPS9dxsJlJfb60/HRoBtznXa8//JGtDsn6WVMDvtvFpho1Z17VzduxMqNm4zTdbSPd+PVlzZpw1V02n3eEQY+y9SVuUIhSFvTz8vOP9Kf03Yv9y3K9VYgYT87+FPn7g6LZ1NfSMGbbzRQhFMoQQydSg+UbdhJz+cCXjKkqoe9fvNGVqtwLE1vr9DO6XIr/k//l78bx2eiZ9E17ckJbb3RIkQ05h5mMVk5Q8M2OgP54jWcwZN1vB4X+apDn+0dxPBqLhaalahdDWK+1cxK4zXu+/Nf/mIqXj2mNordUkRPHz+N3//Wj+LX/tKvxWp1KpYWmtE5u4ranKh6FE3u0+92MmR1MbqKBYzRxUUv1jeWs1qITsMi323v7kSJMV1ZnAfN92NjY512FyFRBVxvVsGp4HnImKaiu0D4kwdP4l9+87sxO1enbRFLi8hj/5T2V/FyZmIIrc7UehiaC7wECBK3Xn4jfvzxp6lsre03h/E37Fov402oyGindRSf4XFOux+VAst1WUQVJZelbxiXttvXYxAuU2YwvIDQ3LMM+ovSzy8KUOEUpoPuWjPX/E0xboW0FMsdUplwjnxYJImcZ3/PABlFyTGu5rl6MII7K3LYeEsKKUOFHBrJwGNBv2AtYnlhMZWZyx+GgKbUv5xlyN33TGjKdhey6vXyirQWJKrwbGsZvp3IdsorH3M+J7+DJrTpz3SDRoJ72/bhMFp4k1PQ6hw56tOE2VIBinvwZqe8GjX0gQZ3CIDTmDhM3tc7238/F6G54u/Ua7zyeci2h+E/OyegkJZ6k5PIUHFoVDGwXJoeMd9LL3cySG+Y+43xAr3vLO2f5bcafLC40EIm8KphKkvSWRXmZ8/m1hpms719Z7hTRv3B+088oDn6pD7xeZP3gk55ah7ZFp4rHQuDZO99VPH+5w+/m+jnyb2K+/3/f19UmcH+IGC+sprR3/sP/+b1eaIcmAfil0Gstl6mHuM6cz4doWNYfgmjdXc9jEZFT+qMTg6NA3PtFArg9o11PLP5eLK1Fzsg3bNphV5hpcOzoBY0pES6vsR4lceg2PNoTZ/Fb/zil+L2umnFCBAopIQCt+aYTC0RrOqck4B4AZlxli9QK0hRhphycvcFIf1eZAUp+EMDLANxF/4UOU0GbFI+x3vJdBPmN83dcIBMIm00xt53SvTF+b4S4UlUnv/gyWkcHndAvEPOF+3BMM15vM2THETDH4V3ZajRvlTjBK/J+SARjCEJ4+ONMoLdO4xFGjocgeJg6EylV2AQ2DlQfBNBOT6bjfsouxmM1ms3mtEHhXtk36GFZZb4K3tvrH4VQDLfcq6rnwqh7bN5XhMPus9z9g8PotVqxDJjbK23Fgrb8E2pXEfhHdFHswZrcbC3nx5yU68mDRo+GQx9RNt2Do9jCYN1d20JlDpO3jFjMOeZOKfXxzhKewTxc1/+IAGRqFMBngFlzc414n//n/6dmJ1fBy2W4+BwDyPKmINsXceUm0IiWCUMt4zdql3Fb/7617NP6KYMUwkYGnhQ/+R3fi+WVpbxCkZ4OhWUDKiVfl/Tzlm8Xmsxuilcom3u1agv4Z2geMuzsVAvc59+fOv7P0Q71FMuPv/e21E3PMaYX6qs4TWzKRfwcsoVPdF+LOIp/eHv/zFKro/AOsYz0ADAhlGQT4ZDF+fX8FLxflE6VyJtaFKr8UwUS7lWgV/MDi0KAe8fnCZYunHjVjzea8cnj/a472x6pXPQx+QU17UpEU08WmtWQlroxbhBIxHuCGOzhTc3nq4mzVA98MQLD0cZRwEfHJ/QVkARRtTqNjWNvtk+MI8I+QRQYxja9Abv4RikYhaICDS4VvkyTFskSBWylXNjGK4LzvWzkuU4uWZKfjhXfhRIeMIMQSt/GKkwitOFLiKplRW9T/txAYDCD1FvKMvyDG1RqZt5p+JOXuc7FXPyHvR3Hi/nUPjNvwsvD/lNfVF854G6zXsq106JTOn989twMABM007aZnjRHY6lW5VnDl0cUF4qdBT36psaX8Gr5d5K3phnSy/BijQxUcMITUnawReGY2073Us6+M9qK+ohZddjlnN1GCSTz9XQC3aSxvw+xMvihzijDdLNPkjnMbw1m4vWpbm6t8juLUG/y+uLvIffGYZNejIGZeTCQzDquPp7gmUl1fvmM2kX6jINJk9iuJKXbE+xNMjvC3p6ff4tTb2Oe3Ba9izbg1F2vPREJxXyi2kOdD/P1wtMj52xV2e7mWomn/wX/9HfxD6cJ+NJHBctQnPQFbqPDjqfoYeQiAlBGNHxKxEZgqGimW/WUbYzsbf9PNZWEHxQ7xVu3HF3FL3ReXpfrokw1qyingPtlFTCNMAyN5cIlYLkd5Z4qdf47aIdP/fFt+L9d16PnMG5ghm03jD2YGha9GlsbR9kiEbkPcfA67n5Lw0VHT85aicRHIYsMMq7IcFarRarq8uJiA3JOaAaUU7JczTA09BAAR3j5t9/+CwePz/gPta0q0JohANGMvXZrSmML4+G7VTul2ZL6cJyr3P6N2WoDAFwHYx10TLOLRLh7wGGoYpysF7crEp5WkV4HTs7h3Fntc7vwzjB8zKxw8WatnPu8iwzp04uzIK6jDM8q3sbKzx/kIKpgpMZhoxRFSVWrSDMZ8NYajZgUhmaXqS3A2LFUC2A5BUq05IN08XZAMGsxvJ8Pdd2XSKUT48uYtQ/ieUlvKjOAd7DQlYt6GKgatzfrKsjlEkbY7HUWoiStESpus5LoTSUIUHkrT7ewRweyOtvvxkV2tTutkHdMCaCOA39/pP/+38ZzfV7MY3CGeDRjKfwEjH2r7x6L5bXlxFK+QavCvplwWUYegDjy+AQPgVnrlSPH/3gx7mFyO179/D8enFy2mHMpqKOh2q26xIe0L07txEyy+7MRI0x6DEeL7/+ZhycdDEco9yWv4lheOmlu9FqwOPQM1EqyrSOcVlfW46PfvwjvMp69Non8f67b8bWkyfR3dtOoYaNch4Jxoi940Po36ANosUCRc/hWR0Dcmq1Ju3Xk3eBdY3zSnF4cByd7lnc3lhLwX56Oo6fbtMHbqxBnJorDJD9vZBf+Xx2xjvyZBC+NHsdm1yrERKE/vThfgG06K9MruIxRG3Y8PDkOJWe4CLvSR9NwtDDMJpydo6SwNjr4Yu6qxpLFLlG12frdXsYbrKSvzxtkoJKUPWk4fRc+XKC2idKUmWnNk7gi35R6RqoU+mmIeK8yXNMFPGcVquVOmnSf981O4IaLrApeV0qUXhFJTgBmfkd7ybHmJzEgKgUaAteENcJhBFndBV8xn0FQF6vIVXfXach5LnQ4mq6FAtrm9FHR6iPWniDJ+1etAGS0/xuaS5D2BrcoXxP++Y5R2WfRpp/1qxMxU+zNYK4WNk3jZaheCMS9g8GSYOgp+jJ0tG+GHHw/Oy77Xfc+Jfb4jCenvOCJC/o5ThpdH2mcunvBV3SKEELz/F35659P09g6ryiIKGYJy7WwTHO/C7fmMKvfkq68ypKsxXeoMa5GLtxhoY1YpJdmhuJ8hzlAXIkz0nf5BOfx6g4XtLL+cY0WP+H/+XfVMsnkUScubiOVudkPqhJpWAGkRdZDcObmqIx6rdBmAghimKAEkf0E32qmGTAXho68V9xLxU2tjMuON8WF8VAQZ0IvxWuTcTQSCiwIlMH/ULUAlEqcyLrS7y35biJknV+x0oNRfcFQDBmhfvyPAfBxALrqU3cayitXHDP4t0QS8UBhRFrjVY83tpGCVgnTLpd4/VBOM7TrZ7GeB0edzHeVlQGlRtOcTSgl7SUWUYwlwVHr/E8DUFYRsTFjMZnzW6TrgpsGhUv4jsneGszUO2iFzdWF2Pr+bM4OjqKtZu3GJjL+MH953F6Xed5V7HZck1SA4M1yAEcTvM9qGJ4shevr60kc/cxTBmWNASDohI4ZAiTMXzr3m2EzjbybENHSaWpWED426ftXPMk5ZzzurbiBSM1hdcwNduIT553ENxhfPHd12LcP0omks4zc3gL9NG1K1cYlpxfYRzKJkUwrtJIZjTcpKKxvY7D6o2bOSfjpPmcno9KlN8s5/TffOtTjLRtvmCMixI8ZoHNMrZjaGLownnVBv1bv7GRAuUcTKePkemgKBCIBl7HWb8TZZ6tB/jm66/Aw3oTcmghmA14zj5dgcwNO0gREyTml9biRM+1VMOIY/Rpn+juivZbZsmJeVGv11Th0ydPHic9mijpJt6ThWAvcm4XLxhj1MOQzwIwDNsMLRVVdWGrqlGFXItelzGDUNcYzGm8GvlVmdFIuCVIg7ESjByNZuOzZyepaKWt4TiVuIbacjUqdwFQpdrEoFlJBFL73RkyBt/KG8m3agrGQyXt9bkjA9+VMcaG/w0ZyacNQIUZmfK2MtMGPPi9SstNMX2u1SP8zs+CKhMh0nvkEWb+Oa+tMrTWpHzgWHl4je1zTWC2gedbkWWkB6Xy5v8CN68R7ScPMWYehnETQCtDHIWSVcEVBsrPyrvPKJ5XKHef433820MHsgArepaOsS1Cj8CH3nsaQKc33RMIco2RCOk3xTWo8HyWRYtLlXpu268C3Tk4ioWl1QwJtttdvBd5Co/PsaIN6kG7IWAx89DIjB61PpE0tI1GtTQ6Kmu/ExhU4WfnOo0iqXttaRoN6IY7kDJR9Lcwsrbf4g+G5aTBhFa2WVpMQrXSw98mdPsZzfjbCjVmHguWKhWcDNpr+4qUfP9x5Jjw4j/BDw/MNjlHZlt8FePm/dB3PoPzfF5xWXH+pP2eqrHK5/DZ6yfbsCihRfIYY/C/+w/+Z9fnoDP3YTLDy7UzrqE5QwmKjrIzXJAP4rhEQShYNkamdOuEi5xrKVBj1o5jMMc0BNqAsBnAM9EAD0QpGA5Mt5nbaTBsuFaZ0Yr5Vj0zeJJpeG4D9JoFVxn0EcLg+xl/W2fu2rU3aQKvYw2Ff8O5MN12Hjo2Awj+VElVUKacksKnEtdd9lUyPAOjuiD3HJQ0xz1VYDWMjcxqew9P2nhxTfqqV8Tv5zk9CloCPdEdPa1kEoxEohuuc1I1aZVoAsNnWzB053ONGINoRWl1GG0+awO2UXRuuTCMH3/4LDY275rOFY93TzmjzNXXUb7qx8t3V3NtDg+OKZS1itMlkZfQ/80bpbhxYxOP8xgFeBZ3X3klfvDDH0YH42n/Wzznl770LspPesOgakjap5Jxu5jj/QM8Jto2RjhmGDMoOsP4mwXXuSrFpwfD2H32JH7tgzeiCWhojwErnHM+7GEEGT0I3YV/zhlz6SKwsXoDXMYYo4B5lpPXNYTM9VvOeSk4NdDiFd6YtHV+YJbxuDrr45mfxz/73oOYri0Jb7gHI2x7EZohAGaacZQ/MrQDj863Gplpt7zQTONUpb8rzWIe5Pnz54nIDX2kJ0B7vVZlID85h6QwrizUaC88PV2ODh78Jc90U0dDcyYFFGnVjKZePgZnLPJG8Q9U0AhjGcPiWrfh6XGct09TTkTPRitmeVa3j2LiWvvt2jyzPU1gSeU01uShVP2HQArocvsJoxLc5wiPz3D8oyfb+a7sKMAaKWVEOZTfLOaboq1S5Xsam/QfoOye7vcY33HSYGFhPpVvyi90n8w5tVrNNAYepnqrPAwJqbgydJV0mI7FxeU0bm66uLyynPJpf/g1lvBuO4NOdM264/5ltPcVOPKC80coX42+FjqVGp2rQB+9Kr1b56myjfaL/tgHx0lldgad9daNTNgHx3B/fz93E1C4YVXaKvhxiKUadEAZzmDgvKdlmSwfNlHWRkaw/NnHVKJ6T1znldaT9LMhR5WwrxoG/WzcS30oGHfMBTTz84uZWLS0vEQ/GGuMywnAScNXrVXj2dYWnoj64xoeGKUXJt+qA/VeNXQuCXCsNGLnY4wEMuGebya9KafmC1hk2jqJ9sPvTGRSnxmlMjGqgQyorwzb9zRy9SbjpbowtIZhk+/U2TxbI3CuDueZZk1quDPZwigU9/ZI/nlxcNvkA2XI7z3H/guO/Xvykrb209+KMYB0yiivpK0vLQnXT77zOs+X/yfP/vO/ZQheA0b7BZn+NvNbv/LBNzwB0tF5CADBaCNGKHI+I7M7+N2w4BkKX+9E19/DEFOVG8k03kyUVMztaBc1ckWY0cWuzcps1I2/gyY1NjVOa9XKUYXbnL+RcRQEr1Ukr0EJGjszc3wZSvPeKnG9Nytan09XQZ8Rh6Dyz/bb8eCwHzvdi3h20I/dE9D/yAwb0MEM3hPKKJmRv2W6K+7lhHt6O6BGa+I5QW4W1uCCtqA0DF9qVJ0f8NVoLYK+Swi67jL3pY8yhDQ7O0fgRGalKkxjNhVShJdnSMzJ6z6SK6POnZ3EfHkIox/FFkqoNDPPOaWYX56PfdD5g/0+fcUrAR0361VQP98fHAeizHlKJMx3OYz69TC+/oU3UUjjOGoP4+nOcfS57sH2XnTgMj1C5wpq5dl46fYNPFSL1FrdwrErlBx/ZNhBBFTBmGiQM4qF8DgeZ9cz8WT/NI76F3FjYxUlO4x235CwniOMraaQ4XiO6bwaLMMRkCyu+N4K52fyDULh3k5LKMvVWiknqqso8DWQa30OxQjHWcx0tVmL+YWVeILxHTMGKjXXQl1DaXRL1Kuzsbm2ED//1Q/iS++8HXsY0t/69b8Qd2+vonDn4vRkh/OuY3PzVpGdd3yCklCZlHKM9Q6cN1TxmIZf5xznZ+oovhnA1gwK1CQKQ6uGU6+uhnwv6i0WUBd1NOcQnuL8zOpjfFVO7dOTWJpvRoXnCxScD0shVxHQgwpAcBGF43zT8f4uhnUWmcALYgwu8H6VJTQK8mH6uAoaYUfuMjyEAuzQropzVjxTYXb8fKnAlV+Njah9MlEtGleGS3hyB6enBSqH5oaCx4xzv4ch5Hol1Vfu0+a4cF6RTSZ7FIpEr8V3Q31V+Xp8jtyisGgXQpt8VGOcyjy3Bk13MA7lZiNDkmuAIUNGW/s7CTys0t/CA7WNCB9MJBAojFY+A/pqqDSQGpsLFZZ2g2elB8q7itcwlUZlgIfJaHI/ebpQnhktovOOo/d0HLynBb5z11po6DyX95WPc1NSzrO/Kn6fXUnv/zKfo6co7RxrPaYEHoJnFL6hZq9bWl6OC4xHnTGtC8x6J3FzbSkOt5/FK3dvZRmtm6sLALXZWMTAqIA3N1fQfdNZ/WRuSiCO3sEAukSCp0Cr81hbaqVRMRLlXLLvzr86z2ompd5/Ey/eaMrVAHABWS+MtjglwW/9zin69jynPCBS6nB1s7ylxy0PZwjUoUjaFfwl7f3sD46BoMV36eTYmU15AR/4ykxgZR0e9N3fYHf4yUgSPMw1+T26YYxRltf1wvWYeVSCOHVQvvjscicBtfSfAE1lyGPqb/+7//a14Zxe3zIpIBEngrHUWRnXxr0YPNGIE6Z1CFy5GGHtQaV00nklGcMOyTBDOqDB0dgMQN56IU2QxaMHjxKd6Rrbced1XMEvwxnLVGxy4pDr0hbbYxoqo+QckyiPr3YPOygGFB3GzgyjdgcvBUXgegVrgplO7zM0lqL32RljwbjAdFZv0FT6IlwUic5FW5kJw2+zs9fRQfHoXajUDDfNgnTSm8qBG6HI6pxLP2HWRA18nxO19F1UnaFCvlce3asKPBsL8/X48MGzgB/jvc1SVlM/wpNoLaCsK1PxfKeNAV2NZzsnUV908h0GwPjYD3fHveSeXpPruS7dhrwUX3hlI86P9+IC4zIYM6B4cM/2jvBmz4pw0MgMn+moYurKKN5X72zG3ZsbUNnJf1CsFMH7Oz08wBDgyXL/BVBEN/edgpERvmu8nN/70ePYPR3HX/jym3HZ3WOc8RKhl5tVwhxx2huk8Z+ZA4VenDFWhtLmEjkOhuPoj6A/zGfm2cZaUYtwNCgYu1GpQmuTDGDoORifsRlP1+P/+Y+/iUfairffeituLdeTF1wPs7CAEpQfLotJa8GNqfUaHZWG81gmLfxX/+Xfjb/6V/8qRuQ0wznOkzl+Jhf0UVgZekFQTAqQv1dQJH//H/7D+I1f/8148vRZ1AEmzhXKjKZ2D/Ay6HQq49/93X8W/8pf/g0UW5G0ofI3KqF3eGulFRftfYwHRj15w1h/E8YrxT/65qfwhBmUjN/qSi7S/s53vx8NfrtpqPvWEvx0xrNU3KJf0bPh3QK17x+2aT9yop7nyKwx+FBkq4LRoxRwCvdErSL1OXj14Og0Q7UqWRWCSts+C9AuAX1Z0ZzxtB+GaNJT4+9UZP6DzBpCjZhrkfS+XOeX0Q4NGc/WGHrOQrkR1UYrPnr8CN5ejjlAx3JlOkbw1uOdLYcrnG2Zgf5l9McIXaHnrEEWjGlYsjoMdNI7yPkZnqOhUmfofRXho2K9YKJz+jJdxvACBqcYI4YZYGVWn0slAKH8nl4VL/vfNQzH9cW15xkWV4fJDwMUvnP3GS1Bd/g8aSefm6zgdTlVwT11vvSSS/CwWa7dXid52gaoC0Zc4/YwRcKAkAAe4XvlT9uhN2SCmwlBJkLZHiMWeT20N1+AvzIBpTuSfwFs8KTGWgPbxpNHddEOM4jn0mOr6ZVxj6xcRFuOT9GNrQUtUU6TJAhNuuHRAZxci1kDJEp/KJ5GKjOcaafy4jENiJP2Gm152u9tlwup8xy+M7TqMeFFae1vGjZffvbes9bQTGBhkxzHye+MnfflXhNeE3S4c4V87Vx54QlCm//t3/ob1060KpCiGweij/s6jYWvp3XD/e0VCyfd4VPYO8ad1htJ7wGmvJ4qx/rabYzeYRyfnCCUrpC/jOXVtfRiLsYYQVz29dXVnFx8+PQpSHo+9vYOcasXYmtnJxYRYO2oyqGJwuh23Pq7hpDM8RmUQGNX19ZRdhC5XspUbgfm9KSLgnUX3GK+we9kfAfSkE8V5C7TSciFZiuVpULhfFwuYoZIKgZ3AJbgelinGCPj5xkbhxImjRh2m68UoQOZY9HQCozrgJnZIiMpkeoTn5W4tb8b76Nkdwbd+BPaeWN6Pj6/zGCWhhisUfb9Jx8/iOUbL8XjvWNIrXlhAOZqueXF6xst7hLx8ePn0TeceDaIlfpsfPDWSyC4IxAuaIk2mhzTx8M7wrNrj1yXQTtlBLkINJMokb8V2FEftI3xMKT1hZdvxUYVwS4hQjBmzXG1hA2GzKyc89J8/P6HT+P48CS+9P5bUboaYGRQpjxzrPYxCaSKcWSMDTvoAbi3lR7YGCGQ7qaemzZfby7Ex58+ZRwXQGRt+GAcX3z/pXjnzTsI1yBa13jBtHh4NR17J4Oor2zGv/ij78TdO3fjpXu3YjjoAHgWMMSgbpj9fHQWw343x0mvwXCdWXgLGIiD59sg/Hp0QKFmZ1kzzoyxb/7x9+P4+Cj+u/+d38rQmXOFehVz0GNrZzfKNcaKcajOLwHIQLZXACBGVGFfWFxJL+C/+ae/G7/2F34VJV2Jb37zT+KtN9/ISuIjDNXaUiP29x5CWwwnilhlWoWu8syP7x9Gc+NuGuXe0U6sra/HzolImCec9+Le5kJcjjsJFK02MsbDdomBRVml54PH23CGwKDMOzyHl29FkpPjThrI9LwAXHoSslCv3wOQzeOZGQoTBfIl/xkWzkxElAGwI42q8Du9Bz5b7PVyNARIOMfZTI/LZBPnV8XmSzduxt6+xQHGsbaxiaFDzmizwMA5GaMkhkIFDxqz4djvVLIASNoIWyA3hTFNIPBCOaXHhIwbDjw9PUwjpRz57hg7n2Ny2EQRevibSVQmT7XbHRRbNb1yv3P+5Zw+argNn2ngNQTqBu+l4XZcatBCw2Xfjw0bMh6C73nGP6tg8DxlZ8Bnn+s1tmsSJvV3d1kWtBp52Tk8ihn0pqDR8/VcnRNSIzgALk43Bf5z774bvS7eHmM9R3tPXOiPoodw2beRkSzuv762Gm+9eiMs0msSiP0ZAgS9x3A8FT30pB69BkF+8XJ3G3ctpM9sn3ZSJ6nf+9BEkPWFz38OwLQUx0eHjG0xn3nAfQT4uaic8RIACGZmATXmFOiKpvF3XLjdmDE/NWGHQwDoPRKoQ0fnpidGTIOCWcp7KxcezlEaZnWJjDczHKyR01gZoscsJY9kwg68oWHL6xzD//Bv/U+vFUh3Al1cXIoTDE6ruRgng34St1qvxPPtLfQZ3shMObowxs3lBkajGvsH+3TGsEODAQOVITAZBuHhxfb1RQWFdZTPKcwwXZpNgfIeVZCTwSkZ1TCBSmP72ZO4hfCbIuuc0iWG8Ahvo9GYx9C44hyiwCBuTT2Hp+dE5BAlXQGF9nvtZKJNhEjCdRFU49YL9GlxyUSNUSLJnLyDiGasLWAknTOTGVTSVhFw4a18kwxO+5xkF9n495B2yaynIHeFYnIYGhC1XmDQLRcjk+qRfuG1WlR64/jx1nHswUS/cOs2ntIoHp4cxltvfSEePnrIKKDwL2fjpM9zUUb906NYWV6M1vQw1ptTKUA/fLQbB6PpaOAtfuWte9E93AGR306PdPdwEHsYFJGh3lhFWmFgBR4iZo24mXAaWYVd4ba+WwOardev4oN78zCcCyFBcIy3m+NZlUDTO8CIfOuTnTg86cQX3n4Fg3aWRsrEETPVGLhUQC6YLNfno1RrpjF78PBxrC61Yt31SHgMj7f24hqPacDJZxem4Ov+V+EVM/3KgJIqQn8cU+fDePu1e7G+voHhLMdnT3cxZpcI9xuxhuF3/ZRtl8Gd4zlHqOuNwhOydpvhB8d++8kWnuIgN3fMJAl6Y9zejDmP4+OTFILbd+7l3yLWU3hSZaSQlFA4hvmybuFskUXZbM7HKd6HIEMF7fzQD3/4aa5l+/IX3olm1aUH7RwTFVwuuOZdHlUQOx3X8WBwENCX10T153EyvIyO8zPwTEMkq2JAbi7h79GQ67l2hjFBoOLRkx3eUcjc6wivWIVCI+CzYr2Oz+hiwCeK1L5MlKvVOcozjBee+BxKrFI6j7feuI0xmsms1Pc+95X4+//gH6JE5uKVe5s5N/Xgs/sxX5uL1994Pcs+fffjx7G8tBILAJYmhvCTn/40nw1z0dYBRDQBwD8xPCpXaNcAIMorFhjY3X8eNzZvxc2b9+L73/0R4zsXx9AT/Zt94qI0zJ6valeBTcJS0lE9oicjqLSPidihdcHTRVZhjjGNsN96gzPThlq5H66IAMr5UMQkDbCKWqOQCUfIhAbLRe8mqXi9AFhv3E02NUoaa5Xy5Jn5/DnGU52A6de7rVZb6M1ebO0fZDg0vTqAlKBIr0aw4hYw6qAP4BnDzH/0J9+Js6u5jHDNY/QnkS29PAmRY4isli+H8cbLN+L9997JbOPBBe2BLrYps3wzDGQoDz6k3Wvz9Wi6lxx6TQJtHyN38MtCs4n+amdpKXWj9xDwnMI7jucphssQuREG9cbe/l7qTZdQZHV76KWO/+z+Z/S/oJVhVt+lTQNwUedlFZ0j9MLDhw+SBx0fweu0CW0zpcIowjt6UM1aMa56tBpHgad9Hw8xWqmPoR3fZ4j3P/5f/BvX1WoThW5hUgSUG7oDrXv+GP5yoluLKUOJqlSCKoG5GkioZ5UDkA5KZDA8iFZtEaR/FaNLBpSGYHNAvKJulP/4mM8wDgj+QuMGgebm8X4GEP10EMfDdlzQ8GF3JtZW17H4ezEtCgNpinYuQNF1iHWGZh7NjDJ+W7/EpcbQjWZBU9elyERBOqIxtUIEgAfFBiEZqFwnAvMYnXeCsQlBZUpRpIrXygplGqzydd8dE08WWo1UiqLSN157ldOKSVvTNEUGus8aBDgqHn38o3j7jTfwkErRgMnPj7dibeo0FhYWcisQU2CdmL8etUHzB1FqraZBnV9epa9nsXNa1DL7rS+9Fn2Q1+HJaTw7PI3OBQNcxhvtdeJeqRe/8vlXosdAbrULBfzJg0P0EMAAhW14rCbDgLy7zlWoRDTyMJOHgl/CYy1D1+vuOG4vTcedTReeOpe4jNHqMk5DkB7nqhBLi/FH3/0wFlY2YPAKCPQoevBAr8eYXZaj3Ljg+s3Y3zqKQ9Df2eUoNlHsb2EoZlB23/noI1BvI2ZR1M9Ac5dzU7GMgTGE9/z5MxjTLFOULowOR8U7b9/lM0INbRdbSzHqXWTyz+rKEgx7xviglNttjEcDA9+PeRTi+PQ4llGge6C9KZSBnsLaYhNFvJeGe3V9Fa+/nXXwBDUbaxuxv70dJkwa+0f9ZFFXlYfJFSfQ/gowdTlditUXAE66KThO8h8fH8MTeLpLS/Cic121/G1peR6ex9OD1iozgVkibIRasCPi7ba7qdSdlHc+TaDTPkdRQGujGIYCVUYn3T5KCG8CJlMRKKzyXRojvRVY7uAApQjdfIYKpMT9XYSuX33S6zKAU1ErYaTom6EivUlT8ltW+DhvxxdRmIhDerVmvBn5sFxa1ahN4MWp1GcN6aus5+IhY2z5qC+88VLAIfGTnz6OazzY1zC+tWu8AXhQnTkAwVbxpg+OMZ7w4mJD0OQc72X0AcblRjUBCn5bKqqToz1+H8fS/GJW2zmHF4eAuGMARA/Z7/PKRc18ZxHurPeHzGfLMe5mpV5cuPswPaf9M1PwO0raPdjm8bYtSXTY60cXZWlxBLMfJ2HMn40PtJXOGrdO95T7FqHWiRL2vLwXhHdc/c3vBSauddNwqZQFrUaC5NOfArYMdzqnaMEODVcCCQ1YtRRf+tx76Jel+J1/9vvRG3kf52gNYco7eKfXek1nADp4YKYelTiLr777au4D9vDZFvI+hZ6pJ3/WBG0cC3hN8p6gUrk8RAbUJbmkY2kBXbMU3//+D6ILPQwD6mMbdXEpD1omdVnqDHWFv0Kbcs36ojguAABllf+l94pEJJ3SKPO7dPFduZqmnz2MosWgzTzeO9yHy6bw6E4xWOW49fLLUVtYjme0z7nA9sFuvPfeezgZPcZoOsO2i4uLMQPfnNI/p6LcDf35k8cx9bf+xv8IV0i3vpPzUoNRL15DOV9ez8QWyPgQC3v75masr2KNQSDf/vb34p13P49QHMXOQTtKcwsIXi++9MEbKIK9dBNNFliFOE7waxTMNGvMXGSh1uXVDZAQxmeqh9Ep4d3MpLAdXdbje/cPIAC2EUY0FDkedqJVnY533nw5Pv7x9xIJKZTDqXoOaOUKwcYwnk014uComxlhImAHbXdnp2BKCGw2j7XWlkHpmwhYBeTRrC/E4yfbGcbK2CwDNGFOU+w9XHegu726ugqqPcr5PQW71ULR0U7T/Z283W5fx/pCLT758Y/j1r3XYqlZi8ZlJ260nMfpR3NxBaTxOJMebmysxeNHTzJjyJCj6K2PInCS/wwl86A/F0+3tkAgDDZoD9Um2IjS9Ch+7fMvR+V6EI3lGxj4y/QALqYZM2hwDeEUxh/+4AcY9ioKtBltxvTm7Xvx6Ok2TInXiYJE42Ul8VvrC1GVu/hbALK2scL9nL8rRefUjDNz9MxO24rluzB7cwOP4jE0KQM4QDczZ/HW67diFWG5f/9B7OPRNlHwdcBI//A4eiDCC5UsRrR8OQ3yxBhWyxkadmLVUJVbS5i220PBGtZdynJGnQzx3di4CS+dgo5RvHW3cZiJgz1ADMLvHJALjfdBsoKljfW1jNcPkHoXQC80KrG7i5DAW5YMc47g0eOHCHgJ73UF5HcYoz7eGcDC+c+D9ilI9Cw2VlYR0tmsaj6NB7mMp6vAq6A8ljBSW9tbGYvXeFhJod3pJyKs10WbVyl0GmSra7jzsPzkudbU63R60G8u0accd3pKX1Gwq7Tx+OA4Q6tbtLvJc67x1nso7ZWVlUSwKgT50/tLM5Wp8xFmjonK5dG2hgqBP4JuggEX30/rjQIkZvVo8ZSyKjrA6/a9W9ynUESiahGvXoGJQ8qRWaOXyIG0rpcb8fD+I4zkaVRaCzm/pYxNXQ4Y235moFYZP2XDUKIh5iEKRkWzuFBNg6xRdwdtQbDeF2qUsZ0OqzswxICBOuPtInUAM/d3/soEBn/b3d2Juy+9FI+3MWha/LlKLmg2M1XPyRJcTlkY4Xjp7u34+OMP4+233oytp5yPDqLLKHXAJ307OXG5Bu1BqapgHR/pavvMhnMRvsAkFT9HejsyHc9JcKWccY0vD9faGYlxPEwQcGz0TJRJMyxP4AHHznt4f5f36OkJxBgNrjHZCyAJrQQEghY9JReeC4gyDIbHPYXiN3t38iyXi1ThOZcSGAblJvAMVo/PuaaONnAW7eT/3J8epOHR6TChZw4aDvksWHT+V+/PeU3BVc7FQXj7Kl/Yb0FRAnToRgP8L+nnb56fNKLd2pJMYgHA6JHZhrmaIV28vsWFBDYaJPlTb6rlNM15P9vtOEg7Q5/ScoQ8c/sMyZe5l8Z16t/513/r2kH62s9/iQaUYnvrEIHup6Kw3tsrb7yJuzrM2OQWFvHOrVsxg0J5svsYtKkAYv1FAdcgUwZ1daEZv/K1D2Ieo7WDcJto0cZbevLJx7G4vBkfb3WysOtf/o2vxx/+7h/Eb/7GV+PTT7+Nl7AYP/zRo/j3/id/DTx3CLFEMKbeTsXv/elHsdtxHulm/IX3bsb/7T/757G0shh/+dfeiT/9zg/isF2N9245OY1ymVLJozRRfIu1crz92p1cYDzWI0BYahXnDE6ij5CWM1tpKj7+5Kdx49YdYwXx6eOtTCv/6gfvxyoG9vqsk2V/TAe9xDjsoliuGewfffypu67DeJc8vx931xYQ7oUMT7ox3yIG+RQvYuPGbRB7LR5A14/wtIagxNOj3fglaPSjnz7KjMRcsAe6WWqhQBHSnaNOpiObaGLo6BJA8MrtlXj3zkoszjfis63jKC+sAKSGCAjuNoz2CHS6dzyMo/YZhocm9AAO9N8UeL0sF/I64BsLrVgDkM1VLuPRVjf2Tl2xXwaA7MXCbK0IhyHcZ3haSCnMAk2PzuIv/eYvwDzd2Nl9lEkMY7zmubkrDB/tANH1QMmuQ/nwWx8FWph+woMiRZh5VmFCDvv0pYbilNFzrob2KAB6RcqpCNj5D5WB6bry/whPuRCUInkjF3vTMjfpk8un8do0cDnhzsu5t7lpwwggb4TAmL9Vv62v16w0UwH47EKgTXJz7aDoFjoglM4p4ZilQuCGtLFAkQqk4MX72GYVi0Kk0XKBaq5RVGhRDd7faxRmlYvPFFkbllXPZTUBDKLLQsoV0DXfYwW4diY9PKvqu3bNa/O5KhzuJd1sQ96P7/xbGnqeIep+/zTLfdUwOAcY81WA2qCHpw3AaDYMz45zB+glPNC7927HKWBqFoP52u113jWsGILeKObV8NDyeHwZzzDI16U6KPk0To+PkHe8Guc7MVBHAIhZiGhJrM54lIrPPbcM8wxQviqlBsbd7DnLW60ASGZnkE7oaoUT9/oSAFmyaWrqPDon+3gJa5ChjM7oFIqbvpp4co7RnaIfJhjoMXbxQgU+zpl9/Onj+Plf+AXA9J/G+5/7HONdju9897sxnmkkwi/NXGb4cw7+PuqO42SEXsGQp0JWafMuz/mOlOe4Tf72yHfG3LHIhAS+k3ekvVEZ2zjxQLxfkbgwBYAawn8umHdOqZF/9071IspBE3KczC5dbFVQ8heAz3JGetyU0izaBVO5Yc4uMmzCkMuFNLTygAvZe21AAWNlwor8rOE77bZjubWc4TY6DOiE/+jrHHwtwBascBr63OmbcXr8Aq25MgZQo8B1Tp8YWs3kpIy4QSf5kQsL3p9CxbUZu4IO3CANjd+byJMZ0sh/3a1ZeBYSxljigfdOYwNgdbi/z5iY9sV30GsZfvTenJRyn+uxAAIzZXifb7NcHDwnWJn6f/xH/951pWR5GqtSgyog5qf3n+XEXg2X05I2FmTduLESg9NjzqvFIQp1Y20953KaENUU0hrM+fsfPk70owt/cT6IGVD2nc3F+NobN+PNV+/hAtczNg41QSDnsXbr1fjH//i/RmhRpiCkv/hrv5xC8cmTg6g21+I3vvp2opN/8Dt/QMem4/RgJ+7cbkVPwYOAr9+9E27UV7fsE8SJ81GMpsrxrfv7cTjAi8KyowHi1Vc3Y/NWKdY356N/jGDhxZxhxP7eP/oHMX0xit/+i1+PsttTVGUKlD2MU50tI+ydePD4EcZxNTZv3o7//D//B/HWV7+Cl7iK2XdTu9n43kffi1WUzy3akinMKMwzkOLw5JA+Xsbp4DzaA5T52k3O/TSz8H71q1+AMcfxT//w+1FbvZv7GBlO4PJ0yS8wVi4jMOShN1Nn4H77i6/AyHiJ0OyTg7P45nc/jnfeei3++EcfZb28X/j8W7F7OogH20e5P5IT2FakXl9qwhyGyep8384QbR3P88OHB3HY4zmgPYv0Oo1gCNbFz25PsY7XEi5BQHgq9avYxGMrWxYLhi9X61ngcxbFrlExxCGSGvfO42DrIJVlzh3AyMalVSoKu2uZ0gNRmGDQzKbCQ53CKGQijAKDkHm+cXPnLDoI+QV/p4JQcdCvVOR8kQIC3aSd90/UrBFEgFUyeiCem8iN3411qOQVcFGbmWiJlpGKTK0eDEC6JjlwrucjsJ7v8/M8Xt5Lj0u+9O98Lr9PBNnn+Ww/+70v7yEo8XwPf/c75S0LgcIzevNgJ/o7zq1GXLSu9+G5vrzWdylhrcZ8BjSYzLXm3zOMAgrONkmrCkZFPljGcBkys4SRiuGc/m3evRtdFME0Mvr6zZUsEnyCZ93pm6Sil9qKs+tSPMQwTGHsOgcncbJznJVNQHwZ9k7ErzJ1PFDcLsaWPh7OOaVCx4szLKZmdM7IcTVRaBqA4zi3XNeFd+vOzOMe/Dm/EN2OBbRdeC+yt17kfJwct+HJ5cwqdi5DXtEL0xvqmoBFexwXk0P0aEXow/PpODS5aWUpps+6CaxnG2uxddBFBRWLnhP88JlBSIVv+Ezlm/xmX/hg+00N91y9FN9zPPge/JmfkycdA9os7e2j3oyH/GnY0GznJB/3dI5KnvG6vFZDeK33xW946MqFc3utFn3f3s3rNTIeri8zAagiGIBHbadhOulycux8NvLGd1a0WVvbjHqtlTTJEnb0z8/KRvIWzzDi1bT0GPKwtb2dkZsJGLIQtdElNxTVg6V7vOO1QiNBJF1P3h4AdDJhgs9VjLMJK6+//gbe7sc5NkMAjQlZb72JA3TKWG5sxE8++ijldXXBUKayyr14QC5Yp51j6KNMu3DdJL1s/7/7P/zr13P82IQBjg8wFBigN95+I5482+b9vXjw8GkmB4x08WFQQzOnIMMvffmD+MlPPkpkbOds+Om58WkMFg0rGbjlS1PIHVQrF9xYXYlVXj+9/zDOGDXTn1cX6jFon3Dvi/gb/+Z/P65A9s6f/OT5fnz/xz+K/95f/oUo9/f1NDMU9vTpExq/FB1j3D3R7lUi6D2rnGOsxqDMX/v8K1jzw+jDLx/vP43VtXvRPpmO8+tqdC778fzoSfzK59+JVQgzU6rGOf03lbmC0fsXv/+HMdJgIMBu7f7yK2/G/+ef/WEK0b/127+MkscYgWLOQTeuxTlkYJ7u0n6QyMbGUioRmfYKZnH+y0KZZkqqmLJoMAhcZes6qz0UfAcPMsthMaCGIq06P0d/ZsvQFKPfmL6M9157OdbwJHrjTrz9c1+Pb36yHd/69sfx8597P/4II1i56sXPvfMySO4yPvzp40S9xr7XQLRTZ20M1FS05jHWifYuUAKX8fDpDuZnBuWFMq9orYpdZ2+YtAIqdU1IuYQgpuJw4WM30ZyLOA3lpYIEgSsAQ2glJ08z0O39TlybtQY28hwVlwyr4lZBDDGmLcOwCK+/9/ASRVHufCzKNCwh5/qbaCvn50DrZrC66l5hScWv5PBS8FQIolyvkR8Mg6TShvccCxWDn61xaHsFOznv4HcY1ivGIBeBozSKBawXKMzCCBWhiSJEoWKZIPKJsvG+vvsc3+2nv0/662cPw0Mek/M8bKMT0WY4YklyTvIAvnazQQ2WxsZzJ+33WkNJVsHwWk2VdFFxesc0/nxQ+aVB4Xv7hPrKCIGVLfw3g4dSbS1EBZ4oXY/jRqsEYEPhcBf8YdAs94DuRhQeAfgEg5d4JrvohAH3814tQ2wouoGywBikUeKwz7ZNY+K7itQxzSQU+mIilwrRUmsqbjcjdT7vEr5aajVyjMwwNuNRg1UoVE5U0bhlPWNf59mOiejcNYPVCl4u30srddGExrPwe5tXtdmI61EH/q7F5ex87PfOJH7ymf9UuKJ6v9ObTZrz7oJ26SrPTCOjE56ajL3XO1/jSRoyDZJl4Eyp916eP7mfPGr/S2YlYuTlC7/3HPuidyti4Wyc28LoG7rU4PTRPSfHhzkfayUTs7U7nXaOg/ezNNSU9+V+bglzhVwKdvT05VsNueOxpN4ElBjydW7d4tbKp7J/yv3kWWnnu/TM9nOtgMIIgp5da6GVwCT3JeN5hrXlMT1yrzU7mw9JJzMxlRe/17uUJvKk0wRZmolz5Ber8+T6Oq7VWPlsx3YaA5pLMvTAoYdAfOr//L/+969HMJ7pq7oXHTqgpZxz/mSqggJ8BtKCIfEIhodtDIvufzu+8pWvxHe+851ouM6Eo9lqxtOdvahVmvG5999EYGgAzPfZT57h+1ajgUv+1sv3cE2dGKajCMIcrvsJ6IivUlm5BsR6WXvH3bjiPvsMkuEpp+TdEsGXC4ovGCgjwMbSIQFIHPeYTmk07GAdxF+UewKPQkwV0/0HD2hrNVZBcO4Ku4SnYZdb9bl45e4m3h/tv/8kThnkj54+i87QkjYQftSO3/jK61G/btOHUjJHpd7MSWQL8mYa/vpmGjqGOxaXl2J1aQF3/RgEL0rgWzSA2w84ob57cAiNFjEqrpY3KQOPBxqaFQb7YnThWxgiNJi1Urx5Dy8S+ikMT/cO45d+87fi2z/6JD78+HF86QtfiR/dvw9T9OMO6LOFgWnwau9vQ08Q1tUs3l0vVjbWYg+U1u/gGW/ejQeAgQH3v/vKy1ECvf7k0ycYFdowehbv3F6OG7WpcJ8nE1l2jgfRv0AxIk+bNxbi4GA7GbE8yxccRbUEkCOe2VK1FY8/uY8yKuYgNFQmljjPooAa+nK+vFD+ekUIB/TJFHqud/8ulwjA3ynEXuPC4zLCcgjKs2yXhyEXtZ1ZYTK4CiSNGIfZcrPwiZlYGi89NuP0Kp7iWeKowhtKw8YzOpa+4XoFw/DHRNG4063ayGsUYpGpx5VueIoQ7dQQ8VHBS0Wn4cl7F4ka9sGXYQ3pIF1UqioKr+nzPdiCkS8mueWRHl6510sHry2WWBRepO06OEVmULCQJrPbBECYWzyqIoFgMufmc+yztC0jf6kOAQZGTaZLNfhyLmrQZhHvpo68qFyqeM/TM+M0Hu4qvMuYndm+/ij2ADnVpXXGvoSstlGMZ3Gmx4MxUt5AabRZ8ODiemgNj5ThYWliaNYF9oav3WpGL1slNQCwCG7Puf86KBqERMvpEJ1X6dmXIntsnMbaMZKvpEcqOwydnpOI39Ciawg15M6ND3mexbFdFmNWnIk0/bOLeH7YoUNGdQTaLzxXxwp+zAW4vJxf5gdoIVAovOCJsfK69I65VgBqdMDr/U3eTi/N+p8TEMRvnuf51mKdAyDKB7bfQ8OSY8WwWV3daiRX59c5D5pJPYNRJsO5KN/1YJ2e1VTUf3qgQ0CBa+PQRdwn19dxTs51AvCsh1plHN1lvIaeMaPQcGyrzhiiX61NmaXznO+ky9IOJlNIsl/XjKf6U55OI/3icO2u8mvqu1LiurLs0wseFJAqOC4X0nim14Qs7h3s555zlvyy/cqyNJHHU36gofTweWVoJ7jxmDx76v/4v/nbsNMMrvlSTsLVuMEAgsyCoi9QWH/0+9+Nd966F7NXnajSgWa1iZt9kjFU3VobJ2pOYZ4qxRK9vrWKohwdxrBxI/7e7xkChOFAyZU5hD8HD3pAGq8VbTjYokIRtZPH9+9/Gvfu3syipaPhONdlObeiApnRlZ0FEV/houPm//Xf+lUEBxQ4O44RCP93v/ltvKDL6F6AvJqrPDNQdgcxj7chQnjl1m0M31QsV7Hy49NMoe4ZL0eJmXE0RHnVVzcR9Oucv1ng+rUGXtLhTpQbq5kg0OF7mh/leoW2iLZnaXuR6fOTjz6J1zAEVe4lIx0dH+cCRrdnce2OE++jC4zA8JT+I8x6Yjlxq0LBMEAZ6+WtrSzTpDHGGmHnPg8P2vHaa6/xHBdtYzCcM4FmXRg2y2hBQ2saOtmpgnAy2MXNpn07XzcP48Nd+j1xMEJAYNAmRmpzdSNODo9pC0LPmPePd3MbDre4+P6HH4Pc6lGa7saNGzfwZi5i//AEITG9fCYWaOP+8X4c4plbBPnW2kp0jw6joTFjrBRIx1hhNFTj31MIgwsmR7RB7zOFglZdXk1DW9dTTadCsj+eL6oyTGB4xXvJZxlLh4EVAJnbw3N9juvBrO6digXgpVJU0afim9NQgiYNZYu6+cO/LatjeEqh8TcX9fp85yc9p1hsiefBy8NrLILsb97XZ6ch4l3E7vkiWI217VX4NMQa4QlNVF5e6z5ULgFxHbYT7Wa1uXBcpGoK8cSjmzzbEFAPWcIGZf+v+NslIsU2EIVS8XkexXNpJ0oDDcKzUaw87wqDo8FCFWUFjpUW3tglvMP58ukZANYqFtcz1Ti2jdiiOuMzBJ0fMW4uHXGxreu1suQS7dDQoIIYR5AxhgF1DQsgF9w3078xHO4/5p5gTiGoDwQoUBha8jwa1gSQaLztu+22PakjGEvT+wW6fraPE+PhOEkZFWWRrq7BkscqgAKTTQpDkcsAStU46eEp7h9me+Q1x9LnSDL5JOdSeKZzlBY3MKPT51n31PP8bJscF1/1+Wbs7u7mdwI5z7FNzh3LU5bm0jt0yiQ9IGihDHu+oMX7aeTsi56MZb/WN9BbtM/xFFzNTRcV1E0cMWRnIocgQZ1myEzeSn1M+3u9Pn13GQ66jM9feP/9NEDOSbm90FB+4Frljh+0e0mvC/g3vSPuId9ZhMEQ4eXUFfrTnAL4Eu9ffeJnPVuNIsybetu+WpbPyJJjs7K0jE5ohoWtNYhm5KJWCtAhrzMue9zXxKTLKWhFuzY28SaRZxONdF4Odg6SLtLZd/s39e//O//qdWvlRmyf9OIQhnxpcxXG3Is3QdpuPz7sMYjnuKzoO2vxlRn0cslKD7r8eDcIudlWVjhoVkEcU43ooNiuME6f/PQx39fjbKYJ4bGySGVOnjNArlUw7GGacrrjcgzH+vo6g1uK5flKVCBwDSIuIVDX1+fRGQ2ii2X/0U8e0clquJ+MSGZzfTG+eKtBJ/sxP79COwNPcZxzQblRIEbFkiA8BQ9kLpVmd3QcL7/xcmxvH8Tzrb1YxCuyJiLkjSm1COM5hZwrhnMoNBFyCxSxvb2PMcDAztWyuKmT+53hfrQYoO7gAuFzDQfMA6OZoipilyEZ12R662KJGhooBjO3RI4mLTSbZegKiuqaMn4Ra5vrmQbsAm0V0ywMf4LSP4PJrTnXXFvC00QGBSAq5RQ+J/iTjHgy01yrJ2o6sTUfZ1Pxl6Ich/ttaGU4VZQkkr9Mr3jW/a2co2JcsL1x/8mT2LhxK27VruPpsy0EoRmXPAdcIoujklT4ehIYD8aljoLbefQ8Exg8ZEKfabtkOIXZdxl+iOLTaMiEidTGKgsVg+f5XdERda3CWfxdKH5TtDVEzhX4ve96UxoLD5MvpEeGx/hNA+K2OLqJKi93Y7a6h3xRHNMpgCZUqGwmi0ozDMV9XNrhPM2k7eo026K3Y6uKp+rdYUChtc+YHAq/wuztNGqTitsTWphgoXKzuooT5857nnSQrRlRuu0q5sr0HH2XPiY1pKLQY6TfdYBQImMaMzGu9k0a+fUswutcU6msARFYcZ8XRqVJv+ergAaUTvE8jTf8Yhvn6nGEXF+juFoIRO+4HeelclgU2LE/Aym7jtHD+RTBqFEMaT0EsBjuw1qlDFjQt1ytveB3LrhyNuw6SiYW8N01ukVz7xKSJCqHGiFpywdpZTJ1Ki34Q3XxM6PGeGs0zVazHVgG6Cxyp898b2jPrT9c2NtHtk8AJXpkBV3/zHtwPK1OYShS0iUoQMdlxYoL2sg/r/FcZcQ2Xc4VdQ1V7rmeEHraLtuSNUs5r4zs+tl5UpfWmGyTMgA/pIzYJwzqFMDXJI6r63HO91u02Xkjn+n6NlPADwCMc+Vq8jUXFMocnhBQWpBY/vVvEzLmm9W4DSDtHh/Fy3dvxbMnz/muyKJ2fsww5oS3DEcOaJceZQMPb2d/N/YBn0vrBXhTjq2JuYan5vUWYm63TzJ0bnJY11Jf6uPwvtAGPtQbbuHVSS+BgN4unWUUMfr089S1shgms3pNYxcsSgt5WL6Pa9cvdnKecm9vrxjrGxvL39jeP4I5cWVRDMPjvfjrv/H13Nrj0ZP78Rd/5efinXffiA/vP4za2s34/R/8GMu+GH/pV38uLlC4//yjp7F8406sNKbixkuvwxigaJTgO+98Mf7kB5/G9PwSxO7lXNFMuYWg6E1cRh0j0EQI/q3f/rX4lXfuxnt3N+MXv/TFeG21Hp+/tx6LtHdzbTX+0R/gMZ1b2bgbX3nnlXhlcy1evXcv3n15Mz630Yxfeu+tWFtYiWa9SRtcqDgXv//hk/joeTu2jjsYrU4sNUux3ihFUw8PYXjOwLpWZAfjwwjlduBtDIHlVAYIsxk85ygr15MNh+cgmi6uNKgZRTx3dhWri6ux2+7HgJtdT1Xi3bsvxTGoLSe6VVAYR8NSCsvBfhcjd4TH1ELzgkgGZ/HSynrcW8FA9k+zXNERrvnNm7fi4OgkZurlqC21Yh8v97IEpQAHF6k3QVpmK+K5la1+ADNUQFEiZ9cPydi52zLMYJggs4GuL2LgYlKVHR6Xdb+6PVf6WwQYhuIcFZ8TuG6NcNS/ihNelzMN3PbL+Oz+Vty+9Sqj5R5a0AZFY1Xq/hCl2h6BuC5Q/gAJPILB8AJP1e33rf8WcXzayxTp3IoGNjbrLktlyXS0x6wnS1mNADcneFYjjF0fg/Xjzz6LZRCmtDzHUKTnggAUC2npHYLlkgdTsBkqPoNCGYczBKJDn06h72l/lPMUW+1BPD9qx34H1NlaQMEIuEpRR7EoRFbj5kHwRAmwMUKQDJ2ZbTfMyJThXJWUylvoUqVN6COeWaBsF4jToKwYoBHNKtzGVRROxsnFpCZIqGAN1zm/6yL1TM/lNt5HBWEI1Uw6dbXI3nboMVhFxKhAMU+jp0ZbVMzcX0VjrTYVgchYZWHlmdy7DRr73FQONAe9xjP5zMBkwWnaY/iZkc6Q4hz0m2IsZgyD8TzTks8Zz6srgB60OYPQs9D9wmQnCHMOeGTwYkFFDo/1UbCbt+5gEOCvzoDvMPIaQJTSNX0W1cuLaPGcR3O+2pRnYwpjlFYFxezGn+oFAZAGL4EG9zOK4N8CQ3qvLUrQIrHqPF9jrTFxKKSTc0HOUdpvgaBy4TpS6aj3NYUBHkEnTk4PSrDs3Ci/pBGqNTDuDI0huNwqhfeyBl2Kca5zVNbMnEXPnfTaOa7KvMo4FTKWzt0kHCsX0OqpqPCttmJ+gMskstQd/TIrz7WEbgwqmL++GsLvnfRwBa3O1WHCc+5bD21ndx/1McowqEbJXds1CHkPwJYhdz2ZsengybNTsbqynAkjy+jGMbIxj+c/Y4o84+EUh4RyGQZoI9tuPoPtzjlH7uBSp9Nj9BI8ZchXzul1T+L06JS+lzO867vgqIohvdIhoS/yZxZF5v4CNtcGJu/Q7tT/eNemObhrRmY08q1ZtFmSiWt8taFVCb6X3223PDHz21//3De+/PZLUe5ux7/2y5+Pl5dAUFMYLhQbmjwefvYxCq4XL732Wvzdf/hPUegzsb+3E+/fqMf04CCWsI616XG0pkGhZ/1U1hLwH/zd/yz+9b/4lbgzfRJ3bm/E1rNdPBGQMQijUlOBjuPB/Y/j3dfuZPUHr5Mog5ODWKzDLJUrOjMTjflWtPCwViqX8dbN5ezIXoaw9Mawyv0Oysm1KQgWHsI+buYQSi+vr0a95M6bhs3O4snRceyhHA9RZrmNCsTaOTrAOIEURbopxIwZf6sEUu9A6FsbN+LRp58l4Z9e1nK918bqSrTK13G3OR2vNiK6CLTbK1zhPp8bAkGR5FYdIMzHz0BfpRZobxTv4cVUqngDnNuFDtf1anQZxDpM1RXJwvizlbncSsO4ruEfFavMUBKtpkKRcaajgzE+OWznVgZZmgd30HI9xqzRVHh6GF7oPTvjVhqiPdQTnXavJxV9CwEy5OW8SVaRRrkddzDMKLouRsJYdxlPw+oOLmQ107Hd0xCCnHnJkHowOT9EH1zNb1kfK6i7uNVMJ+lsmMDCs8bxdf8UVBWyTOoaD9ePmfr74c5RbHUHcXQxG5/tHMYuxtv9g8q033CrCx29LpNSUBiGQjR6GmCIFlsYplO8kwG0uUDJWst/PFOO4z60qdRjr92JXQzRHkDjAO+yB9J2ScHeSS/2T6AjwuweY8f0VQMrYMmQCH2S7H0nfAEhHYRIw+sEukbLw/Cfhwovk1JUkLRWJZtZZfB1sRV8geo1wo6rKFIjpyLQw7JquAhTVM8j8vA8j8KzKJ6rQvaz33lP372vPOrf/jaZE8h5Gt4zyQSeMyw3gpZ6V9PIuTLmmMnzhlL1I5QBVAM9EOCpqjH0gBu3ijedRg9f5cxjoC/eOgasDHg1A9BFqSo6C0dr7s3ENOHqfNDnGXgZjiLvLu69ODdrkDahkO2l82sq6ET+3gUDYdu9hzsXXwra7LP0kLYo8a7Gje96PoOBOmKcVYk1dJAhMDcMNSICC6WHZckkE75UokY+TJN3faQl3QyrWbLLyh2G5NNgQR8X9LZqrZxTcmy9TqW+vrIah4AVDZJtcFyVfcdVAzmJQDkHpEI+PsU74rPnew/f9SYcL6MItkNvwpCY3+l9OYZ+NsJjZQrXJDKE0KUALC4cdowdd+dIvcbaltbeNIHlJuBvwDmugdKImdourzV4PlxJW4u1WSW38IF3nQMsY0w6eFPWlzw5bcfGxgbtLyIdgmEXwTudYNjOBA5LdTl+OVbyk7oBOe+gTyyIridqUpS/+5sFe03iks7KjDrEd/vpudLG/jil4ZgIgg1Lpkf9f/2f/4+vW8vz0Viajx99+GG88tI9LPBVbkp3guV/3h5H77oaD548yxX+roO5wBp/4b134gt4YcPuUcxDaNf6XMyuxt/5f/+/4qVXbsfXvvr5OO+gdPjt4hyrfDkT3/7ofnz27Gn86td/EUTFM0DWjCa/g9JBWh9++FH83M99NRnfAYKFs+EO+h/94R/F5z//XtxaqmB5+5ntZmFaPcM/+da3ozW/EJ97/33Qx9kLVK5rfhGPdvYh6EH8xV/9pczumzY0Qh8sN3OFEfjWn/xx/JXf/Is5yKgJBFglgWHDg/jmH38nvvgFjPid9Wgf7aAgYfYxUoo38Iff+U7MVGbjy1/9AHpdFovhQDt6DQ/uP4hDmGQ4ukR5q1gMBczGu2+/HjUe0GjOxhDvygWVKpLUTgymc1kiPfuQ4aIceDPY9JwQNujCV9CmmADmklTczgmIQl2noEF3stdFktZwE3HKZAqaqEmhvvPSywjaPmMwRzs6Gb7MsKmhPZ7l43y3XJXzYc6j+R36judqdHiw12AkMxTHy6yhIQiJ5maIxrReBSSro6hE6YHK4xTwYM00RVjEaTjw4PQ4HuENDekc5g1acD8M/0qzHm+vLjGWhn5no+2idK7RSzEFvY7QmIxC1wsFjKI4tg38foRycK8z0dk52soQtgbPCfHMOqKhCo98UoTRZhibCu0usvYcr6kcu+k0xvbX+oAKk9VV9KhEwROl4z1Fhwqq6xkVLmlvCE8edmGyR4aRXoytCsb9mFxHVqJdrr0yU/XJzt7PUvyd59D4TNqqUTJ5wXCxfUjW4b6+u95Gz8w2qfRtu37L+TkABjDVvxonn7nOasElDHhGjoverPfXE0/jgUtmpETvxj4WvIaRQwF6fxOOZuCnKcCExl4wsg6Ic6wN+Vnzz0MwVMGwKN/WKy08Q/rvj8ihDdewC4As8qqidzv9WqmGxWN8uK+oSC/OajUl+D7LOOFZJa/LV7Txemw1B/uNRwbat85ePsJnew8O+TJDe/THwq/WaDQT0jaY1CEd1AszF8OUQdcJ7e/uZJSHR8Wly3WQPXlN8Oncc26lhIJXHKxIr+wbph/SR5e3WBFf76XwGvGylpejgwEo6p1i+jXw8KthQ9cdGQHZWFvk+cp0oTtqGMozgEUqfTrhmMoTuW4L2uWiep5tKToP54Bmp+mPQGDUjc+/+UaMDvbj5c0NxieDqhgMeK9SS4/cYr5jPVHam+nseJtm7h6Z+ACNZi0EwGefLz9r4AzTGfpeW1tL3nZuNsOMtK3Y5uVFQgzfKxuGKuUbeWoZwznJilWryV/O/Qv6nBOrVetxBFj1Ge4g4fg6huoJ+zn1e//J377WFWvMz6frXiDfi/g7//CfxEUZKwo6HzFQUAAhQNHwrnX0YgUFTZfSopXs9Y8yNGfFBQfdbCqR2PXlIBFXe4D1N43c1HUE2KKRDpodnQxIcdg4DBnfTVKWTY8V8bp9epZX4bl9lJCMY+imxnNyvuiFksg4P4fsmpUBUEQaVd13V/A7yZ8onUEzdOckspyn4jdLaBaU7qJiK1OPTduGmXWSvd5Wmu0G4IPupnx3GKBKWGj3DBRnhlFvaMFf542mMw1fWvUGbUh1AdJzrmwmvv6LX+MGGBE8WOfoVHomqLiGQTTioXeVaHwOw8H9jDXT7GQUx+3kZIzCwbWHjhAyjZkC6RhphEQu0teSQs7NVCxHBFOeQ4OXb9+Oxw8+C6sq+JtCZHy9MJKGkXgeiq5Vlh4oBiUXdK2AYtaizziYSJIr46GjaM/xTuXN2Kq0VbITlOjwTnG/Et6LiS8K8kwJ4wp1nh738XguY2t/L5NK5vGiXr19M6bxkExHHgwt8gkjwj8u2DZsZWkaPRfvfwgYMeSAjGM4RYF4GLZSfoYmnKV2TOVbGCi/H2f7LjKBQgMs54k6QXwqRsyqo1Dhb8cEHZZ9NwRlwoBjO0mk0KjIGN5TOqmgfIa8oqJOo8uYOYmfqbrwm0ZCmTL7UQPud9eM5YnLNZApx04vx7mlyXyHXkNWmlBWGd+cH+MhKUcoFxso6yjkPk8FYycyQWXkYtsZbAFI2AHmP2XGeo0mbaRhgp6OtXNJ8s2EXtLJvnk/F8IqU85VyHMmm5QYF2mlArI9fs6lBsiCitIxsg32QcOsp21DYeekzxD6+jxD3YbTXcjsWkjDsXUUZ38wiiG0kt6eb9kn+y+wxb9gvDFyXK/nJZu48NhtPmyJz/ZwnKTLLOPpeKj0BXK5xIJr9QDH8JmH26cY8RHECi7mpopKI64Nci6pWKISsc9zzMxzl11p08PrMAOuPF3LuS139VaG5X1BhFX+raBiAsPQeZ9ZSyw5t0c/ACs9wIs1DdWHGY2wMwDlZK4kKv/jZrkFB8/TSOeWIfSRM1IPpxfLeTWXKL36cnQODqNBf2vQ8RhHpMz9xng+Rlac6jDqhcrMkKFtrLfms7q+u6pfMA62RV7V+5MX5CuYPw2nMu/fE5lSRjXIjqXfe62fnasCx8bG+ma0AKIWrrZDJ8dH6E1zHIo5XpOZlFfBHJflfb3e+/jd1H/6H/8H127D8Af/4g9Be/U4hiG6EMGtDKx+fI1hcaLQUIcNUuBcf+TASyBj4+bqGwt2fccc9JxG+BUk514uFSAGyWKlxketBGGopNc3lAOzI6wqg3T3Uqm5NmWUn2WwZOIXA+6QTF1XQFBa/ItYzPVYxwWzKfEMWjInJ6tsUyG5noNzE5lxbw1axlUxdpNJ+zSICIqewDkEa9VB2gpnDgxUo29dBrh6pasq0oC4MFZRIkcmlshF3DwNB4dbUVhPb3trO+pz1aigpOcxtlZYTwHHG9s9PADZgL7oW48+q7hurTRBFiJqld8IpkMQ6dMIj892agzcrkAG9vnnGafX2BqqAY1iwEWzhjhFWSqaCfO4tsGSMaubZvwNogKNch0NffHeKgfPd76hCGkU8wIiyokWsrKDSQ2mNp9dgvLhDahIWyoZ65bujpPeot6PRWRVDN7fNorO3QONVmX7ZkvTWRroaHgVbWgwchx41OWgGzeWFjIZ4PVX76RHCuqJR4cncQxjycDOe0wjcDeXV3KPJTMPXRPmXlzyn89zXEW+GXJAKO2DvCY9JgCpzNh0UTy3bmzym8kHCjDX0WcNBtREaVYybO01puoWglgYBNGwt/LlnIm/SUeN2CSL0dX/yo8ZtXq6/p5CWC/FfB3lz5g5L+HuzVt7h/QDhfMiI0uhVWEo0Fm6By0vq3k4LBLM+UszZ1NG6bty4LWCggpyrVdqKA7clYkBVxp3PhfyBciCf/UeNRh2xPZN6OS9bKshPtPpC6q5jtIwjkpFr8ykAIWQtjHU1tt0zBeRA41Ma2E+Pa+8J/eGxbJPXUOFXDUL76eXB8DQszK8rhZ1zV+RvAQfnRdh2hG8oT6yQHZKGzdzlPKjhjtBk4BhkvxT7Kvl/S3dNjofJOKcg5aCDiMBGc2gvfbXtO+u1dPhGedZPEc9p9z20VsVgKn8LY+NehgL7tWGP9dWFqOGPFS4hx6TcqBBtAhss4VSli/gU7MXrWxjrb1e+yiW5xu6efEZtDjuDjB6g7i7thkrevwo9gFj5UALnjXWtkc6yh/yo6BDHTkBRu48rQyIwFxfZeRjbWUp54uQLMCRC3379MXajo2oN01YcxcHA8FGCbgf/dX7e7B7lOPvnLe8ok72MBlML8jvkjeghfzjJsDyvLxvhCuBGW3TG7QslUDT5LLN9fUEbrnDPHJlFMrnWP3k+Pg076knptx6b/lMYzz1i7/wteR9v0zlzS8OrAwpISTMRLi8ob+bIqkxcALb7/LF9+cwjtem0uPdmGyG5yYCDrNbnFUG93nymGEUP4sUNFbeXyvtfIyN9V4+y+sTIcG8tsnz/NvPGaaBUfOetpz2TM6fCLDneJ8JgT1fN1Md5loCLkol6jyMawocbMMuxsydlBaBXs0UaMPDCVENvWEQ0UwOJH1ZWl7Lmm6GOBZhBJGqz3fNAVTCQJdRwrRThh/CuPwzkcIFlc4VvvPqSyCvNjTWszLubghID8u+67lMp4ttf6QBpjLf3YzQcGAxgQodYb4cRzy3XJPGd/q9MxjDGV1tfvObo/1dWoCikJnRYF5je6WTdJT+zm/lZ/qo0jFV/xoGWppfKsIT0C+3ouHd89Nyc77C78sx8rA/Mqb15qTD1vFh7EPjnjpyGh4wU0xDOHJynj5hrA0B3+E5js1Pnj+PLuNgqFVkrld0yfXvvvJyTNPmKvyTqbWOFbQ2g8lnGv7JUDE8ZVtyTod2QTj6rorF8HFtcbzwjriHgiSPy4eZ6su99SCc8xGgaaikk7/7IA2O95J+6WlAB5VI8SzBnYjfvhY8rmJ2+YhtKGht1ELeRwnSNgVTcFc8R6WkN6LyYjyxvu4U7RwYrJrtGQEMVWrKl1EGx8b2FWWsuB9t0QCYfFKEl1UEPqXwPpSPPPhtEvmwXT+TG/kJOhVyVRgy/uN+0ASDpXFU3jw3+YDDTFTbZv3GpaX5NF4uQjWsLy+cHJ1mbUVHTB54771X4unTZ7StFg+fPIwbt1b4fTk++fh+3Ltzr2ij7ZC1VYQ82wXXAqUEKUk1D8aUlyFKx8f+SmiVp22ULx1Pa0kKCDLakpcxgrwqAi2eozy4h9kcQM15XZ+j7Gn0pa/rtpxWnpIm0PIcAOhGpEYRVNgaQaNDHircIhmlSLxhYHJNXXW+GXsnR3xXjf12L7oCFERG41fnvNcw9tLU/tl/l/7IxwWAQXrlHc6z575bL/KSew9pX4bkoU+OpWPtuYyhWZl6dRkehSfMXjXMZ/8916iV7XNOr7G4HE92dxljjbtro85zntOlKj/TEbxLw+R3niePSHNpnTtl8G4lFr0kTs3z1KWOjR6Vi5HtgFMQmbxiX1z2w/O9T4ZN6f/UW++8ea01tONue21VawXLbA9TGf3ew3fdPycEta7+nUSk0zbWY2AoBoXo9748ZAxbaAfsoLFKB9pDj8ZGG47y3QrUup120vt6D5/jbxMlKt/J9BLJznqu99N9djBlJplswpQTYvq3z0+PhSNDEdzXEGeJm3qe+/mYyaVHphC4pkdFfIGrbCjwBPQtOha9SUD7pZIxhKIyVyidqPUejCwItKj8IRPJPKItJ2u7w35mUF2NUIAYLRWbBqAB0jIZxfi3VUBMN3UR6fDsKgZ6OTIM50mHSZ8MB0ojVCP0mITfwJt4wYWL/SIMxLP7POuNt9/PiVSVvczY65zGBd6mIUKXLEzGLe/5Ytws+puIme80Avl8mLmspw2NzkCGVehnCNQGqqALxi3GxiPHDjpjMkHYGs4SHuZhdKBtGWOLtcz+HuGl6RWloobPlqp4nQiMRnWnfxLn04x7MMbQwnnCOejRqlVi2YWu3MW1Jxo9lQucns/VeHM699VTh59omwZInpIHhCACAX+zzWnUOMfx9XuBlopOJeX90iCJ6hm3ol8vnsNDkLe8HkJwD0Ee4BmFIJ00GCpHaer5HuqQRMj85kueVQEZpqU5nKuX4FxGvagHqJJRgGlLpvfDL3r7phk3aVfyrzzA/X2OferNXGZEQ4jiFjTSLlF+mTa8MDIeXmcb5FeNzOTwu1QWjHlum8G9pZvnZ2iSv50P9t3v7MPknmYeu7fd/NISdIZOgieU+f0HP01vp4OCXkenSA53lC7VzQSciQc/3eJeYwzYy8heJb75B38ad156PdwHLcEa93ZBqvRz/aHP9Nm+PNQN6+iabUFOt5sZa6n4pImDxCt5lOuy3Y4XffR6+U4vUOXpOY4H3+T4GTEQlBSAUd5wDVGxy3UW3MZ7MGv3Sv6DZzykkfSQDwSqZu25N5QhRyMsznsdD3vRYZw67VF6WJlqzm+rq4tRxUDoOXnovdgPt+UvQ08NkvfWc5+MGS3OdqvT1IvqccdQfjIb1XlCdUIHudWT0rCWpp1WoGfcQ55RBhWoZbzJG7fvxqPt7ThQNk1c4Z8YSLmQD6TprZu3Ymd3J+dAzX70e8Pqzl2pr034yfVa9L2KvlceTBzJyAvKzzljvWZpmvfkukyP9z4vjJX9nPri59+9Vml76ILZSddryJR6FQ6OrqwI1bCPDHvaRckaKuQ6qwwDsdO10xvQ4FmAUdinQGctOZSmAu98AuyMQBSpiuU5PQaBuTH9QDkP8/dKzXkiQ4iidemowtWg9BFWjCmEt0oGw5IL0YYYgJW5Spzhcg55pgtgx05kKyJc36y1MmzX09LTJyd5dfvdckRjmQPJdyIfNwh0DspYvoZcxCuKgzdiFkEa6YVgpJw/WqQNC41qlJr1KMFoAyfjEbrl8UzsDzoxy2fx8/VgHAOEZn5jNY5gzBK0nIcWR2MXm5ajWW9F+3wUZ9IMhnCA9ZSK9R8qEAYPYyLacPAmgimjnF1mdbfsg2772dmQc2dQYFwLM7vehFvAYLPRG57HS2+9HR0QzTT3uqAt455JF3o3Y7zfwguVuWUOmUvBzN1oYWYBiQsHFXLXJumBapDczDKRkEoKfWHY2DGmlclXMqEetPfVAzLsKp8ZIx8iGGZFashc4b8PaPE8gYXrMjzvxuaNOHazOO4zhE4qDs9XoThfYEKD81wrrfm4gpcUdMiTbfZeP1Ni1UYKgIhXJSX9/F1h8N3v/F2B9fA6FaH8qWdi5wz9qtD0gGybh7TSENn/TCqA4C7OVFHoKboVSX9sRWoQODT1uQIdt0xwoXAqFxWUB49W5jxMYU6Vp+6A7166fSfDcHpGQ5RNDZlT1TpTZsjtpHuaY2MoVkWlDNuvE/jy5kU5TpG3cwRibTQb7ep1PHj+LJ9kv+1DhqodF9vD+wQY+re/p6eAfFVrzVz4mZm1tM0FrVbnV7Yy7MU1egPS8QoQLHAy5JfAGH6UxjMoSDeWNPsvIx16jK0WxqUPMD5C3wzjzTdfS73x4MHjaJ/24qW7L2VbpaH3ntBfuc7advC19Nc7TqOJotB7c47KfglmUnmrFFA8yr7n+fI6dYIl0hyPNFy0MwEX11RLrTg43I75hWby5tWltJ2O6lWXe6IrkVUrr1v5RnDa53nlRguWVV9BJwChFeydXnEOzfBypVGJw+PjOOl0snB0D8NkZX7pLe0nRtjMu8UmXha00KnIqQDaO4THnLaxUv4MfGY1k3MzL6GJ9BFIO24aYueNNBBHgLwlPFb7ZOGCk5MO94cfTUVHjswUnEP/j6Gd1UrmKzPRWK4BUGdja8dNHuXXXmze2IjjQx2Aeqwur8fz59upE1r02yQu58kN75uhzc0zocSCvqnXoL186zhmhRL1PH9Lbw/7rO0IC+nS51xTCE30zmbWVpa/4Qm5Dz8XlFQKHRA4StuaZTKDEWLXdVgPrXfaySzCrLPlTWEOFzBag83QWsetGlB+EjARCtcWg18IQRt0L1EKVH8J4cXWIHca5PzMOchvZMYL9ztHGlxYabqt66HOYe7+eT/nVGyvom0Ya3YKY6lHyDdztOmcdlvDMN3INDKuUQKRco44xVIuJloYw3f7brPK8l4YCxrKQF5n7b0hQpPt1shamPIaomvEaTssm9sfnHZOYLJOuDfw9tEef5/GEsZT5THsncYCnsQIw+CkbLMpo2NgoHO13ogR8NBNG2V0t5k/ezHHoAIVHNRQsIZMHWRJLULToBRMXKB9Y+zn0NP1Vrl7Lv02Pr7QbES91kBoFpK+KrIy7ojrXmYZn2vaNKshZhwvGWONm56UiiYRPhSZKGJpY5WLXOMiuGDMLLWjgjas499CLi7LyWiTdkRO9sOXCkpmVBGorC03oxFzPssgjim0hrHcrVqlZr96IknarHIQIXs/ZCxDsSLW9FZoe6JCHuz6FstrJRBJnoOfeKa0EnkmakQA/dvPyfP87uHz/Nt3n+nvvgsOPETnCoy/234jA4ZQ/NvvJ78VQKOUbbQfJhc4P6AMqSjTW+I86Sl9k+cYX9G0/XPC23Zk6AfglKF0vQf66NoW9BHnGAbmOxjZBJbcxwt+NaNTxSNaFrkLFA2ptgCQllq6nL6IGorS+ZXzWfoKqHHOU95KOr9Q3hJ5inZaTxPmxMCgzBgv11ZpdGaryDDG0tBWhb7NwJPdAUrWBCh4yPDPGOA5VnbsN32ReQ3zSDe9okzSyfWYfHYyCwOSCQnyIMo7FRmMfffu7ehgwApjUOyjJZ0dl4mxynHjXbmRxgxGzoNptOYqABCLAUwhT9Ct2ZwDXLmbMLTh/hXoUIZ2g84xYJRnwsszM3piZu+Ws/qPyzMgUljsoA1IneXdZTXK1O7hfozUAeiqDuQ6RRAOGbfzcjGf6nzmAGN9AtiymomV7s2yRkCzwefIuw5AD0B70i4W0co38qWvNDb0Rxlyt3R1ogtsHSO9FL0tZaGOp6ocHNKe1cWFePnGcqzUAbmAgEvaYd1GC3Vb09QtjCwma7UU76M3Znm8PfTW8HIUqzfX44pzj/j9GOPpPNPikptOCsDm4gD9PVSfVhpZANt5ZZOEDGO6ies0BuyEcXfNpmXmBo43Y1SvVeLm2mr2z+UhZplW6ZOGzf3YnHt0cbmZ3xpK6SKIsajyJbRySmWmjCZeWJr/hgrKOY0ZGGupDoLgh8pcNfZxAcGzcQrRXcQ1y42bNLDOIGsZTzBsp3Ssj+I55LOoYQkk0IThtYy7R4dx2BdhXeSGbLmDJ4rYOmVmAe0dduIU1D7EMLVVlljj26urMV+qJXM/3z/IzoskTHm8hBnW65VMOVWAnu/t4UqP4oD79hCgIYh8A+XSYCCsm/XJwydxiPHqwGg+WwRRo91llNkZg/+U+3dQlB361z3txgw28EZzMRagh6jw6cF+DPjcYaBdPOzq/BaD37wcwxDlnAA+5f4mKayDOtujHgaiEi2QF24rRIbApXoO3iU0Qc3wnUyIwgI1zTBgIjK38s+Bg3ncAVXD4MDmOh6YVkUymevzb4VUodUAXGF41kDwhhCdMxujPKwLqdKzqr21AlFhOabVqXFUEN7O6RF9sThmlzahHIEVV7YXIdQ7NSzgHFC+jLnAqDmRzUeZL9dUwWAqPLiPs7gWmutB+7dtSyRL+yZCR6NTmdsugY5KybkB12G5TmWG35wfsxJ1pgsbsrQdKDcVmQswRZ/OL2rMNMy2pTA+oC/oZbaVnmJGB14Y9GwL774stzUxVv6NPCWf+bmg8Z+9VBgaa3/LOQ7aLU/4WbqrKER89iPnEHieiH1SFNQ5ADNjMa2ZqICpCdeSCYAMt7gYV1VrQoDne0wUVbYBoGVbU9EpuPDc6mITTxL+4Pw6AjzLuZZWmme842wQC9WIBkp47moU5SkUzBk83zuJW/DqKai42R3FbA+DgtKuWFHDftE0w7u+UoFxP+dtjZxYj8+1YYYd3fzSkYaq2BfAKONi+R2zzUT4F8MuhqAeDUENxkvA6Hoft7UwXdqwZzmRvF44vKBC4j4l5KNeW4TflwCRzbiNF+kGje5xtre3m7Kgx7qLrPc6vWJKQv57QS95K71J2pWheeTL5zi2U2UUrSzKb86zzgDkWoxJHRpVMZizANgGfVyo4Q2hjxpl+H/arNszlHQ5OoN9pKPPmJ+g+8xqRm8g7/ONWrx0ZxVAaWh5jr+rqVtwZeIaD4enwQcADGTJaYWcZ4OuVgiiecgksoscPt/ZxUudTc9Kj01AKz9piOQ7+6bM6JEYwl5szRfz1/C6v91brsTtG0txfLxL38fx6s21KJ8DXBlT76G8Gn7tn1sjFu/NIgidATII70GgS7hzYakVdYsO84VVNmSDFQyLPJr6oOyO3sO4vbkCjwPCaOcY/mxWZxjnbjTqxTZS7mRcBgRY/cRNdOlhzIyHsVotxSb9vdlCp2FNZgDsZejvfN94OECnDwA2PfgK0IchLDEuZQyUmzcawZvSgVB/oAOsQzvz2muvfENhK6oPQFBRGj29gLHGMLCVlGso24UWVpyGwnkQmyFBYbnuxbpwLmAzQ8htJ5y3MftkFgvqwlHz+usMqIrLNOQKv7utPbopxijJ1vICA4wRwBDSR5Ce2xqg0Hi2O2HKeaIzGcO4vcIxPVNG2Y3RjSJda8u52Kyae/RkFiAX9RCoIdS30rfhSvd58fmGqnSnRxiTAc8ooeTsu213gWsiRryIIf3p0X7DnJyFN4XHwnd6FXqN0qePMJdQUiaSnMP4jCjMBPJQUKGXYY1S2RXtCBRKZwRTi8yywoL6wX+0q58KGmVjqIU+KczWYzMb072AbIGxbpl3sjlbGiueb1jFYryG/URQU1xj1Ya+yghBuYZB4AgGX08G7xXkbBJFjz5Oocx9VoZe+R5qJqoXAKpUnKuDjxLMeC89XBWPHmJNA8o1KgPPUWFYReECdGSMvKjgDU3gGb0Hn6mK1sgzYOktqiQNNVvU07Uhi3i1ekpmqsHPOWam+ToprFI31OVKfkPVK5wrxnZ/J9cfrS+vwuh6GCh3jQbobw5lYJqsQFA6J+qm/RoWQ1f2xdi6HbBvVv4wFdj94Qxheh2ynoYntzqgDVZH0MBqzjPmztVWO5BmVr4wIcnKBcXatOkMB57RRrNnhQQQKvkY6BJ10Ts8r2fkPccqKLwJDYIeiKTNCATDoBw28cptbgUloNdpu91+XgWfC5D1cn0A8lmBn52zkyfHU2ZI6lnR9qa7/fp7ORdOawyUL8fMcKPzD9LesK1mVsWZoSXop2es12VKuaE2wzz2P/1xlSjnuA5qDp5VnpxHPXA/Ld5H8Mbqzdu5Pckc/Gq426y0r33wHgZ2GIvculk3xbsaB4dH2Z9mqxU7Owd0wU0+UXbIWM6vwwdmHLv+sUQDgHYZMTF7z8hGseSAtvPdxKhZWSGrOzAQ8qALjSuAH3AvfUJZ1/Colhfj+clBHAG+N27djFNB6qVSOgvg7kWnN0hPVJ4eoPwr1VZsH+6lrnNe2DEUbI0wOqc9wCDvZXhgHR44PjoA3KKYAX/tvcOMYCkD6pNjHAOLZhsCF6R4XQIhZZyXFT8MBQJnGAMNMiN/bsHyAvDcu+vWTfOx9ex5RoYcLwdRfb5+Y5N24XHDM3XAtFtJzWgwlC2MmoUEDJXeWK3HrZub0OsitreexxqOQ67R5Bmz0/U43D2KW3cW0TkYmHN0GNdM0RfttPUnDeuenNIv3hvoPsOz87RJD/MKOTtjjLpnM9EZXcdxZxiWIHOpguWz2pzjnovaC5cMOCVjpqIRN9uj7OsApe75wntvX0sUB9cOwnqpnMZO9NEpleQkmcF4bp7LAPubQi2E0fobfpM5PNd4sQovY5IMgApOhSvylZNEHQ6MytLGiChVIJNnWMnZNNwxiqxIgeU+dMx1VNCIaxQTCKVx8Hk8v0en3fywBqP3cHl1Od1bqFhfUsT13frf8JDbYOuFNPD2BnhfPkskrueQGTW8VNZ67+oYNFnUEFYR6SyCqUF0cbFbudM6jChKgu9c0+A6kAuurcDYLmY2PHd5jhd4cIjBQHFVXeyqcVAJieQvcnLy1q0NmE/NpHmCRmeG1Wg797O7IiUPaWXvNViifRfQ3njptThEoLJA8BgFcdZNT1KaZiYUik5QYq0wDdwUilwBNdNM1WvYxnmQEcQVVWfM37lJDTvKd9q5LT4X28z3UKgIPUrREkhZsJXnTLyNnHtCAOWJ5AUUo/M9ek9VgM8USn5Inysoo+2jIzz3bipfE1JEhfKD795HZWlIwkMvZn1tLSeKHe+RGxMiyHO0zfPn6eOt9Y14/uxZvP76q4wd/AWc1VhegmotQpqlhzgKpTDO6wVSkCPHf39/D/6+ThRrcpALdPXqpJ18r4dlUpB7NllVW352kjnX6zBWhsD1WFT8OdEMTX0Z7upieFOxM3ijwRCEb4V0jMasagixgI4a8lkUpAu6R0OQvfzO+AtScodtk1UAH26Oqmfj3J2hX5VzJYFYoeyUOXnLsClE5G+VVGFk5S7BpbL+6KSXYRjRv+E2wcMLAuXaosnhfey/AMpF+FY6qAMc/M6sRRMCnC/2vkf7h2no5AsUQM7fOAaGoORXvWr/3txYj7X5WtxbqSPvl7F/fBpzTbys+bX4k+/8MObxJk3JHhguOwXEIIPOOb/y8ssofXoCzxp+1JP36SUMUnvYi92Dg3jl3j10xlWu61MHaRib7suFbKw2SsViZtruHktdrnFLjjGAxSmKKt5GtzcMF5orz3UAtDtYXM5UUKq9ONw/SiVcLKItpcdvv/f2DuLGjdsZ0iwDvrf2tjMsq1xlqBJ6q8v0Ei2XdNI5jlu3b0GPi9jZPYDPLEsEgEcu5B1fjqW8qgKvmtmLDC1ZqBhesNj02vpKAghrtq5tbKb310AHgiRyDyt52sHItaR4PSsrSwB8eFkrjT4xJG/2sLkDx6fHCNlVbG6up+yqay040LlAp12WYw1jvr4BcOgewfN4g/M4FuPLODzuxxEvl20o4+6UscpvU2aH8nCjLgI9E2O6yIrz7B7ygkBNG5KL5JGfTBpBRCxt5Qersjh1IPk8n9vEzOrNtW8YjlGUM4bOoIlEU4nTeScji1RZUGPeACUN82vJi8nGwqjJvLq8dYRJw1Cm4a4NcbGaCDUNIs9Q+B3IrKeFcrDS9BWKTSG/oFGGEtxsThRh7DX38UEYznS16dDVuRafcyCHhkFEq0Fx/maMQbhGAEXXIl50fzK3VQTUv04GToEcrVzO8BfptBDaLCTrYanYLxmENBQoDV8aBmx8tn9GuMv1gaKr024ndS3bMuYeR6fdaMN0PRS8FRY0JE+390B8A9CWsWOU7/UMA3yaniPkx1U/z3mrl157NZGjwlXGk5tGmekRZIkcnuOgaTmdzzAT0XFIsMB33avZWIFZZfYpDKNhjhmYzc36ZF6RqNuVLIqAYcwaBqk0C70wVte0Ufd7TkXJwGbqvUKCQFjMeL4Jnea4r0pf4wNdLuAD7ykf1BjrLkpF32kEeux3+UxTW/IA7/minxp1s9gsPCztrIsnX60tL0cDXthcX8uq5Zaj0qiurq+/8LxQePCjvCnfpAGjbxoxk20sgyXvWYHB9uxicFwi4DmvvYrR4rp226r4M7G/u4dxbGe168PTI0CLyvoiU/QPTw9y59fBaSeXGhTzYyoNw4tF0oVhTPnB9NsyD1tdaKGc3U7H8j1mMY2zrYkC4TmTkq4v5WtacXXGvcCYGFHpIC31IAQiZ9eGuztJVxwleFdk2gyLNmdNOe6zgmJ1PzoreDsP53g4BmaJ6WVM0f/RCCDhXBCyYm0+50oveK6vWehYbK/OO+dcW/EC/tg/HsSwC1KGra0SfglvO8aGn/uAiFn42i1pzFG4RrG6Xs8EqnMjB8ii3qhy75qlGe435Br77gahl/RXD3O+DhAEqdcwtg3GZg26NUsosSnGsX+Nx3MVDfTuVGkF/eP8ZCfu3r2RJcEMYQ3p33jKpQoYRnSEhiVBhqNLuy6QV+c6XA9oKNJ2mWruq3/hAl9AFLI7DT0Mlzsl4XyV/D+iP9VGNeoYx954mOvuTvt4R+1Ojk0uRsYTdG5XutrPlaVFvI/lWGJMZDrn3gXN6gyN0gljOUZuBQbOD+qZC56b6kvG3vl4OpDG8PnWTnonJnDJv/K3h6BIY5M6FVp+6XNvRhPR+eoX345r26lMAC532lfogzYe3HwsV2fj3LVgywuxfcyYlap4Zf1YXlyFrrX0apxrGvT1AAFiCQ4vY2m+HsNBB5D3WvJ9zlPhDd68vUl/MJDoDVP/j45Oc1qmBb9XZkz6ASyghwsnXm2qjKNnkUvrRRrFcqumvZNT6NkDAACuAQc6OBV4t865K/Rx3mvou/PpJeg25Zigk6qcY2DXfFC6nrkDM9qfz739xrWIUibIVM0UTCAnF4y4iURM1MYh+k2iYiBUAiJoD99FBhofFYhI1EN04G8XMIuD4OFATBC5yOE5bqx/i2jNMhG1ep0us6jQCsGmUucmcLTDaImHKbb578Uz3GOmYpgBIRPVynBed9IDuSGAN0Hfegs+i5/T4HRwwa1MPF2ejZ39/ZzUs/bVNDB5AcbUbTazxnf7q/GUBrmFBUrCvp6g6CxFlKEKBtzvpMXOzg4I+SqZ3ms9/N7UfdssPaSlCbPvvP4Gg8hnrndC0v7kbzL+C5obmtKzzBX6PF9D6n3WaiIPkS504CTDWJ89eBSLCyt5vhPi3CDH08ogDTw/FZHhnMzQgc5nfC8iR/w4lXFFIWUIF36w6bOVeq7a1+uxL/bT3w2lJvJxPHjJuP6d4wcf8Zb3S7ok6DmLCvdwYbj7QJ1DzwsM+eHxUbSa8/m793X5RCYt8Pd8o1hdbz2zra0tlMwIhLoSByfHhaDwEBe9Gpb1sPwNXU3wUgeIeD+NnxPc7ism4lPBfOXnvhY//PCjrHL94x9/L+cB3ZPJSv5ZOcVkCY3XizGQp+2743sNMtVD1zvWQIlETcxYx2vY3TvkHMaINomszaybB3FaHsq267E5nsqBbT/XWvDu5wJZGjI0hF0gTsfajFV/W8XDtAKDmx0616kHfIXitQjrEgi4Bv97O69Nww4hrJnZ0PvSE9TrhjaOl8/8dOcokyrsV3qLKFOfnQtpoYO0c65K9OsIW3xZr9yCxdJkZB+VOYzvGKVnH/ihOJ/PRkqUWfneyIn3cywd2z7/aueNuL0U8eo78yhUK8qX6MdM7OCttI/6cXJoWA0awcdZSxJXWGRvppu+oiG9oqBB4cXIg5oK4azPdd4W+5ljpAjkvCf3qetxc64liSyppDeh9bvCM2qPLuLG2mrqLI2m/HmE0R6M+rEJr1i306iFYMdEJKdK9AStpq4Cd68nDavts6+On32Xz6SzgMltNPw+k4lot/JxAe2NsEgbQ9aGB+UX6VyvTMH/m5mAYhHo/gh9DI3fvtmIVqOeXq1FoRuNhXzfP9rPrFEXirdpmyHSjZs3MFadWHYt3AuAZ/LahfN4RmDw1A6P3JtQ3tErxqjC/7dvLvF7M/Z2DwHMo7h7ex093WUMegDzxdg5OGVcGH/4yzlMGD31ZX1xPh48egL/MABYNZ0CEaz0Vjc4R53THIzREnyaOlK5wNBq7JQTvUDlJMGpINV23757Az0Jl3twbwcdPZIKMf/g8CKVg+elACeSRPARYpWrnsqNG5tY32LRpOdpjT3XW1hp2O8m9xBdG3oZo+jRl/ldKh4GMRvu87mPzxhgcS08arhFtKuy9fC5nlvcz5DmTNRglBLMrbB5vtuPHKl8OX+l1srUYBMMLjlXY6Zw+0yzn05A2g6iXqMhHg1iURvOKsLFJGgqK/vE9amcaYP3aeAVTdripLDnbMOYhkWs5OEzVKiek8Uq6ZchFWlVq1fi5tp6eh+WyDEEpCL0XPvvOQrh5SXKlLY5cP7u4e9jEHRW7oCmlyjFAQLlpKqpsyftE3hkBia7kxXF9WytO+g8zPrqWnoOn37ySY5nZu8gZiq7KijUSWM6knF2N580vDjpo31niBIl6hUKLBzniQGxvcbyPRxHv0+wYbsEkfbLcYemY8ZJT8p2yk8Kqf3yOR4qP+kpoHHMHQufYYFOBV6lkHXceJdPVfKWhnHy3xBgzmfROPl5nt9dh2TY55o2XXKfO/fuxSmekgk93axAjfDRZoVaI2fIy347/pN+zKI4LTuGTHN/efwy3njztfjlX/56/Ol3fgj9GvG7v/NPY6G5kIssz7j37HQxZpmY4bOhm/dyfC3w7AJXx9BQlfQ7R3Eq2O7sq0cpTaTFCEWaZzBm07TBVHSrpBvGNou1XobPNFQ8q8Q4arDmuJchUMOA3t+1RIIG900SfE3kTloZauOPbKtHVnvJd8HcII2WXouyoBEx6GD7LBpgLUYNX8op74bxTC5xLPN8vCOVSs4lottK/dn48utLsbg2wjjAcxisUh2DBqhpVVsAyn5sH/Zir38ZT3ePMmQn/Qy7GX1w7HO+iiZmOjvyIViVrkZwznJGQl9M3REo1AY8Dd04R15z7KyWsboOOMUDPD5uc8/rWEbZq5yfIcOLaxtRb7Zin8+GlZ0jdQ8nS5xpsMwANTPWhfDtTi952XlyQbKGUt61/7Y1efiFPPyMd3USaKPhaQ/H+c/zv/PzS61yLC6txvPnz6N/ehxvv3QzXr65HtfDfnzy8GmUG8tx1BsBnk9zL71F2mb4cqoErSuzuf1SnbZPo2+dxzYDb+cAIwe9BjxXYDs1uorWYgOjeBxrgMPDwzZ6osL4nscBfX/9pbvRqKE/GGcrgLk3IWwdbTy241M86JxbLsKAAhhLQJkzMM94wSipT4bn/dhoLcbMGP6Et62ohFaIBdo5R5seP9v21Hyuc96WQNNzVkbU51Jk5vbG5jc0Ar6ccHUwJd4CqKiJElteoLOVaobsGigCkUxrfjGWQKQLEgdj5aaPrjFwSwe3n9g7OE5XV5fYWL97L0kU8/5F3Ap0pkOjeLPaA41RURoOZIQyvGeBVZWPllvsZBl7FbaKQwHzVSioF8KFAtT97oIauhipLEdPDxv8bvvcNmB4jbcH447OQRYI92K9ijCfZyimzOf00KDALALjBGC63jzP9ORrBiE9LZjNPti39Magmwzn4TyeTNgFHZhFZhv1mmReU4xzvRn3FOWVQRyJqBgc2BoU1gapWOIJpX02QHH3YIhh9LqnMF8HVKXhLiooizQMnRlnNylkaB+sfUg/DOs6AYrFfUH/4rkLjSL8aZKIIeA6n6/Oh3HMva3abgao83OY8ThB8IYomh4CaRVza/NpBC1xZLqv78qTsXv7O/EaFLLCMKHM+ZdeMs/xPf+GRmMaaUahFfJdtuB6HtPTL+mDQCPBBgyqgZQX0zhBV6s1a1SlqTdyTysVu8KtYpfOfrb6g5mqnm/Go4pco2oYbRqlpJHMe3CNiy2dr3NC0cWtZpd1DAvCl0XWXGGEfdm3CXCx/p9gwOcamrZn7739Znz3238Sq6vLsbayBiI9YEyLrMJqDb5ChoBQKImpDBcrfBoPOph8oOfn5Lo/KMzyj+2YtEWvz3BTFSVgyFge1FQqj3UUics8WiDspnXahh3kphdf//kPUPwYh0ozU5ntn8kHYgbnID0EaCbI8CGflSBLLx6ecD2Rc4fST3VhijFNK2QA2XQ8a1UkBvrNVfQ0i4xZX8KWfJ9Bng0rw1mGjAw3W1rptIOSn7sEWFzHah3eRCaHKOCxJZ64cUU6oDN60HsfwzU7VUbh0c6pC2jjuk76a7o9/G9bciEudNGo0Zn0gDTmuWkh/OS1LiZvt3vJ18q1Wc23b2/E4kITz/ggdYlj7BZDA7dWuZzB03EZDjLJWBnWUubr6K9Mnjg6ht9aOb8tnVotoxdTGS1ZaFWht1EoIxCOtklRrgPzO9f1FXOvvqxkovercfNvvfdDQNSXP/hcWHX9tXubsXX/0/irv/JLue1SC5r3B/14fgwduwP0cSs3oUWicyrH+U/rcVbKzseZMn8e958cxPd+9Bl04RkDw6pW2yjlfoSGTxfW56Np+9FzJgmdo4NqJbzLvf145eV79L2f848WELDqTs5pA/xMMFowWsb43dhc1R1At7oPVj3XCRpiNiFGJ2AaBOH2PdYulJecV9PGuPuCWch9xmcKGUZa4UV4Ds/56Pg0QYDV4afwHqdu3boh3+Wh2lWYHThj8mYPiWqdy3JSdhVXOevFweQaExfBmQqpsKRS0DWngQqBHpSKOSejlX2fItpgcAw5KDyiLkNNhsdEToacHDQFud3rx/1HDxPt5bYDMIG/WadwchSrvwt3Mtd3YOw8x5fGx5RaGVlhFAEpdN7Hv0sMxjyDOzW8zH2UOghSGhLaa5jEhaoqOdGeLr3hQsONiUT5XiUm0lNJqkhVaCpWEZPoSU/Bvz2yPXwvbf3e8JhbkauMvafpspfWN8PlM8lCZS25Cs8FtI3wmW7s+hD/tp8aI8cr06M5OVEtdLLqQXoVDLKo08OSR7aXL3IcbNUyz7ckzBGGG0sVPVx8dzDVM9QA2bZJX5u0XQVqX6VFhjP5Xe3qefZLPvH3fB4GrWWGEOemQaGBoiSTBwbQOjfxox9VmNqUb9GuhU4Ng8gD/u19fY71DzUsovhNvHg9d++pwfKwjRqrJUCU5xhqNsTjtYZffbbfSX+3A9cDla7vvvd+enm2+xq6bz99HrPoFVG6HgwUh6f1TAAD8hftt02T1wxelubKBbzzINPf/qu/Cd2O8Hrkg2b809/5vcKww6+GXEvQ2LFPg8fzfffeJijlPflbwfSza5yUDflH2mr0vMbvXAuZnhDfQzqUm0sI8BTg2f4AmpahMSDn3/4f/Bvxo+99h3YiD3WTQMaxDYJ1joKuJTDo0CdTmp2HzPqZ/GAtRRMKVKLytPTJrEo+K9MaXsNwbpCYXuYLWXcfOtPL0SDwIQaR/6W8wbtyin0ZoozPaYf6ZKp0gTK7ir/y61+Pz37yg/S6TCyaov0bgOFF2tDFsDzpDGIfhXt6PAJcOYcyE7/8c19BkQFIAGN6kE14WSPgJn/O+RTyaVh1Knb3j/CGWvABwJHnYdJiDvDWG4yihiHtto+TR6ziIGgzCnPyYquZeqsZH3zp89luVGh62wJNM5TdQ85n6rU/23Ve1M0MUdaMqZ7wGfdxfM3UNKrBACLflnfq48mYYVksb+j3BslHTWRBAy8IGsFT6tV33nkr+1TDS5rTM4SPqvRhvlnh/Fp08YrkB8d2AcdCHjDqc5i1C+fTg/L5A8CguwJ0ex28xTLtGsfKyjLN0UB2k7+bjVZWAlJ29ZBMhGjVm/DiVK6P9Jpmq5YJSXq1M9BZbOA8WalUSwN5Ci0voI27OCiT9t/+yNONJnwGWEh5hK7uVO1WNEtunAsfyuMWJfBd+TS6NWKMlFtthhGUFp7u1J07twB9spT6rEAC/u3nRKKQc3IYi5Yls5Am7yZV2ACZTQNmyCGVOw8TcfiuQam+UHyGZTQKGjbnrySCjdUrsC6flY1VUKbLG3Y4hQlkvEmnPVx45z/vy8Pz+X7UKqtEsVGcD3/wvPxbVOd1DJ7vOUfGJbXqbCzw3DlQlFUmthBys+dUzuW5ak48OuDO02SbNXJpIOW9Yk5LBSSdJgZLJZkKB4Wr0VLBePh9KmyuKb436cTpxGtc9ZnMqhlhIBcxIAftIwZx+cWK9qJkljS9ubEejx4+TBp5OLCOx+7+btYWc3sWB9RnGLKolxn84RhluhTPd7ZAMChY7iUd3Bz93uZaXNCOA1zOC5Cp7rzr6qSngui8TGYt5rP87JxX0X8F0xJTM5yrZ+xvtlOj6Jye81EKoYeT8HpQjXotFunXIR6McXVEMys5wN0ZRjV7sA1alAVdolABIJiAcAAocI2ZXtc8QqXHpIdiJp1liJx7k/bdNv2HHoZccvE2Sk/gI6PbtoweML6wagqVWWq5uyvnoBcLjw1hdQ5L7tJYieZhF3gRA4IykE/PECIrzOvFno8vYoF+rTUq8bX33+DEvu4R1C3FAAP1zU8+jSsQpcZN1KsxNDlGdGvSRVb/SDSKYlAZochVIBrtCko1PXz6k4VHk5rKqPR0WUhRMT7XT/Jjhvy4V9mQ8qgTX/jg9ZxHXVm+kSH5n376aYZwLV5cLSP4qO7RFfyLsTYEnNVMEBCfJX+e4cEbAvI75drkHyffaxgqIx2GivXCPJSHrF8I+Lm6MIPOaXKBK0ZIAwb9NbD2zfVyHpNIjjUFs2oIY+72Nib5LOJBLGJk+iDyo7PreHaCPA3xOGmT9Pj5r34JmgLuOHcgXVNHQPeriwx7y7fSmIanYZmZtgDtCe2+ipubG/w9FSNA2e6Th/HaK6/Gh589ju41BhhAaERD4/r8+dO4d+9mvPvuW3GBwZp3ylBehi+cu0OJoRfQLReACTysHrR1Tm2IHF6NkZexSSnIvfyA0ci91HqMLR7l9FUf+ZmL7vl0PD7qIxODXPjv1iPKLzfPOdvt3T36hsxNI7EXvVjBW16YuYz1VXSA2X7Qo8wzzNS7ZDxPkS0BguE1eWh7Zzvm5xtRBbAI4jLoCK2sLeoUwY3NzZRpWBIg0YPHZ+P2nbvxfPsglxXtH7UBP4AteDWzNBEMx/Cdd95BT7kXn5GVuXQ6cqd4l4RggBM8QbOBOkQjj5yqQ7vtbo5LTrcgWPKTQM2Il/3WRrjeMkuAYTvcUt/xdDzkS8d16vbtm+gosBUD7rsXKeD+PXn5ty9/c1L7zPAUDZqgaonjQZtSkXofjZ2/eZ2emH/baQ2bC99ElnplniMSTg+AI9OjEYQUzBfKxmt9tgZARZZGjutsg79nuxFU331N2isRLN/v58nhfTyaCOM8v8/h+lsN+cHBDp5PFYNVhzOL1GZXX0tgmc57uBeU7fS+Pl/j47v39Dvb7rsD6Lu08zcJ7me/S9TB/fzOUM/8fB1kDqMhBCWecTE2ro4yYeC8t311vstKB0WByOsMd2bf+Wc1jvSopDl00yNMZQrNnf9zTsNsSzMyZQBOiyUYeEWkNQsjtdZAsufQw7mQwouYeL7ZRi64uiwU+6Q/tst+JAdzb8dJxhcNOabTMKnZWl4r4DEJQcW1hGF+9tOfpuKXFhoC7ycweAzzC2IM0V3Q7g/eeZ2xGcdnB8e5TEHuuHf7duztH4IS5xmnaiY2qMldsmB4WXAjr+TkenqX/Ah6ybGgLWeXGlZ4kt+bIFK39ueR0e234cdSPHnyBLBSjKcgzPBh7hHkGEITIwNm+MlOY4RsbcPFlDPxW7/+K3Hw9BHPhRYa51IzxtOV+KOPfsIYc50rx1F4hhKNRujDyZGOn6WleniNhuBVqAxdhoRS5Yu8oJulr3LeeM5J61mAjQuUC74yZNREUWpwwF5oHtfG9GNlYzH2Dk/5Hs9uPIjlhTq8gOHm+h6K0/DjFM3SyxXYWbnErMsEmRgsPfQq51tSzHlYlXlWLEdW9L4cW3lTems43Z1YWhjWc9jL8B29y927lXXnv9Lr4lrnsgzjZaYaXVShpZEBxHXxGCweffPGHdqJpwNu2D0dxQkGa+/gNFrI7RfffwvDzI3xSAyPuymhyQZjkIcymBm0GmLa73ohZZhm5waI//yf//N45633c07nJ9//XspW/wLZXljO3ZXNMv3spx+n8b+inf/qX/sr8e3vfDc6htEgmCFQM6HnF5fj6fPteLKzD/jZTO9ED/7nMKbnvM9MmxJfy2friZpF+Prrb8bTz57G8PQ4lhnDf/mtH8Zgph4vv/wSY42xh36nJ+od5NoQOV30HsuV6Xiyt5Wgsg6dXYt6lAu1zVSEf5GPM8a/XsczAlCcHJ/GnXuvxhYGyyUpufM1fNcbmkouUC4qxuxsbaPPVxMMCrLN7nUe8hjD2emfxf7JKcC6Gi2M3tHBfrhQPNPv+edzjEJJb/W/esN3eVlQbFRtoifUk85xqdc9T57xkH/Vc3p6Hv6m7HmkzpePaI+8pnzqqGRI0C8mr8kFHhPkPFG2fhZ9mTJt4yZK1c9ea6aMyu7Ro0d5Hx9qh6owmQRRyXqeSl+vQ0KpZPUgVHaT0IMIzjVau7u7+UxfPt8OToyfh88yfOVvVjHwmX6etNu/JYafJ4f38PqFZi0Nlpt9XYKYf7q/nWE6wwJuZ/3s2fMMGYn2FW77qeL13fvaB42az/Pl33pE/i6y9Tuf47vP9BrDpQqT4QmTItBWMEMzOken6DPuSzOn5gpD7XWTMeF/UWPARNGGQb3PpE/GxR0T6aZxUJkko+iWSzeUY255wM39rDF2df/qQi3mGgvx4fZxVOcXke8xyquVbVUROSY+Q1Diu+1wXEQ61jKzHTZBBHgCY9tGs8x8tmERCJ/f0W0+F+8q1wqKRgWWRTnpmjYv+8k9XRfy+OnzeP2V18JtWFx38/iow7kgzuWFTAB4urUbc9DZRbd6qBOmn9DYrE4poRH376IN8AF/54J42mjWnUDGiXn7YaaUYydKF/n78nMu6KWBVmxw7UsNPmnAc2WMe0yhYDAE6IhwgXJWpqDvfdB1Bfak9TFyQFGkcyosLrGfLk3I2R+9AXjeii3pbaeC5d6AFcubjbjGPulB6pVZI9H1jyoagaG8RRdyDAzliUyvAW1zU4aWzqLcmo1daDc8t60XsdqoRZl+WtOOQYpSs8FVeklOnp8V4AEjkgujaWNd/rw0rZ/fBY7Qwh2nXXZhu9V6qZiSx6fTCF1hMTUadBNZBjzAU2KKrHCD4tXgWWMx2w4ad9zkJWwyQMVMyHEM+O3J3h6gBFnC6B3SB3QxaB+lTL+XKlfx1XdfhpkGOe9heK5SQQdVluJ73/0ovba33ub3KYtFu8AXhShIUdnx7ryirCnCL7sODo9ZgGhoUQkZYxhdZ6Zn7m7LhRybvQeIUA7UxHjNF9VGPAQ8fbbdjhEe/WJ1On79V34xvvnNP0DPofwXVnJdloULXKOlx9DMCAgGAe9GT7W+fiN+9OmDWMN9W23CO0ND2Q36Je2u4FcjBHjSjM8prTvsDGKJ51rqaWF9AfBwHd2jXWSjGTc3luOI710yM5rCuzo8scd5vUbT+w167dhYWYjV9Y3MZt3a3od+ABD6Z+bp66+8RNuOMnljrtrKNP81DDNuSDTMqwfEjPq0CdKeYQMM7StPyo48oQ70+cqafGveQy714LNTCnqhjr36TT1RODoysDwD0yi3jIv6W7o7p+rfnq9+05ZM3b17G/ktDIAXpXAzMH6jMfGzSRG6lJ///OcS/ao4LCW0vXuI6/wkPvjcu6kEHm3v/awDTnoXDdKwOElsGKFYGHznzp2cr8i1JNzHjcR+7/f+RXz1y1+EcLj9MOYe7uhR+8QeZBuqCKMd916TDijQE8Pg7qIakGzvi5eHzy2UPwwApVdBCVA+ibRoDHx0ETMI8ydPH+Ou1/A85mHeq0Tyhr40YhOD5X18d2A0lvZhQjPbMhk40689x++lh0ox5/v4Tuk008h+ZyV3jE8PV1kB8vzzFx6hg+bfk7HJ6gewoN9nZQLuZcrxBQrVobYdk35rZPRaVIxZh47+itZNiXaLATdzu7nSBP3Oxri8FFfcz8nwc4RKtK03MeoPcNkxphojlCl3ToMpX2VtPdplxXmTP2ynSQsKhc93/ZETztLAl2MuQLGPQ5SXWWpmsFlsWMPiouFz0J9ZWB99+jFI9HUeCbCBNtiB+KNv/mH8hV/6enpS2yiz5oIT3YbDMACOPS9j5JmUg3Ex9GIpn6QBfXMy3ja4G6pj6NgJoGy3r/SceZY01aBrSG2rabf2yTH3kMbeZ7Fh4oIGjTGgryo0vZ/kszwT+IFyNIHGrVRMkXYtjmOgt7uAMnZTSLcpKc2YearHgkAC2LRxJjtohHyePCUPCeZ8b0H7SxSYxsK1YoVnOYviOY+5iotwUc7nyEa1jAwdRofxGVyMMgSaRYfpS8572b8x51UMoQmi4BXukwksggsVT3aa/6CvIR3nWES8GpoSyNvkEKub8Jb1B5WvHuhckCjIkM6zc9AQ+dH5kz4mMDk/WC25BxieF0Zf0FMHQLa7p9xrJj7+dCsqzfVon+EJohiNHPfaKFYUZ316FF965w5eazc219Zi2B/F/b2j6B4CWvBWrmjP9ex53Li3wW9tnlGMnYfPlz+trqDHo8LNDV+hvUY3O66nUpmLMeN3Cn0WqgCfcRtgYSgUL2J+Pn786WdxMrqM26+8ESf7B7FzcJx7AVoD9ee/+A5GBWhIPw3xutg3dQ/tQnVz7knS2WLW8o/JXYZFd/f2o3M2FceH+2ncl1fdVqWFkgbIjQtQ78txMStbr+UA/fj+u+/Ehz/6Pm02XcwSZWXu04tGa5lxugZsXGadQiMc7pi9sriQc+9WydebzkQwxs/tjZQl72+7fgb6aet8y50CqrkMqDRbjm0MnTVKbU/KEIMr32lQsvQcKsvfcrzRRRAgwdCkuLp6U96Qt9U1s9DHiJq8XABvozYMOiDJyMjEgKW+X15eKorf0lgbmELH38YWfbdBohMFyXOsyaVFMWvsgZ4U1xjqOTw8yOq8pm7q9TgvoZJSgSvwPsz7+S7D2yHLsFg94Y//5E/zuS4yluh1jMTuwVG4cloFIBEnpeo1WF6bAvaCAc2wyVqHKmS+9zVhUAlgH1RqCrZzZKab8gMMDjP6D2Truh6VR/aWvorEnAORoSWg90lkyTExXv9t76MQUAdkEir08HuRut6ZykIvU5d6CvqJPjKcx/NEuWbOZK097mebJ0zjy4y6HHwOBaxI8yyyyWxbKm7epZUv596MSatxzL7MskH8JZq0XIzVOSyjc+SiZpjWBaqulO93EE6QkJ/PUPzWkbtCEVmxw5eLAi8YP0Nj7qtkiFbFayaVvOFCWkuyuAmbMfWlJQVvESFsopiKuRsZ1cxJ9wXrHB7Hwe5ezjW48FdaKFDtk5M4AvTsHgNaaPlwcJZbjxzD7GYYHsFvonpTfQ19OqZWj3cH02FvEPOg2Zyk5YbLgJQ0RiBu52ukpzxkGCfj+NyfEUllLW2dWzMsYzjQcfaYjHWOPRJqQotj5DyTys+JYsNSQJco0b7qzBXI18X18E29nEWQTfFVabjXm2DQat9malpI2vlR4Ekc4J0vLRT7qCkLA+c9uNYtb6Qv9hGEC5FQriJn68zpMZhpJXQxjfl02Mn1h08AkzWUr+sBneM7wXMbwH8idCfXp8r0g2sNIUsfPqZxgttzbH2moFJPzuQNyylZ2gs2S1nI5SkYMRMJuqf7tAXggMvp/EylzD35+5o2W8PPzDm50fCqW1xcn2P0MGxgBRULvGaRVteEVQCqZ9HpjjJECfPFFaBy9prxw8CpkA2Luq3OSQc+5PyLWcN6EZ8+fhYLq0uxurEEfxey5xhN9IB/K6NZM48+oj8znGj/rOxiHw0JWw1/Gk/myf5xrKyvcS9uZsUHxnh77zi2DnrRvSjHT58cFtGQOTcrLOZzZ2nvcgPPNcPMPAcQ/Gz/JKqN+fijP/12rK8sZfYdzjp0GOZcu3lxy61arNZnY3N5AaAPmONZGrNtvDN5Xb4z4uR8tfrV57711vvx4x99HKcnXcZ2AGAfRsfwM3c8OnQTxKlc8GsUptVqpN7tdIfR7vBc2mwyhstonDs8gj+McFjSyxJvubUHz19dA8DDV5arsx5sHX3dQobcbsliARp6K6BUMFaHx230EfyAHKq7fXdt7TlMK3+pGx2PyZj4rq6zNJ0y7cvyZF2uc7mE+k1gqTb3XMHjzOrqShqsyTG5Cf9LFGfc3YlzxjRj5TKdwm2F8Z393Vy3sgYa0BBYhkWlaraHyQHHpyepWM9ptAyjNdX7KMIcFmStJArJIpD8c18cbpT37o7c56fIFhMlqfS1wrZjsucW0pJupwrKKso+w2Oi8JNhJSiffXeCWkKrNNAYyWBFvUOrrr8osy9ROTdj3/wtKRy4yT19TQgvA/hMEztMoTXMlXXKYChpp3DIWJ5PYySu9iPbpeG2lJIegaEkJyeLra4LZC19NHAOdD5Duvud8xvcV+Pr/fI7+uPzNNwSSM9W1OrYIY8ZhtLTcjI8w2KOK8puQL+OZBZZ0v6hZO27FbTToTOEQ998mVYt41oKyTb7d+G14u2iEA1TOh9ge5yUFjU6+dvAaEi/+dZCfPzJx3E95y4Afb5DsKSDxpy2uJGciNKKFJtr6+lBOeHqmiqr0VvORq/UETZcbAbeBY3E7tPe6UzFN/PrlHETfHTgHXlCT26afoumnSNMw0u7XeTYgT/laQ2nHqTGygGS3tJY5KgyTx6kjXqnmUgAP5bpq8BNz6qud0c/as16LDVm49b6coZcsQoY82uUUzmWatPRRFFVOb/EfQRCgr1qZRoFhmLj3DoGZHVpPueI69UmNFA+MJBTeOSMpZ4RHAsg6aMAzfV0/ibi8Mg6c6B52Yv2umzBft/Y3IhqvRq3Wq24hYe1iZyuLszHHZTwfHk2WrSnMYsSuDpDRjsJqlzLZVjNfY9m8YJUZvKGhUoNk8k/w2GPrnPOsBuL9HMWfjGF2izWUf8sdnb2wzpxx6d43VOlePRsh7Y6uX6eylPg4hyhcyuHKNTBcIySol9Yz4POOJ4eAJTwcLCY2Cv0gWn8fJ66xECNelnNwWw9+UBgWW+04umzJ9FsNXOhvPsy3bx9ByU7jYd5AV+Mc73QKTx5dNqLveNu7Bx34gjlbZjtgO86GMXe2RXeOeABPnONXvfkFNCxFGOnMpyLpH/Onx7QZqvZGPqTn9qdbq5nOgVkvf/2W4A910DV4xAP5+/+138QnatS/OG3f5RtMnvws4fPo1Sbj9Gl9fV4LiBgRN8vMbxuZtpaWk3effjocTx5/Cju3L6dIE+dswnAsszb9vYORuoQUGayimv4AJLwlWFEt2ixLqmg1You6lZDjYZHNbpGI/aPDuDxPyvMsNhaRA/RHoGDoWlAUgUeuYWBVSx28KpcWN/g+iX0pTpGEHeObGtghuhrAaF1Jk2aUJI8x6ryRj7M0k4jTPvUB2V+03syMcMlCI6jcmdUS0b2euc1dRo0VAJzQ9MzS0uL/y2D9TPFnJ8LV01B4A8QIg2ACGZtmThh0UYbp6ekPUxsxgMn3pSxYAfRXHuVRO6ZxeBrpAwZmJGn4D6HwbzPhkqJd5XCUbubSkSjlEiF7xUk3cZJGEhDILFVfLmugk55TAyLytP4Dj+j/FHsKOMabdNnLUpA8TGJaXivTbvxBhF20ymN/eoqa8S0At5PI6Hy8qUxmnh6GmlTNT3HNutma2wmbfEc3W8HTiGV2ong9aBoo/3R+GlkbKe2QgDgc7zWOSGvcc4vPQUOJ/c9P7MqeYZxaL2HNGCccwGCddLYEO5CowkyLRaUrq6t0P1zGK+EshbJFZP8i4aTUOxZhou2HCOs1vmTyROocE8Nf4bhYCBb6ZyERlo+MdzpRL3j6lYEyAL0dnkBzAc6bR/t0w6MAxbG8O4AQTKkaS1HQ43udWb6umExv8s9hXi/GLi+xDVTA7wEMzmhBH216Gkmd9AnSwElT0IPw5gLC8u5aNdn+YzeyYvtaqCZYMJ5xC6eC2AtjXxHUIFi1whrqFX2jg+jBG15To5REQK0gr5VqVXSu9vPM/S34wJTvEjL1ZwNL+Pw8Cie7e3HJyicA/rw4cPH8fQI5VZrheW79MqGztlAy55ja5YmIK1UboYzXLMYq9ky444Se7o1iMr8S/Hxk92YQjm5pujR08P46OlerG3cRB7hSxeuYzDcWsfyZsrM3Tv34l/83jfp63TcefU24ENgBJiAJnsg/sOjfvzDP/wszuYWYrrG9fRp6hoDSAssmzOPTH/46Wd4Lc/jBz/+KCMqTYydNTureAAZjoSOZj6qWPrQU/pCoFRGzlfItRk2hJI9DJULseVVvWE3SxVEuJQi5QN6m8iSaynPBtDbuTaM2vVMDNEHs46J/IXH8nR7N3Yx0u6ioPw2566yxp7zc4qda4lO2qB9DEcZ+qTXDw8vAlJWFpqxubGWc9i3bqzF8jz8wm+NKkYe3jV8fDlbSePV7uEdXFgZJeJk0M1aoHofxycWuuUcxjLnSmmnCtNFrnMY0oNjjCIy8oOHT+LUBbbwnp6tMrgHb2zcuRtPtrYdpjg8OErQ/a1vfTtmAHXyx+7RcZTxZBoL/A29n+/txjOAXP9sGM92tnM9HkIB6GomX+ZcF3ol1/XREJdHSAjXNflZw2CVDBeK7+7iFXKu11nM12iB4GzU70I3i2HjLTKOAoQ3Xn0JYz8MSytpBxbnF1IGLU01AwhzXdsMOrwPoNSYWNVHHeWAqysE64YJC/1XJFl1BfN8NpPZpBtpYGaj+txrTUjLRde0S8AqGPY7K/NksWXnsLyZStMb+/Iwji+uN47vhLA3WV9aFMelh+IaiI8/u5/KfnNtGRR8FlsMpPpkHbfVB3oPVXhrvobgOAFblNDJDDyeU5mr5J4z3/zOd9L6vn7vLijUeaK52D48TiVuc1QwMrqGwDBWlnCiDcaCvWeGa0DZE2PiYX90o92MTCWvIjWc1UIhitinGVwVvK6nlmsLhnBLEsM7zmccHB4y6IYgTUJwYtlQaWGMDYeIeMykM/zmM02ptrEyn30boqgWGFjXMEw8Mu9huEvDrdB6nffz3VChB+o/rxdtTL733ZX9Ptd7+bdHxnb57Pn2VXrJJIZi726upbfq/IFhuAaIyTZZOfkQI3QTpJiTmhiRywsEldfwGpTDeEnPar1JY2B++t4A5ZuaXJRzsjCx3i5nGrKRS3i+RtW+ZMq1QsP56dVyhsbNcJtJDvbPTEYrSSgEjqHhUAu32i9p5Pd6vw6NnpRjOcVYWI9PA2/xTtGfAMTfHAPBhgYmeYI2CKgEN0lLGD6Bg2Eu7u0/pUqa+UxDVB6T53ukl4USMuRm9qLhMM83FHV9hYcI2v/xJ/dRuKux83w73n3r9RR+FSU+MfwFX8BvC0sr8XxrN8ws834rKMjDg92c01jCk1xecoF+KfrHGGP6Yjjqg698JT579DQ+/enDeP+9d3NdlmN148ZGPHzwOLbwQLbb/VhfrMYvvn03t/sxS0+l2x2143xqjGI7xNsE/R8P42/8tV/EQ12IZTyr7330WXz7Rw/jZDiVnk+/fxyv3VmOX/m5L0SJPoHUMgRpuGiMUto9PM2w8Ov3bmAMnZcoxc7+Hjz1IpEI3nLxqDRyi3WNcdXFy3gOKspRF56EL1dW13M8XDdUgz87J0exvLKYNQwX5uu5Fsx53py7THCHFw8DXEAnl7h4LwYq5c4QtPsr6fGp6E4xyk5hZPo845bp/tzr/HIOQ4m1ge7eQ+9QL8Dxd5xz4Tjny6cNZF9Ffcnnp+1hPNxz7hZQOx7GTbysdcACt+GcYeyj5+qLa+lpVTD2vc4JvIFBb5hlZ+JYoYsOj6xZWSRmqSctUOvuAWa8qcM0YoJCdULyG/KTEQ74tWUmsPkC0Pl8dIkH1EB+rfYOgMcIC0iNRLloWN1llrQ7mVsKKcPTL3hYnvW90JHXGOkbyd+P8Nxc8JzeFM91mUQfL8nlBQLayhz6oE+7oIFGuNGaj6P9g7ga9eMXvvIlfhvhaGxHZWExHj57Hk2MmWWrlCunbZQ7n2nf1WHu4+VyEvWTh/Tx5XkenjvRhb5s9ySpzfZ7Xs6Dt1rNb3iBX/75Y3KSjCCq1eNYhogq2rwxjXJn4SoDlrvLokS08HoSGgi9KAfr/GKIJ9ZhEM5pdAtGn0apo/BQRG5bYnhvC4FX2FcW5zOjKnf+ZGB7PaubF/dG3auPcqNGlZKH3oUmWuOIFknlkp4UvwuQLSJqDTbPc52IJZ76/L2ycSMsgNqcx01GiRt2UvGJ7pxUdt5BAZkYylR6KBJTy2X46TLeCINtEVAnFbBjtAmFxuC7yttqA67zWKC/RfbUBf1zLqvwRkQiZtPImIxNen3Sy9Xhc3TFAp0qDQXA+cEGwrlAW90wMl8ophrnWBsvvV7o6WSqlbt9F1G6/b0hWOQ90dYU51/B/CXOt3LJHNc6d6cBlHZo2DAV3Xi9q9OtYGJFcDoeLcY6J0dhHkGDqM2QnoVJ3WrGgFoZgffvGijRUJ1Vrp3TUcHlvkcgN8MRVrawHNMMYEX3TsTPyOFlmIpOW6FvUfjXsAKGmmsNzTo2aawZ30urJ2CgzPo6PDqMNRNpaNc8dC3TrtJUkRzgomSz/Uzltg8uqnZSXoPqIa1HCGWGHqEZTYOWM1GHR02WmJoziaaWSiJTpEG2i4C2UxTVFUqkMl2NAcrLLMwy9HOS3yw5K3Jb8Fnj2NR7gSf0yLgt44bR4/P7r92NwHu8OOtECY/01upSvP/ma/DvVHzve9+KaTzKOHMdzGH8K7/2C9F+8lkc/OQH0ZypxNP9bhZcPr8cxGJtCoNXiSdPn8YjvI4//dYP48bLb8Ypz3ZjzNfv3onV11+JKgp2+3AQv/edT+N8+dU4qq7Hrbuv0bZevHajGYugy/lqC6BxhbHbi4WVzfiXf/y9OEU+lJ82ytctLB7jGajcBXaGb5wbU0YGYJchSLmDARq58Pa0G+tOzAfeKzTUW9k7bscV13VGzssVymn34IR2osRri3HcxxuZKsVud8B94C28K7fxuDDzUE8OGRpgxc75/rg3jpM+35fqgOhx6owEgYxtoclQdCj1FnyeShs50KheMpYWjj056YL29eLRT4BKDek+3s7R6TAG6J0+XrnFoa2G0zk6iJ0tvOS9w9jZ24OmmxhH2ko7nGYw+qDHZbjx4bOt2OKc57u7Uak30itr9/rpmbmgdxeQu7Wzg27spoeSegY6eg/lxTVMvixjZoRA+WvWnQOfCfeFMpIxfQlAdjE0/OReVAJL6xe6jkt/1vtOjIEGIgEff+t9myHs8hgjRKfdXoIha2tqyzVe0lDgK22GhioNqUIPswcVG+X9nOdZM/FK/YI8nRhpg97qUXWDYNTSbIb5i/WfRRKGwEa7ohzbJtsn6PY7wbh/y0v+raESnHjexBYlQF9ZWU6D5eGXk5cinVaa/+cNuFETZCwCMmwj0n2+vc3DVaAoTZSgjZugBZW0i1ndDsDwkplYTtJ2MWJadldni6Ld6+gYhGKpfUvmA+bzuw7GYg/3swfT4WQWDKfyfXHYRg8HwsO/7aRxUzsmUTSsfu/gXGAgJICekH/r1o6w/Bpb50voIAhHJWMqqdUYXNkOcWEEieYcjRQpYXSs9DwHw+b6KYYqFTNK0bCmiMiJco271d9FUUmzGsgL9GnZExeRZpkaFJUZZ64J26Q9zgk08BwalTkQVR1F6zzfLK5/LRmthfH2fFOOPc9Fxy7gNXPMMigaPb0OQ2Mi0CrnSxM9LBMwWvTTkK7puRqn9DKhk0bQa+ZmMTgWEaY9I9rizsuLCxjnSzwbDLZgQOGwdpqTte6dplHR8GhgNDamGVs1260wOBVjUCQGOOeRJohn+28IGpe+KkPr17lQkR/zO7dNN/lEr8INHouR5meZGas2x3OwH7QbIQfAPH58P27cXAc13o/T9glG3ELK49jbQWlgHJeh1enOU9o4jPW15Qz9SFezk9bgByMF8olb9Fvd3X6aPLT17D68joEcYogY00v65o7blyr13eeMEcoQ4/Ov/fW/Hp/cv4/Smc25KjdVdHxFyJuv3Iufbj9JXnBetHfah78b8Sc/+DC6IPHz48vonV3H97n+e599Ei+99HKsNebjweFxTOO9fQqYa1ttYHQdz9oo/d5ZHHGfacZsCWH50ut343R3K95/4/UYPfwsfvvrvxh95E7DcHLUiffeei+ePf4knj15Hn//H/xOvP7OF2OoR43cdp7cj0rgba+7jGMntvaPMAKnMY3x+C/+yb+M2sIt/p6OE2xnBw/u2z/+MF6+s4FxcpeB6egAKrsaEGRoD6XuHKYltoyiqIAFJt0eBge+R88hSyoqxpdrTEJwMfDltFuvXMVRZ5x7Z40xVFf0d8h33YEGEK8Mwe9wbhuvsovh63POgO+vrs1SxcPi997ldBxgwHadl+pfxk+3MBqnF9D+KB48341tvIOu85rJlyY3CVCBWrQ9SngVvF/N1XLfq1w6gNJ1bmUKOl0DuoY8K8rzOWXg1IUhXRM9TJooEguAQXTSGo2TqQkNpZ/TE+U1UcDqH+VAHTVR0L4rgyaeCY416CY0GOIu5NX5xSI03sPLcTrBnXjNNhw43w9vOiXj/LHZx3osE53oM31Zl1Lw9jOjBo84tWCIbuLJaDg813bLz1ldh+dbJGJy8GcRZeH+OgJGPhzjLOXFPUzIMoxnweXJvnjmIWSIj9/Vxb7bPmlk322v7+pvPasJXSa0nJw79eqrL6Oji4u9ke8vzsgLNExTKGgrBZjhggmF4EXFa0vmP3n8lIGoxSt3X2Jg0Wf0JudVENpctQx5nHtyvsPrTPHtw5hLi8s5vyAacjNIa2M5yVyX0enoNK61mxBaMX4fQVKpoSdgLognGoeoElIB8LPE1dDIFNAzmWji6dlp+5EMokIXneMZOb9iaq0M/MOf/CQrbFjixJCdqEEps8RJsZahWK+DyEVdJcy9rEl2CKoyDGDoVEWvMW8fHMRt3H/Tt0W+Pt9YrmmdVvRexpN0YaIG0Lkc5+ekt2Esy9MkkyfdC+Wu4Z/VIHA4kIY0RO/Ov5QxWp7n947fhAGcV5AQPDLpkRXaAQE5j0E/JrHlLMZLX8yIuzBriGtzsSy0kBP0VNaR6Uu+x0yB7FEwKA09pzn6KqDxeQb/DAcazvUo4ukMF/eWsW2jYMB++puTr4b+RJeCA7qbvJO8yD8Nv+jQAsbF1uUIFP3zWVn6xkQJnrW/v8u5rp63/7SbcV3HyLrs4snuXnzu/c+HW6bs72zT1jFjgjexvEFbpuPJw8cZk58ry0Py/2VuXLe6tBDbW1u05SxevXU7GqVKPOt0YwdlZkhwgbauARxMFjGT0fmGRzxrHtDxNgZqcHgUNSjSPjmK3cNtPPq1+OjTz+IvfO3nGYdZDAOIHcS6dnMl1ucX4/mjp3FzdTNDhx1kDRsRv/FLX47tBw/iYPcwPv/eB/GDjz6MR1vP4nNfeC9+8MMfx6/++m9l2PGqd4wcjZL+K+dDFAkAbGM1dq4ZLRMTrgAoKAFpYGUSPUE9j6WlFkrOyXVBQh9vDp5jvAaDw+hHPb7742cxW27FGENlssTZxQh5GceX37qNUlRu3bAP7wrF5fzIJXK0UG/imRSbEIr+rTnorgim97cWGjlmcKLOcCZZWJeOgYBBeUFT5ScrU+BhyCfOj8m7ubyGMW/DX2aNGf7VCygiO/AafGEYLNO04Sd5x/mSJjxs4pbnCiiLHapRhNDJC5vNhXyWmWlWQRmaaMI9Ou1j6Gjx6C5e0gJA3MxkE8imojp9ER+8/nLOwRwNMK7TlihyWUNRV9P2uaDWKI/hOudhlVXnh5UD+dt5PeVCwzUD1bMEmPNKjEuG3NE/Z9DMRfTyu/2p46kX2XcX0fWe0EWeT1lXF/Ku8ZAek1C5c4yFNzyVOs/5vEGnjedTy0zYA8PQyJX0m+x24GfHTz1S2AVkElnVdXEw+CmryMzx7rPNJtxDBlwHa0hT7y2T3HjZXnWLeibHkTYpx97f732Wz/Dc1OE8M3mH8/1dI+bf/pb34PNMs9lIDys7+OIHXxJ38r2WeRHEqcJzPYhtTwsLQZdR6DKl+/mM+u046/dwZc9R8hAXZjFN1lCa7qgW18rVzmWIRETqNtjJyKJLUyDX/UQKLnp1gvnh48d0vKjbNeYaw3jGrU0dl0EcpERtXJWVtem06ENLrQLSxdU7crdf3VQ9nSknvM+s3XcNExYlkxyw9ZXVdLmdMHZSmBvi9TUzjdtMR5M/XF9hrB0yZ+FJzAYv57ZEj4XQ23/Dek0Q8J0b6/HS3c1YWWzyHQN5hasMPdwp15X/GidXt4ts9J2zNqMehmEQwIFJDTQTA4Li5vkaXA8FJFOrfZ5CAK1EeDK880nu/OsuvoYWnDtwQttwlmExgUTO6XGtHqB9tpAxJiE9Ijd663VcqqggY1zm6nFCew6g9bGGDW2kDy7Tc/cUQBGmNMmsHsePz45phuCgY1FXz88XieoyG9KzHHbeLX3k2Nl+QwsKiT9lmjHXGFItmNvJeQGRBWtBYlxr/F0P8vT4OBYXV3Li2jJPJkFkUkei6cj5JUPLiAyg6RjP1qQfvFSEboHrNu+8HJcowW3L+PDdITzmcoqdvcMYga5LS2ux/eh+pvk/2t6J4/4ouijfQ3jltbffTPq6Hk0QsLC8GLdeup3zPWubm3GO8Xrtzo34zg9+GLXVG1k25+fffTNOrXqwvMw5azG/1Iz9ve145Q6ezfZxfOsHH8fpTC1ufe5LWH5r7M3H8yfP4qu/9KtxCKByHmz76DSeYwAfPH0Wd958K/bgpZKT94z/2aVKNHLiv49Xc4mxPRigUAEm3//sEZ+n4v5BJ56ensfBxUxstc9yjyUjwRZIfbq7i+fTy9Ci0QHr152f9/n7LNr8vo8BP+oMkb0ZEPtZyk0XndBBVkcX19HmRhaudcuOp7tt6DSOEzyi7eN2ejuGbN07yrCwc5hm8+FIpfdyjtc0pN16Y3pBViUxVCzXanS0c8qtYEW5cX5VhSeat5qIhTCUfQGpyjznfzEQMpVJLt5zoD6ijZpFQ965ASLynsqR+wi+mnW8L3QHj+SGeC/Ix9rCKo/EUCcoLBSqgN65fSMXJnEsAHyMzpgGbhapvO1cDtwMqAJYIVdV9IBefqM6lwt6W816pp+7TMMixxrQI/jJzEcTLSzAO9Z48Awzi+1rAlca5+diKQSGn3ZYOcU+KTfW7bPUmw6DUwlmRuccmvoXelh6S09RA+ohHSdGg4ZDZ/UKwF7Qy9i4/MA1nUq54fpcaCz90HvKdEo2981kJdo8Ma7Kdhps6DWJfmmE/M7xcTwv0GPqxIkh8xzb5bt/zywuLnzDEydfTBrqdx7eUOOT22PYeRStW5r7UM9PTwYvxgeNr2gwDVV5qbhE3KZrX8F8ponm7qMQQFdbTyJDb5zjfbLOWfYMFEMDnVh0pbzIaNnK8M1WZsXMlPUgZmJtbZ1rnWy3zhTInuv00OZBeVMIF43IUkSp+GjTFX0oodjewICU8OYswy8isN0S3SQOY8wKp5lxDpoeoAZaVzYHE27QY3NujEbQR/wfznMi3bCbqaPLC00Uzu1MUHHyV3qeM5DJzCAnrY9e06RahSFV+yC9NbyGyny27ZIeGl3Hwz54vof39HzpljUTefm3dPC64rjivrPp5YlwXcxpOMTvHUuLtsq8ggANscwkgLAitSGQCkJ5gVBeTFeix/hNlWqMCYh9ppyMa3VxjWhWlkAAfKVXx6FHKsCQ6WyPL/nFyVyoprylwbmWj6CN27ybyu3C0ys8JCe/nVT2nCIejABAG0PIKhffFU6ViXN9jmW3fRI3NzYyZINuQ0m0ciKYhgJKeKN/DVN3MbaGezIUyphUBQgKJQrHrd0Nbxy43Qh9aE7X6Ps4ljA8ApOTJ9uxtlTLZzhhfznsxs998DnuibfA+c8Pj6N/TaNnGDPwx+HRQRxYbQID8cU3N1E8/Qzp7WAYXr73Uhw8/ml84a1X4sOPfhC3Xn8lHuOZn+J57O67dgZAhmKdXbsXl811lP15/On3f5glqc77wzjp9OPTx09jcQPjhtKdW1iOAxyHrcNOhhqPzq/jh58+wkiP4gz6dTEGljbq9C8xSCjo6hJeVQfg1HlBd7xr6KQC7GFg+hBtrz3IQrDXgIlyo6WFSEPeH3PO2RVyj6zBE/yAwnGu0iUnDUCGGzFqRGaitdTgHIAZekDlZ1zB5RGzhuCglfogp2p4tmnjykOlLNpXvgBqjIsAyLkTt8+R9zRCln7yHhoVM9ZM4VZevJ475TxxhTH3xs6PKzuCHYEcOJ2+qkxRzhiVfQDGAB61VuCg10nQaJJYVijn5SLvZfSAhYFX4DU3hDQzroNcuReesm9iioDPxBf15XwJ/XnWiyYyt2DSEh7qAr9dwSdWshgOnec5h5ZAbdp2jJfa6Y/jAA9VsOfWJeoFd3mYon8mp7ms4Zp2uY6ywf0FmkvoHo0kPyS4gtTpyQrmlbuM1qAfjKiklUcmpTVESB2mY6A+sbrPMYDPCNXEYKlTBPkCYhftey91kX+7fk3Z10Mb8izT4XNuWznnd8/zfXKvPHiwnyd6wTGZPMfvPH52Lof3mrz7vdfMvP3GS99wvqMyN5OIcxVFS5NQBjUMBJ4VlnpjdRlEcJ0uJQ51EsAilFO80n1lsFyrUzGjxBdMaDaMTKNyVhmKejS1elk2PL0BGCGtMPcBbOT9rmCEWRp3hkLQ6Fh+ZBoD6HxPon2ES717ASOZNu2OmdPXeFS0391z9V7cut50XyfQnZCepsM1mFtUsOKckVNWtPvp7iEodRpkp3JFiBlt3VmZ/s8Ip6G1KZcpdCpDU3yVv1UG+SZIagOhXAJ9LmIcKvTHBZfSyFi06ESPRoVeZAhhANoMLugpd0uFEUSvKVi0z/p1hm4QGRhSAwMF+S6meD7MoyKVWVTdSpxbOnAxBsKUXlEhSgLD6fxaH+OrMCmAueiXdhnfttKGit9QrmjVuRXRXHl+JT0M14oMaZPzVK7vsMabdHG9kqFJr5Xp9XRdZ+S4alA0nmYiaVB80Wmeq5eIwmH89Sg1UJ7v+CsE8ofo0Cwn7yyC05jbRmuwuUbJ8IOZndI111HxrsKMcTemOzuxulCP49NBzGeodRyrK/PQBo+6145ZxmAWIXfX2xnA1uWwlwIuj3aszmHb8SBzspsmN+CL7slh9E6P4PGzWERRjU87MQW/teqGk1wvNYdiO4yvfe3zMNJ5fPTxJ3GKEZqdrUdjYSWm567jjVfvxiJKdfewHR8/381M2p0exujYwqeV2H12n+9Wc0ydz/n004fx7Pl+nMmPKGYNeLNSgwcqcdLvRnWxGk/ufxYreE9un+McleFNhgTDQX+nTQGGn2qLOR9YQ16+9qUvxKmZcCoxaUDbTcuXzuoHt3mZZmydB3HjPkgO6IS3eKbroxoYfJ9h+aYWciOfluZcfwOvwCfqAHA37xhBxHpMu02QMokhgcw1Y4XxLGPUqjyjDI2tg2e/lAt1ZoaPaEemMqu4GI9xzrGV+F1DIzDTgBhKNiJCm7mPSQxycRfj7dYhvkzMccLfz/KtczuCZEN+Gkb+B+v5VO6hvoFX5c1l+un+aXA1dIRfeU6Z63IvJwEmemTIfWsoYRgA4Oe6PvUfytepBXg052rhb5dN+PsxAGGm2sCTLLbo8b0H3c6gC92LEoYh6zimMcW7QfYX8bSa8J/LPxbxtjR+Tls0KgAr9Jq87/iZsOUCYOsuurC4yxhb6cSdhJ3LUhYlZMrWC7r6WZCXFTGguckm9sGIg6HV/J2/XMbjEh/HXPnzPkZsBMMaFV9m+ZqT4BpbwX67Y+JNEbnwn8+zDYV+oM30T4YrvuMadYNyx3eO/ySMaOi3eKETOU9vTT3MqWms0rh95Y1XvnG4tYUib8YqxqmzsxdrrfmMeQ9piEr4GoU7y80XYLQuzLi2sBgLDHB3/zBW5xdzsnD3ybNYw7uZ9rpuNxco9p0f4Gl1iNbDe1nlvgv1Ruw9f4aCb2SW4N7Wdtxe3xSUcu/TuLG8hjLoJeG0vAd7exneEyXtbu+gNEAKdKZ9fMKAmmxQyfJBawiy1SNcZFhivMoyKAOShKGjEl5DsLKAqwz93M/FTfxcK6Y76ryVZVAyOw9jvTRvxh3tbbpGozDoZuSJ6n1p5GXmZHCInXM10Mh76fr7TBlYVDI5JgNuGMPz/d0GZqgPCco1WCgMvUW9Ied3XOR7DD1cEHsI7VdW15LhwIq8Y9D1Rnl5X5/ru3Tz3gWqnKatjCHfZ+o5iNIQm16uab5X0Kvdx6BOmxLN2CEELoLNSuE82wWStlGjW0Jx2G5unMiMRtD2IrllgqR8nt85b+B3AhJpIMPr0Y7x1irwyTXABs0O+kYxiZihgf3w5f2ko++5joextLSRCzr97JwCsoXxvIA3KnH/2R6ewDDeffut6BzuxfHOAeDWrbbnolWtY+AQVHjtElBleNLFlG573pzHwNGP8oXFh7sxdq3N6XEizbXV9VhdXkZQAF541XbX8TZqYNLHHPw6ezET/cNevHHvtejhXSlUmMQ4PT6IEgb1unMZn33yiG9mox0lEPlM1JfW0Vb1qDZXYzhDm1BiB6d9wBNydeMeygfDh6FzRdTZlfMgixi9/bj/6SfRgP7OtbQx3lkZgLY5d+qaKMPUJZVnGSUIeFlk/A+2dqJ7PIjXN27G3uNnsb64nBGRnEtxDPmnl9NnzDUQbr2S81Hwimt0yrUWfIfnC80YXNpVS+/7gjYYFh65xggrh53C8sD/MISL3xmyHCfDau5OrCchP+ktWU3BtT2CviINmoHklVv/Q9cB/U9rwiHfTHjHd8dq8p28Jq97KC8qRaVCcJybW6o4+U5DqL5IqA3NBEeOk3zqy88Tb8StYarQOBW8baAf8+ibKcZovt7KKIlgwzV6hksFAxptr9dQ/fk2OUetedSYgdbQK3hJ6I1F9Ow8elRQXqOtMzxT42h6/+FJO+m+Dy8d8XlnF4+708v5dOk1wuhZlabfM3GLMeM5Tlk4zcGDeWah5wwFKkf2z0N5VCdonI1eWDxbc+auB2kguEa6SVfn4Dxf2Z14Pnpdfvb4mVcEDdRZAvEufc9pAa4X3MuTUsFFxEbfYDHAOPfiWR7pORq5QsZ9jn/7HO87eXbqFfsAbeQ9X47pzK315W/wnkzsCOlJ5N8IgKuUrV7sVhOD8SDcht6zMlKpoIA6TF00nKaHlesfhKl85u65ANO5KhkwvxclgKxEQF5zpfdBJ2fpFHosQ2cKom66hM86cDBcTuRDqDQsKLg6A64CNtswGZVG9blW99S5HUMOUBMiFuE0f/c8vZ95FNwMqNtSR9MIkJOK3lej4fybiEYmk+H0KvkTsD5Kg5X7YdF/eVkGV/G73sO6ewqDA+v3Di6nwFxn+S7jTIRM91ZVQQc5t4i764mJSA2lAQ3Tk8itEhCW3aODWFpZie2Dw7h153Z6Tu555MQqDwUludahiA3nc1/QyfaI3u2XXpxK17Rss+/cbqIDsyIDudLeNP1pFLoJFm6jXwIFO+fk37ltBO3RUzN8KNOb/ZaLJKGtRybZSG+eOemjiEt+8m8BRy5C9z5TgAg8F1/TtH8ao+P6OPlAwXciXgWVipX7wAbqmxQIw4w5f+F4MqjPnz2ITZcoIMA92puekZPKIFfDFCXG2nUu8pwiND3ug16rcffGes4lWNDWMT4cTiUCzkxH2r22vJievF6e40mX4Te8dPjbtXcWjt0f9KFbLT568Ch6jOOY9pjMokFUak9OOqnYBwjqEH7iNvRBxUnX6Yf8WcJ7OWfMrhmP2sp6jOHzEmCwOt/C08UjYVzsrMkIZp2uNpZfZJ82Yx1g1wTBu8C3gcBbp9A0YxXGQglR623Hyhzt6ezFj7d2Y/XWzUT3KhI9keRkxjBDwHyXizhpn3wqiteb0UC5bMWwtGhcMGekYxaa6X06btYVNcFKwJObHXKeYMYlJCpFw/4qJMfMZJ5LvBKrGmSlCmRZZeO8NgTh2ciOio2T5QGPxNf8l1VIfKeNHkYdbKvypWcvL6oQDWl6iObVSe6ErMAKUMeMD4wTbdrpuPoMedXPKnjbJYDdAiA83d0J97jqtDsZKt/rnNKnPl55O/cVqyovjK9eZN6HdjlXrBw8uP8wDjD8J91BbOEBafT3jk7i+e5+7OGtP9reB4QOY+eonZmRR5ynFxaXeD68u5Qjl3Po+WBAjaZII42VzCiwMCS6CB+6ttJ0cQ2OeQVGaTS4tkdaqV+kk9MNfA3vAYiglbsjqy+VKxdau5+gNJgcfybHBZ3VLdLY96QZ8mFNwyx8zSgolz6rVC3HwhIOzeJiriUTzDMSjHsR0pfWrsnyXuom55j9rpAz76OP5i31gtGUtM9+ea33n/qVX/zatTXVJo3xpZXNGlE8zIZPLLWfPbzp5N3viuSHUawsuWnfsDBcL86RaJlGKnO9+M7De2YlAhoqQ4vIPbxf0XhRTvHcrJvHpV4jv6r8PMd2Tqy0cwjY6dhcbMWshuQaa4wil+F7DijI0HUw67Rx5orBh1gPD09ixng5gmPPLAOj8XAAbamkU+06GCrqqVkGl+tEFXZFcqRnhaCYHahhkGYiAee9EONU5rbB8JcJE0lj6OH10kPa2WeZxd/0gpKu/LPEjvXf0hBwDQQLa7FZDsvqInqFImK9UQ34wuJCegcaixpAwz74vcybe/VAYzGOUTxL7oiARL4uzvR5whHbku2Avum98azzYTEfle3gPRc3cp3zd3ochoEKwytKoo/G8OwD95rwh/yV43dh7B5UJyDI8KPp8tJDAcW48gyfK79IC8OIk2s9x3bZvgqu+0Wnm0r78d5unFhEFXm+hXHvDTEWtM9r8t78M9nj5Vdfjf2dHQxhsd+XIRLbfH5djIdLM+SpjPfzhW31Hnq60tLvHE/X24n3ShhivdRacyEF37kaRok+G8cvBF5Z4BF5ve12HdvkUCBNrZ70zbbYv6QFfc4+eI4hd8bM80S2hledMxLhymNmR3ZO3WupGq3lVizxWxm+mBoPUbzPg1/i5bffjsN+N+frFCacc9oD4ABEnp/roSEcGN4abVTW3FNsMq7OV7olusrQDLX87kWblV3bpwdgR88BHEug/v3trZSDxtpSAZwwxu5sfQ2NLnlNYY9E0I4zJyZf5j15yYvSwsNnSDf5yFqRnmNpIhf9eyhv8q108xyRu/wmsDAyMjF+hdEsigk/otWjqwAA//RJREFUf75dZLpB4wlPefi7z7J/tstn5X35N32dHJCH3wnCbON8o/AOzG5stBZSHtwlt884Wzh2otsm93I89fK8v+2yDT+jIfziecJd+dbkNEGbWlDwLW30ql0e4DMbAAqpZAKaDOY8bUZl4FvvO/Gy7JeHACOXrwDULUWnEd24sZlJE7PTf5a1N7l2IrfysZ89/F6aGcbTYNlf566MpLg42ucpQx7SSP1s+zJZCt7wd/ulITIxRP1vGNfrpYfPSZrTZhcsTw7/zmd/+QvvX0u8CVPYGC80A20S5vIhDqLnTC725XWTDthIUzftnCu59ZZ053StVXIye6Jsn8E9vJ/x70SbHD7Dw3tJfRGB5/r9ZDFa3pN7e0zKInm+bYV1Yw5j8/LmWlxjPGdR8DkXgkLIuC4jazmfDQyWa73wz+Ozvf2YKlUzZJPHpUkLBaPpkZn5I0E1VrZDmVb5w79JC7+TPuU6RhMDqxIvbmPfVSaFx+Hh+b5sr/N4pmbLqNIrlbSMIa15iAjVvkqzg6PD2Lx5Iw629mN5aSHGeDeGpAxL6vE40B4+R+GVYWV2F4AurSzF9g4eAYrMenuCABqN0unCSNV8lp1REBLXoGgNvdqebCfj606iTlCnoua+1oJ0rN999914/vhp7B8cxL2XX0HxYqwcb85JpUNfJrzjISNqxIsdo3kGz81Jd56n52XVcxk149dcl8qa9plC7b3Sa+TdfkorvYMa9+7sH0QdJV1p1qwgHEu0VyScq+2Tj4qwsOnFMwiAVdxv3byZdHNNnEsJTFFW+BSwFH4O291FaVvE2SxV04LtgzSRNi4obqc3aGWH+XyW37uLLh/ys33xPtINNUU/i988fJvE6eV3z1Go5XsbnPaDtjsu3stXHjCyi2SBD3lvFcdcSQOOEsAjvKpAG4zoQrWehv9g0IvPfvJJ8poKxdt4ndGT6TkzxlBGjLf8piJ1jrQFLd3A0Np8g/4ojXvLBBYsmYpe/pCXVaa23pftgTjFFAAyOsKT4MTownKWdHLeLXcU5tmu1bLgqXMuJg6I7hNJYxitnCFIUwfZTnkiM5M9ABp6/Yfw3MbmZtEOwSR6pACR6hnD7YX+MYHGe3iefKPnIWizZuVEOfvSiMnTyl+mv3O+1znWOS4QTZlzDKy24P59tk+evLyahL7Rb7TFCIYp3lnfkn74m8+Y8K+S5v2kX6bb864O9X5m3foMd3S3vXoW2X76JX2Ub6dA9FrVNc6Feb0ynyMB/6Qs8xzDg17rM3OseDcsaSmzXF/Gd25HY3US56SODo6zHfbdd3ndz/KNdPD6pCH9kXZ0I/lreXU13B3BI+dIeeY8hsi+Tfqde4XRt/qLe2mwPM93124ZYfOZruG1/8qhfVT2fZb9UObtx9QvfPD5/y9nfx5jW7Oe92HV3bvHM33zd7/LO/CKZBRKNmiZUuTEEGSI5iBBkWJLQOw/DARBkAABAiMB4jgIAnyCbNokeEmZkiDEiYxIiCHY+SMIECRIYBsJrCimA0gQJcoKeSnd+X73G87Yp4e9d/fO83veetaqvU+fS9pvnzqrVtU711yr1tobOn8GFxqPG4YUo7MkjpIQoCg+YbXDEXFXVMXP1DD8G0lqwOzFektHlYUPyrIV4z3/zgse8KNwAH5dlH1eFwoDF7JEwwqErRX2zpHDOAAf6HkeQeGgMwMa+8nw5hjrgWYWX3n/vXYoR8tMFYgqi3QTgjtHTqV96XPvtD3NKFV67Yka+MW1Kq709ovNahBU3qvrKmQ6UV6Y46Ow9suyVkSuqJKBE3HohZbHNCQasCto9xm2ZRbJfXyJrse6Yp0HHDc2DRDS70KVky6eZ00cPGE7k4qoCa5fFF5w+ESBn6W+9/DNtnz52Ns3PKhfqAPyMV/xeaGOlM+qUBGQn0pLg/Rb6Oq8cC76YwdbLolbT+HTsIDFkmamFc/6ZfviF7/Q/vE3viPSk/b2KRMV1R0NiM/VCd1wglAdJ3w8YxdgF3Jtnysrs8uaQeELJhts9fEiK/f4lrKl/gE81HZHqspLJee7be5kNaOHLg0oMvgqy/37J5O/KSfysYDGSvmyKmXripOEHAw6kp+oy+jHtpXbAfjyEeUNX/jQKfqwgO7hnSs+I47P3JaEwz6+65Lqn4tQf/a/9OI0F6tHJgeHmkXhg9Kd+sVve/HiJ+WpztMDieq36gX2spKDodgoXVxlLzyxkZ9ixx8E9AWQwcpczGuVLvw+Jvp5Ipb6OYGKGvl+/sq8XRWPusRrEBvJZpeBb2zeP35gvvgKOfiHrR0+5cMpXd4nenF+2X7r6/+4LU5Vphqo/dkj4SO0bLxuC608/SFcBinskF20H3zpiVu3CZ8Rt481gDNgxOd5ZpuyB596Dg5x5AA8uuBD09QbaGlvlA39EDbAH2ClwY88wo8BjLpIXtlY7YdB5OOPPmpvaACnY+bZFbrAC5nQ0Gq+9+lj+7z6kSoL6Dm1i/vxR/S2TiICl7KgvKnHnJ6lX+RRBOcf4EfZUQewiR//BOCPnvBElzwrArAT/eHNhwSW6yuVqwZo6cvBizc1AeH3+zj0FD1dBj2OfrmSxgAWnfERNiMD2fj9gSYDH3/6afvc++/79Y60TyYL15pIgutHFEwARU/d5XEQ/MCjv2LAgl/t/PDMn4G0dnj2/vAf/IkNR3TZO6aDOpJCZMAAIq6stDAYn5lRdzSQxpEKNu019nzwMRI+SQOfwnIHIsU5zUanxMNSZv5+V0cdVX3UUVcVEi/PwZ+KzSBFReHFRDowZHgQUCfxhbff9MEPBise6HOEmRWLZ/KKv/Pmfb88uRE/fj7AP3p3wqCrwUEN0wcesEn6peLTCbnQZSN+ID+VFDs0jrkSMdOhMXiVJHs5uEIBUVjMvKBnBsSvwy7UcQPgwQ9wRZDNVDjS6JD8kFh86QDZyvzi++9qlLmWP85U6Xi2JOHCvbxdeM+cU13Mwj1goEMPLgcKXo2WAw7oToXjp7hp+HS2niAIl46ZMndFkX2HqwsNRift8Tn5e+3i0++2n/ivfdED5Xc//lgdz9IHNc78W2LqCNXZUo/wDfWCK3wB/ET54xMZLFVrC4IBo2QXDQ0f3zOR8Lt8Kk9mlQy4bFkxOKMb+ASAssnpM29BMAlSrXVFl6xrrSxlqGh52VNy4Kk8Zp6Ubz0fq/JjAOdkKbqx6oI3PMB3fUN/AT6KfHeQonf9wRbxUKFX3dEg5bajAejhGb/dpZk08vXHVwd4u//LX/6SZpZMkph985yiTmfyPiPbl7X6Vack2VyZRfPOHjLxGd87hG90w3/E6dyQr0z5jMkfqwC2wWq7FRtyUMirftUROvjPPv1YvqxJF5+X8ku98js02ETdRh7vIF6v61QvA/Oz85ftXDadqv3sSwdWkqx4XL6UvfzD+1XmI7z33nlXVbo6/APx4rM/THKpkz70Ij8wY18zgVQa+kILxPdj3UEv/FkdXdUZnpGq6rrOe+dIOqXzxRa3Qfun6inpBOjhe60Vol+2xxbhs+J5521+c4ofoSx5qSPUXV4OF5dZB+W53kgX2jPx8AbH7aHL5jUTJtdsaVovpTOxYCLMF1x4psbZAb7SDi08sB/Zrr/CxQ/IxE/EyeMrQ6zGqQPUS56XoTcyeIEafeLXqk/Vj0dX0gAPykqvNlP9JX0kOAT8gW8pzwA/h8/P62MDh2HYbeHXifn1DFZYGfDRnyv57DLDPwHeB++//+6HFCQdKstEGLK0w3V2nxAZoLDRy00FuceViTwOFnClcW5YjcjZ8AI4Qk0jYz/ehS0+GJ9KditD2RqgW+E4N59y4esWbOmAhx5WnpNewqFwKIwTzVKA6EmFpmGzZfDG/XtqXKq8SudoK42PFSE2MEvisALPGHi34fufqpJptsEPnKEn7zzwzIRfS+UbhGxXrjVacuSZI+jMNOkQvbKTrviATnOjDlAM/QCbQZQXVV33wNPFcfmISsfDbR44s4V4oMDDW36SgZd8a00GnQZyrVg5Ms57Q1QQOgW1Mr9cCF8ORbC0/81PXrSvf/K8PX7JwL5uy8tz9VQX0lsrCJ/wo9wYZGuGyAPzA3VWvOt2rsrKbP+e+PM5Fd5ax48cP6YTv+IhNA1Cq5DTjTray0/be5tLfyLqH39XM0i2oaTfSr7AJ3T4DJb4hJVLOpFUNnzAqTI6Q2aM+IXJhPfeVY88mGoiAZ7+ebbJ4RPKnEaRxp/BlQaUxkrjBNhK9EeS3bnX1iIrOq9OlM8pNn4SgTx0YXXN+zV04H4+WSUg/mvPBHmxmsYjJ7pOeltbMtGVATQdBvXUEwxKUddqdLJTPOjcaBdueCpbfCqV3XlTg7/17W+3FwwY1HINtPwKAseVcRk/hEqeKHv7ZJbPBAfnNbcr5POTPrQH7MYv9WyxZuIcYuLjr2zB+Zml9CHQ/fi5pmylXjM4MDg/Uef8dHVl3ajLtF+epz7Qip4OjQ6f+hTbsWulyRR2csSZDvFCcl9o9c0zMTp7VvS0vbfeZGtRbUn0PNPiuR8vytI+5Rr72G1ZgH/cccmX+OvefY5T1wqS8o7fCQwc6EYag1LqBjrSH+EPnhNF53TGbNuSBuAvfAhvJjw5zARfJoDuG9XG8dcjrc5JR1/kw4+6CT5pPs0qHQjkRWbxrvTUWT4XB48jcFV+J0wuKGe1QwaysrX6XF3a2b17rq816aC51CqZ/tXP++VX+gwqCLqgF4MLOwb8ajWvszBhYwKCDbQ16jf2E9iCxfeE+BF+TODjD1ZB8IU/cXTkym/QsQhhB4FJAW2Exwnn5/UcC13pm6BFLnHaHHLxD/WZ8mDQY/IDr3pFZlMD5U/+5B/wMywUgRmExOnys/1BfpxsgXJuHAUkj1DOhbYe3IMDGvd0PO5woFWgYxOR0zhtROfCSglDKShGXZxDvvlKN2nqSgZf84pOK2m8vGqff+cNPyfxhy6ZissSePAAnReKP9AK5UIzQD7W+uk5n+nn1KIaNR2C5PJMg+GZny1nFfdUy2Ya14kGimvFKUzk0QAoUGYS9hZ+63qmIoPD8w+2t2h4OQXFKUBWDbzAy4DhI6qisz3qjPi2IYcSKEweVsPv8ODWp4MY1j57+qyd3HvoWfPR8cKNlQpZlbQGdgZPAA9gG5/V4puPvOT6za9/Q4P+fR9r5ecaOC6ObsfHDJlq5CJaaDa7kT9/j2b9v32uWTanws6ftDd52L2/0ID1UXv78x+o0ssnjx75g6n18q0GY8nnvRLscUPRfRoDHRRlRtlypZKzmlheM+Ot50S2V4H4mcYK1yvxYweARkrjZJZZ7+hUneMKjZ9ZSX+e7SCDBsBBFDpufuLC5aPOxJ2MaDhh5d8jS53uHROBn6Ch86Q+823B1Gc+yUTnjF0ffe97bkz4mR+u5LkPnwOijqIPK00x8Ds32H8t/XgGcu/BfZ9W87MEpVPXsNedhfCZZNEGKP9333zLW8MPznh5VX6TMHgzU8cn6MRpXOrtQ3UqdLr4nucATJD4ZJJXpkoTsgcG8smTcPsOHbAPvhyK4aDUQkLZ9vLsXxMWTqyx0yGDXH/51BgdKx2NDPZ0y89xNYH7bdWPlSaFX9Ag86Uvfbn9p/+f/1zlvPRv3nHC7KnKh0M/kY3NbksazAjTtpB0QldspOxY3RCnY6ce4Hee/fi5rXBTF6DhhwNdXpr8eRIpfIDVAP0CeOzolEwmIWzp1aqLe/TCHz7IIZ/wLJvPg/kIu/oKnicdLOqZP5CBDx04vk+do20GSKc/4PuAyE4b8DZy1xm73337nfbk08/8fA49oKNe8h4oHfnT5301pzqB77EbXQHuOcHL5Iu6weBNGjI4LES9ZiUO38ef8Rkt9dvixYSDfqfe01y1p5o04eO9o3mi6EMW8v/777/fvvmNb1gmgbbBRAc6JveoMvbd2CQPu667fYsvSNQVyk+et46UP+D+S3rzUy/YCQ94wX/vj/7RP7LhRA0EOI1ElKiyZSZas8g4hCu4ACNuHpRBixOIw5yQgszsPg8L+RSTBx9kCR8Zco0bBg0THL8z5ApcM1r4Yp2KxjxT2DFkoUq51JKTr05sVFH5JNFKKxQOglCwnJBhjcMXzdl6XKpQ+QXNt9TJ0OH4hyZVIep7Y6pYGuDOJUP10ryYuXJMFltoKMhnpsmzK+ziHn3ZWknFxS7orLcqlbdW5TvPaHlmpkECX9KBXrPtI7kUKqs9r2RFr0TjUAmRgXxOBcIbl8Afeeno7QvhM6uhZ1PJqNNm359BXY2QGiI/oOtY3jyHWMpOJg6nmjV88r3vtHffeFAfcT156AHr8OJFe0Orq4ulOt3nL9ubGgRZsfDjdWzbnsmXS00UmJGnI3PZiifl53oiOeWXPHfRAKQ4uFSxrNLwE883+KSUNSZTQAcAP3zJUXMG6WcqR2Zw3gKUP3gVg5UacjwB0TWdIUA3V1/7uPCPfy75VI7kcaSZwrpUB8hv//Dck5/zZkbLfjvrZSYJvMZAHaAAGIDRjfrDIHZ1VScQYxNlw/3xSc3+OfjA9+D4PiT68mUWJjO0I8qCI7/46clnn/mAQ2bflC/Ph+v5RjXq85fnPp2Ka1g9+Osywkt7pb7gH/yA/RT9ieqOt2/UoVLmtENqCR0ipw/xMjsAAI9IfHhG9fX+PTp2DSpHp+pIa0XL9rm6cOvHZ5tO75215y+ft4/UEZ49eqt957uftrfeebO9eKLOVzow2J6eaaLVD3sA6InOXOFP2d9XB+dOXDqRTieNDf6JnV7XPVRJWcpNxWRb8Zv1Ulrh18qaCRnvmbEqZ3LICp8DEqxWabvgs4KhbXnbTHWLQDrgcmTbE1zVyReaaLCVyTYXW3eWpz6F8ou/kemTisJJm8QWnh15y1n4dNz3NOgx+HkCrMHPfZpk5F0ydKTPq7onfWiz7j80mVI+9mbCCn/AZSo86kH1GdW30+8sNVk47M+6OaXLqwhMAhlQ+JIG27+UJ4MXzyT5MVQf6lCAP/WTspm38uu1FeQwHnz88aduG8ijPOGFjrmvMq5y5BNs8NK0xDagZ+o7eNdqS9Rb29Rp/fMiuYEpChDnxVXJUQHwyXlWMaRrsPFMkbZaKy+EALmWY6rwIviGFwTVkT1/8tyzfB4Ow4Q8ah0nk1j27emWGRQrL04X0ggZ/d15C59VB8+Z/N0+4fBTHmxx8AzgQrNnfrKEd7Tgz3HpgxMVlHT2uxK6X6O4KuVTOYkZ+umxOi32zqUF3zTjBUq+3fVUlZyOV3VYhXroDozOzIWpgvHX6kXjTriM9lF4OjN+Uht9a4bDgFqdFo6ngLGZWTuzdKj9XEJpfHcMOraqKANXPvGHzpVFFUrZ8rMGLMlilu3yUmXT/95eZLvJpyM3KjtVSn662icDhRGfQtOUTwOlpXPAhU7aPuaoitCpYHwDDT+e3n+j3Tx71s44TLE5aN/46NPGF7Y5wXP28F1VaHW0WsnyA4h8DHffn86SROnPqo3Byx/0Vf/ElEE1zT6oki9gdbPUgMhDeDo1TjFeXp23J0+ftE8++o47ThkqmzftQh0iX8Nnq45nklcaOFdaMdP4+SQOnTif9mEQeMZnbuTPc83+WEktadhazfEwmJOByPc3EFVOzPUof39tXso+e3Hud1zYXqzOiNNq903PTJX3CNl7p97jV+q7n2NQRnS0qncEtsE8GRBfJhHwZFXNwEGnRBthsKJTJk7DpfGjGx9w5YTVs2dP/MIqvxTAD6D6RKPwOeLM4RFWVHR4fKGF1Sp1CH0pVyY3lDV1jXej/KFUdYg+SqxypD6wZYz+PNvis2QbdZzM8phQMVC/8YZWWbL5iDI+ZoufZ7h0iMyKtQLkd9/E+0r19fD+2+3w9F773re/0X7sh7/Q1p98t33lcx+ovtfL6A+0Wvz08VNqpPqEVQ1+Cn5xXAXNcXVsp47Tvqj7XAGeY3q7VbpSR+nE0eUJH7NVu6CVQEcHS+e5Ut2+FQ19gd/HUzmxw+GTwJLJIMx2MI8K+AUFtzHR841DBnBeOfD38SSed+xok/QjPAahX6BucwKX+sM7o9hHA2Jg5FkYX/yo56Xqf1xO1R8ysWG7kdU3fRIyXck1W+exA1v7/KnyOP1a/Hjpnn6O/hBg94XtePoxb3NrxkiTZquP9yh5d1VjneXwTU3i7GBRE6gf7odkI6tKjQFqG5Inet67ZBLMDg2rUrbx6O8YqHxyTzrQd1NH6dcon5QR9Zf2QX3DV9yDQx734CGXFattV/xEgx19v3+aRDbx6Sx2R5hk8hNC9rlkAcT9E/kZAcngyizBxskAGiQG+lMearykgYdgFIJJAvekRzHwUPZCCnB8kgMSOa1D8AtrouF4JJWUbQufAsO7Kig6NWau4NbMtJ7b8Ou09QxEM+Dn/MSznK/w/pvvtBMVEL+ga31UsbWIFGMtm4XPPjwffFzIWfuaQXzr00/8a7Mb4T9VheXwBHgci00BMMPBwZ6hKo0VFZWGo6DcYyfNiUJlMOO5l/eSpSfHZ/EBfPAjOgXfD5Xla+6ZoeBzKhlxF6h0ZXZGR0YcIpELRx2QjGfFRKLM9uwRf/DglGcTvACr2944axWDHMq5Jhbqvrru6EB5MbiueM4hf7BVxEqRk57PdF2L5kJ+uBLdvnRjrXEjnZB5rM6JH4XkOSPlzLfeeMmRRsrJP3TZo2OUbX5OISN88ILWpW7Lpzely96Gb1UyqPNVE2aA2P7QEybmN4+fPm8ff/qZOl11/CokfmGa3+yhUvPT+Rfy87033vAsn59lYSVCJ89hBd5ZY+8ekfgA27kyK/VhA917u1F+wv/ksbJiosIpv/OLc9ff8wvVEXVgbFeA++1vf9v04DKIQMekhkbNAMB92gKBOhT+4OB7fEIdoZw5AJPZPXQETnFdSC7l8/jxp/JN+Rf6h2zRiBao2a7Kg7otvtQdAFvJYyab2f/UXhXHRjpnOo56kL9q7773vn/2nfe07p/d99bdSvgMuvz8BYM4uyH8yjC1kNXu5997W4311l/F54OuTz/+qL3z6H77kXf4qY6y9cn5pX+Wnr4R/zGJ4uAL73BV/a3Tk/yUDV+bUZHJHn6qXe1CumdnAf+jP34EOIt4rHrHZ59O2bKUHqxgnmjywnMbfIB/M4nGR8ThARAHx19zEc+VVsT+jJjslEI+JHCPVScdOPhKd9sVPQMXPKlL+Nl2SUf44W/Sab/oCg1x6gD5qRfQUD402qvLpSZITGo5/MAOyNoTOnSFPgBfBiLqAbz0z7wArqSDQ3uvulGnPhmUmfSio23oOrCdnbqDjvRB/oFLTRTjtzzDIg7AA/7Vd6nfpa/qZQQf6IhDg44A6eiSMnRZ8PxaePBhwlF9FHW6yg79SbOd/8Q/8fs3HEuHEU5jlGM1QSPCySkEmKMA93xIlXtmLPylMMjnOgU1hJcaXBAGj3JsOZc0ZobUeJa+mMMSF750mgwI8OMeB/pUoOQwet9/cF8z5HPx0MAkZswaNIxqNSXHyHA+TgvtwYnw19hQzyhoWKTDjy0RdKTR8vkQfjLdsuRA8tGTwcr7rIqjr21HnvASuOfVGzo87gGvCqWSZ2qKIJMAwJujsawkqFCmlx6A79UhiZELkApAodXWTVVw0gnwQSclqwqihwpZN6yUWBnxguDNbe80NeDTSOhkmHzwI4PomooAoE+71WxOM04fLNnTgKOK7VXuilmWOh62DiSb7Qjr7W8d9gavP1YQ2ILPjuVT9YTuUBms6JjQxa2yA7zqdKAcqBkvdsOX4qQeUn/47k89rK3tXwA5Nws1auHyQ58MEqxujh/U6p+fAEHMXB6q9LKFL2Sz144MGgx6lw/3pgEEe320HV2kL7No2gftgXwaLVs2bCfSXqpO3nr7zvYp7nql+oYfWAEwo8Ym8MhDPvx5lqWEqSPAHww00HqLiDR8K9+8pcGJ1QwDF+z8szDyMVue2EIHwywbw+kEGEj5zNZbb71pPqQxsFJv6Bh4rofdqjDKU3sQDr7wCkZsjtRhchDnRvXhzTcfacDmmYIGiY0GtHfeVZ7aqHzDYRm+Obp6+Vj+OlWdlz9kGyeA925qC40fAFxoBv2djz9tL1VeD9/QbL0d+nfyAPRzm5T9HI/n+48PHtbXxl2flE5Z8IOOtIXvfvd79iF1mnKh/lNXWRXwigm4rJz98yPiTR6/1QUv/Er9gZ5ypV7RzpDB59Y2Kn/8H1wmlvjuhk9tCfe5Vv9MqP3cTPbfqi0x4YZfJgmUTX53b/woA3biex9sEQ5xAngsEAj0I54QSycCZXK1vHQZU6boCS/krfyssdog9an4lO5cAeoF9RReImlnWlXCixfaOdwDHf0cH7aGJ7bCh/ZgvbXapm2Rx6SMNoMO4FGH7INul9uQd3QkSIHngcgmHTnRFV7pd6yz6hh88V/4gc8hMOLIC+z9+O/7MeXVzD8AE96noLOEUYRBiHDycR4NjU6W9PAgL0IwAscRXOgdL04F3GF0/tARqmOrDo0AkA6uP+Qqg3E6BhIPHvHJcZ0/M0b4oxd8SSeQFhqcxD1AHn0nQFoqh25cUePQpIPKMw3sIw2a5MMLueBVHieYyn8AvMij0Y22xieZIcGPxpo9fegpF66RAZCG7fiFbQEqDTLgTwDv2fNn7iTjJ/hTHuhxrJUJeiIPOdBwTwC4QkeDi+5jWaaMoz/84QXE5/UT4nQxTISVp45tdaPBXANUbTXVagC+4LNKArANfeADf35yHlvAgx++Qj46gUMgD5ujI3zhA0412urwmDCBE3z4owcPzbHXg4PuU0axmwZMh8A9fGobrmaT4JcvqyNiq4X0dGoAkzDS0Anc8CW+Wi9lf/N7Oxyk8FaNyv9SE0Cew9AZMPmI3XRI7FDAg0GLF6Wz8uM5CTK8olH+2++8U9+n08oHWYfHPMh/Lp51Co8OTO4SVL1lYKWtM+F7761HGoTkX3wuH7KbwT1lyGd2GJzr6/nPfbiAT1rcPzpVx64B4f6j9ve+9rW2ke4Mitnq94+4Sp/7jx5ILzrHKj98SBlRVhziWWlA4jemqH/oBQ5fJ1n7tZxFO9NE9pwTh9Q9DSh8wgr/UX7YH+BUItteqacMXPR1fEGGX/9O/aesKVfXSckGH7nUI/zBvT882wcEdKX8ANd13WdwotxpD9SX8OSe8sMOoSvtuB1LL7aL8cvi5Kjdf+ORBuKXlsnhBmgpD+75TTeK22Umnam7XKkD8CQOIJO6Rv74TDSDInFe/qUeuZ7IbmjRkS/512BXdRy7aBP4IXIZuKhn4DAuIAee4BK491a1Ch380JGHngCyuIdvwmo9r7yqXqvO/MQ/9fs3OBVlIcCxrhA8C5HzGF0BhEAUxSMoDZh70keFuJKGcHBiAIF78omDCz28gMhKHvTkcc+AlTTwMBQgPw6HF/Tg8LY5BQYtFSQd0lg46Eg6wJJWyM5HDgFeANtD4EHDFZ7wyDFSKij40ftYHQDPRKCngnFFN2ULaoUTvyUP3lwjN3pxT8WBN/jQUinAsV+kL2mh4YEl6fiA8oSWikon4ZNw4kclTrlDx0lKbIgOpCUAfkYjful0wcGnkQPPlB3PZQB0QYZtY3zylqZ042CMZtI8tOZl2SPNhqEHD5+iK3qwHcwKCz4E8rH/wYOHU6NIJ4EuNBh0QSb0AfLSabgDFK/Y/dCHUqqDIo+y4jeqnr14bn/EnpQBfoYP+PAJDmnnL6qc8QNAPvery+rUHkpvVrzxFzzgZ3zVC95XIp1OlSPnbN+c8dtI0gv9KQO+MTeWD/riAzpt6jpAOnWSDnt1fdleSH+2ttaXWjGp4+NDxs8un7fje6qzG+x74U+YoRfPRd/lixaU65EmaBS/9ODCtwD5lWs+tssXGXgXjG20ZxePPXiwJYcvWYWyWnuqgQvdnz970T744HPePUEvnuFSzp8+/sw28+sJyObdIA7/pEy3OitdiDNYkE+9xnf4mGceblYC6gB0+ILBglNt+JQydP+mQf/8vH4d1/b2smf19uC+OnfR87yGVTM04LCSpE4hP+2M1dOjN98yPXWS/Cqfem4NXfoFDmBQP8izf8SDMsQO0jlFeq0Omi/Av8ML7Rq8eDzCc7QDTdqwCZnQE3e7VcHA41vf+pblEYc3V2xDRuxLHvIIxOFHOoE+gTTKBJ1jA8+FQ097gxY6AN7goX/6PvSKX5MHsGOi5EkeONRb/A4e+KSFN1utDx7dcz7p6OX+7md+7qc3v/Ebv2EkkMtAxVX8PhAgApTkmk6A+ygXQIl0vBhI40QAEINxAIIjByCdfPgBXIMPHvcYRBoFoItokYVjeeGzRn0enHorTIXLkWJ0CW90ZmbB9iT56D/KjUxXfMXf1CwS22hoKQDyA9AS4ItOvMSJTuMAAkgr6Vhbm/Bgdsss1/ldNgPILm/uU6HjUwKATABaApULXAAcbKNB8+yPWTaHEETtLTq2kzRd8FZVbEUWV3y82K+OghkuvMo2KkzJDj60uUc/rugKLZ0EzyLyvCi20bnwkJ6fCfHPlKOr/aar/KMpen8uyOnTh/7BOcqKAx2pc/gR2R5UFJCFnviA1QSdhd9R6XWM9+qkgO2nQ+O7fzQS+FA/KVv054AGtuID8pAF8P4QQCeXukwez3NZzdA+4j/4oCd+AKIXacRJ52q9pCN6QEuDTjsiD59Bc3y07/eOeI7C1ph/bVnl8u3vfuQXcpGHzgQGfNzMBImZLgD/1CV+DBDa737n2+2D995zJ8SW0LUPuZSvWFXhJ920JV8tET+eMVNveM+O1ebD+5oknNcJyPuPmLTIt2rGfFR5r3da6BMbiMMbHfhlBQ5FnalMsYVn1JyehIb3LjlOzfb8p89eKrxwHabOQIs8tvR5t4+yB/AZed6W6oMdZQQ/AN/L49aDDh4e1B0CeOAzYeO5YX06qFZQ+AMeKS/Klu1yvrIBkE75uS3oj5/lSblBS3lSX1LGAXhDowW4+yFsxWYOM3iQY6V6VM9OwXUdRpZ0WftF/Pl5DoMfqy3ekxzrzjNNzhUzL+optqIPurmNqo+60qqaLUweD7hlyoc+lYg9ioPPNiiTn/gCQCfqHP4Hh18NSFkDTCp5LYUrW1TwQid0gI9PYR7Ubg9lQkjdwwb0hS/3+Bh94c2Knd8pQ74aXNv7Q3/4D274PhyKBdnM1FDY600hQkw+VwLKwhRBGMF9BEEDD5QFqAypvOCDxzU8CdBxBaDFYAyhY0lFID8yuEIPrgu48yOPNAB64sieKn63BQDXFVvpAOm+VzZ46E8asuNoZKEHcXDJp8MITw5OMJDCm59W0MWAfHBIhxe0XFOg5MGXNCowFZmKH70jn/ukYTO2QU9aGgg+42VcZofIQf/MSkMbmuhEGt91S3r24NOxph7AE17QQItO4Ye/SePkEochUnbBQ75GDulcMvm1XQ6m4K88/wLAraPh1LVqGNQx+KALjbV+g6fqAn6jjo31w3VOOtM5MDgSP7+o2R52gUeHhZ/JgwZd8TP+wt76wGzhkY4epNcPfFadApdBIn4i4AfS0Zd4dII/9NwTsAmdoYE3aQB+4rnVgfzEax4+qShayoTOhioFP3ghB3rbe1STF/zHNfWDCo0eDNq1UlDHITreCaJjRQ/KFBvRmZfWsYdBCnrqIzMQOkLeb6QTpez42Zr33tEKQ3n89AZH9aHlc050nEziGDTYteDZILrybUYe5u+rfvD1CeRhN76hrmKrXGJdAqk7PhnZyxn7wWdCtlGHjn18WZ1JjifLkrWSO5nAwBseDFxc4YEvucIj9TRlREhZgl/58g3l2Ms3OGwD03dCi69I557A1l36EAK8mD7hG+QyUJIGLXWIL3nAg3vbKx74/uSoPiOFn7AdGk+iJIttWvxKPnnwZaBPXYqN8GSCwW8QQg+gP3pBl/YNHTQZD+BL+nua6OA/aLj6+aDi8AUPOuuoCSgnyQHw4A8eEybOHLgPEFQdr8EK/qVf9V0ANqETOAysPIf0y/f/9B/8A/5aewRGcZbs6UwjJA6DOXEUAUhLOgGHJJ/04JBHGjIIQHiFNulxJLwS50pAH67Q4VwgckhPgYAHPyoBthCQAU50oeAjm0ZaWzK1gqSgcRycOSAC/aS3ZJDGls3xUW2joQM4+NH8rq63OwIVBjjoBT788S+zRPDpiGMn19iBnilgbIYGvbmnIfGFfLawXGGUb1AeM0AqydOn9QyGjgk6Giu42EY68s7uaSZ3NTdm7EQn8l5ePPeWUn4+nLzohC7oGT/jF04tcrw2eAQA/MN9Ji6kyecbOlYqpRoWnaNXZgyoea6jxrWsjr+e19Q2HHa4EnefIoc4tjNbZ4XIDNKzVP9JNnpqteYvXcNDtvM8kcbllS96W85Nl028ZoDoyEqe49A+EizhPPOgsaELdkODT8EHqAfwwOZcSbMPhI+u4HLPFR+lngDMKvkE2cFGZS4LmAFX/SO/JifwobxKd5WX9EIneFB25PFckAMPHH7gCy8vVY5vv80RZQ3ePr1ZXygAF13gxXtXBBiqJrY9ruLJFzduWc3gfLWRY6U9FC3+uZJfkM0ACC9sIjz75LFn9odn6jRF5vevlH51ce5DHZyuZfXEwY9a2ascdUUE5YpO+IY6cyJdqbP4mjzXT13lNa9GWPHiw08++Vj8NPGUnLSXlFHiBPji0+JPHUCWBAvwb2jdptBLV3BTZk6XHzgkgX/AxZf4kDzqXB3aqckmsk7V/j578tTf2vPXUpTuZ2z4TB5Cb/yY+uDyvp3lwpd+AllLyYZ/PZvUQgO9qDOqMdiOrygLbAV4nsozR2TSKuAFH68VVW3xqW3qEJ9FNvncG/xqTPWh+II84gyI6Ey7cJ+iAR1aVlj8OCt9nn2jNCD8SeMKH+wG4IvPpKrL98133m57/7MPfxE8Vd4+8rK8kPF8MBMmEBEChVywnV5x8gnJA5uGB6QhAaTQEADwkUVeKV4FThiBh4yBUY8teUMcYG82kLySUwMPgBxsJ9zuVSEkBIjjTByNHfaVgFUA/iIfvvAfQ8CVRPfBC4w2kg//Xbu9Oy8fQjfS4sX9vaqMQPSlwtzwqRzdxzYA/nxIk2v4ELdcDSC9CA2kAVVE1YnGhrKfClf3hNiOzMNbTp1Ja1hI7/ClKeHDXTuEoftaPYZHAFpwkU0DmuRztF14CaHjW4aB6Ou80W07QH4gdhD4hFPugVFOcEaITaSjI3ikBR/IPfl00LyigJ7xC3nGV73lmrpAvSiZs2wCtODQQd0lKxA+yQPE3fcjHgAu8uAFRFb0Sf0f0wPwih4AV0JwR4BXZIcnZcyV9PgwdKTnPvzpWvhKe+TEzgz+4Q9f4h4kzAP/d/4MeG7DMx8AeQAslWq5AXhxJ6uMTxt1Pe+6yUt1FfHoqzFEN4AOPT6AJnrAE30BaEhLfKQPz/iUwGQOfpRlnbStOsZ9fEuQVzqXgsjhHcZR3gh8/g5AXvRlEsfXUYJLOuXAIM5AxVYmaeRngPNp09Pa1kQ3BjB0ZuV4oZXiMT9VtNEk40QTmn/1f/1vbby1QeGJER0vHZSagRnE0QGE3Q3gdCMVQkO8jnjPJ6ECPm7a8wB4l6PTMOfCAWRijyneaYBRHvRbeXN0wgNnHKwoPMDy2H8RgLMle0felOf0KrDwDoxxwPwHXYERJ/bvgh8f0emLlvyZXj4afJKy4cTTQoUMbnhCYzrNcPD5mA5Mja1DeNW7UiozyWYWx5aIiChp/Q2NUFisjJhRni7qQSn8Egyakd0J7iS2/R1Qal0HG6joGay4jy2UIz86GiAPHOxdXs8nxMLnLhh1kHXmC4BP/BV/DhCfcUWX0IwQmlxHO4Lr+z5Yofs2jzlOfmgV8RXZSf8doXfWsSsQnqRRjgD36BLe6WxGnXMdQ3hDG14AefCMnOBxDS15XEnHn55pC+JbgleBvY4AwUc/+ptRP9IBDVeircHK+a6XyJp9Cz1yACbPDHLAJNd0+hd9KU4mxl1nvv8JRG7o0p8SyAsQDV+uAeo/7+kB+HArr6cDsQ1ABvfYn8G/6lHhESKbrVwNZ44Hoht5s7SyJcAXTtJmyz6CdFrTzkSr/zOBYgXo9/bkU+7ZJoYVcfNAjnj4mVoNPhr09rUCf9FOeG1GE2+vrP6XP/8XNjxr4OVOQK6q2bRWVhgIjEqOztpOLwWSNuHpygkiOrK6nelHp5Eep458wQkMdWkLBwge6aMMDh0EkucKNgxW5qQ88lkocU0IwB/94vCA7XZFr4YZ/XfpiVv2kAaM9kEfn4wybpkVMYUUhE+Brpt58I8PmUXdajYS3OA7vq7GEFnJf93KqtxXMkID+OvpfbACkEscmYvb2p6Anz9V1PnyEiQdADxGu0Ul3q9fWSUN+cTxMZ08cfiMvuI0VYB85LnBulK/CqOsAGkOqgyRyZW06MKVMMKYPvpq1A+cEZjVA/gvYJxe3ra11zvS6TjrWrLIt6wuM3nA6OPokDyAbwJyj4/gH4Bv+OeegB7Ii8/DH1zyQhP6MSQtAD1pyKVTzZW0EUIbyD0htu/yDz55o92lo+QegF+Dlek0G4TUeZ03tuEX0zJkKC82k2/9lSfs4i0s6qoyfX+gVUz8hNzwHUP4A15lC3e0gUA9SO3hfsyPbUDyCNEz6dxXv+UkQ2QR9vmiyQATLwh6kcGPNPIA+nTi4U9ZUH58W3KE4IQe4Op2KZ3WylOVlgBkHHg71/4Wn3vHi3b58qlWcev2wQcftL1/7c9/dcMLqn4XAsLe+fLZoygXIUAKIEoGxpXKiG9FPZBVGs8MAi7cDuAlVAdZAN1oKPlpND8IwCeMg1Vo4KTq43z4jUDVCG0KGeA+sBUnjIbsALjx2V0w8hp9AA0FSv7UEHbAs5lhZQVuyZMVfKC08xlhnyNfHca8uwYr5ytxw4/U+N9QF7wdNTdu7Ks8pd+oEyQmGp5TTHw12wx+wDQuo9KdgM/Xst2dkdLRI50hcWTV2/8FpIU2Jy+RwTV+56O2wUlATuLBIx7QeLil610w4u/atUuLjKRNenkLavRf0eIz7CcvvLiy6xAIL1+h6fTwCi1+5Bp6wPf26aw7QH58GZj07DwSYst4n7SRnviIw33Skj/CyJd4AHuCm86/yk8JipMGxG4gK/3QlVzR33IKkGfY3T7XS1ZjJQOfBd/1TZ1l4lwJAB/mZpJgfbVaoJ1y4o/JER3wSANwHW3jGn5+nNBxgg8tg1W2AYH4JDYGwjvXwOhPBmdglAHwncXAjCtefWUVmaFxu3QSsqptWlfRtH5KumQY3TDKG0EenOX1NE8M5NvDA7UOPngg/b70hS8iozosCp54wqj062DEH5UZ0xmo4JAw5oU3tNwDcczrgPwMIL8bADdhlMfW2l1hBHR6nZMD8tCWTWNAHlcKdwy7eAkjIDf0ow3Qk54wAvfkA9AR/0H648uEXYCOSkil4dmifziXq9j9jmGwaQwjcB8b4peEEdAhHRH2j9dAcLCDzoPtBK5sWRKYwU2dSg8B7Bx9PQZ0yXWk3cVJIC/+HvH/y0DwuaZsoiNhlJ0AjGU4yiQODtfoCS4Pv++C+IIreMTD43UQPcEDoisQ+vBISBkGLxA5oz1A7sMHO+DhX/bVPUGJGjBa42eECGyf3QqfF4dJd9B99KXOxCfwzIEVIPYw8YtOuxBa26t78HJwKvnwG+1HZ+K7dTg6AdHnLiD9rrxRBtfoDy8gdt0F4UmITdCPZUM8/N3WNJvi0JI/paYJl7oJDfKSKVp/SFj9ItYkiHAKfLsywd+OBINHPwx0GuVZ6Pn3+xaHKrs9nlyI7LAd/JGf+pkPfQpLimxEKOl4ri8B+yDSR9g58DfeCzDMoeIeJ32P0zCkZvqMmh3JszvSCMxmkEWc9z9gCl/Lz0Nl/uSImoWU41jVwA3nWKr5yVm64jSvGvGk8jAtlvC5EHiKm+70Jz4wotqVTHStSuiC6mkOQOKQkW8dh2T+20gGRaE4v945F6CuUqYKWnhs+bD8lc/9897IkmDKRMydj3qpzPYFecSVJi+IBisoNxW26UUnGfCkWLlnsOGZHOVM8Ge0NHvhajHwU8Aj9ooSrRqytIoicIoPJNsLz05Tq7y6uzmQHoxagnr+KD6+I5fnMOhXAwuGuq4NEPvwa553jja7fJA24CU++ohGRx7AEdiSAy489F/9K9/oQnrypFWlQ4+u+Iq6DH1Pn+3nio0qO/kBmL1hNuaHToHELQf/2CZwdGsW0t8R6iq8sI+7yARP+WYeeqV1vlzjF4B4An6hs8QfXoWr87EM8yfwZyrVq+43ibGqzk+8/siKvMistknOLDtAHuXEdewYRxx4kAcYX1L8SatJiZLrU3xaIfLhWifDQxHdSm/+a/VOkdLJ5+cxQDAaBguoj/6JGu8OqeT6CoSr+xqXO5fyA/E8uyWhPkeneqpGWr9Xt+d3pLArgxPAtWz1rQHb4ocE6ypc40s26OAE3zzgLalUY9skW+ltrKtwoI0/wwtdSWPL3XoriYBn+EZkrZKqLIhXP1Q8Ij8AHbKrFKQLqyBWVPpjN6tcJb3cz9Ykm9ZXNrkUHdzWdM+OiJmSjo7K5XkkKYtDvnCh+L/+539pU9/Y2vj4MB9Jvasi3QXlgAJwRrw4iJA8whZNb9iBOASZQOgDdKHRjWvy6Mh3IfKYBeQk0Ag3vUIGgs/8C/7WVXd2rNNn2NVLCCRup1nbI7m8aLe22VQhGKyAkYSPe+JzYJTJIUiv/Aa/+CqUrGTWfbsnED+RtqV/H0SAmvXh8+po0RnYtmMb7BflO4hV4skjrAYZxtfVeGpeqELjRjfke58bXwwi7X+l8cd7YyPAr/J7goC0GWYbxnS2aAKkJ28Xjzhp+K8XkSFpiQfGuDTf4h2g4SVlNy98IzfAc5R0XCPUGuFVCA9C6tCuvrmO8oh74BrkIDtAevjAF5rQTfFuHWkuG9FU3Rp9s207eIHwAsAhTLwjRx3hyDO8Rp5boGTUBh+c6OZ7+RBeQGSAw8lay+oyAGj4CKu4TenRT/+JV9dDPjMPDRzQ8IsR+DVykAGM6kbWyDd6BugzmICTTkidIPg1AgH4oatnxLP+wIS/U5+IQ8fv1PGZsFGPHvGAFEj6Lo+A4xOBbOjbqx4EbzmduV2GBsmvBUzBlg5M4sxy41clZF8ZylZJHIuT4xxCHLolRPC6dIA0eOOgKIgCI00MTRxZ4IZubBwEXjzDAPev9JRUFAxS8hioQgmnJ8dC4xmH6EccdLkrwLoH3hFBF2adPyhYt1eC6CWX2TgzGeTLSP1j9YQO6F26oyc6wgfAFwm2vcx0UNHPATlUUPkMXwEpz/hu4tHDFr0CH4nlWhZvA7ygGWHkNYYR+DkPZuQOKqzEywU8e1I5806bZk74xb/2rJVPApWalZDLbNB19MNYxvBNIAd94geu+IJKz+eH/N4QOIxErLjln9RzfDXC6+wb08fwOvid8NAxM/AE69x1H9NHiL6kgxv8se7sAnYC4OXKRCc0hNEX5PPuD/r9biB9SPiPuo9hBHAJTCqn8tJ1Fz82BmeX12gDgB05wh5c9COfeNK5L/+jbwXqKLtBbruLbTnES7+eIPBKhK0tpZGXPpRr4ZY8bEzYBfB202NPbI7ufrzSFUBOZNAngAMkP0A5p3zIM77oeMGZKxDagtmf2+mlayC8Rrnke/dIuhFo/8gO7kRDG+a6w597YRReT9v7X2hl5a0WTmqp86j2W8rhOAwcFQNgEMCBKDMKIz4aH8UAcHPP893EQx9+gTI6HfnsuJFuLKDxMMdkZWBW0UvSwIQvUB2dAEfWrB9Zs91OGyDpQHQrvZGjAlMaFMwOicvRxon+E4R/5xG+UFNGrELiD66hTxjvk09I+ThfZcwzndoKmGeu+bVVIHSBkf+Yni0vgPwAs7vgjunE0Ysr9SodYHCiS2SQestWqu6TB675qC8kbRdubqnLhRc+AFsaEw/ds41SvMRHZoy8AXCr6Ct919+BMY464AGxk4CW3toWhMcuvJLeD6MEJlv7waeRf+h2efyg9OgZmPnrXz9hGn+Fnivtk7JLx+nQ1QyPpINvPyqAHz7JSwCCO8IWvtoO10DSgZE2/ChkkoKX8qvt9/k1hvgBHAYcr+gdl2z+dO+JZof0h8ijTYJjUHmxqip50kMDXGyPjNJx5hX7gFxJAz8+5oCSqXo6Vw84wmdSGF0I5Om/xg/NArSvDE4AMuA5pgE89+MjB9HTfLhap26fYEpHhvC5EmIjz7eZiZPmxzNeoVfY12yRRwjxX/ggg4lBfD6lE4TGb8JxWmUjeQd/9Kf/uH/rik7UBtMLCFK5AjE0jIByfjEfAbwAikU5IEoRcEPioZmc3sF4E01PFICHkfCmI/J+sqBoZwcXHg6ZnQHorsdKx+KvwN9OfNQfSFrwRsg98qxHv1Lfq2JrFged86SzO3bpoBDfAyPfekOd1ZkagxoP9wzQYMBxhOhU8gtiP1DvRyC7y1C8ZKGAUSYeu0DaaHca9m4obvVnOb4HVF6OgNPDcG9/5OoAnRok1OLLtVZW+KDwoBtXzQy6tbW5Xa7embRu1sr+M38RVc0huzq1xFEOWiB8gJHvGGpmXXHoU6cZvEMDjPRA4mNQ6hDv+gj4Feq7ADw6Ifu/08WWQPKAXAO5p24x+oz6jrhpn/BKcL7+5R4gjQAf/DD2CeEXnMShjc5cwwsQ5wkXIH/UccQNSLrzwUsHjf7s0Iy0QN3jX/o43bO6l868XwUW/GP7xA+88JHP5q192aB/pI+h8ma/JI04ITYgB9nkYzeD4ogPmI/QwQ1Ab307rxE/YDr4Dv7iBzuRFx1CV/GiCViG8EccwGk0QKVXnoJ84quCB6RehoTYzC5KeCUPntjlXwQQLV748pe+1Pb+9Z//lQ0f9eRdK3HHNW7IPGjDAFZbeZjoityxesRxRNVhgRI4Qu7jhBQ4oQxkoKEiFe/k0QGRjw7Q2idld/GRfhgLeLWidHxTKPzfoVcgAD7QoAPv0MCneGNIHFkVMQXnPIE5Ol54BZ2fknlIbXp0Mp3SyBc/jrPWA/2SZw07j7VmGiVX984iXTJijOjgmSPZ/CnFqIU/z3CLJT5Gl3QqpKFS3S90Dz/7IJkAuKZXdIqUCOvBRTgEGqX5JUNgzYRsM9V+aOzkj42Jffz4Nbysg+V1XOgLXQAOuuJnbKhULr0qmn60Y3eFOIFmvlnxWaTiZoRvC8Pyt8pdvOAQ/rZdcWwMzJIB8bZvql5AzCTKndhIA47uXXduCr8e0iux+wVd6qqyVNsQlmndJnudiV6K+NleXlyNz8n3qh7x8DV/Z+kimR0PULYlkH3rh+JO1rXqCveYwa95m5MS4q+yrwhGH/LxWv+qsuLVLsDwfwLJ6LGAc6aCVa7+1ZdSpK3iPcnyfODFSqMP+N1ukro+9o//ST448OEPVSa/VLr/wRcc51Ud5YpfmSjCP7tN9ieTR5gI6oJOvi16+0b+IFH/eC5UExr5RLIoc/oaYMmrJvYR7Up01E+B5fDqCH6EhjTorEPJBuwL6652XeKsn/tQKqxQ+XFNyib9GzToh1z0TR51LDgYNsUFsRcIDVf7XjDZrCvjxpr3PxDuyeVMK+Gl85AWGdC7j5EVnBYUEx8a22c/ms/4uzMVMGOtzx1xL2U607pahuO5n/KFjzDiu2GEKBQH+FTLgr3q4gE6vwCLEeYt3ApVgbCbAC08CJHhsiMMsKsLPBwnbwxKo5DoHPINNvTx8xNXFGat5RehOh9wIamC1AwBXlGiCgzmxY/kXtm6Hq4o6FIMnYd3antNPPCBLj7x1P+g4er8obICNILiVfwKOq7AeV125Cbga7oPB+wmkDbgAEVbnaY72B4KIqc0qAGy3zuQWlfLlH/KR3UPz5oQgZd88ga+ChEXPuhEANR9TIFnhgkjFJ+ut/554IJGZcjVMpDd+VtH0+nesRm4T7APxYPyhocY6z/odvAk135VdmwI5+Bkt8DP+sDXvSeN4snVfGCse9oAH4zlCqBv+B5o4Dk8OFSbWhSv/lf5yE+oOpD0Gcof+Bc9kOxs7ivDKdRZ8jiZZhzZRnlOz2xEAnr0Mo8d2EoTg9qqrvYTOpj4ZKfS3X7UM29NEJThumC9SmaVSz0L9WsN9qn0lT1uv9io/0vL0tH1W1cCdTJx8F1PLQu5vnS6ugKm15VgPfXHuYAiQGb1GwT6DHQB2YcpcB738bdEqTa0o0N0Unmv67ukZUMFbK76S/+pPIjsH+Q5ecLDDq6E0g1RCK8ypd7lGrsB+1WAbUDyCNEDHsbWlfoIKv0macG1bPEmID86bYFuSUIP+jVgnxXBVADKyDsqEJewudD+q4RdQBaQwuSL3zRcRs4EGy3I9S7AQHjYcRgrP94ZdvSJY5LPdJHvUFEp+BYWx1xJ84ChawIVwbL+SwCyxsE0EB9gX/z7gwBdwKBcqPDEp0BlfyVUhUlwpdMVesAVFB/8gJDK58D9EMxDdrnSSZ79r7TKmctt8nUPsTf5AVdc4QKjbCA84qeEEchLeB3OLgSHPkHG2G9Mkjj8UkFlrqwEtk9z9QmlOwJv3ftVAuk8hl1NJv341+O+HwC709GXnysA2AlAQz6fIWLGP/o1PGvSgQ7UC7Vn7LJts9zdMAIyw3erDih9HjwxhQ6Ozg49NalDhmRHZ2BLRn8V4pVAJ95DDVKdnxwc3Tc3K7VX5AlLeaN/Ug9GXwAjDis+2rpY+aPdbl1q41v6CbjCB37QMbEfAcvITxjpIx9ayiZtzgP+TlCyBxjKJHWJOAeCii/68908vvfJ6o5nvbM9BHiz4qPOpH8hLf5w6DrBk/tcwQPgQ1r40XclHhwgeEkf87lib+7hsYsbuYTUcXSO3gB1zFMSpdEu3a999a/8tc1HH300fTrfykrODTMWKQUzrjAiz4w6c5yDQIDmwIM60pJ/F4yKHSKrOwM+tWVBFZgh9+DkG1nEQ0fQTV3vAG8R7kDRlANxSm11Zn9aebCCzKx7hVDjQEfsi1xC9Ate4uTBrQ4zVGcc/+ErX5U2+okKSxonmChwABq4okFmItZbuKSyXWCdBX4nQ/QE7LEOapS+V4/ie9GnzCo/m2Bz2UTPQHEv8JaP5Fov8YVHbCCNwB74SBNQ1e+xwgXg4Qo3+MRpHeCfMPoKkuCSl3hsA0LjrVjPTQuCWwF/lC3oNMqQlv06P1gXS0GVEyGyUV9tagL8Ci+3H/HBy+CNvoLI7hSYR79u8RUQvwtIJ1hWRwktAVnUGX55N+Xs8slHXmV7gHRoTeO69SpQzzyx0F/aC0CHG0AuaiNPUa0KZl9tQ6VF3/hF1XXiUR15BcAP8BWdylg46TNG/onHpvAPrzxCqDKtNON1/JEXgDzS7JueX7yoU9u2B4IHLXICtQtBnv5Hp/hdyd6+7BBetaVfHTyAX112oq22WEB+9AOIZ5CMvrwQHbwR4AffKrPZ37EBSFqAe/jAbzcvdKOcyAA3PIHQ7upEqic/QmXQevftt9ren/uFv7ThbXZ+cM3M9EclvmXgUSceJ0UI9+AljYAg6hGf7CceZ74OKDxGeWYO8Azv8KMjCiSPAEeuUzqR0PX0XeCFXID/wUMveCz25ndLIoPrCMF1nqbbNM6xsC2388w9EL7jaccRd+yggmtQBjjISLplK+0u8OCqrPDJxILAt8kqf5YNrBiYVT4AaSlLILYl34Aa4heABjxOA4EX/bgG5LVJJmWd2d7KM+55lgUN6eKo+7mewV8x5ffGpzT26Ee9kEEeIXokHoAP8pGx2Tv0Myvi6BNfsaUCSWjJJ0A7fo6IfIAO4mC/floiAZv4+ZH1+lq6Fh78c2KKE410FMYVX67opYsneEDJRYc+qRjKZYTyzQzx43V/6Z5826s03+vKCgd+0YkVAvdoGjz0Ce0+v57dYdSDZzrgggOEdnx2Qhp8rCft2/kV4IUcAq8r4O/dr6PzvUJ+3oI0OltoCEwqwYHP6ANe3EV69CQfHQi5D370WC/r5Bvx8ASfAQM53Aef/NEHAfN3XZ51icwAtMgZ0zkGH9iSLRGjXGSSvs+HXJUcHUgrf8nGcplh9Ak4kRk6yp2vfOSZUmSNkPRRDwAeuzTxH7qQzxWZkUdedABCv8sn8VF2palu3apO4mb1G4/4na0/92//xU0GGZWUkRCYAwgjE4RTORjto4e3BPRPvtNVDgOnO85O0984gwPgz2xvr3cG2/x1tR4zJD0wOcH8MaZuA1M+0MmMhxyu+tsoQieDfejHTBEyVh4uCOHZJwJoHYdGeehvfbr88A7EZ3yA1kwFnOghTp4rlumhwT/C0T+2+3g+hX/TUdZWAfror9zr/2gk0hwjLIvB32+Bd3klq/SyPyxLgdmKcF0yICgNGTf+OOR2+QGi9l/KGcAGD0B91cZskStiAMvUX/DsL/3ZTvEwL1Tyn5IcRzT/ky/5uIhBTPeZPdvHJmjNx4F6elZGFZjFUa7Y2W0PDwh1a/t9r7JQmrVVOuzNXODDGJRZB5c/IESOxyfOVpXtovPYqeewQmc+SwPz6Fh5ukedfksdLPu6Ll0PIDTzs8GC+KNsKR7B5YKdvMvG1iWDOwLRl0lorQpmgA5+0Gx/9BeZ0anzlC8mO4CpulDmHZdeRvLCCt6hsQzX894WOh3glX//zij52Ex9qBUdfIRtNxc+ZZq6Fe9YDohsKxaa5feI1XWZ+bbSzV99ADsh1NfScR6kov+sc/Sj0+4O6DwD7veShBzlczvxVhrSScvzOesjvLRBDmX4fU/JgG6tgX6GbpOB+l66l6dgU5MieELrl4WRqfTssMx1tnxYLa50z0QDGG0njTj05gs/5OKPAX+EpAPgBajSaf9gQGdKZImGV2149/KY53V//hf+8oafsjaSsJlvIZiQmRjXQGYACaZT8LFr3UeRKU9/7lQHgDezJj6q+gofxW1BB+4n44ZGZLwO0I0w5o0w4mFrIHKLbnb+iJ+KAg5xgHxX+h154YcdxAkp1CmvQ2YmAIWWAgefePBDM/JwvLMK/8Ac73LlQjcqD1ZFC4/4FnRJcTy8HXdZzHxfByPNCKM92Ek8uAlAcIAtPjKQe/jgK4NUuh54vM63IyQ/OFwBdwKObYMwtRrqNztwy2ClvF15lF9gzKPaenIx+br0oFPxbL7bnXxg1GrSVXgjTuwgcOKUe3AI1FXaGHmpX78TgFu+nG2K7AAyRh0A7BixYveoH/EfpEfwNGL4WnrMXF8XH2UAXO0DT1ju/v5h9Asd99ZPZlHHYh/X6J26x33ykQOEfoTwTgDXdJ7sV6cfPgY/rysYeVEW1FHKM7LhB0ztQQA/+mqAr+WAC9721dkG7tMeoQUn+kxpqtB80Sj0xWO2JxBemZgGh/TASAvketcz3YDpNYm+bev2QCsrDV7FBEXHQHrCCDgoikahUXHiNlR5Vkj/eFh4VwhOnBSg0Scw0jvQ0e7A63QM390wAjSkjTySFhjTKQTsCs6UJzw0G4NP0eGn6K4w2uSHqbKHuHuyHuK78AZyHW2Ad9LDG/pRRngQgj+YNkHK2nv3Uj7B76L4fRQCVs1QvF713QjcQ5f6Aj6VmfQ0koTYjC7gzfK2eYw0Yz0agx9Ky07iXF8Xgo+kka+lwr+XUQJ+TmAVe1c6Oo4heo9hlEWdhgfllQf+CSnv3TDCyAvfwh9Ie+K66+sfFEKzm8Y1vO+EAT92AtE3uicv+bmOkPxdW38QRPaWnvhxSB9hxI3ffK/yQu6Yz3XEwT+UK2HEJcTOpEfWxF/X5O3Svi4I0XyArXQBuiQwmAHIiH6E1wHyt2zv11263JMHTSDx6AM9OuymJ5AOTvIA0sYwQnCZdFCHj46P1W6FNFXojhCY9tzljDBD8cQj1KAoeemQAAROy0zRFJ9qDNzHEXEacV+F7hc/h6tPYykfWnAI8BuvyQvECQnkJ0DDNUA+aQQg/BKiW9LBDx7LVfL5tiIdmdOU52025ILYr7UFJtp+TzCN0ikHIPzhk3sCEB2TT2DrInzMs+OO9LmOPoTHWF4jkJb02Mo1adDDK3Fg5BM9oyt52Be9gaQnBOb0ihMCpPMgehx4/H6MrnghcabJzutx8hKCY7zOP7oCuQ8OAToGQizGyxlUmCQw0HjCIbB+os/VoEvSgLJNgTgJ5PkivcCBd8cFQmudBt/Ft0B0By9lQ9okq/MLHvnQJpBPWsqUe9LhFdrkcU3aLoQ/dCNvIPfkxY5cwblL1gjk3RWQySpyTEPOCGPe6CtCgPZKXvQc9R3pk557aHbb7pgPgEM8tu/yJMSvoSeAB5AOD+7Bo91yDZ/gRo8AaelfxzACtPEJwD3greIpXvpBSxr3AHECcslPPOnxJ3SjDO7Bd58lXuEXgEf0JM+Hgn765/7Uh2z1MCpCzLYWzIEROYGXGMf7KXRcaLmPgsTJ4ernQmrUdOpOV34CYD7g0XSlQnW+/EkXOa4nGwdA3yyPRx6RHeeFL/EE3tW4G7YbTWhfF7yNhG5SrJ4BWU1rXflzyEBm2o7n+x6PbYTAGJ9oh2DfKqTQjafrppOlwrGfTaXN3jgAv8kfmsEUOVpsB2VP8sYAQPs6GPGAkTbpucJnNw3xsCcvDZU84w5+GwO2J45PUiZOV5iuyiPO9pkSfA+QNwXsJm0KXTY1lDwFyr6uGoylMHSjLQA2KKFuBGMePMOfSQfIxCGxjtgp/PAFqNe7sC2v6j9h1IV7aMOLe4A4/k1Am8jlniv3dCDhNV5Lq4LwBEacxAHTdFuA5Ff6TAfM6bMdSUs6Mkd7Kg+75s4xtEB8EHqg7C2bd20ITq4jLyC8EgdvxEnc+tBX3AE3fcsSWvTLoJOv2owy7gLoUlb1HC0yZ91jX/LK5llfwuhDKmJRF4RX/AeQFj4A8UyAx7RJlu7H+stihPtR7kgnAeUyrj//S39lQ8e9ZLDSlR/6wlF83oclmJE6A8LtmofmHKuudCziwvP5A81uSM+KjD/1FvofXLPyqS6WdIAfipoHUJ2iHTd4KEc3LUlGhcY/4thpzUPpkJECD+IpvDiZDgUa0nIMPs4OcdUnuNBQGd2rAzFjAQ+CrQ+8BP6/8wIyODBY1ANv0sDzfxNEp6Tjb+f3QktDK/0L3+RdLmB7lIed9RyKVFVaRXhYzEPs+vS/k0VLh6O0qRK4FigNo0tWdVZlI2C5iicv6SZwqPyiK3wfo0YZpVtH4dleeBlrloXvLb/zKbKOb+T4Y+6MeDisO+MBhWtP+pojwPVwvnjRGdSpNcoHNOob6WostAbKnIwi7bLrFjzLItvE6BFdy/+OM+CbT2hAA0/4XY/UH8rX8YNKj4yalYqeiR2RQT4ByS4H++3G793hDwL+Ibj8+31OhI5g/yks/DUFyVca95aGLNFZB/1HvcJW2q2QX+EFDqXn9FLXELxxwADcntGzP7sp24oPQD/iQyB8XNXPnYreEwLRAW77HXxQAHyl0UmGDzDKHtMDpKXjhHf93JD00X3abk12ZruLT8W5kJ686BoYaVxmvoeIf3N7skznVf0oveYycJ+iP8D9snS1rGIPktLoG5UmtHxHcQzmnxmsIFZs98GCjg/Qjsk3CCd1D0L8hq4lUzj1z/Xfk0TdWCSJ+q+KonxleeTZX84wRNcR+B09nlndMqb8m7/4FzaLo2MxUKWXOCsgJlRSrpOhAq4HaniVXxUneRs5iANsvhcNRtKY6iXjUgI68onn4W9kYDxXArzBIw+IPPJGyH14Jh4Y8acC7iCOPVb8wQ0frpEffolHj5H3COHhYFeUPa/DD/wg/sRHPXIf/FwzGwOH9+RIG/k63mnDP/LwTOjJn8A21LJ+nBEBwyLNEBnu+DtEPvTStKeWDOSl3LdkCkhDw8wsgRFfFOYd2gTn9TSugd1Oc4SggY8NAU6l7vJz3JuBBfEf4XUgz+n/uT6Fl382hjeQwRl4OK72GBh589LxyMNpivNjg1xzH1/580g9HYAmNvI7UORFr9cBvMjnmQ5x8Me6QGfKl7uB+KNkYNO232dbticb8ATq4OSgv64AHzSFJ3kzD+mGrD6oxa7AiDfaF1lA9CV/tAm5pDt49rXNw6DbSCBv5Dvihs8ufXQmj3jyRzxPPOzH2Rbgrvu0jZQXITIYVPhAceSMMsLrFZ7ggNaTPTAJwIOea+IjIIP0rLC4X/CKQccnpKz4BNtdEDp22filZt7J3fvFr/7FTX1XDMX4Vca5ckchrlMQHtfRIQYcoj+hC/gvFW5uzAgH4tTwRvEUGgEgPXEgTh5hxN2F8IosIDwrcO/UybnhwyXx0pkE6afYyAsIv8Aog06bqytLt/0uIC+Ft+sHgHjoZx1n3wc398btlSN4BO5ZaZDPPeWDPOJFM+g+AfF+D7+up2FAE1XxEQ6skpXtyV2+kU/5RJ8RJlyvYgpkRdExSupaNOg+3Hc54X8XhLdtURSd4/8RfjeDVelQEL6B4DcPPLPfU8b5jTPSou8UH2fBA99aqb4qS3PMSR70yKKzKF91JGCgZwUa3MgljDDyq7J9taxqN2GWD5Q/ic96hm6tVRo/Kw9u+HEFRp/DYypDnjv2wSS4gP0nPHimLgeiywjhG4gs6O5Kd1Cft5vnq0I6cOiTDoAfeoArOMFLeu7Bt48VtmT5b9aHvJzQHv1AOrwmP3b+W9BPWkZm9IHmLnx8O6aCQwB/tw8PJB4Zky0qv5GedEUtIz4c7QbA4znx+mbZjrR63vvlv/CXoaHEPZKyG8UWGVsjRh5GRxRcr+YGNTL3rwxjXFcmSlshx2q2kgoHxKAtowTcRwa8RuCefIDVWSopvMdtAK7pCBMfOwO+9ccV+uAlL2C8zs8f6u0dJ2lJD4Q+8tBJsZ5bNIHI2eUBTXiHB0Dcvh90DW34jDYU/bYdgdABY/oIRR88xZGnv+g364m8eTBi0GBl3vbrga4SEdJxXy3jXQhfoPjBn7kVdZ1tK5VhbPSWXukPLmmEsYzjj8TBS0g6POiEA+gw4Q8rRCC0NPrcBz9x5HOFPqDS0f/bugKeNXcRkRna+aO7pRtx34tXbe9WeU8wRKMTurjkZrdP/ArmsgE/sBsPzjhYhYaAGqEhfYTxheFRX36VN7jhT2B3Z4TIoLO7C1hZ4VpwoN/VI3wB8vAN7Sg+GgF/AcELsGXJVjX643frCS7kA4/ICYw65ToCaQkjcB/5nkhpwh+dR9zE0QW9Iid1cAR03+8fQiCMuoBL/sgboG5afpe7m48c+CA7EB/uyudQU2DmpfokenCje/LpR1jo+BCUasXZ6Wnb++ov/+rGyvSOmMGKLYWjg/pZ5igKMzNkUOtMR4PZVOaWDmyslAyAMtfxOPUuGHmF/12wK9s62bi5oY/pu3y5d7idj1mmApJOpQjwheRsY6j4VQK1NRM67CGeEFnErcvQ8EIDRIcxbRfQKfyJxy6ukZMrEF6kMVPZ779JtAujTiP90Kfcodd2mUZ3uhbi4VN08sN+fybZy8S4CjOHbdm7EHxx1qSp7PC9aGL/7fBeSvKSHyA94OcRnW+CdZB+inSs0mviM+wKkJY4vT92US7McmMjAJ1XNL3RAq8brMZ45FL/PMDIvlFm8lc3PMCeJ14TzOKsT/LYBhQHx4HoCdBRhP8IqW+ErfIb8LiPTrhqS5cBdr9uMcOsY/gTxsGK/NBUp1Uw8vGLq5pURF90B4gD4QvEL1yDPwK+hz75gXElHX7wsdxRlyEOgAOfLRqFQNJ36UZQ7rT9uqtX4uic+kBa7CSePNLya8Z3ydzVywCP19QdIPLH9PCxvCGdbzoGSE9eHldEX66EypbtuvKCOafB9776VQ1WLLH8QP5GE5jq+BeLky3DJ+G+wqeE1RJOxal0ejy2FkibFZXgPsDZeTyDwB7dZ09UagTVMewCNw+Hw4oZhqiUVoMfA0k1LCGAJGL/tMlgPKTw90dGUZF75KK3aLwVxK27UtEZA/k14ADoLmrbAWY9wEcTSJUHKfzMV3FgiAKFrasuOdkoR9UVUNS/e9TzcoBk8jt2eVtHBQqZ0PCfNe620nhsK/gOxTyyuWcmatqeZP/qD57wAuayswq6rwf45OIv+w/w85DiUQdE0IV96DqSGj7VmSiuTEoE6lkCycinIYKjiQN/kglfn7azTdQpfFf1qA4mQB1OJdudh0IXXXRcZR36uLYqwTrgL/mkVmkAqf1/eGEDdUh09hN8lbVvv3Z50hn7EEhZpdMYfYhNrjJCszyn6X/9iy9Dg23wYYvQiGZtCt/fUHgdQgvUYRsj86/Ahm7rMsYzWEEwdrrQBOJ38Pij/Kn/jgvPOrjc0EtpKNyBLLjatm4X9pHhU8X4X3F8BqJ1URo0gOm50X/Ug+jO1Tx15Q9E/nxXt+ZHewpN9RPzfSC8rBtEgskG+BKlaivfUXgQjGDpFRMfeATyM/GkIztyvGXdoVRB586t3xde1X/kld8qnfwt6KoCzlU2GMgEUp/KdhDA2eZR27hV90Ywlou1/Eq/blvUF7nOk6VQcmFcOOhJXzXK8YdorX8BZU4+far9rX+pI+DJ2qqTSuNzYcdHh23vl37lLwmnGBkJBgoHi1Mx3D4WvgvInp0ILWmlUBQtnuU0AF52nhJpkMS3jBL+HpW3A9zIt0MPi24XSmLhFe5sBw2Y0ZkOyXZ0cu45bABx6YzjFFeniaz4JODvyoEvSLr5D1dgLPD+XHYLKMyFZmrRb5Qx+sMck89N58t9aPjfn3HqMOoxzlBHyP579IQXdLv2BpKf2VnkG3f4QoB9K6BxqfJMdMC6b2EASRt1pTLifM2flF5pt/usZVVRFQ/mmpOoh9vbR7sw+h+IXZozb9l4F+2oo5+D+K5gxN+nswan8wrEZq6jHmwhp5wymAF12dZnutoXMy/7Xn5ii556ugtbunc9io665izDtl69jezAWG/jM/PVZHHrXleCGHXsbUgniG7YzYozJ4VHuYlzHTmZd4dsawcXnsRHe4BJJ4HXlB0/MnMPEM8g5qD70OPraYDs6cCuvPCLPgFZ3WPbNBxWugtCu6tT+bB4kB49AL7QAf5om/UQTaB4zOUVvqkvQA6QAOAF5F3RzL7j6/58y3G0NdcMjkAGolFXIDK50ieAE14J0FhPtQsCB4o0Va6V1c//wi9vePYTYRNR/1gnhKNho6IITB6DFslxzkgTnqSBF1nuUCGyTXIIPPSHYiMNQEWnM8+cBogeNfue77mig+nh6ALXPXmeuUuaOkMlyhlVGJ6ECueGbm3wReAuuVwjy4BM2R9wx90hOEU721f3M8S/qVAT7wHuStuF3ectE/QtrJQTMFbgXX1E0AP+05/KyHT6N1fPbWAVCk7ZAT52y7adzi7A7B2G+3tHsCVFOKu22KzaqSZMrCZuWHntHbYl9UcDFp9CgkfCXRC7kMd2QyZW1j8gP4U8ehlfdHz4MzDSsP8evBG4v9M+WSUSw0gT3UlLeuhubu8oJ3AX1OhXITIJoSvexIsiOIEMVrvpXtUNMOVLjegzytNdx3wVIMu2KO1qeq1FIQDPXL3T0WHUyR+s7fIId9XV8A0/+pfoC+5uPjCm059l54AAgDseStqFpO3qwgQlMNKNg9WoBzjwCJ+ZX+kz5gHEp9cvum+J4xdOZY8Q+tiQ+8A4WJEXYMyrlXX5CDkMWPZT5wPPyCUdoLx3ZQR/1ANIOY7pBKosgR4ZTB+w+MWv/upm+grzQHSwOHEcZoQAeNyDw3W+R7GxUOYKRQGNyiYPHiPgcNJuPfuvAS+FAIyNKGkAlYnhauQ3y6vKAfas70IdJyO7XLHW4HjAV6alO/f688gFzSBj5D2mB0gjzDYriKUdL9pcjStZ5GNb/G59B7bcB8TJjQhcaJzWZSAvwH2AhmqeChN/ws4QEz4jBB/g94L0v+NA5NmPMhDcpIUXHUsgPocf207ZJohMp0vXxf6hy+JQA9re7arxyh6D1cH1VVv65Rs1ElZHnKyTD1aiCURu4nfB2ICDYjo80jvT2GydKCta6+8A4KXMA8RjY2SE14gHzhjQIfwYrALhD856rCSC1C3yMyhwnzzqeMrHNg0QTi7LjgN4EtlhpAEH3pEZGO+Tjy6Eq6trpyUdPed2XvdMlhNHMri7Oil7AnDjEyCyAfNI2JmwjXkjbwCe7mvUj5Hv7oCrAF3S7oBR/igbiJ1s/U7xAcbBKrrcxSfp40GU8Cv54FdfTQg9uLrb6ifICz/iuZ9AE8HANj7jQPXBoxwC8UDSue76NTDScQUPv0aP+JMwxu0vlcnZ6VE7+Lk/8Sc/hBjYRi7mxJMfWPeRNUyJBz8hgMGck1fMobJ0xSY6LuI9lGz1Rf7l4DI6/M1TSkNOYHCaQrFWTHExZvCqPyUz6CnzUF3dg6O9tlhftvv767ZQ77WQIw69TaKBS7j8Qmf20WND4mgTebvy8504VxAxsuZCArOeJcgm2RO9KOb4lTB9Kgb8ThM7TK8OPLMVNyj5JDDyAaZ4t2NMq/tK24URhzCVuztHKhiyyAO76ggr0VTkgOmpC8RJoPz8p6jyVMrFd4DafpH/VBZqmroKa6VBSrPw20NNmg6P2lI8eSepykcNUvjRNZB40tNgDdajdBILB35yvWbScz2e7AbPpfHqnxCMQ6Bc0gDHcgmPgqIJhPZ1gA7y8IQXXGzf/iJ6zWIB00g+gTgwx4s+to08gd10uXoLZ8qTbDxCXec6hV4nRxp8kuc2I3/0zYBKOmWUewIrWmiTHpsoo0DqHPgpY3AA0gDuqGuB8sMM0Slx64ItShu/JIJ9Y1sCYiswpgPcW2fRof+u3PpSzHZnjw3R/y4Ys2Y85L5KY326TtEzOkZO0meY40k3ne0uPrs03I9A3qt8Z0he/DHi5hqe3DvFixMGq9v2xS98oR38zM/88Q/pLArkREWrYmiUFFFVBhL9T3Q3fm4g1XolqwIAiFsuQfkMVLBCP3e+Q8EZz3LLIb4XDTjZc0WO7/lzI0V5rhhaNEXXQbjc+yCGrqr2ks9AdduOFRYMSstLIWo5K9zLi4t2enpWvzWETNk6vh2/BXZuZJacXSeDQyfodNJ6JafQwUnAPzxLAI1rGivvFHCtVSWnknrcPsLjxdudhfMYJHVVyCCL5xTz8wW0I20KusebTrfK+k/6+L77zr/GCm/FCcQP+KCt+PErztaCQYqZo+3hxe+ipVJ5AuJZpeIMKvrzbzYVmdKR13UnyOeOU89EL7NdBodHCz8zul0ci06JNDTrWbSS0m2FJ//L90JwXKF8Ys+VrZyuMy52KU2JHOChOKib9oN4gwuN/4neHJRdbM2BDMe7N2wHL9i6XYDsdAs1nj1sWi6VFgDLeaSLT90Wj11c9NzIyELvfqDuSG86+YUPnchOM0UD2rC09D0cBZwGotzQCr0Vxx8wNc8ep+wdN13ZmoNLbHVTLzqq26Y7eCTw8L3Tk2kO+LZf6aT9CgJ6g6KQiZj5evCvcsGGgPN1i7zxUQL8bEMJVICmdOMW35CUXHxGzH2W+eHHst2T4V4GW6As+1HRqf1an/Id6V3hwnGQjqKxndaNvJ4rXHzpSZpSMoigg/UYoNK4bsfL3korm3p59XvSd3ni1wm/1AW943BX+E4nVNT6h09Hm2yC1yu6YyK8+CNN9647+mNnxb6Tr+07eDu9/AJAY56dBy3/4sWLtvdLX/13NgeauVLJ2W1h+ar8dqSKDqRSQEzFqNQC0qZKg3rdANIJgFWkEnRDuKZztkIo3EPoNvsML+X8Mf1QovyT1O4Qq0AAni1Ik4oLDyg6yTlYtyP1eqfsyyprRYPmB9CkA78ZdYu9iyO1MaWrp9zcchR5tqOu8kPXIY0jEN0TMmPC+WvdB0qfosvkYMR3g1VyTsSAG/xURmBX/pgHmA5De/puPp3JyLtU1H/IdIxKFDm6XzAwKI08k0BQtkh76YtbZav8Wc+ENPAwKqlTvd1ba1oAJYPVQoMdtkZu1QMCK8vYPPlP18F9vt9exfSMAUwvedZt8C1w1ydoek7p3Osx+gDc+zBDx4Vf6Uz51GoGmPlIR3uiwPR9ByL1HQgfdMOrrBCTHrDM4TkCQBo+utmrn4EARtmsCriPn8zDQXz6Ng/3kUMysoMHjLrlGl5lwyxvBMvoEF4BP/tTWsp3vMIzZUQaMrWW9pX85BkkI7x3+UTf5AOkkZf8lAdQk6leh7udlV72h88cn79qTlog9ImP96/zbe6BxPFD6l8geVs+2IGRF8C96y99WofX6bfrX+6B0Re5hnYL1EkkHd1D5486C5I22kw8fEPbxRo3PKKLEPyoYV8TzdOjo7b3y7/872wWGqzYXmDbhS04prcMF8VsHqUdujCAewSYOelzlmnIc+erghsVHY0I/xEoaM8SOliurnuaGWTlM/LzqqjHw5fAtwQ5xXcoHxypABnkeNZxq47rAN2EwwwRHaFer9UR8Ga9eKAjDgfHDZVOV0qY7yAbIG0XmKGt5FPHhVuNvejophAYv1QFk2jpGH/CM3wjK9fXwUhDZfKFshmABQ/eRA5AZ4R80+ELKbJ250YARx0uqXRI+kcz8G/QaJXKDzbChx+Z5IEyXmRLaM+za3ThsIpq0p4GGT71wlrJHR4+7DbqD7t1M+mOnYnnqG98wrV8uW0XQB4TLvBGHgA+5z55c6DRlj+SZ3z8M/iOvPjS3/qrmOkDZU0BM8istly+I0hEyZNNXU/zhxduVtr4K8Xcp7xqz7sAmkD0Dsz2UMdmHUe8+Mqyu3/He3iAnzQG/LtgHKxG/tD49RP9pfOivnGiTIiv4HLvt8xslmTWRbgK0tUrka5P9OV+bFuEHOIAkJt34eYOdO5I08bLX3PbMy/9oQX9QiZK5BGA+Chx0hnUwF0LZTcvfAPE0Z0ATSB0XEf8XRjzsDE8+nixBciOvsTjizEvED1zjf6jvDV9caePbwBWk+BG95GOOGH0BwVb18oHnE/B+1b/ybbT4+O296t/4VeZHIvhwj95LtY+8SFpYE6CIlicJkW4YvRYWbinwIAoRDoKhEfC6CDyZlC+OhBwlNHTJLpfgcgGjKcOkz/+ZWuNGfCN7GJlhxNptEutnJi07pOv6wEP8NgeXC/VD9y09eE9z6hH/sDt7b5XAMiC964Nsd+6dFCueYyNh6uoJ3ryE9+FyIs/74JtvxWQNlaI0c/Yhf6j7whacPoAy83eYbtSSzs9WrR9+WrvZumHrCvZz6DellftTG1ib/myPTrUYHR43J6/vGrX9HwHmv0cLNr1/lE7UQXmKyE8YL9U3tnDN/3qgRuzZKOHxIo3q1l8VzpW+uwLzEsHAERf8BMnxEZWyp58iBBegY34pEy5kg9dVoMB0hP4uHPJmsuWVbfct4UXHWjA6EkcSLq3PQbe8T92sVITlu5nuoJZpxHGwY0QnnC5C8Iz/hlpRxnwCICbckggn5OYgdhJGNy8DUIfd0emMlI9g2TkHRjbBuCOUP5CdNJCYzqF6Bo5BNKQFzzuCVXvtwfi4DC5ov8IVJrw+q4NAD4APQAOELkBBqvwRw/KOvYHkseVfNp7+lLuucaG6s8KdwTyIod+BvvGwYo8IPU+MMahTYjMQOgDE+6QDK/o6YLqQFomCtGdAGAPULtkhRs7Aiw0+O2/G/XNJ/LNwc/9zD//IZWq9iUxauHOxHuKYkBliQFWhiCIEVGCn6lXpCon6f3qIBwAmtABuQ/vhIV0qf1xIYnnxEcemuIK2Qf1ZzkYeSb50HMvY/EqDpEKKwYqz9S12lLFlObFRzR8lfvw6FgDNo7f808p0+nBh2cyCzmLB8ap5NF7LACA9ADPdfjpd/zpWTNo2GMdZzsq6P/Ol5DODN7IAZI3hhGih69UIOUTSm6F6TlF5xlQ861tUOl5rNXA0eaqLa6etEfH8tv1tfyxr9XpXrt3sGlnm4v2pbfO2ur5Z211dSE71RFQ+eRDruvry7a/vBD9S61q5WtXDTVClYWfy7FqkF/Eyu8srd1hz53OWB/iY+Kxr+yebQ9e0ZRdI53xTVPpQPEogGbC833Fx+3aGYjDl3TuwalQ9ZGBH13p5GgHynE9Io84k6Oqp6Sjj3VXXngSqC8pP+f1MOEqVL1SrOvpxDth9t/sQ/ESQXhNfHpI+hjnVxVYOVeHP0L565WgPw8NtkVYYk2aZZBwB2zpxP+qH4nniq455GHoFwDdkG0/6QqkzD3wyef8akR8kTzifrSqa+oh5PBQ9BWofOk0BGC6V1uKDpETnADpuYYOGDv/DF5JGyH0APlApc1yoCGN/FH+SAvcJX9XHjDh8a/HM0Y4feAbu3IFcg2NsHxNeoBue08dRz3f1CBsfYR0RCVUZ0VCGgA/PRBDxzAKHeM0bE5zEQdPETdhrru42/fllOowKkCPwyTROL8TGFeoVFQC9KyuIGfltK/5GhsMrJw0fKjTlR26ZzWx74FMdh+delZeBx/KhrEzqO+xoR8S8QUya4Zcg6WdaX0CskINXNI1MHIiksMe/vVdMUmAN1TQivucToVxjnwkO8Y8xxXKh91H2Jx8B/lRDd1fllDeFATkx/8B/3y1rtjN88rT26v2ez94o92/OW/7F4/b8fqq7a0vhHjV7h0dtIvzZ+18rYp0cNaWTUv0Iw1eTZ2BNDvc18C/p1WG7hbKPVhfayV7qVXZSoOg0paX7VT+P9Ugd6z2wMEN/JeOxvXHIA8ykMkX+s/p9tWO7vgOOtukkPwxPX4BfN/9Vzipl86ewAOM0xV0P4Wk7RBwH92DF7uoo+kEJlDB+uCKJkYQTDxNLD4E+cBiqLMTDldVEc9Oa5B8PRSPBOot1+LBNUHJPZ+JK7WBTzWhH3WWOu5jxNDLDn+9Hz4KtKPwE5YD8RzWEal8T3lwVZ6usdUB0QKulFEODdEHYZv7ItKEIXLpoP8YxHSh/A7l3/RX4QHA+1AdHn4iz4fD5GtepgXFgxc2Wd8qO9IJaes+lOA6UqGg8ENTdDPOmE4bVMR1IGWvbAM6J5APXuiDTx+EntiBrcgeIXKoW9C9CuKp/+Obgm0eALSWZ1n13i18dyF4cHN56N51iv5DbbVwfDFEp6p3dc8AnPbAzkZs2AV+lgYcDt1IaNv7a//eX91cvLzo76FIOO8gkalCLEVKgCuxriL1wEQcpSdB6sylsSqKKgB4SqMDBBgKA1EK+vGqSF0NGEMl2gZX1A6hK/nSRdMiF0hP94cnN1qC+q4AXPJH2aSNBZ18Knxe6jWO7Ec8cZztyiXg2QIfugxMhSxd6sj+DE4X8L6QZXR9syTev6lKCl7CXRBdAb4h5+trcAHk3AXYHbgRDqcieSRyqoHm7b3r9sHZrQalx+3j5y/b9cG9tj68Lx9oEFfZHAlneXndHj56qKJftesrraawWWV+IXPgTZ3xlxtitwa2Uw10bz44aucvXrQLnmOdPGrLDUf3y+7MJO0b0fCZLIC0yVc0WsXBJ2203ZOUAVK2pU/hxR/mL/1Ww6dxwCs75jqR+0DOPiQfOoKmLRNeaJxHQtchNID1cQdU8ehAyPs1pI2yqWvBcWfbeV7zNYOOcxeEJkA8fgCmfIXbPmHbBXYpwBntMA1662/Xvt14ZLgl7R9NZU1gF6EGkip78+10zhdu/MB9IHivgHDYRhoh8klHRuTAD95p02xdjUB+5ICD3infcT9s1OV1cWDkN8Pcl275V50efwBpkV30M014Eka7uAIzTcEY50BG7kM3xgmhRzd0qJOnM80EHZ+00IcuPKi3lDd8smVfpEVrGt1TT9znq4/zT4T8u3/5V3VblXYp3x9yMlDxDE5ZLdmBalh0zmwVAsxYClf/M1uBIQqpG2CQpYJJdNqjIcq6oAVWjnTfFTBQjYNFgKU/RkIDD3g5KC9bjfAlDcfYOdIhYCd0mjjONvZKCu3uYEFabEdSaKK/v8jc4wB6C6V8NaZLHnRAToCF/6TDcAIs8oHQBcZ7MIIb/P8qsNFq6JYH/uipwnvn/mE7unnpT19daBC9WO+3S382QnVENehQFejoVvnS5XpF2dczz7U369Xp8FBaZvKCL98F8wr2+IEnMQtl7KmeXW6ONVg9sN75KoRBYqpWSFyftCCHEL9TqUynNHwbGN9DAjflDIx+i9+pq0JyWTHDzR575UNbJ8E8u+tAZzfLnesU25zRLzwApGM3aam/AZEYXG8qqkRipTfRWrnTkfOsdJYHPzd4xf0ppJmt0yJ/Sx4MO+ymJ0+cp7wRPw/PCeQnHhuSfpe8XfzNXr0InDz8Qpv25E92jXQEyucue0YI/4AHxQHIoxyib4C65iPVyE39GXCIeoKua5VhrTjpaF93EnLUcUwHuN+1AdNIH/O4Mlj5Z176PeDBovsqvENnmoEP+gLxHTDKACjvpFEO6Q8zMIYveYD7Xq9Oiwe0Afu380LmWJbcjzTwWau9BT95iUNVKWqbrHT/3V/9lc3hyUkp4o5XKL0zPVE6jFA6MwqfntNV3HrBlQE0KOK8E8MqjQMby9VSjXDfS/lAKUbjGzqeHRjTIyNOuwtqgKyHlHFIgqimOHnIh1dsIpBHesIIU5o65+Dh5My+qNzYCrBV6IIUjvlrOR1+XCc9+r3zdK+IVyCcrptwug9iN/I4+HJ9fW0ZgO3pHQt4kUV67pMWntByJSQN3LbHgINuxGWnKqOGbQ8iskodoTpLWCnvQDg3N3wjjG2e+pVp6gw/wAfPe5trMDTQrdrN8qrt3y5rS2hx5hWwXxXg9YSjs3Yl3l6BKUQnMVMovem0SSPg09jEfa4Jrou9TOE1Avdsb2Qwil8KavsjPBMiD9o0YIAxO7jgzFC6kga/KU9p7ux0JQDhG1kpZ0LJ41e3C7Ar8imD0BBCM64iou9uuyEdiLzcA8HB9f5tuw6kj7ICI89xUCCdtNHXSYvfwV8PX+ggD5wK1c8A4MbuceJHemDUa0w37N53oPwCyEJGaLkSSCOPNscVHXf5czcmhTY25x4Y7xMfYRz0gJTPXV/ND38Gq/h1FyJnzMOO8A0frq/7NFTKJbombt4qRe6p55QzuMRZoNwF5N8FXpR0vVJn03ZS9pwCx4y9/+1f/OXNYnHsmQI/vMiAxWDCHikERu4MXXDrpWaQMlRpKAYdzxUYoOSitjg8bivNrpmh03nl4eoujE4AtuOD83Cu5IDvLaUO3AfWGiRq73nmm+cVjVNsuh8dz5WAg3bTRkihAhQOe/a5x6Ecwa0CUoXxALzvwYQrgUaPw4mnsCyj1x+fRNMV31IhGSiiB2HUOx0PwNV80Eq+Cl4KNwVNegI0XMkb+UDne/FjCxAt6rNWaCSwHPiSKT76S/pKLj88kA6cpBTdwUadqljtb1hNQVJbBhuVDxKP5CM6Kr7Td8XpwaNjH1y55edoVO8CWWXgMg+QHdCTgO23/bBL2UD9qDy+lE59wP74PFA+K/8QBwc6hPnZWFk24cncfqUMhAc/1StqGjjxe4CTkKRTVikL+1w4GazQ0T7Bl8jpQpIHkMeUIIAM8uEx/qwH4S54XfoI5rfjn4Ck9dg2+LejOiAj+o4DJXyB5MfWdEDOE8rN8BM20YXAjzKmfLif6vRrdIX3KJMQYKL1Clj2djr0kRcerkv9nnj4jvwZ06sFF4y04z0A/9147guKBhjTmQr4xKzS0Mdpk141aR3rGxBbojeBtEDKIXqOg9UIoeMaCD+2AclDNvfI5xnT+GrTCCOPEdATiujKJId+lXMUafy0OL40dPAv/rf/xIfHx6wAoBSyHLNQT8N7NGzjMCPecBrDaTft5vrKnY9MmFZZxBncpD6cpQCDlBQUPz+cdRenxqg0GigusoLck+47lNaf9Ki0uvpklQzyFoTfMVEoGyawI2DB1R1LR1Ah5AQhzqTQcbCvplEe+qiHhYI2NxaqwXwZjHSR3XTOZ/LXaqlZo3RC0yPNgj14k0ZvrdQFaX27NADvCrqRfP4Y8F34KgzukUd+ntnloSr61wDs5F7RVIHdUVR+KgSDYD27qfvIJZ8rHUfSAXhVKbF64lCE0pRXdVm0ouPBOIdVFgeSJ5wjsV9okDpavWzvney146vP2g89OGwnNxftennbrl6ei3/5QsNjlS6NzCx5cKz6wqCmuuXnVQrUJz+4xwdC9IrLg1jSqy5waMSHH8jBHvGy7QpIYAD0PZW9+ws8GqkPM/T78hd05R+n86c4K0bykWNfK066D65YL+En3+nqIMyhGjMhDRAg3/RKc6cTWktU/TQf8JA14+vfFLxFJbxdiKzCr4CMsZwJwQFskyB5W/F+HdOtd7cFiEyDSWYa46r+Ih880tDHdk8EKT/sooZAp7KxSNEUltLEkyT9P8nodhDwo/VSQLuk23/93o71ff2B6TwF6hww+SNB+JQJwc9Vejp4KW/z7sFyQ9t5jWDcfk08dQMgKXmkuxNXHPvzekNspG7W4FS4u+UcCC9SoGNgIS19xYRLWXTambpgKmMDXEqP0mue+FbbWmzVkREm/juBAc59cw/w8RF+2V81xFa2E34i5K//b/7S5oDZjDqe9dXLtrjRyoBOZL93wFodiQr9qmEpDUP5+O29e/faUh34xeWFPKjloOrivjrpo6OTdrlUZ6tOYMOKTekogLMADAyfQJzH1Z/X6WkpNGD/EEfhHEbdMuVGujIr5jna7fpaI7ASXbkkV50KLzmzUrvpPmfmrYR2rDx+TNGzis4fOOBQhnDY0vOhCgrF/FQp1FmfHUinaw6kqGM/uNeulut2cnKs61LEcjY2i5+PripuzvoPnuiJqIV0Rx8C73ShGmPAjXpoV8vuC2jtI9s86zh5zYcrRIFMaDTYYDcxTyeYVHjgZuULrjDEtwYy8ZRtJGMjA4fG4ZJHLvpKNxqrEp0GoBcVigasNXT7oTdO2sH1M5XITXupVeXjF5catKWDVtjr/WPZBB8qJPqIgfgxiHH4hnrHF9Q9PMp36AX/FStW1ZdrXfm6ivVQPtf4Rs3FV0LSrbsnC7MdxteVWXAa0lj/GCjreVB1pqQDxAPgh18AH6BT8gjM2Ck/eCTfMpg8iJyq5hfOewm6hDut77tsgGdQ8HC86wqsbii/PoAKJtspdwpTuDMXwbbalWd+fLGm2iMQfoB/a2qQGdj6Cgj3CsTHox3QEexL/aES8ZTfXTCm58XjyC494HU08R31cvskPzKN33UcHDGm59nbbjo+DCR/F6Ir+dCGPpC4V12Jiwb/csUPgeTnCi8gNlaZ7PljDfS3a/WfYzkBo4zQA6TnPjryODmQPOrYXTyj8wgjz+gY3gSAe/QEdicrI27iSY9fSEOuual/Q4MDle/N8rId/As/+8c+ZAW11Irp+upCnZaqngauA3pSOhQxcp+ojpYAcx+cUB7v39xqNcF7M4ea7fL7sEeqbHSZrNBOT0+8RXZ0rA5NCtRqRI0NnigjjbjOcWYzauA9DaWF6vQyAkTRqxby0H6xxxFpnh2xWFaaKu7p2Zk6wUU7PWGQulGHKQaio4OkER6o499Tg2c7hfeDDtVJt+W53ys6atftwd6ynSgc3CzVuWrlIHuEzfDod4weaFTZ16B+QiO5umxvPbrXrl8+ty68RHu8QD+2SkW/pwFfeNjhrSrFeXGUU3d0WISySCFG97QCCrZi+AEkU9ED6OpMx7lUwQP2o/DBrUqhRqJ7VsYceCBOgN4zV67gQ29BchlXpUMfoAzSCXuFyQeBZediT35eXUueVkuaAFwennBg3QMmW8eU6ZkGHVUgW8cXUw5P77XN0akGbE2UKBsVEr9Qzcm8g6Pjdq0Kz/swkTs2HOskGq67gQ4q8QkUp07Aw3Z14ECF70SEjlnViNrXxWENnvgIHQL4uU6u0fmgV/E0hqKjfK45ik35A+FkOYKq51VPQhtcYOSF73yLPr4WP/hTLls8QKx/pnGgvEkQUJuCR8di/yjUc9hCGvl1dQ3IIw+Ap+87ntHsL+KlF+mjD0cI/1HGxBs6XfllhNTvUafaxqX+ilCI1gEc7gXc1R9prJTmwQL6kdeo3nb6nMF9YDcOHraiZ1ZX4TGGwHgfewNTnv5lMjXiA8iLbskbcXbvpdT2vQD68T7xMS0QWsIoF4i/AHzA4LqLM15TlkDSA9O9+jti0ysQ/9Kf/GMf0uB412V5+bI9uHfWNstrf+i1Oji6EVUGKja1QQaz9eevXGCokqgEflfG1aqUXSvvesXM+NAz2lvN8p2vDpP2jT502fAksM1Ex0seKTRwBkvaLHp4+ya6iN+CzaXbS3WWGjBZDWKb8JbSvWkAWl+90ACjgYhDAHTSkl86wk/8lX4kvPceHLTP3T9uB+uXGqCu2t6LT9ve6kqD8KUGHhUAWxQKcr3fD2oXz31g4EarOATeaABmUEQvtkIvL17gIuu+d8gPWNbs2FZJP5kmY9Rtr1d+kRreRzKSrRC++u59X+zsHYB9IobeflIBj1sS9h0HP2CpQQIc0hhI2F7zqkiBUjmVLQfy1YlkHMp2DlCgk98nUawat2ykY1Es4FT5e6yMACvSq9uDdqFJzXLvtJ3fHrYXNxyaeNDWDEw8B9WgRfkfy85b1QUPsGKxFq2GOM2KNRgJzw7DB8pk69QrIMljJUr5I5uQyu+6ZyfXwDHqxWDFKp40AvnUR+oqAUz8VL7Ff5JLnaSSyddowX1f3Au4pzwqjg01eM1X22Xtpb8Dz/JUyJJN3NuUlJ3+sAP7bI/rd+nJPYCN6MtKzIPcwJMmAi0NF9mUb125Z6Aqm7jGPsd7IKlsEC/ivi//Ijdh/JrGqFfVr07m+5LDvXOUxna282UbmJ2NAR5jWQHYOq4gi00RWSY2Si4/HxM/hUfp1HUQieNiQC44+NtxBdqQTVdgx4R84wwKekJLmUlGdEK/6D2GwG46AZoMVrEh1xEvaSOQRki8tJ/lJA/gPvS7vBO2+Ol+F3bl38UjAQi/MX3k4bYmyGAUOm8RKo370ae01dCHH3mUZTed5Z/6AvVnf/an/5sf8kCLldUbbzzykWNnMDiognMahXVLnfdXklYmjJp88+zgSKuXI81OtYphzrym4zs+dQfEknPDp4681YaS3TEoYsfCXv/BVPngSJyy1blItq90IJKdrSyApoA77h8ftPvqs956dNTee+uh9a5jzrft0emiPTy8bWcHN+3ts6O2ub7UoHItSmTLIeoJDteX7Y1jrZTaVXvx2XfcuXv7iYatSnvv7FSd7EG70qrp7Ej6yD+LWw5PaACUPtfqaC/3j9uKTwwxdIrG39Sj8/VpN1aIGiBkAwNCOjUs2j9UZ6iB8lAy72sQYYnLZ41qVVAdKbriK+OXY5zmwUW3JJHHzz0zwPFAknR3jEwmtFLkixRstTFB2JPuP/qlD9rFs8+0GpUfVQY+MFLdoHD0L51n/3Nc+lB5aLxcAy4R2b7SgHWlAevm4MSrpDXv2cnUjcp9Q4ct/tdadd1qUL2CSP5ZnNzzYQQpYd28rlKePSbfHso4foATW6krVHJXYMWztYDOSav6hK4K8BRE3+hctvSg+wQsYdVbdREfl934h62cwtGV/A4jXz5F5dUK9Ya/Xn7kWqaxOi2X5KGz/qI7EFsAV3mu/A2yibs60KmSjB4KtB/PPtFFEhKod9Vye9z1sO6ltK7FcwTKnDSCO97EpRt2E8c2+wx8/ZkdwfeV5mdLnSZ0hMQpS8rJ/MAlv18nPygOuGkLQhtIp2jfKZ18wBM1QfScKURjH7zKC9Lx/gcBeIRJ7yEAeJ14Om/w1mqnoz+Tjh7kjfehLbxt3oljOwGaHwTBF9eesg3JJ/xOEJyRZqQb4yPEJgI6ZzKQ8gLI436qF67L8onKyy+Z/ws/9Yc/5AEee/eXFy9V4W7UafODaVSEG+8HU7hmqbQjrVdg4McoHMzgmQPfkTs5bZvFCWuZel6izpznNmksVJjFQopqUGGL8EiNnK0jPmXkTxtJuamh0clSaDLKByEAKqXS+KMzu11etNUV22+r9tn3v6uZLDM0ddoaHB6cHGggUgd68awtZNuG49PS9/iYX7m8aicafN6Qzoubl+2YbUCtkpDJ2u/B/UfSk59vXrWrqwsNXsiuDpW9Uz6Fu5Zty4PjdqnOeqnOeuPnVxoUDrVCOzpxXK612hxBZmuLAYfVDKuem+Wz9oYG0X2tNm4kgwMsTXz5jiFbX1VhTW6/ZVaoZqGVBxW40uHJnIK8lWw8YVtttWqPHtyXTVcqOyH2xnJysGkvnnzaHp4ct+V6qTIVkQqRFbAHpCpVHxBJBfL/SqYS0XDSeNAPfx7cqiwZjDXS4CdWbKx4+ZVplKTIpHTbV7mzUjk8eVgDuRKR4RUBlVAyVItU1gzmInIDlC7SwP8r3Q9dVUdo1OjAc8QjBmqlwSsdMXa5I0dHBg7ZQ62q/+sPw7AW/gbrAkb3qyL71MnkC5AZwA+2n6vSyXNgKtU7enQgH3A9hr6zgGs60/rZlQJwxnrPvfn7r8hhuTsgEVxvKMc+4SAgiM4fX/ja03NfZV5yx0AyEhwXFvq6E5Fw2hj0k20uM/0pre4lH1nwly6uAh2fvOJZaZQdV9ImGksrnYDI4cASaUkPkE8SvD0IYbPumSSCOftCGWatsu6HwYpTl6e2wsGk6OkdBmjRCdodGPWOXqNu1AM5oGxUOmV6yLZ2xxNV4WG34tZTMuFHeye9+HW+nc5UPY6u8+TtbjBND5TFXTDi/CBAt8BI8zvRAfihykq+6Pqie64pZ8CDlfpMcGmL+FEDR9v7G7/wP5cfefGRSkfjk/H6YxDgcAIPwjkiyUoJh/Lgm9kwg8LtRrjqfI7vv9FW4ooSGwYgxXn+wPHk43uP2rPnL9qPfvFz7fLZp22P7TOEC64vb9qVBkb24ZHDO14U4+2pVkpWGgPUMfVKzfYEA9zezVU75mfply/al77wXlteUSnoLPfakTq58+dPlHalRq0BWLN+nhNx2IIV4QMNqseS98njx+ZJcIcnSX4pVJ0hR59ZEfJVbHLY8uIbdgvZt3cgP4nmWmlL9cAXK/nh8J50U6W2w2lw0hrecjQbiMzQD9YX7eHBqr19okyt9C41GC418J9rMF3ic04PqpNn0FxyAEPyTng+oYGM05l0wj68Ib74yl+mlySeE+JPXshFfzoPKv+N9KcOUSYUOltnl5eXKlPRin55Db4GFWHjO949YRsSSAUkAC5XBUCp/CeRDCNUtkoPjvH2q3MODVf87KP6ne9Y8bM9kVly6AA6c4C8MX2kGfXc29veAgxQhpQDwKqNnx1gAsKL0PgKfaCBR3iqaRk/9+SVjFkeAVrTdXyAOhXwdG3OmngwuNx1vNq4qjzxEbxm+XN65BOUWNeenmviAe7tF/HHAwHSkTHaBuQeII0JUk1uR1/Bp+6DTzqHH/A76XgHw9xxw1toTlfwzoGA5GqJM8APXrcq19GJRacS3DB4lrykA2DSDoK37iuX0Z5A9OAQR1F2/uiquKbs5a8uA3CZ64plgcgGkF2+2aYbccY88+t6ZMB0sD6zTgToyOFwVoB0oOwru3dtHY//Jy90vxsIT/TDn9wnBPIzUcDreI/1OXpwdXlKR/tNHuTbqjf+qIDwaV3/p69qsLphGcpzqBM7ebW6aScnvGHO9g+dJA1O5FLyRoOE9+PVse2xgjg8bfvH943LGbRjddp8oeCzx081O1VnSycsfQ5vl+14b93eeHivffbpZ+38ghN1PEBHDRnm2QTbVppjn2plIPAJPynOliPvL93fnLd333jYTsSfI/QPzo7bs08fqyKrkYmW97qW/Iy2xgw698uLKxXpEQcHFapi8FMhirhRxDlxHPf+uQrpu5bR2OyZurzCM7cjdfQ8R6Dz8RcY6OSP7mmglt804DBg7GswN774MoiIAutk+7K9e6r0q2ft+QWNT3H5j+c3N/warv0rPUSGLUwZ2vKynWlVcqrVEAPUxeWVV0JysPyl1Zzk3WoWwWSCZ0NsPfKyJatkLT3tQyA2Yt9qdaV4dS5eBUg/f5pK/klfUOloncpW/iEF3DQsKhNXQs3wGFAkT3/xbfxacXHo+KmkAD/lAiQPgJ9x8KMgvALjYAV/gPyFVvc0pExwAtTDolAZIR/bYE/52B8FyIy/uuitxkXILJA0ZISGdhLgPoBf41sAHqbFz68ZrPLuUnAjn24wdiWNEGm5T3wXJj+ic/cIwOQqtLOseWUD2MY+CEeHsnP2P7SJw4J2NqYRh8dWh9zT8YdqtHEBeE9ydt7LooyLR+kTf8MrAB738IjepIHLNfmTDj5GVeB75QO89E4fRBrAFZ7cidJpI4Q2ckYID2D0ZfQH37yF5+AyepWH+6XtZAO09OXRYYRRU/IiYxfvLhhxUy5cSRthnGyMecEnYDf30SHx+MDlqii9UF6D4ozA3v/5l/6nm9VSHbEGKlYedHz+EoHk8JIwqx4rua9OWAz58UL2D09PjtS5ahBZ6/7o1CpevXypVYtwtKqhA2LVtadKdqiZ9rHMWL58rtn8fjt/edmukKGOxfbgLHV8R5IvBdrtsXjrHqOQfa3VF5+B+pE31LVI6Y1WbIeHxzbo+bMXHuBWWj3x7A0dZb5oGPlhx7aTOlnp7NWAaHyY5GZpB6Ux0jnakSro2u5QhaDzV0VdSd6CZ3MaqFlLsIpikLlWXVt6wL5fS3h1iPQ9DJ4G8fODbyl6u3zZ2CQ9kX+uFvc1qKgAFBjMPJB6Hl+Vl22xA62o3j5btJPNqj199tTPgnDVtXziVZ9ooNeoKXnyNfnyp0ZL+2OzurR9BGwA8CWrzezZkwcwyOTIPZCKQ8AutjCAVDKC6wS697xUOHBUhSfeAfOSbOisB3x7HLsI4Mw6kaJJjvBIC+8JJC/6cA3OwYHXmq/ge4uV05/yMZMqH89WnVpStn2LkS04Jl38se3kCYt0wn/Fe55Rcg+wYgXH+uLbHo+PCF7RKUBjvAB48nt4cTW9bvEhEJnwA/icFTsO8Amd48LDhtGHiYcv1+hEuVJXkzfqhcykRS73lPSIBxROtZ3dPGxmNk+6B0PFA+qSnT7SuCyxm7Sua1kiPnKK8RV3Gnq7fOnclaeY70MAdB4pC3RM3OUtOy1DeOWHTidgwgY+QL3NthSDBICY8Xi6Qffi5GiO00deIP5OCM4IpEcvSbdt4RNeeCLlQd5Y10u7glG2GPZItWX4R5/EZ7kF5HlbTvjhtWvTGMcno/5cE3JPfmTCiyv3lEdw8CNbs7jGk3L66//Lr/xrPpfA96cYsJiV872mdrDxNhHbeWen99qhZveqce3ZkmdM+1op3LQHp8rXQPLk2fO2ppMQ7UId+o1PfqnCq8FLbrunlQOn89bLCyvCcfaVOgIrpYrAT3OgHp2vH1QrXF8zmOB2KgjH34/bj3/hnfb9733b7x1opFNHc6MB9lSrtEsZi/MlVTrWwQxx3Mipt6poiq81WLGsP2aGjcOkPw4KTI6UbOL+7pZ0u5Ie6LeUDnRmGrM8rPjbZhoY6ARXslGuF71osRmG4nXAyKh/+BZZx3y+Skau1WmyapQAy6ZCMjmgO2ArDu0PVEDv3j/WSux5e/7iws/TkMHAxBcmWImi175WdbLMrPCf1DZff+Fd+hLS2WHXWq6jAvDZffTy3j4VTDzw9hbIBjLTsMcKhn8ZcF2GSkseuAzaSUs615wyC83UwMxvBvICYw50Ad5pQicC9gHQ8fyQa+k4w+Xq1hOF471VO5PNa/nv/Ep+Ub3ld4z41NXZ2WnX80CTmRtNUoo2ekbvEXJv/8h/wY2/rLPqFCG2R1+eYbCygge4gHXXZIjJV3gQsKfsr06UZ3hcwWcQmCZIgsgp/ILEcy29545ixA3fMRgHGwYcaNBL0SmNgN6Af8xUFNyDN5W3YZisDDoR4574CIgoXPCkudpm1Wv8WjgjL/7Ptm98F7tGSFrZ0RkJSIu+e+xziH7kE4iMXVBXMOHGHwBp0YE4MriOOMDsK9XjAR8dHNdfvsSx69tdOwIZaAHkRT9wiBOA0JRPylb4RzYQ3F2grw3NyJcw8hvTCMTBT9zvzqpv5bQzz/rXSy2A/h9/5cPNhTp7tnfu33ugQYLf0sURWs1ohXN8fE+Tdc1K2fbSiun28B11rLftdHPVjhVWVy89mLy4Veer1c5S93whl+2qG3pQCTxUx8D7WxwD95aTOq3l8qadHPBeDT+GiHNQmtnsTTs9rFkiqRjg97qIqwZ4FaWOdl+yLjihJx1ZaQhJA4GW68yeNRDJZDyiEuI9HnUQumew4bMd6sfbRrJxCiDJ6nhrW2FNeeBADdTXvEPmbT05UX6wQzl1KFkM3Er0wIH7GWTrJWMqhYJGDWmqjkezEum9VifKe0UM6GeLaw3okic5ELsKgEPBUMBYq4bIT3HsaYV0rY4WHl69aYCigeDftV8Q1cpOFcDH55WmYja/NYccdIeJdi93urm9wc9qiLa38m5v6VRoLNbEeFSaVFqXheJc06iYMVepVMVHFrNRcETt9NAB1SiqItqPSp8qrv/Hh0UHBXFIGcRDMwIriVT+8LMsDruoAPwLtV22QfWF56WckmSVv5I/Vwda67Ky0uCVI7Rr+R1+rKpuNvNzP8D1Q/nxARA7LJ+yls1ADoREayYh0XVqnNKBbWXi5kHHS+VBqHQa/RcaysirFLUjn5ZCPnVQdNOsv9NEL6WIdpYNwHvhzgA8/Ota7LzgANYTGeK1kg1IAIt2yE4Gs+7lslaegdhMTd6VG/CvJCs9AQBnWomJ38hTqRMuk058QFkwaFXnDE18VDpk5TPanPuimzt4ILSBlOVC/ZLU6vnoQCr/SYB1DF3py8lpJvmzDR1XQN1xedEZd3thGA4ANCk7P6P0JK9W+LHF+GKJTvjCdaWn75gxwZhsuq6f+4+ePtcZQc9zuYg/V/LSH98FNXjDd/Z3/Ao9cb4lOMonhDf+IY/+UylKE736Kj7ptvd3/8Yvbq40CL3Q7J3Czqmb26MjxY80sOxrVipkOYytt+vzF+0rn/+gPf/+99Rglu1CA8RzKcUnhw5UtjSYKANgLJ2Bt5MkHofzUJvVkfTrBuAQ5avSrTkZt8dpuhlolBQuHT0FTNHaWPJcQZWnisfpMJaJDIoUDXLVvahyq+MQPl9DWMoWHkzuKW8BSwnywQrhcxCDAUgeayvJYRvw8N69dq3BiVN+6uPaAdsB7KNK9+vVVcmlkxaPK9mHjQvxoCNg8MEXNGy2Fmv1h4814CjeXeQKYnvkayCFRrnYb8qjOtEoPSjqnjT4vrL10W+0vjQf8MZKM3+FAJklC2BFnTj5AdPIDssu0U7jqpJ1+QFcsQMo6sJxXUKW6NOxpJPAF6Wj7xwPEId1+azsGCHbLIT4j6Ba6nw3GtmK35C2kA/wKcf8Ab8cSkMQjTv/Tg9wpR7fsEru6T5ppyv+P+jPT0abgV39J8Dnuh1xgZIjO/THNdst3MdaaGI/+RtNXGI3wBUaVm6pP7Qx69ztMg/niJ/uSRsH3ILRv3PdAcLH7QNddcUfHEZy54u+XU7hlzTI08mRZ/2VCO/8GnfkzPLmsoDLbtkA4z3/SxXd+9bpYmWd0DYyCPgYvUmL/ebFn+rlkeqE24r0h53bnK58cabkWZpC8QXm7T7ZpL4BW4FcgegK3Gg2DO6kU+fjgbVYmxYS66a2RzsBRn/Rr4pDxQf+AIdaYGVthR+ILOAHpsOTG2zq7SZyogPAfeLpYzhFOwN6wkt/nODSP+ipnwB8sRUe0DPBiy2k0bd5Yr261txNsv6Tv/pvKHdPq6r7QqAzaW2p1VXT6oZVFr/WuGSVoMHL225HqnSqrA/V2V9faBWlmf4nT56IjkKovesoAyCU0xx0unyayLM4VUjwOIiRQkXJqZFxxLNDnEPnutKqoE7pzU4ysNJS1TySLh5IlOWTPN1wF75spKFyUEHEqoTC0/2h+NGI3InT2HkPaDgFyQyJLcjza74g3w8+0Eh5biB0DjrgLiobAzvP01i58d7TFQObZKcTSgNhixGdCBwFpjKSzyzf24MCKiN6QuODGx1/F2LjLvBT8QD+s/3CI7hR9LjLJn6iQSgOJG+OF/4YDDwP7HYhJ9c0OvC4B7jS14FDgA6Y5VScAC7X0rvouZ/kCpCR+/G6YHuJvJ6fZnijCQQ+9QvWrPJVJzkCTp2ToMlH0YfJzU3vpJI+61Q4u+UBXiB8AOvCtfMaIXik4xd3Qsjo5PgJOVwtf1iRkE6acVQfdwfw+JEARHbykw5s65VJRKVNOvR7aLmPDE6uMnHCl6QTAOihTb0IT+JC2koD6n6eNAHJJxBPXtLqb9Y/eNz54FUP6JG84CEvupLOrj0rcnY3GNiUqCBcVZHQBWxD8iNT1/BDXmCk3bADZe2qLZiPQFNoXwHSAciYo1uIYPTXqDv3I3heLzxC+O/CqNOIk3TSqIPjYBX53FPWsZt7VtmmpfPtwD04Dl0n/AItMNtZ6X7Zv4O07zZKF06AqyUf/Mt/+mc+5DN+S41816p0l0u6cSGrce+p02aeh1NMiPJrrSY80+ah16rdf3C/XV9e+5NK2BzloSGufx4ha1tGfOzYMiKfrAlAQ2A0hoZVFIEHbJQv7yxhFO6gOrIVwns6vLzL+z7CpDZIDoOQeNHJwhi5ksNszp0QPChn0fvrvgLyfMR9vdHq67otL6/cobWVCkFBY7fkSMe1BkbhcTyfF6kPOMmnTpv3xY7UUcoi64KPNEL7MIe36PAL9rCik1YapyV/3d5/95328sXz+sqDdMNfBGYU6F/3WKE41hCn8N2JE+reLwuDI3zy6Ij5ogZXfJIrvMwf3/QO23ylWw2cYsl9DxksgCrPqg9cwTAv8xZf2QS59ehXVpTWTzgM8OCqdAsXH4BnoVVX0AYwT8XrJejdOmVEA/WIvKTTEIwLTiH4SyF8AGpxe+VPRB3eqr7eXLV7Wlq7U9IEJXUvfExNx6k0eHjrqRgqlOLWY4Dco9MI3JJDvY5vfBLQf8TJ139CNAv+gwg6xeHnZIWkEaoxly4852JLKfhA4rv6jAB9cMILSZFBW0mnUm13my9xDIgMJmbx4y4kD6i63m3TlfQKJSv3kQ1e6gDx9Bt0qADpALzI8w4MKoHrfkK8lMdL85QlPqft08/ge79X5fLhDw+gY/EZ/UEAbC/3g+27MNKErj7MXHm5lu7Vv7ouwJqChq8MrHpjZOeR6/qoENmjDqysAMoO3pGV+hLc+CwQ3ATAOzkCaEZ5APGkA9CnjgSCg865jx6RR7mmnEfZ9AFE2Qak3zr4l/70T33oOQCNh71RZXKtbQ8VpJjzTsrBHifhdH9LhywmdMQq7JeXy/bw0VuwtnCElnIFxUerKJRBhgKrK/DygiHKp/JxrxqkisQWl5RUGrNNCoeXefkEEs+llNtONILwLT4GiqpSGtBkIAMB24GS7K81MLDwjT94+PmE4iw5Tw/VSYkKe8ijYvKgfaMOz1+eZ5DknL8CP4m/xzcTpQv8ca23bpAnvxxiC/l0xJLLFxsWi1PrxFH/ahQm8svFHs/kpsvzc9mlGYUK5IiXeoV3xIN34VBJ5TyqrSuNv+ggPd3hK1+lYLu9ymMygF4UPCvW3iiAVLKqCFUJCH43TDJc8XXvxqk0CTUeATmUl8ulQyrUgfzPwMORe2SbL3H4wJ9gO+lEIZS3O57vbZlk6d7OwOfkq0xLD8p9HohS0QFokk4IQEt98CCr4M+GKTw8vGlvnWm2obJ8dP/MckTYbnnm17e+gfCzv7SKMZpU8+RJRB5kVPeDF7r4NzDGWWnDg7pmM3PtATckP4EtKCBcJlkyK42ckMHEzz66TAYF/ES+dw10TZsMLdfoPOZVfNsO0pynuG6cNgIkoc2VSUPuR/y0dTo18nb7C792QZ0QDQHcrQGz20WwLKWNMmIvV7c1yot05OjeE1xSIFTg81DUf3DN11wKiLueicL3ykc+gD6QobvpuBkgaWN6xUtXwrbd1UYqIFNXBSb0+MS+NN7MNwMD9gNJJxX97IMByMs1dgDxHzISgOp5tgE88CmTPJcNrcso+vcQoN0AweU6lttoQyBRlzJ9yn/vz/zsh9JcGZz+k2OU7m/nCcFv0auTpjPmo68eJG55p6gKyr94u79oV1qa1S8+io+Yp4IRAH5rioMVNCg6PnoKK1z62al+j4HKJYOPpIefLeAAVZZ7Z2f1OSHeHbrRKkd0Z8fqZDjGrntwzAx88eOeVcX9s1N1VnScDBh0WjV4cc+Gnji2Ew0Msgal1SFxtJmj9viBomJLgEFAcQ1E6gc9SFLhqSjoypHKxfpSs3UNcEqje/MQqzzeuaLI/dxFOsFROZKlAVBxBijKiFUqvl9BT0erQqCzroqaQqPAij4DH50yVwL0NEgaJwVLvJ4tkC+6fqWAQ+NtMfOQZj3RAyH4uhaNLKJBS9FUZCoU9vPCHnK9/QSNWXCtcnO5cK8LcuQ23RW4g5hgjINb8rxlLALqB3UqldsVWoH74CbdcoUP/2O2VMWAl6uZeL28Wrebg+P28vawXWxO2/LooU900hhCj32A7aRmKA2tmZjVQCU8yUNmVgHUe9f9VGhB0RUkFj2ByBkh/gWQAaqkuU1CRaCL8eSi48Q3DCReHUgHP9/tULNydFYQzijXNg5p6FdpZQdx/MvAY7xKdDx2GPBL51PPAvVP92O5GG2MD75IuuteV6/uq1Oc9eo2KB+9dFP6dNvSAU8dsRDDA3ri+It7t92OR7rrF4qP8vGn84Xb5VtuAFz06UrDJzqOYdTdzw46YC/gfNXPYgiu2HJV8C8q3BAXvjISANodgFxgkids14kuNwBepYFf/kAS5RvdJ98BIg2PceALLnloTH9UH51WX9fTgOgF4ENoog9y8CUhMkZ8wBNOgfsRFgv/0V/7ZfPOQOG4/ni4jNmsKHhPCEJo1DVYEAXO4QHezbq4uEC6T7j5hTT9oRIVd//osK11w+zSX6RQQzrWSoKvKaAAo7OY++cg2KLzZ5c26lyouOIBv4OjOnnkh3fQ4LiblXQRX7BUoMx2MbpO58lp0Iv2nnCxKxUUh9idt6q0YsDq4IFm2vurm3atVQ4HJXARP40CLqs/niPVirCODLuQECtZnCrjHajZ2fiRl3Rl4wHvkWGF1JUuh/IFPqtOrtLhS/lx1aLOtIBtYcAW+J0v41RjiXy/RLzPRKHwqFDVcW7TO11/fofs8Ex2VOWIbtgFf2Q7ruB8Bgv9BRcfEgdyDYz3fsDb7+FlOdwrPUA6sFtBwUhHBh+Z7gFcHJ3P10Vc8RVnJcgAEl7Wm7TuI3jDB1yfptQ96ZVXOpZdXccB4JU6Q1mBQxya8uouDnrOP+MQ+4HqhCVX/iQPGu4pcyZ+0ADhUzsPhTfyuQvQATo6rtE+YLxmUMs9uG4rSiOMcsZj8KQTaAc8I6+dkpLhQP1QRtoFuPBznuIU+SiXgOx6mb14JQ/a4lj1IvjOR0fodMVed4rwNc0Mo28JI5hfp7Es48226m5LZuzAtymb5AF+Tj3cj7z44s1dQO8YwEb0NQyD2AijvOBbjuL0PehIeoA80mLfSP86wD7weGZEPxsY7dmF8B3lMDnmBDiDKX7BZ8kbgfpOGvnZvq6+q/C4InpftrJLtF5d+XNyB//Kn/6pD9lCqneTMFJMaMjqELzdZcFUNjGCgwqBU2oxhM4XBzK6CsHCMwqzWlqog2ZVxE/k+8cJRceVLqRe9lJjUeCe5zterksUMjmxh15ebeh+oRWIf7ZDerElyAkRkMs4NVjpyB96os+JBtI3zu55qQ9ftuOorD6KKh3p1A79UK8cx+mmFRWcwYcOEXx04rg4g7T4+ii6KDzrYlVB49XATuUh8OzOjVTxm76lAXgFI5dxXa3qyG9VqnIrATpf428FOjrszwoouJSVGPS8WvLjW8olwSst6QE6nS3lwJHhKmfS6CTdRBGOYM8uoan31eqKm0mHn2VINBMG8Li3BNWL+Bls4yFJcuFL3D4jHeFOIasGQa40unRS6Sh4bQI9GKTQ1XbS+euvGinljevHNO7rCh8aDgMcabN/6PhKTnCRl7qLTqRXg3NS0Sktzz0BcEIPol9alD5r3jWkDqOffJvJIDIIha5OkEYmHKpdDaC6HbaEnKa8MZhGhVK/jo1tJrIes38LSEMeaYkD1sMytukq9HJVQH0CE896JODS3ir7ztK+HAEZKkXH7SMR+sq9d2eqY8Uvk/4KpJEXHwOkhxa+0ICj/xysd8+re+JEiy884ZeJkGkFltnvYwcAn9Bm8kMY8f0n30++EvC/Y8NgBW5gEDHV+8qfcV4H4KYOedu31+nw4DrW50nPHnbLJzAO6ra327gL8A8ED56RT1Bsor2LBxBcl2HXNXYB8K3PrMle/U/b93Or//T/8CsbPtrKthkAvg8+qDHU6b5hO0+KsUUG01Fx0vliOQogaAReDKRx3fBFCeGB685PhZztCjoIRlsGPoCXSpnl88V3f3FBNnNAY7G6bqfHNfA9ffbMDaY6Dzlgwcud4o2hMhw40SCzul6KL8fly6nHSgNWksmzIQZmjrxfaaXHJz1uDo40yB55pri8vvYAxtczWPlhchoNxeACEw++ZgH4f3yggHf4fiCQwsT2apjls1cK01+j0FXE0JtOV6E6DtQVfr2y0GnBi04NbP0DZ5rF03nCr+ugasEwp/t5NsNA5q0OpYMBuDEIaibKP/7DBvhR0YaOz9o6YhkM8pQn8bFB+ksb6NbvuVZ9ofLO9SZ8lWh/Y1/SQmc5osEOZKUOUWeRmc7MPrINteXguICr/UMH1nkmLfnRL/KKD+bj17mRhpaBHR3wg/0jZNoSTQ7twRt5mkZ4kUWdIw5PmGTFBz5pJNdJ0tIlOhlfE6yRf9JnOVXvANJcLuITXwWHa638C0qGtbcNKOFtaNGWM8RfsRzbzgoLPoBXQP2+bCiZ+A95kQ+O8eEp4N52dSi9qry4EoDglZ41IBUv3SuQHpzoBG3SxjzFfF/0M6i6T3i+7/n8P+KO8WgODTpxtZzOawzOc7c8Q9K5Boiju+0kfVFfT6HOjSvbXdzcJw/Y4rujEzTgxk9AeCU9NgFzXPVKk2HiYz4ALXSJw5f74EQW90jkV8VpQWoeWtxwGlD9yf/zf/8LGxo6zNNYKs6orUokYr42YQWotL3THwUQGHhQxcJ0Dw9gqeWbDysonS7eRxyZZaK4Vj6czkEmgwGDDKrzPx+4LUP22uEpLyeftPtaZYHjl5Mlw1/BUAdBp8UhA2SyEkTOrRoPv97Lz5ZUR8a+as3SoV1rYDiWjUcyBTlLDVQX4rtWp8ZXMQAPmBrVeV5x1TtfLM/DwgLsnQvFGgsPm7xNoCuNMWlAGif+o6KZr+73eP9KNPancLk63bWpZIAbOt1YHyAdzSgHPPukywPIMQ4dYY9bvuzOdgAAXejJH6FosK2Xq/Aik3teqMXXQGyxPeB1myIHWlZ73trrcpJX17IpaQD35gcf5Oo+evLU0ZMtpWN37JCmlgHNmA5e6VB6BsgHghMf0knzqbDkAdZDgZffwWVA1631YeLCR6D9s/3iQRqTMvCYJOnWceijBzgjX/IjKzhJB2yPotxGRmhixwjmr3988w78AOnUqwMN+HcBevOhgPAE37rQBvo9QFpgV9fotuE5sNInHj34HcteD8MP4D72pL8inz9lTnzMGz4MxGozxtmRkXuu4e2AHT2OrPDS/8YDuA9Abfkdxjyaa2RPuiqMg9UonzngCMgOzS5YL6Vraub76t9qa40wlilguZ1fALwAuoY29Sz3o47JJw2bRh8F3I8oDx3IC4yyx3T6anJGOYBKwhX6YCHdV7w2pPh//8/87IcgYDD4dEA0dlULb2XwAVkYUZCwYOsBxwB+vqJk+m5EektKtF7toJCunL4700qIVQx7orw8zFFiVivtRKsh0TPDOz47bYcnR+3Bo0dtoUR+8XdfeHRubNXZSZLpVQAzirbQVaskVlTKwSjsA4cHknas6FcMuhpszh7c8/YdW3n1PhUHNqgMijJgYo/k7/FMh0qgBuuvGrO6FFc/P4FWV080GSTp/JAIkx6mfXo1ODtb97p18NZJj4uROzLiSeNrGcjxCpG8Hsr2xOsegN66EFcaNrus+nWstOahNFZaxBm0dWt+XM0GnaHVHYOAsny1brYUnZFbsrGHfJ/GVJrv6Uw4LGMbYIc8rV6ZTMBbcWjBIc4V7gwk6WgTwPPX0YWnaOnQ5aMxcqm33JMO8LqFn7XhX+lDqGdAmqhQN+GJnoOvKtDoui+GvFxpYND5GSoyFSdvBLbJ0KtoWLnyceWVrqprtBVwlBdayNl2L9lsV5bPvXoVH9KKX9lHwBekJb1woC87KQ/0xZfrYTCKLYA7Lv3BgI4leaW3/KqyKN8bawpM2jwppe7rPvmYXSut4g24zMgl0+pWfScAvOyaVWVB2ZTnndsTQsjH8qz2Mend7Yazd20U844M9+RbJvxLdiB5KVtUDUSGafmXuGBO19UprwL+CN7oX/oz55PebUe2UiYcYIzvAvzMRTZS/6ljxeNVIP11fCYYsrG7bEeHaif4jjh8qE+W322q/BlY0ESX2BD546CdkDrhMNBZb9U1dr74MtGt6vLe3/zrP785UUd/1Fc/F5crrUi0tKTxSLDf1ZGCrLp4VnWs2b9XRxoE+H7ZkQYiXqg9kdNYhVy8vHAjYeA60WrID341QMVpFJDjCstaergeuaPrTqDaURwyx4VOnM6Mr174uLQGIwZAHmJyqGNxQGeyUgOoh47XGksXhyft4vqSn9zC/JLdHUxom+pwcCAQ2VJkiocGyIu8AGkMvGxx7vGlCgpBeTicyogt8L3FJtlnXN27oF0RaoUJv/iFDoove0SudRRQcfCEFPN9QelU+oFDJShe5CGbh+HkWVeVHZMH8t2hKY2tHDpd4gSauAdaygMuPR2fpoEB0Y2AZoHRN3yBPh0lnTs6gX+zqsqamWDl66oVtrc1BNUZb9sfsC+ERicnTkqgc1MCUVaKivtNd9Faj+5b08q+oq/8XQCXvMgzLi8F64+6F986r3/BAiia0kEW+j7paZz6zzwYjMbGTogvwOMKICu6j7gAE62t+x73z/VIA+Khp84xmNHxl/6osm07dqInehCPzFG2abjv9gNjHryhJRBPntFp3oqT7jYhHH5PiroDLTaHpvhW2YdH8lILrIsAPiNfrtGfOBCeoZnKQ2URCA7XZSnLP5cVaeDvqe0HkmbgSvvoukzpgolWgfhdMKbzDA/9HO82AaqCbhtpK+FnUqUBwSUPXZjsB0ad/DHvHt/Sy22uYNSJ+Ehfcue0+Ds01huFBwiNavMcH8qKyRrPaAHup3T98cklXjniO6acAj/4V/7EP/fh9cVluzi/aEsNVHzV+eqKRiOlFOh4JcHPpLiu1eHYIarcDGA8F/LvKMmRGw0cft9H8vm5dyF6YFleL32ogoGFQw58wPP+6Zl/zoMOXvrIACrZ7FzSiXIXHeikjE8hqYAYHBkU/U6SK/9CA6CcQcHqykM6v1irP/PrfB3MU44xHXLKXv7oosCh42b2zk/Qo7fpCRSu8vxTKYZaZcDT+sFbV/yA3vBhhcWRdyV4i/KUgxj2j4KupDEwsNLAv+YKD4W8KjAHtKiC5544V/zDhIJyYQXlY9w417hUAtTBzuKDruQR6ND8bhrpLos9H0uvuFZitm32mf0kevOCg2jJc8chPPgAHJCBluP5PtY8wFRxpQI0cGNVVNvB6vrX8rHqCjiwc7kpYBOlhBFVjsULQG7qkOuJwHn2GbbVIACEJn5OuiccoqUewZxklzlWm6bihKQXKVdHDOCar2RSTwHrK4g8cPAZ1+jGlbSxc0q6afXnskOXUoOUWsUrzmsa1E9+RbrqKQdfKEOwykcEl7co/QoE8pVWP0vPoN9xeyDNs+v+h3zKCtlVL4hXf2EPRLcOsReg7ujGdmET1/QpVP3y6TYNZbLFo9NyP/IZcXKF95ifugCQlqDMnopNiiuJK6kj34C4+bqbHgjNGEZIeQLZog5Orhl3jKv8SR+H7muVg9un7ih/4/RguzpwD46plB4aZdjWmX/+IqdC4RCv8jeG7n34hj+QmGx0fNeZHuYJ31weQA1Wjk76WmdkKcMrqw0H+NR//I/+zJ/88Or8pZQWaKXD7J5v6dGv+LRYJ/TxaDO4baenJ24Ibz586Pn+lVZT1+LBIYpbBR/CED5x6P2T+GoYNAp3ago0II7E84OJNQiJOR2aFK6H+xho662wCC1bnL0krHsM0xUvKfBsAANZafjBtoxMoRHQZbqXs3BKGsYEdiQOKvvd+ITi4/J2QO9MS6T1oO7DhsDAZhulq2UKP7jw9cAn3/G1+tiQPAtVUP9enYfybLsQwgN86Eh2B2TfKc7AomsGJ39NveN60FJydVYEyVPwMW946sosnO1QSKCsSkK5CUf2shJLeVgWlU230YvKiz50OHRe7uyFbwpvBSJZfBfSFz0wUrxYuRuPoDqAnjmRytf9NZqLngGdGXiX1fnCAh8hW0muO8gl4HvL7GmLfckRjQ/f2M9Wv3wBrq6kUw150Rt7a8sUP7BqqDg8mf2nseEj+FRZz+B0peEP6hoNlAGIKyE4xIO3xbOnBUJvWTsB26W2adDRZS47eVfRA5HSvXLvNpiP0NzhwMA+rFNX3LvcHVI/8FfttJBuQEf+RAAfBi5QHfQfeRw46djGS4Avp4STXnWlbM92E4E0dHV+xyHEP8S5BhIPzoi3BcNgRX4C6Z7ki06xolM89QlIeQFFF7239YjsxO+CGpyLn1fngug96UwyqjnebyZ+M04mewDlAYw6AbX7I7xeYTzIgKK4WZpPlad1J00Ayhwnr3yMxEwuobWt4CjfOBAKPBnv+YE5nj5w9lN8ICz3g9QX+oO9//uv/q82h7rhlN01nxhSh8XPX2heZ0U8IxQd+/1uAKxmpCiieD5RlbQrqfSc6EuDxDEs+5ntn52d+Qr4YS1MpCTbiPW1cw5zqIHtn7ijQF8MBYdlORUJvsiiU877IDzUE3HpNBlaMFb+aqQVB4ynkIGLwPYn+ZP+Ey5WFi0hMvh/2CVwuv0jnGvvuc6HKEhHh1TEyEQC/mWiEAgOwKyytCl9Ij+yzENpkxzZLHUnHMBx+7JvQymOzJ7tdGixu8q5thaYtfBjnHkHg/JDJjrxF4i/CtAd2ZRTySPfXe0gg3Q3WOFFD+umgJzRTvQZZaDdbr7jms4wmMYWrgYGmF4XAtYpdnaAh68KK96o0n3kcCWw1ZH4VnrNliY9ky6HTXx936+kRW/TD7pwH/3Jx18AK3HSkk+g5vNzNpRL8ozb+XM7ztwrra7Q5L5o4F8raQihSWh82Nq7AzOQTudGfXC9kD4TDTKg65C66rpJCJ5C0aIHp9q27eaK1OAmjwA4f/B5IPnAFo18Yb91fQPEZz8M9gxp+Aqd6jmRyqTbFH4B0uCVELD8DvG/ZUiNxAlTeXd80oBJPwXazQjgWpce35XrlXdPm64KfIzAf7qOMNIDYz553EcOV/Sn/wxEZ9OxACJffVRouL9rG9D51Gkl+7cAvYiRT/4Hf+qf+/DkWBX9dtmOuKqiQkBBHKvD8E9qiAmVl0MSfBXdv1OjisWWAS71lx1OjtsV6cJT8/MAxHtI3vqRMLbkWBHdqJC9qqCBCF/iPDDx44Z4zoMSP6chGzJio4sfmGq1xmyNjpPnLQwy/tI0HTCMpGfcy6huZ6tV+CpIR1v3vWDtXAqhO97TAe7Nzrhc6QCLeeV5qtEDyYWroHwaHZ52tu6ZHdTqRrNl5HMvZL9XpoBvuYdz5LkQhUfDnfQhRmFSCdC137uzoOLrygowz/lCw3/kVYdV/kAmKynoGTD8MdLeQEqH2W+864RN3n6TPpRXdKprQkHRlR/Ajw1guHzRBx17XJGuXwXPooIDDwV3ZOKQwD93DdIfW4jDg9cO0BMdKM+8knHA80B8JWoCYsfgtFLQV6K8yZ4OZMsnnhzVQAzMeVlR7tDoPnj6z9cxH0BXIGnpyOCXtDTi3HtQxl8uc7PWf7PfOQzllWwvN79EruvikIkRA4NM7CtcB9Had/BSoK17pa6OgtK7vYWedlkrgrQlUytjt4OtelidEgGAjkmSnd6B+gcJvALE40f4FcdKH/ECxuk6ZEAB7sKvyVFx5Bocfvna3lAa/aAi9jfWjzxsi+7dnnoaEJlAeJpuUn6OAuCnHqBOXcuO+CsQfeM39BLBLGOASVzPgxeyakeocHOd7CfNYfxLWgUYz/f6H0FOqzhtiGlklXoFrPDVdaY0qxUduMpTnfOf9MAXgG1VPhMjdgZ4L1WNt+392l/9cIMxGMKox9YdhjHzQQyVlXxvzYkJv6PEKbtnz5+bBgEnp6cagEQrZSanCqDjZV1+dkT1Vlc5TvkLPnukAWelpRVfVaCxHR+d1tfeJZMPxjIgcqACNbzUlrIrzezygl6W0BjFAY61G9I8Uw0cgCIaKeNjoxyr9kAqHJzojnCj1aJdRkesmV350eCCxLGcthJG0gJscUFHGqvM6sgLJ0UFLTrxId6CKhSAdONyZTKgMii/VVpCgDg4DLz1rkp4zpUfHLQqoCrR6HWPYaoc8AYPH+agh18B8JFlfuJFKwpda4sD/5RPoSPQSMsDTExKT3o3fEsGj/o7guWgl8ul47qDZfJBnjouvmbAPXmEPN9h5XwFPunCZTDySp4rpugKj9jM4LanOuL88MI2Xdvw0xrccwU4AES9AIwnHal7xvFvghW4s5eOgCdJuiK3EtBLftLUjTR4p8O0bl1Xgjt68a4JjTzoxli7EROIQK3QOqC/QbRM1KDzKkb3gHkhS2WJTAC5Xl3zp7pCu6Mso1t1GtSjGnBIT3tC5ooBzfzkG3iiv/4O99TGVZf5rTRp4MHMr6WoFhQf+FZHxFf/KXEmQeFPveVKGd7yiXP0E0nsNN5YD5SWuFmrfMEZ08ueKgfLVVpB2Rw8ADzaTCYPwMhnhPByEJ/cRxZgrjvyAcqBcwbcJwB0vmk5wMRfQRXBNuY+NHtVpD19lsFpyhs+C0ScjH6t+CwDXwUiu/TFv+Vryil1lRAa4pMeuoY/IenAVrpog5s87lcKxbvaEHHaFHcZ4kkDQss7k0xcl8tL+eG67f1///q/seHbaShLh8A+N06lYpkhabq/f/+eC/pGHXtGSBeK0pjhXWigEYn48JMbVWHpUKmcewrSQBM0XspFzlpGoQ2NoZ6BLBYnHtTQ8+Lqsl1da/UFioyP8zbiDSEy4Y/OrLLEub28qs+ExGkA7jy4lTyRs5Snk/T2lQKzcXjAi9Mm/q1/eU3DKMimDx/zNP12IVovodKgSaOz5PQbeQS/l2ZAVg3aENxu5k+aAIgRuvBnmX64j9we4AeM8argPS5An5QJH3QtOxTcaKWvrj6dKbzwpcXRYfpnw7mBN+lQKk6F4oca4Qm+y9Pp0kM0mJgBq+zll6TrHhqAcrJeyiYd+fAgHXDHqzzqFVF0No78yfttlYfPsY9tBA2IWomTBt+caoTnTf9xychBI1hy0CdyAfIBWeXGCpC3ljzw4D2e+iv5VV/S8VYDL7nGl6TYZL2cT5uZfQ4QJySewSq6UW6UB4bT9mgfs2/KTx6YLbf8PPPGB9TBmk2rsWGs88EDIgeS2EoaOMaTXN5rZEZbacZ2Pd/XZIATt0wA/dM/ajvSwu2Dts93QsHx4Cg6cTWPklcTLX5uiDqFbOSib/IJpM069jTJc/+DDt13AHlA7IiNSE5n/ErovAHoSBv1AEZ/jIMVIUAsd8kH7H8mxJQRHujp9vNMPugqevlu5D/ZjxP5N+QBxNdeHVfdo6xnnNm+8AmMegZ4dchXpZMf/4Zf9Axt8AJJIyhjS0Zwb3r5wJs6wNWyyO+4wMTHNtRz69XqSmOHVvn/w3/xj31IY2LWRqfBy7l2sgKVip/N8NaAGujRybEYSyAe15VVBV9HVy0WU95ROmhnZ8ftyF+ZYAAUH4JsZ7vh6ESzNewRHp8wevPeSTsVT59AkoL8VMa1Bqo98To85pThofVAd7/NT6WRkRhKh0GlwHB3ktaLiyqzrt5KUinXSI/DVLDSl71PLR/ro7Mwdpr0U2DWSyOTGxTnbfx6iZgOACXYYsNHFKVnrnI+zxBqS4+OAbmi1xX8PTkaLaC3D/VXn8ipzgE58DAh+ohHPRsUb/F1oWOD8IiDx//4hBl2OixflVcn7iRLOgCQoCc0yGT1wrNIsyolXS4O0FCmvbzhw719Fx10ndIVn0A2ZEZFduk6QzrtlB334KTTt2dgiz7mQyciXqQz++fenLCRBqqoQnXG2Ij9lW8qeBCTHfSY+MvbOmBQ5gL0cSMUoTsWM22e/Liz0T0TGwuwXuSiZ92DXiQ0rvLTQf+igH0p4Fr2yOY+gUO+9RYgJ76Ij9y4bbt4iC/vJFo36gfyJJ4L9tW1wuQD4bHjwfYyE08GEnTDn7RVBj77U4HXMaITIgJ0kEw0azULbm0Z58g55cbP5NzXwnP98mn70hc+186fP1HbvfYrJTy786/bYg8U1CsF9KL+ELfWkusyUNzyGQQR2MF2d2ASWOVRMOYRn3ynOAF7B3TnAcbteEDScw1QbklTzPWPPoqrfe0yV5r+4nv6AZe9+VOCled76BVGQOfoCw7lTcBv4PpK++2E0dkXBdcv6HVb8cJhEjn/dbniT2mkHYAf+TCscpgB22M/ddN2DRC9o9MIu+l1jz9Ll/QVgP3a8SMj+GC7L5RPeOd372/9tT+34fg5iGo2dnAIABoU4f49rax05UsPqRjMaGNkvcxalS/PhhhgjjQwMbjxztVnT59qIDuVspoF6O9oj861Guvl1Ypxw/GVtKDjjg6WJYfx8C5VKmkAeiEv8stY6UOwVRQ++MrXzPyULwes6iHpSo1gxZZE/x4gM74HD/h5/9lOAluNY2NJOg4lVHwG7the9LJOUPZUga1W15O+sRGogyIFu3ngo0+uADJ4pm884UOT/L1D6XRLBagZG9uF2Otm0wen6GxfKcp90kYo9jN//E2HBap9pPKi/FGLLbXiV2VByMRCDp74c00jYILib0AqThq4DBr47Or8qh1qQrNUuZ1fXrSv/fbX2svLy/bP/IGfnHgByIF2w++wSU5kogteXGfwFw2BuH2gTNerzgs+gdET0SvX2EaAF7C/4MsnVfciy/jiH7xdv4eWskFn8OwH2bBmIobfBNEZHNJHiKzwIg4P89K9os7jPrKxcsUEUPfwi78iO76zvsKl46S9M2jQKWoa29r1y/boZL+d3jtrLy6v25PnF23/6J5yVNckgPq8v18HJmrHofzrGqP0gErEnaj1Y4InxFFfrt5O7CWCrgHz63jQ4O853VEDdgT8cjrKEO92Qh/fAODH99LMVwAc8vAZ2+bjzkaAfiJb2QC6BNwndfnwxxbLVb/jfMVTDvYBWQTxcP1WftmLjvNqapRRHf02GG+YCLhcQzuYEL/cBeAGXhtXgEfsC3AAaNQxQO0aJeLXsrPswI03N0v9p8Hq1/79f3NDJl06M3JWM6oZNgzBdpwET/vqVBQbpFxk94ag6ZRnHnaA/h7cf2DB945VrdW5XDEwaCbHYOWfFlGAFYOCn7vwTAi5YsmvE8cwdINP8S1ZcWiu5HkmRYXWjE85vnch+ycgxEsDx4EGxzOt7pZXy7Z/zcvD4isn7h9qNi0P8IzE24GuKPAt+9HBX75AAUGe30UXttisn4JXNRALlusrVyhmmlTKGqxKV+jgzX0gpxsB8uODyEklniuB8DvPVHrrIzrKz1tH0s0f35Vv3ewW+AVdqfxFY52oNj1uzl2m/rk8nQdf5eUZCW5FE7FyI8TfkOPT0I8VFD2AyEl+ld26PXnyxGWNjY8fP24vX75sP/IjP9ZOzs7aSivi/9/XfstfOvn4k0/aT/2h/5bfKYtPmLWj295BDRikRRZAZ1fluuN3yWYb0D6RLlVOtR04tiIOhrgsRUsyPuEfz1UBb33vn5b9+i/yXX8pL4pKfF/VSx2xZKX88AdXDtpblmi4JxAn+JAKf9LdanQ6eBOHzvz0N60CXB8YMJkIqj1L5kq0rttK5+rnwejTPzQNPf0B8sBZsDuhv5ND9ROb67Y+f+LfCXv0xpvt+aXa1NFZe3a5bhdL8VcPqKgGH36Udei0uh3r4eXRlAsytCSsslAgnTSnS+/6Wf3yYwA8JVTdJD6BNBXNndD5AtGH60hPfvI4keZKLiCNgciv8mgw9qs+Xf8C0ciPlMEEc1Z/WX9bJs+Ij9Quaweo0t1XSAfVbulSeORZr84r/Qkh9QrQ7QTgQ0cYT+qlrhB+t4PVmAddYCtO6HxH/O7uSW6gVtm5p23yjLX6K1J53rrWAsm/7v3rf+MXN1ReH5K4rj1qhFDZefgOePsoFQ4FhJNVxlhQeXYDsLpidnx1dSF0Zg10mnWSj8/P0DhuKDkBA5Y7B/jSwWoVhhwKHP5x+AhbjhNNnTJTQSuZZeZyvfLpRV5s5be23nrjjXbx/LzddFmra3WKbHVIp+P7p5q5a4UlGxc8p+i+G51KvafBn+InVS6+eejnBVTY/ojQ2KIxHX7QP68+5fhUJmuNnh1vlIHuuQ8+UM/cFMST3NF2Bhluy1fVSBiE+AEVZrPpjIxLWcley1VSPQ+p52jIAA8cJibuZOWn2tYsnSIXejSpn/4vfpGjJDVIZtNFM9rD8+DguxNVvGhUFmqoCxqfcFlFrXX/93/977V/+vf9ky6ntfL+X3/r/91+4id/sv2tX/u19sE7n2u///f+qH+5GZpbydzTygbLu5YK+Lk6naYVF/eB2OIytDWla+qc63sfdMf6xxUcruDHPoBZtmmVD/h5qvJFressM4Bv/YxY/OFC3IMGPpIPoCU+0rEVHh+OYc/6igsVRfnLdXXyh/ySteoCP8tzdX1ltyDLElX0t2rjfL2GacRCvmL84xkB5XF2UluipL2lAelw/bxd7Z20j59ete9/79vtxfnL9skFP4J60t55a9G+/pvP24//vvfb7/nhd9vx3ue00nzenj95LHUW7flSK+PVop3faDJwzOqLFZxaDvqrLR2pU8KGF9IdXanrfKEGkziEdUPd3tTTRX8EwDYrX7iX6reyfbsFNFpDlSt+pN/iN+ug3wVz764mf/RzYJfOEvsgI6cO+HP7Tf0hUH5AyjT47CzQ7pIeGvxgozuQ5voitHquWUBaoOYByRP/3k5V4yppByRlS8dAbC3awgGcjG6KkDfKlicGyaUvbZ2B0odbBjquPrHqsaDa3QQQM8EGV/598vizdvA//rM//aFPKA0FPSrMoHV8cmyGdmZPB4cK4uc4KNzpiYMbHhyd9R68Okl41QyShrRu11pp0YC8hyk8tV53ptU761Y8amYoefAFj7iCYs7jSjoDKjKIL1fL9tZbb1UBKLB/T97V5dV0+o0Hmrbh9Fi8mRVLjgJrzFcqvcBdjvBrYK1Ti1PHwp3MpVFT8FyZAGRrw/aTCCY4RE1FoZVcAgDP8p9yVVDIVHUzOvzsA+FRJfgzQ/7vjSAVAUtIsV7gKB0mDEBQ5McESYcPMvyczEyY4CqPSm6+0MKrKhpQW6zYWXKnCmud6QzoHJygf/gOPbCh0rDbs6qelzL1Fz2EyPOP737nu+3LX/iyBkXxV2P+3vc/bues0lWOK02CvvyFz/u1ifKJLBaTklkwNqL51GThYEtdSdEfHaHx1YHCT3YTVBJV55TjuqjAVcy9msNepFt34ZFmWuETMF/GFi/VudqDR14F66365x8XBRcS+cDPDeEvwI60K+ygTKB1mxNNTWI6sXyHfvaFU9le18RqfdEO9xmY+LXrl+2kXbXT1UV7eHDbHhxqcioc1mL8/M4bb7/VHj580C61sv3+Rx+158+etP/8P/vP2t/99V9v733xR9vf/82vtfv377cHD99oZ2++2/ZPT9o/9Yd+v1ZX++30jeP2dPmi/da3Hre/+7Xfbs9u7rUHb7/nxwj3VATHt1ft0cGy3d87b4c3F5KpeiK/sAJb75/IF/yMEEZrAD04akvKXlN/PhVEH8CETBHH/WFknrsJnTKzCxTs98n55RfyCe4zoKcMd6G3wdTxO3F2gTK0TOpAiTVVlzGGSq7JhvuNLgeYJlUCcF03oFOS2/OQZjyxk4smMO4YSHNQ2fZ6SjzpVZehK/5A5ATCKzDxVohox7veQEkoIBZ8+1Z41FXu3YY6TpVd6QevDND0/wDPOem3D/4n/92f+5BGEEfQUVMRuSaNxnJPlY04aelQYyQQHtAxIMVwHt4jc8Q3b3jBR42Upsa+Pib75JSu6exMohkYQwKzD1uhe9WFCm7hdDJ0rIzUrBYO/BwEGsiRy+pGTP31CJjy0x7IhtoTFOWZN+x1Py9PK9THWTf+eRKu5mnHK1vgi9LpQPLwlXy+Xl9ZGQDx6Xz1oKZAnO8eks7ASKDDorZS2aTxJIOYC9jYJFWZcC3dVI6qyW4AspvZC4dF0M0f/C3l9I+DMbx8S1LpUGWcWU7pKJbmuwWSQUrKFCCOHt7O4F5Xd5zC5cAKAxMXGCrJ+sEFFviML0eAw5cUlisNVh9/v/3w7/mxdsUWszq0Z+fn7Te/9rX2+S98sX3xvffN50izerYJ6Gj5QU4VrG0AXP+6TvXKg5MtV/872EfEaCAmQx88jA3xSQ1CLhfwRHN4VPWBugcZspiYUUf9aRjX+7KN9xUpk1tNcsjDBfjBh1WoQ2ggnj40oyRwEUoZp2wB6tMNJ/SEBw06wYPAr1n717DFh3qv0tZqRbLljxMFlXJ7xO+7aeLZrrSSkW4PTk/92S/qyne+93H77a9/s/3tv/f32/fldyZkT58+8a90X11etM9//vPtnQ++0FYHpxo4jqTnrVZWL9o/+M1/1H7oc59r77511r7+Wx+3+2eU/6pdPNu0f/aP/DPt6ZPnknPc/uE/+A3J+F77TPfvfu799sG7b9iGM/nxER+xvr1uD49kI3UVf8sm2vJKZUr75EPIfsyAj5hc8nyXDkC6e+dHfnUBy29CN1Sd5l6SnFc+tLtddgVTfZHMpId2F8Z0rjlUUZ1/Be5de4a0CWST9VRwPwFmv+dZIVD/13WLVoB+pEHCtQbf7aCc6c8TG9lcA0KXpwBeYfJf2b0ri/sxDZwEaIBdms5xgvCoRyeMA+gxy+LiuPL6fy5PfAiUnhsNVtdt7+/9jV/0T4RAgBIMJCCyjRdImpXcAReUAjiuCIIoaIGq1HNHXWDlkMePIIqGEN6+ik2O67pD67pRSblWfHak2l0VkhwBF450styngA7WcpRSoXG3JDzy2JqYgDQ7U3i6rf9Lz3qOBr1k0Dm404O+HrJyH/1N231Aun/CBEJBbCAdXwGm6bx8lc1cY1f4b25q8MEedCfX/JWviHEBaKushLEpvWrFNctd+zQgvhOdljCHh/XrtmVl10nXqvSUvewRj5RzbAWfAQSw7/p11J84UPKq8x1tRyfA9UTpVEt0Zcvg+eXL9rd/4x9Ixml7rE7z+OSs3Xv0qL2jWfrf+Tt/p72v2f9nnz2Rb27an/3v/Kl2e3Xezo4X7WJdOlJ/oxeyedife+o7K2THZQMDCHqhLh2WZ6Ki8Rq02xNawPzAVTa+IzhN3Qu8qbfUX3Yi7DfxY1uOAczlKWLkQcNWFldxc7mR7u3ZIw6KVJ0JoAMnWqMLeexucL/RKun+6VF7+fxZe/jgTCskdGfrRWVLXJ08Nn/yySfto+9/JJ8+b0fH77S33nnXvzbAScYv//BX2vlLrXg28ocGqyeffuJtbyYdbAN+8/uftq9//2k7vfegHd1cth/+4O32j773WXt4/+22uv60vf/m75N9T9rlxUdtfwXfS/+KAmV3sdQEZO+4ffZy3Z6+vGr3jzftsQbFtrxsP/Ff/9H2xfffbXsqh+9ebvwTQNh2LR2uNTjjE14jOJBPqI5sf9G2DjXQrtnOl+/Aj6/sN5mcdo/P7Tul+zoNB+XD+Hn8BmvSwjNAOlB8cPHctpJHhlrhRD+lCyi/pMHDdZ/0Xj935XFHIA9ATsnjvnSExyRLZT1y2OY31+ER1Mv02GwfMMbDP0GZPaeAtOofZnnQk+42sZ7HANP3q9koVLx42je61m4dvQJ197Lt/YP/8Ks+YAFynI7QUdEUBDhxLhABSeMeqC0UOiilSdDopPBy2K+GVgWBPDnCjVerMzqRzg+IflwdKNieNwIPC6GjsjJTOdzUKT4qLhQ+eKB7vgweCw9TUfS3UuNm1Vd2ccU2Seo46I/z4yfrHp30Bz66sdxnjmu+PR86rhlwiIvAOAwOGayA0BDUxdHvuBNlgIp8aOcqwG11dik/ZjHI8qqyAzOc4gt+bVnhLF4xmOSJ1jbr360mCDnpWemlG/5kEEt5kqbIbBfe4Ork7s9O77h05BmN7iRevqGRSU++GXmpJf8N+qgz+o//5q/5mcTLlxftK1/5Ucv75je/KXqt3vmJGPUwbz08bf/8P/vfaHvqsPcOTxFpvOjscpJo/Mz9WCYybtKL9EzSiHuNIhznh4/S2ZLgSn0krPtgRfcVedCBwz3bzPxGVA4q1OGUkk99ZxXDe03wgVYCFaqu+BSjLHK9Ej0rpxxYQH3KmIMri+XT9t6b99v1xbkfRnMI4vEn39dq5tN2ueL34VSvD7SyevdzHoQfPXgg+iuvYE+18lmr3p8cH7avf+Ob7XrJr3sv2jtvvmGdjrX6YUD4+PnL9vxq097UROHe5rK9ee+wfe/T5+2z1YFWu2+0x9+6bl/+wmE7f/KP2+UT0WhAuv/2l/z9z29+4+vtKz/6Yz6E8fzysn3w/jtezb319rvtW9/6SL47aI8fP9Gk40l779132u/9sa9In/32/OlnsnGvnS8P2ouX194SvuGr/tLogB9FvVY5qw64LDs4LhemDMjJRM/1bkZ1+YDH1QcQqipM6SNfgHTAZas/DqNQZ0gnDVBzUbVkrS/aHR4c+a8JOJM/eIWubNiVZ166gkM9zHMftztNNsHnEYdxoUUPW1wQfQvG3mIGTY0khz6j8+jwii66n9K2+KIfvsVnPaED+O6v/KGBGSZ/sdLo9+FvnRWoe9BevHzhOrD3G//BvzUMVhlkaGDlAACmGcjGE2TiqLRqYOAgAzyAKzPLI2ZDwgkNoWTI0byw29OqwIrudsODxopTsFlR0UirkKuTdMMW3DIl4kGHC6mcaHwFCpJUF25sg7lXfIUNT3S0zgwwygAHmjy4paJ4IFWBeOZr3dRpe1tiHry4AlypaJFHXtmKPYcTHkA+9lfniEbVqEo7dNEqTlfoDbqS73IWP3iS5zTh4ne/QN2hyiZ2iw+J9hcVpCpJPTMjzOUNUCcu1bnkO4I1+6+yUqZpwx//8LdOI7IN5QsfNuAF0q4HgYpImVLRkwYd+P6wrjqjv/0P/4v28nrVnp5ftIvLaw1Mb2lloA5YK65TdRJrrajee/Nh+yd//EfbD733jqTVFrQHQvGLbnT+bDEDU1oAX/RGAwq28zC/qTbwTMTpgz3LlRqgcKp+znVlHxqh+3UC4WaQF2G3h8244uWJi/RgEAjAH91KFilFP01+wJddN5pkIOPkRLbygrkG6S+8fdQevfvF9r/7D/9v7d6Dd9rqqVY6R6xKVu23NaD80A//SFu91EDw1oP2VB380fG9dnJx0R5q4Hl+cdU++Pzn2vMXz/yRao6sPDh70JYXq3Z6fNxOtGJjm1GjWFucHTG7a8+1guOnM072NGB89nE71MrrE/nl9Oi63ZfON+1Bu749bWdn8s3qqe5PNdiwEr1uh0frdvjwvXb1yTc1aN5vL281QWA79+qivXXysD1/8qR98/HL9vHVSoPeJ+33vHPYfvTLX2mHkv348ffawfpA8ffaN7Q4vryVD1yvyl+AfcaVdiN/pV5xdb/W40kr0ESVbWRDbyvmQn1RCrQ9jXquG9/TVwDELbcHDgtRr9kaRgd+OcFlq/YT3BGiS9JTR2nP6JN6MdLR7ntMeqhuCBea8aQl97nSwxTMNpt3dSSWQRJ3dAf4qsR1ucTFBxfmO5hpN+ZJ9KAOFe3qCiQt7Qhg25fb0XZA3bP8pj5bTN1XchL1v/g//tvTYAWTcpDCwNDO7vc4LzgY50aqvDiO9PCJcncD+enAVaiiySCxr4Yx0kU+IfKAdKg+VaiOAQi/6OEVgA2e9SOQFhl1X8BRd1cU0XpLT3ng0TmlAuUa+joaXnoxUCTfh0V2oOhmHknjnu2N2MT9BOTLv7ELIA7O2NkBxZ9BtO6Jx19A+QMATxf7TXKZ7XdWli0+nKKcvh2nf5atf9FNFph3ySxZhDW/raTrZBcdtfirhGFrHuR5P33Sp4NuJ1tVP3i/bSUZ//Dr39As/rE6vKW3/5b7J+3+2UnbrC7bsVx27+ig/fGf/Rl/7R9ZZiUe1lXXeoO+fEF9CijLHcloG3F0pssFgbrgyYriDN7La/kduwnm0evSLR/6PdJgpobFZIGORv7lE2WAB0H46r4GK/GzQwrwRfkE/0iP3rHVwabSiau3wLTyWRzctuO29Mry3vFZ+7/+J3+rfeXHf1Jjyk37rb/zN9sf+wM/plXpXvv1r32vfe69N9sjrXQ4fPR0/6F8+bT9wfdvNShctb37b/p52v7qeXtLq6XnD77QHqkNntxc+3uc/+ijT9pCA+DhZ19vjz73Qfutjx+3g2MNjuqIH6qD/9bFpp2/eNq++OZpu1mctG98/EJlt2rvnx62pVZBzw7P2u358/aOyv9a5flME42j8880cD5snzy/aI/e+2K7On/Svvz2Wfv+5aIdvLVoZ+fX7ezeO+3j0732RfnqTCvDm7OzdvDwUfvs42eqryft8XopX7DvUAM5gDszaaJ1VNkwEai6yH36MOJFZ48Lv3jsAu0V/NQRl7Vg7CNdZ3pdI39sl8EniXbprbqkdeA+OgGxxwdK0K3rPtOh+zzhpT6mneOTQPp208/JW3Cjv9AC4HO/La/AvBRew0pazZPku2gJ9mMHnusmPTInoBx1e3H5QpNd1Yt/9V/+2Q9TEFtBhInDgIMFMFvyO1WCMa8M5X42FOBKxxBcQvIwC5q6pqCqQDgpCIQ/DZs4Diew7J75FIi7cMpQcOEJ7jxgRA75wSkdweNq3b0SA09dlXSnU5AWui8+oRuBwoMHAA8ClaRWK1Xx4A+t9eZePL1N5w5INMbBCuKqPCJNsO5MBsSXYFx4wVtJ8CUgF0AGD91NKzpvFfU4PrY9dgeTBGQwjOiv57sR+Fq4nAx0XDwsC3p066s3D+qOwFeMJcz54s3yXRm+TnT6zx2KdRHPIjY9iqE/OGx5nWnywKsC/3/S/jPYsiy788PWu97f+7xLn5VZmeWrurqr0WiDBgYeGAwGAw6GJGbECX0QKUoKKYIMhT7VB4aCDAWlkD4qRErDISlygOHMwDXQMA3TrrrLm6zMSm+ed9d7o/9vnbszbxW6Jxih/XLnOfecfbZZe/ntesOxVVsd2z86tmRaWnq9YfPlopIDP/NZpc9ceSY6RFTfsWEyEw6oW1Q/pVKe7qqYIXKHGfXmtf+mClHdmBTCeFOwogMe4qLmXULMOup3YDNn2YwUHQSz0kewg4EIBu5KjRhCtIPEdMNhtdn7RYHyqVsUKF/pdUe+ysyv1AFrLck6J9naeV1XF8rWaTTs+298ZM8996rvBRjrNyw5lMBoH1u1fuL1HFS3bD7Rsblh1+4fNq1cqVi588h6k7h1pVx0WjVbSg4sN2rZzqBoiV7DSnMdKQExa8tiGiaK9uxSRjWKW2OUtlxh0RbV3nT7xKqVc5ZRuhcWUlZvJSy5flVWb9/OF0Q/mXmbrD1ti7LOnilPLF2o2PKVL9jz84Kd8mV2Yamyaqv5lF0sJ+wktm7VTMdeLZRsWULtgay4TCtpyVbduoL7ndpI13I0S3Ci9gCb8bRPBR8XEnQi+CS8RgmO4AnNTH/rPWDlOX0AbKPH/H4SAj2BGaTxdB4jweCKBWn0kb+fpiZwzzPwIAgMeGpQyH9U+Oxz5xUeovpzfRKj98TwXagv//OI6DSmK1lBB97ez0QCcAF2zhdEm1wZRiHnx8+VP+2HH/Cb55+N7iXhG8r3/LmG+KTMEKk/ayz1n+5JNX2nsiLWMbZOu+llxv+3v/Xzr+uRh9DooN07gKfP0OqiEP0mhGekC5oL6akA77i6Rk3jpvlwDR2I643HzqQ/dZ1qugp8H8rh2Wx+s9doOxulUadwJS92l36yQ3gkHHjH/azwCeMU3Hseeu8CgfqQVhGhQIja+mQtkmtpn2kfaZyJ6dEsLENkZhN5g0ju2tR76sYH3IMQXCmXznJE1XfRO/3nz6cVmraDEOrAG0HZO5tyeMK9E6x+e/767XUnrT5gkgHlJdWWaFYehM931FPWip6FNF4vhWj7qai+aojSR/VDe/QZaiQiH8rTbUbWD3WEmdMuGD558Y3PjKM8lc874JFQ2rE097HK2T2pWk9MqdGWZVBvWk55LS0uWrvV9NrQJ6VyyeYLHGo58vxCez1v5YXwoh0uaHSlfSyapu4QB/V3mClCHAjUiGjR3hUFLz8MUmmBBZM7xIaiLZH0jHsEJRmAww4D2sNz8uB5VBW/Uk8/+03lM0mT4GVRPrBRnn4MD7TkdVBVhx1LjgdWyiXs7OlNe+/d923vqGbnzm1YKt63C2eWLDWq25nVkp3dXLXTZxZl2TVsabko6ypvlXLaJP+VZ9tW5yV0ikX96Fs5M2dnV+d9kkazJyGjPHIJBP5IuM7swTlbyY99LSK4zYSWir7JzPWsozbkrSvhpbalUlaTYKlkx7aQ9t61eC4rIaj0sgLj2awNgUl9V8pgx9dhNpW+39i3uZ4Eki0Kf5qWPjxReyX8lF+s1tH3devI2jzu9tUTUpJUD2jbGbD6yHFQpUVCK+JD9GvAY+5ZuwZ8gatHake/Kan3v9oBRjoee39PI21Q3/MsMGnwgTKcl+k7xoXBcgQYxQVaJ02IpJ21bngfAvgbrs47FLwNZDa9d9rV+yi/J98QQl5cY1JOhKEeQx78ceouOOh4qafAzGkz8AHPIHrOn7s7yVYxvIsisIueRc+fpIv4C895FsHY4ayqOm3omarhaYj0V3Sv70inbIjUkbFcrrim+0ywuP67/4XPBgzCJUSILACbqwNBz3CnkTYCXgQs7iPBQ8OjSJqgiRJCHnQEz0KHRMw0SkOIvo8sskgYPPmewO9Qbgi8C+lg/iTlp7v+gIzCbD6e14yrKsQoRBYF0eEwfS6UVIzy4jnaPq/oCtKEfNGcALznobeRUI7gRTsdEVRHkJ7gjxXIk50fpo8f1yHk+xjJdc9H4Z3N7AxO4BllsRs26bxOM/k4x1Nm0dgYcQqfGZjOpvf6Ka+ozdGYUwjMsHuS7snz4bSys/AjRAIzyov+5UpZpCGGe9JEigU7IUzcdXT93rYYWdLefveaEHckwhtZPp+TNZP1nSz0la2trtpXX3rGicLbo+b6pAbwQLDlyJoQKCtSgiiXNlDfz+CW2sHvqD5P3MCDoRimruD3bBBGeRrKArvBDb6leH3wOO9AaxSKcA74gSXuzE5hOOj5M/DJy1ee5JEc122+mLe1pRX7V//mD+zClRdtMJe1xdyhff6lp31q+4Obt6yQL9mgD+PuWyybl6awYF0JhXjrxI6Pjuyg1ra186csLQGAC3UgIZDOlCyeyVnjYNtu3L5ll68+7fVLjcXkBMeOYMRmzJy4cPOTm/bcs88y70hCLWkN3HRJJpF0rX5wZIXSmr7NWGzYkzXFInHWkWWsM5B1fLxna5tnLSvrr1qt2VjlpjN5WX0d2znsWfP4oW2sLCu/vNUEm4zacH5lzbYbLauJbvf22jaay1k7mRaMxWcEc2BEAGbcc+1PcYx7Av07u1A+9Gf4hnP8/KrIO/rX+1N4EJTbkHf4Bs8Ni5bdIzN953k/QfvHISw0D4H0IfBduEZ4Gd4rMoAz/U3e0XOI6UmdZvGWskN+s4F9NkOYfc/YXqjJbJ0+ez/7OyjhhNnnUmWmd58ODscfGSKYhRDygk/qh/4J7zrtiOY+/h//8wmWBcwjEJ8PhusK0AKzJYSMQtrQ6YH4uOfb2TSzwCeQ7rMNJ3wauE/ShPS85+gCF6I0kD8984HFx2IkyocYvte/xyG8o26xuWgmYnhOcMSO0Z7IDcl72kg+upki5acRPapbZJl5OrLShXqpFH8eECmU/7hcpfO20CYYpro61DukJZCcbwKMPxV8vIX34RvKUTohMtoi7if9p28jBGBcNOQfrgh1mKHXQITpApff0/KiNBEueBs9RPUkevsoWIH0fQaqlQ8LWHkflyrPdTzqOvMjgBv0A4E91sJ+bTAU3U6D+kL132v07YfXbws6KTs8OPbtsph8wbjIr/7Sz9uffPMb0uiTls0V7N/56peifBEYyocp/645zqn+qmIfZqWyBwIE1niEuwBN6fQXxrVcy54yg1nYA5swBsWzABNvJwyL8siHflV7IgGvPlI6Aul4Tl7Awq1VFY/y41s26Qf40PYtZuI+ApASs4pZzxf2nl9dEfAq9kd//oadv3RRWufAssmWvfq5K9ap1u0v//QvrdVSn2UrVu9NJOCL9vb1DywhoZ4fpewnXlyybNqs01+wRC5jf/2tv5AgK1pfOJyKjewrLz9tS7G2TXKLNo6l7c///FuyxHLWiRdlzXbtZ1971uKyqjLlBWtbzt74wQ990sB41LelStaeO79p7VpdZcxbZxy3u8fbJhklIZuyKysX1I6mVRvbtrx61o4Pa2o3qIKtJLye9Cw517feUBZsoWKTZFYdKOtOZmdK/cTveLFi73x81/qxojogp/7tq4OiJQLALsDY8c1/gZoR/ob3syH0BVd4QgghD4/gxzQEXkcI30X45Y+ichUJvFcJjhcEhBWza0OYrY+f1RdHgY7yBIc9b/gOQk4hlBvqpf8i62eajyvJ+p5ySctGxdGYcxRUS7867ilfyiAdtYxq/OkQ6he149P1JfCbd6E88HkgaygEr+M0wEv4/bfaMA08D7/JL9xHhotwAsvqxu/8F3oerdegI4LA4sA9fRHdKyNmMzHgHiocCiWEzMnDVxpPARHy4hue8Q1lkJY42/hPAWJm4gWBbwhschkaRXqiAwrG4CkiIBAoj/h45to0RG3k+RRJ9Yx8+Iq8GdjmeQjkQZ5oaSwMpn2083FHC1nC1NnwHff+F2eLnycdEersdSQNV1UAbZp8VLvoO9163ZQ2CtQVZqi68HxKPP6Ff/ek3aEMd5VEuXmbZ9tJIK8nbRDy+jsiAiuCqAtR5QuSex4wpRnYJKWR+3N9G4gLQvXp7konunEhyGbBTN2e+ASEyI1Lvp5GV6rOhIQIX8JzwYVfEiIPjpv21s371u6PfWNbdrdAEchn4vaVL7xsWfXnm2+9aefOX7TLmyuWSc8wHeVFeaw3Ys3Q1s62VSoLKgUipewIVjAE6o/iRp0QMtRntu9CfYEmz4FPEL68I/I9MCGdPnoMY86O4hn3pCMwLsr3pKEsypi+sD7fi9nMCX8Laudk2LLN9SVrN+fsOz94y668+IL1ZaVcOrtkZ9Yqtrtzy+7dvm1PnX3KBiMJme+8bbvNvl27fWSpMvtxmhVHWXv1mZxtbi7Zn/7lbRskRK+dlgSV8FmKRSkxtBfPztu5hZR9+9q2dRJlazaaPiY0FC5XGwf2lZcuy4pL2Q8/umN7TTa4LlpXbeu2ZSG19uyX/85X7dGDbds/bFi7I6VV4Bkk1ZbOwNbTaVtdytlx59haEwnAnt5Jr2CnjPWVkp09tWKtRsPq3ZGEUdr2ZaEN+117/uolW1GXoiTs1ZpWWFoX7HMCFJsdK2/1CDAM/fQY9lPc9L7SFZwPfRhC6F/nFcNAb1HguUfhPd+HvMP3XMkvvJsNwSKefec4MpPOJ2RMA8tnAq6EOnlUev0fJeKiz10YEnk0LYPAlTL4PvwO9Bli+B3qTVrfQGBaLZ4RwvtwT6CsEPgu5ON5THE+Ujajus+GaG/Vvy2s+D7IiVBmuIZ8WRDsm3/DnBPuMB9bOs35U2iLaph+gwgQFK41FgayGwPvmZnBvfrXf4fnTJPlHklInYhOkOTn+aBJ0/Ao8uxHR76LYuSa4fuIeUU99tn4JNBAIoCA4QSghPhkfCqKdD4x/A4dRAjfADy0I/JLi+D4HZ5TPN+EtCB9iNEODnqmyIaMIaJoRUQmGE/bHMEauPOHuyXuY0JPxoUErync8PO6b14Rny7jG9E1uueKJYH7wOtFvrJEmmLyKTFyyhtLG412CaGfp22nTyRhQAevF/VQvvQzkbNl2EU/RCY3UAfGAkjHmFCa594updc9uOM776uMlKwf4EKdaCt94QJhWv+oXcBUsEHDVJmqvS9mDYScEvz9GJUMzMqs12yKeabt7339q/bFyxd8Ordeqw0qV5ZCKja0THwoZjCwSj5tL1y9LAZdV92lkct6QRiokl53H0sU4dI1GdU19B/56fXjyLqhNFE/cOk6vFRfxgQm+NlVZyJ77eE+UxY+rhVtYSXYAFe1338LdoVsxr/Hjch3ysXrkdRrkaTlZAptrJ+yT24+tO+9d8cuv/SijRIte+nFU7Ywn7HrH1yzw719e+bKUza/UBR8RpZkunk8ZSlZVFjX0bZnZp975RX/jfrH9kZK4Lu65DNJwWlkp1bKYs6yyAT8k6FoOV1QWWalQsrWFkt2ZnPNKkuLNqd+kDi3o3rDegOsxLiVimV79fOvWX5x2QbZkmVX1q20eMrKi+dtcWXV0qWEff1Xf94GqYJN8lIqlk7bXHHJ1i5clgUYs9e+9nWLV9asGSvZ+/ePrSaBliqv2oOtXbv44qt22OEA1oKqXBEeAU9oImKSgW6dJgl6Br6Ab+AYCuZn3dgE8IpvAk2HOBuYaAXTDAx59j6knb0PZXCl/E8H0kQRGgmRugW+ReRboo9ph3vhiJcxU9aPC9QvhMATySOEABfaHfInhnSzaUMI+RA/G8iPPpl9P5vvj6stdQh98Ldh9aRM5xNYGXAlto+JmBuuLgoCJjSEDGkAAJyNoTJkGEU6gN8IMwQfv/mWK3kJlabfRhEBECLpyIOr2qyovOPqUNUlIar1KCLCXZDUtynqxVXfwOho0GcB7ECadmyIUedE7UGIzpbLlW/IC8Bx5RuuhNC54X0oj9/hWfgN8dJ0oprnjB1d3iSwYfo+0K/nICqzYbinS3XRe3U8eassoqrpzBShl1JCYpK687GQmYiQ4dtwDQoIey6mMhk7OKnaW+994AyLetMWIvcUFQQergRnznomXZPKef4wUCY7PBGU0QSDaCKA0qh9tAO3FkX7CbJKx4QNH8R2HAjwhwjBhwhWDgul96g+lmxTG1UXxxnqG8G2VqvJqhJbA/bUV/WvnhyZ5JMEhRjRqGU50I7jBFQHTqPOFkuWlPa/tLziGxarInb23DkrlYs2vzhv+XzK0mLuiTlZhqOuYM8gvITYGE2OslV32sC92kAEt2EcwMbbT78pHb+5BxZ+neK795XKReGgn7lHWUCogwvAkz4nLxbjIjQzahvCim9r9ZoE1W1rtbp2+eop63dP7Eufe07CcGCP7txwt97zV684XvT7bcEGBTQhC2vsC6pheGin9M3a+qoEvuhTQF6QxVUSwEp5ZjG27NK5Dbt4dsMS6aIL66KEfF6wSAqe1PHXvvaCXV5NW0yWkfXqFhs1bNw5sWFzz9oH9+w/+Q//kVXmmEXYsuxcV4KbTWzrnma+OLRf//tftGS6bals0hbzCctZ3xaTQ7uwkrFf/MqLVpicWEGEPexUrSxrcl5xVN2y3/yZL8j6qhq7rg+H8A7wFiwXfOmYaQCXAv1GeB29A+9giODQLB8I9+E3YfYb7rn6so5p4Df5h++AM/kGfhCuzgN0Pys0lNxxHLxGiZmNCNOQN9+FNohFC86qC8sVuFc1+e0z9Xiv8r2O+ibwppAPZfOe+6j86Hm4D7/DPTHAgRCeUQ4xPPtR91GI4Ewen34O7TwJIT8ieVB3YnjHPVfyog3BQIix7gLLhXEaL1z3NAABEq7RpIWo4gQ+JH2weHhOpqSlwqEw3keBRolP6Dl5AkA6h+ch8n2Ub1SWaxR8OpMmNJCo2uhR9Iw8ieFd+E0MgCBSLiFCXNKThZBlWu9IoD4JIb8fFamjl+kwCO389DcwYZi8M3NgKK2b9SwMgvs+cfh3p8wd6yQtTRgkxP3DlQMdidTOJ2Uokp68oijBpz5GiCEIYYRuxemK4HDLDNflcGSNVkta7pK3HWZL3X1avurJFauX2Xp8423ztig/8tR/RARZYMh8D8y453ssQRd0wJxv/Mp34T7qlwCbWQs1eh6VQz4h8h1MiRNr2Ym7WCxYNhcdARIXrBi32j88tKGspkR6zlI5LJ6JVSp5W15dsVxl0baOm/YXP/zQ/sXvf8Pe/eAjuy8t/bs/fNO+/f03bWvvwJZWFm1ttWQLlZQsmImsHAQG4xII5qkCMK1bhM9jF5jRzEhwiXV1Ec6SLqIJmEiEbw4XAKL3WSkNaVm2tIt7bydpPG2UjjwEUkuMVZ6uCEF2JC+XK1aZX7F8umpfee2KPbp50957401bU/0X13LWFDMHu3PpuA0ksOKSdMMxdSFPYKx2qG4syqUP47I4nzm/al999Tl75bmLtiABwoa3CMeBZS3W69gXLyzbL7x4wV575pLaKLwAb2mn+ttYVFxasnFc1rHwySdRjPsSpHUJUcFPOHzh9IadXi7bsqzgNP6+btPmZIXNDVI2lJVfkJYhlHOBubqQs+SkIz0DV7Gkb0w4KeXoN3/tlyw317e8+iQrYZ+k7hO1Czg7CkZ8ifijAs/hKbP8BV4Q3gV8JIZ8flxeIYTvQpi9D2E2b/Cb3+AQ9ILnAzyiT0KM+FDENwl8E3gWV6c9nk/z4xryJ4by/J1iuOd5iLOBd/AC4v+/AbgG2P64QHmE2frwzWyYrSP1fxKi5zFcd7jtIJboLCcew1yHTiTuztCzoP3i6nBNUff6QswRJkkH0BHTQGUgdBUYGBX0SnRLSx3D3mNok3rl2mXkbhGAdYXRonW6O4tOnRJbpLFG2qoTIFfeM26DO0fl6pHqRb3JS5nTzmmkhrxnnYxK1D358+xJBH7RvoEwc3zi0b1aYVK+VY7yFxNIzjGFWYxNxOoWj6RGBCdSR/ADBs68VQ+2EUIQ4A6K6Xu+jc+p/fpjTECsWUKMQXW+ieAeIpo2W94AR2/7FCZ06FBMhH3T5lQPFov6vmkIMr1L6J4ZFcfNmh0062LGBe9T4E9Dk5iwghtCcyIrtsvR0RkhvhhZX5p2PKn8TJqS+phjPLyfVHYa6SqcCUT/KcRymAsIMEl1eF/5j/RzRF1hGvjH1U+DXlftB14IZpinPlFpY+WbkeY/HOg9xCqhlMsUpG337XhvR2X3rJzt2mtrKfvVV562f/cXf8GWi+tWWbpoe62k/dn7+/bPf+9N+51v/MDev7Fjx8cdO7t+1v7+175iFTHT2++8Zc9dvGDPPXfVyguLdve4qm9u2R9//2N7/86BHbWHVl5assXleVusFK2YzVk2kbJMPG2ZWFZCBEtsLpqGL3il1QjcgRlFx036T8/Ab7eYdT+RZRLhtQQbu7OonZFbV1f1Fd/Rt9Ad9yMJlHhc1iGTB2AAo55w49guXyzZhfXTdvODazbqtu3Vl5+T0BOM6Gv1zSgds6b6dTxJWjbJib09myRUdjwvQVYSrJsO38lIwkD42+r2bdhuWF484OzyklWKFeuos0axkdVlkTG4nx61bXMhY5urFUvlcz7JqTsQo1Efe3+q3l21ha3C4CXjZNY68Yz1J31bK6ftUqVgK4W8b93ESeOdvqw8fV+S4vHi5dPKWwqIFATGNYVi7pLkiBhOJuf4Hqa2M5FmPiNhCNol9V5wAfYj0U1vECkKBK6PmaL//yQEYRUY+CzO8tyHDHyfGMZeUaKE9/SVTJlo+IJyUOije1+0rSxmGTV5c0/e3pt6Bg8g8ht+BH2iRESUDbPA+Rs8HFEkcCU/TmcmQkvefhQjXb3N0BLjweSO+5qr6I1vXcDp+xB5FuoaQihLFRSMvTbCDZRg8FNV4xmwimoqmEd8g/Sz7yJ+hUx4UhYx9AdXlBBPz/f0BQYDZeueZ6wP9LKnv/WV8iAB/EJ1EZxiQyVi4JmHoRAiDfcDxiiAxErBRIBISESapn+j/4lUCkDQMQAq5BOFiEH5HRVRBmjjaBMIySCRQ3q0Ce4/BVjFx4CY/n4cnHEDUKGAqvVYmOm3PnkSxThwd0LYvkhTv13b4ZsQlXGoNpMzIsSGqWIRSuCobRETRThFgoh2ABPq5taB0vnV09KBZEj7ibh+hIDTNJH1EUVgQuQ+1COK1AHkVf31rX9PffRb0FMdhDAinrTahaUl6EmYCiEgdCFeLl/0WYAFaecDGIHySiQyugoWYg7M4Gke16191LDa7rGudYv3J2JUc5ZPpS0pzZmjVGgXgGdXdL4DNkT6ib6h3yDIsOsF8MOCdrzwvggEFMGJeoP8fl7REIJWHmoAylO7XRcjb9tidmCVWNu+/OxZ+1/+g1+y/8Wv/Zz9h7/9G3b11Ut29+i+/Zu/+CP7//7xv7Y/e/sNq0rgfuGnXra/+1s/Zy+/9rTNrwpOmZadOl+wg6Ntt8wYu+n0Oz79ev/4QExzwZ555gv2pa/+vD319Cs2l1q0Ow9P7G/eeNe+9Z1v2LXbb1oi37XCopSGUkfWWk/WEa5u/U7Tqq4YZl2WzaHaJLz3vgaHo7byjLVZrqQBA/1Pn3JPP+glPwQGBJeeubtHuC9FwndTYSal+ooDQgvzZbt374adO7tq58+tC87SjPuylEQmWOJOYfrOd9JXPrj0gTPTxicjLJ+J5WSZqlus2VEfK7nvx+hVY02L+ky4oB62ZCbrOyGkxRvAsV6n5e59qp4Bz5Q3OLZazsoOE661mlZR2pGUioPtPUtIcKXF5GMSKhurZfG/rk+k6PeEk7KUOKacbZIWykUXCk4dqhfjk4BQoJOg6tm8hFxauOYME/wRHPzkZfGtCO/E9Kc4SISfERlnCs/5TeA+CC3eESJ8jCJ9Qj8wTVp3ShNFB3BUw09F90ZMT2Ggn0OelMd9iITH9xP4F7yR8hT1O0oTXUOknkSEKPmFOoMzIU2EaVEIQjGkI3Lv76a/Z8Psb7+fxilqOs93/FTg3gWufsN32OfvcZ4ITOIUVuF5iAEWns80v8AnwvMQItkQ9QV1Jz33XMkn/r/+Bz/1Og8ANiEICogr2g8u6ijKCYQYMqGwUAEChBERKZ0RVZZAEmdQXhEqGTWMATmvxLRs8iK6C1DfkBf3Dj2vQ1Txvx30XuWRN4ySJCESwj15RcRL2RFycs93oQylnNZfv6b1pK1R2lCP8I7fKDNRvtH3hAhRQllRG57UB+HA8/DeMUSRtkX5RnUifRSj+9BxBPJn3CTuU7LVdkUfdyId2c0NJGgiJjcn6+CwLq26N7GzGwsi9ImYa1uwl7Ig4ZCWIFqsLFk6mRZDL1s+l1dZwgMxApG2NOGe9wVW0sOtR7a4uKxvo3EWqoNQhjmAgK5NCgwuYL0eqpPqzdR0jsrgnvE3QB4xSdoQ7ZlHG3BRpvQilxVzLqStkM9YIp2y3Udb9tYPfmC3PrluR4dV602W7dz55+3pZ161p668bOXKhhWySxK6Dbtz64GEdNIOdqtqq6yMNAxvYj0J2XSpKIEzbyfNplUlsHa2t615cmBdCcdCIef4kykUZFmt2+m1p21h8bSYRspu3dqyj67dtB0J87m5lhWKGcvm2DNvrDQlO3Vmzaq1Ni1Wv0ZwoY8CvgOfqI3Rb4eV/rBUAJh6mA9ktQue0Ilu5gTLJJr9kLG0iaw5s9Ob82JgTf1m26eOCxfHNfKFjJgmP0rY7m7Ntk+a1h7ouWVURszy6YF9/pXL9nB3W/HEFiol3wWj3elavd2y+VLeTq0UrSbcuK/384JTORlZxPutga0vycpU+tpJ3R7sHFmz2bIl9dGGrLLnL5yz3Tuf2HXBqFbv2EKpYsUp/VYFa86p2lxZkWCfswdb+3oes82leWs2BMtK1nLSAErCwy1Zwg92j3zXDPDjpafPSGlqqfoJu7tzYh0J3gw70ktQ4Elgv0VwKDC3iIZEqwIFncDzwKecZhQJPAs8jDD7blbweNC3PypAIyw5iPo7YqjhGvio12UaQwj8lvcEyo2EV3Qf0gfBOvss5EkI3xO4D3Gm5o/ThG8Ij9NN85x9NwuTkIYQnlMX2jb7DYHfHqe/CSFdgGfgXyFteB7qGN57e/U7TCjhmU+O+eRf/mcTxg/4EOA4kEVgzHgiDxIHYBHCIXb8Ds88s+m3dFSY/ovW42LZNRMsFZh6VI5XWgg7G/yZ5zltuCLPiNGzzyDRNDjDV4iETlTvsO7I19O4AHuiPZGGfGjXp/PXM9d2nrQtBO8s5UmI8ova4e1RPlgb/J4FOO9CiPbZU/1dC4nKD535pA5Pwmz54R15EsI75aT6SuuCaBMpa7e6vnN1LlewPgfsTVLWk/XUFxN4//pt69Xb9sWXr0pDlhCbi2ZHMWNvIGaYknDAfYgwwRpqisH4GWYqAQtu0B9aZX7R/viPv2lrG6fszOZpy4iR0t/M0Btg5utbX2chIiYgohmcllwTjFRn1Z8u8vEr6i6YMQkiaFl8j7AClouLC2ZpNlVlPE0MtdUzzh9r9fpWKEmoDBq+niubz6nt+qYv2CuPnsoGKtEiWsHWa6KslA8LWsHTdrfPsKDlJZgnIwQxhKHvxVw7PRb+yGqGDphYoOcubHDpTa2jYgZLIer7drvt/U8bbkqgJRJpT0976C9gCQkw7kb6gBsEQMLeh6E/XeDrNgM8e7J8hGO4EvGPjYZNe/b5p63Xr0l4SdmR4gBaoKAI41xJmcM1mc5adbdj128e2rdv3LeHxxKgc2X1xZwtpGr2H/3TX7Gbd7fsG996056//JQNm3Urluft7Q8+sq996SU7v5q1zmBsf/r9W3Zq/YydSqt/le9bdw/sxZcu2koxazc/uW2Pjvvqm7hw6sDXY6VVx+VcTBa8YChFoS8LqSKL6KRxYm1ZTutrS7K+urIYU3bE2USxsr341KYdHVWtsl7wI18ygvd3bxzYe4LjSU8Ks2r9T375S7YwOrZEtmh/9f4922nFbG15xeakQA3c/a3WT4UVMdAKEA3rncIzp+HpM/oC3A0h0GLAw3BPRNEK4XH+ehadWvCExqNnkSIffnMPX+Dew8z3nw5PeOGn2jFNF3CGEPIP9ST/2d+z68JmA+2l3Z5mmi/XkDffh/oHXjZbLu/Ct9wTw3u/Jy+H/JNAWsoMdSSE7z97PxvIxc841HuCw+TOv/nPJxBUqCAZM9DL1F8yIXGIkWUiU1/MhMA3BC9MkeMrGECe1TaofsS29P80f4ILE4sEHyFUmivZ6uL3fPPkOQgVpfcypwHmwE/qQ7ro2bSREgykDcAP4UmeT57x21dzc1WcLSPaRmVauALtAICkw7UW8gn15R0EEALPQRbSc2Ag7x/DaFreZ+vyJET1CM/CVSQgBktZuGwF6RHWq9hyKmGdUduSetbuSSufL9ve4YGl8AWKq3U6A/vwoxsuONHQL1w8Y1eunLe9vR1bX1+3RqPp9WUyQ71WteWlFdva3ZOwWrLf/8M/sXJ5wXL5rJ1fLNuStGraQV60CQSDMbIgkTGPITASISI8YKrki4CEufraMXHyyRxuF74iRUrMMWuPHm5boze0ruCeFRx3tx6KEQ5t7ewpdUbCDu+KCQuVFldXlU/fGic1K0oID8hYz4cSrsyCZNo+rqX+oG4bG2ti9gM7Ojh0BrQsptdt9/wMp/G4aysr89aSpt9sdCXwZWFKmLVlZbTaXVlmWcFXlpAERTIzsIoYPP3ZaNStVqvbl7/8k59iEtBK0JYTahfCjL7mG/qZOIeypqjus06/60f5qwtV3741xayb9ZasmCPRU1sCzOwLr71klxeyvgdhrcY5UhlZRbKy1N6khMA4JRoeS4BWx3btkz37zvUH9rDaEDyKQqGMleJ1+41f/gn75l993+5sNezc5qK11b9jWbZVtfHXf+mrdmklZdXjqgTDtvp9wzZljZXzKfvBrV07e/m8vf3tv7QF9b9lZJ022lbJTuzhQc0yEvQrpawdnDTUJ2ft+GDHFrNZWWlNS1US1lI9MuOMFRcr1lZ/9/sp+/zVc1KuarZ+ccX0wE4Ln77xg1v24d0da45lRkog/dNf+6otjU9sEEvZd689ssN+WpZyxsqCwWAi+hLMmZwUaAgcDAH8A+aBHoncE4A/6QMdh+fh+/CbND9KWEXfYCFFa/p4TgzlhHwph2ugWSXyy+Pf0xDtKPMkhLw+e893oQ4hzD6jXPhCCLPlhHShXvyefcaV37wL/DKUS+A3gXcEL5PsdfE8yI9H03wJXAMsQgjlEGbTfiooH74I7yk7/p/89q+8rl/S0CQIXBjBWFQpaZT+jTIOlSTPJ4Ihev5Ei2QwmXSRO8rHjJSQtGEiQ9g3K4p6IsZCGnd58QoV1CvnpSlPylf0skC86W/FaSZ+Tz2iZ9Py9F90Vab65/fcTsshEvRTP5SH/57mp4s/5htvsNrrr59YSoCD96HtvAtjcUTcYq75OpNCkyFJ1C6Ytq97EnGTCdq8T4PWfRyEUf4+00mVcgHAoC/3eu/MkHKpjredMSxptfGBUvWtrT5odOpiqh0x4bafG8T6lTfe/9ju7tZtqzqw3UZczGPDUhI8mcqiZRaWbZDI2J3tE6t2Y3Z769hOOmZbR03bPmnbvmTCR/dPbL8ppnTctfziKUsvrlksU7FhrKA8+7ZTJ9+hPThs21FnznarTdutd+2wqee1gR22R3bU1fPGwKr9sZ00u7ZflRAQlz5Qmq3W2NqDhB0cNK0lpnoyFOKLIOKKCyubtrS06MdXzCUmtnl6Q0I07bPf4tmxLZ8qW66cllAWw8wlbGlj3rcP4uiM8lLeKksFMb2WC80L5y/aYrFkXQkkYZNdkmWxNL8g66Dp4yIba+tWkpBixtp8sahyM2LAUiwk6DbPr9nCYsEKjClK4J1+6ozNz8vylAW6Wq5YbmXBRmrbaMAkEnAlqX6U5SHh5BMpZIX2+x3hw8jGEkzjQdfKqm9WfZeOSzFgckSrZe+896HtHdftoHps3V5HDHkkixd34cRu3X1kb79/3W7cfWgl1TuXl2IyN7BcRu0VrrDQvS8B32937KjaslvbDRvFJNykdAyGPcslJ/azP/Vl+8Ebb1lxftnuPdq1Sr5g3S5lpCyTTNmZU2es2R3Yg4d7Ni9ru5xNuFvwrY9vC64JKxdTVhRMulJoipIVc91jW65krBCTDdwXLKQAbO3uSngqz15D38jqZcFwTxao2jCSQlGVlQzOn15dk0CuCZNHvhRlSbC/vn9se8INqRqqb9yev7Bqi5mR8Hpg+7W+cHRsRVn8HMfCdl9tjq8RXTiN6b+gIEBP0EcIKAnQb6BhvD/wDZ6jVHLP5IeIYTADVfxP/ecL2tWXfBcJJxRs0kVpfRkF+QhXYchRHSJmDE/gOSGiWUL4Nqqze590j8JC8UTfJUcv3Q02/QT6p00hTYgwMVL5An6SzrQ74suR8AzB66UY6si7cB9CaAd5k68zSiLv/LlupmVwvEioI3xr1poNeYcQ6hGu4R3X2XQRP4+e4TdwGaFy4v/7f/Rzr5PMO5xGU6hfowYRQwOJkelLhk/cYC7gdKWQEB4XNkWe8Js/0nlaynKARBXlf/IO6yhm83j8fXg2zSOqE7+pF+8+Ux75T9M/fqZInUMes8ALx0VEQvTJN4RQHoFviJHw/nSaKJCODhNRkc7LwF2n/FlDJEEdVVXPAYWiy3rB3fPlsYgoIVhIBVf+EoYkpyy1yeHNpqoqA2aXSKdlTcXto2uf2M6Dh7awULaimOi1T8RkihUrMv4wv2hJWQjROhzctghYReWJNu/ToytlPZc1k8tAq5ZSGavLy5bLSiuWNZVNx909k8vIGtf3EzHfynzRShVp78prRUw7LwaX1/dZmQOFYs4KsgAgqXIpbyzkjE160tbTauNA77I+bpZUHdYWF6wvJpSEicdGtrGQt1x6pPb1JVSUT5YtgZSPrmeXyxIoKStk5nzcJavnFVkAqTzHhUxsvpSWMO1ZtpDwxcHzskjyOSbF9K3E+enxnoRKWwInaclYR/BRXsovkZSAlBBKpcaWLkiwSxiUKiyAbUeMWmXRtmGiL6HTspWCBFgubx1ZfblEymc9SR1RR4lZSyhBSwkpEZIn6moxRtUFRsuibUHPd4qJiaEXZK2wS8SDvSM9E7z66h99zcwoZm0y+1TY4NPEcUnu727Z889c8byYGNHv9vw7TvxlOcqRLJl7+w1Zo7Ky9Q5rM5cc24vPXpIQGVhNllRbNchKADXU95N0zvZPju0HP/y+7agOc7GkFdMpK3FmlnC2K854YWPVLp1ftzXB/pMPrll1d8cunlsTbiSt3+larTOxH36yK+Wlb4fHR3Z6pWxp9fW59SUrChe6/Z5N4BcqC8v78pnzVq0fq+15F6asLbu+vW/dIXQnYS8r9orK4+iSZKZgnzzYk/KlPhDMWb/HgZJJCT8ob4hSIBwK9AcfYMcZ6CTQ7Cytw7t4Hmja6XkSMXwi/ITPuEa7kkgRcderE6m/04/oO8XgRQl84MeHJ+8jARh5G6IaRiFsr4Sg8PwU/2358o7o7dSV/EK9CKH9XMN9CPx+/K0C8Aj5UdXZ1NwjI0jrVtSn3kZhFp6Ex3kphLJCGaQJz2bfh99kzzN4LOPmcw9+7//iApoZX6RRPtOPnnzI7xAoCMSIkABfb2Ti0ZF0LM8JswWHihOCgPN8Zhj9bJqwfRExINtsHWYD35JXCH8r7VQQfjbMpuE+1GOCijMTqBfPQ71pO8HT6rvwnN+kDZ1FwLRnZlvIm7S8h/hDnXkW+ct1L6YD3CUD9LG+mUgr9fqIEMWMYW5qrbva4D7kw3TRxET2U6Zs//Ib37Fed2g/99UvWSLbt+9+9wd2/vxl66teL7z8osoYW25xxaqHe5aF8TNeJcbV1zdvfPcNW11ZEWHGhRjMCBtZT8wFi8NLVXWj02yVXpaFKxhqE7tSgLi4khmXoy0jabuFohi4GCLbVDHbL8OsMsaWZFEgdIZdziJSu5JpCU+zYq5in9y4a8997jnholmv0bDlUkVw6JoUfT8BGHcnFmMhl7OJGJiw0AZiqpwYmxJDBxYdO7asibFLKLcFy76YYnLMJJKcWzlMREAA91RXxsbG/baEmazhbEHv1RfSnDlexPtUbUvrm44shKF4EQfO5djVQZZoV+0YI+CzJavKAr31aEflT6wrpg08EoIHszbdyhLMmFyysLTgywBYqJ0tqD6CfaejOgm4f/hHf2RnnrpiH928J8gLIGLEWOgwR3AOxpBXG9QrVpKAZ9f1z71w1QadqhvjHVEAAP/0SURBVNoupUL9I3FlQ6UftFu2f9Cxt28dyfId+jEgS2srNqhv23/0j3/Tbty6Z99792O7s/XIln2GZE5W2LGPK9V37trP/Z2fte989017/qlz9szpBWs1T2z1/NP23ptv2IUzi4qb9v47H9vu9qGtbS66QE9livawnbQ/efehtWUZlyd1+ye/9CXrHjwU+g7cumuNYlaVILq9c2TdUcK++Oxztrv30Daf2rQ251ktLdtfvnXdPr6zbyubT1n1aN9+9adftUq8IcUpad+/tmV73YRtrq8Lx1qCY1a0IB6EsJ4eXQT+QWswWvoh0B20GXavIfDM0ymEKxvZhhDoHlpmizXyJdIXIT0BSuc3+EKes4FvAy8IYdbdF/iBp/sxfOrHhVA36uk0p7z4/Ti/mRj40mwIaUMI7Q35Ep13zrSVEN7NwmD229kQYByez8I0lB2eEbxMhagNs/BThG52/vj/pt90JAPZAJuGwZwioRMKe9y5+oiP3fKByHEfkqkYicp9zNBJGyoUOhGgEqgg4Ud1kL8TcYVAPrMNCiE8m40h8C40FIbOu/CM+3CdzSOEzwqrEEhL4FvuQ9tm8yRwT/sJ0bhF9C4gVCgLOPksOvLVe+DdR1ipL1h7ExNSj+ak6WcX7O333rFTpzbd8lJz/IRc3xGDAX99O5FQiWcW7A++9ZaPufz8T/2EZQoj+8EP3rIXXnjVjo4P7NkXL6v8vqU4AVYaP7PIGNd5+633bG/ryFZX1yLmKgbOOAiByQVMeGBtSUHaLGdGpSQY1AjxHzF6WYcIopyEhws41cUXmau70Q4ZD4PB0s1MsPAdqlV2RYKMmWSF8rxdu3nbXnr+aTH3kv1Pv/+X9k9++9clfI9sZ2ffWr2khI8YxFzGvvGnf23VWlMWStx+49d+1eKThrUHcXv7w0/swfae+o3+7dqv/syrtlFZUj2L1pHA+H/9s//eMnNprw+TPYAZPTkZjm1xYcF+6idfkZWXtGZ/zrb3qvbd7/1AMJaSpL74pV/+RTs1P28JvW+pX/7V7/4ba+5Xba4wsV//uV+weQngDgJXTK5d69riYt5P0D04OPBxFXoaeLF+pCUBwuzahCxSjpBng17czEnhG+uI2Lmi3mpbbyS8VJvrstqYaHF0eGT5Ql5lYBVARxLu+pZd2RfKJQlfGDFTxKUwSsq31KeFjNL2zU66Sfvg9r5lF5d9RuWosWu/8LUvWKvVs7/8/vvq577Ny7I6f+Gy7UngLlby0g2O7frDR7Z/1Laf+PwrdmFJ/TfuWU2COau2ZNN9WUzz9vGHt+zwpOv7da7nZaFJydlqyaJ9+ot27dZDu/fBG/brX/u8DRonvlAZxaA9TtiBu4THdtQa2YsXLggPTiyZjfkBkmP1b0NG4CietaqstL2DfSluDfvya1eFSyl7U1YbY1Yb4CqTTgT3Ie51lI4pTUJXjFFCb+AbtEhkijn0x3PokUh6JhmFEIQVz0mHkJqldWg3RL53njC95xn5Uz7Pw/vP8gnl7s+j+yfPYTt+nXn32cDzUAbfEbhSxuN8qNP0eagHkW8+m294F+oYQoATa7r0kT+b/ZZvZsPs71B/Is/Dd7PPZ3+HOnw2RBZs4LsTt7zj/+k//sXX9cg/ZJYb7ilcZGjwIfPZRuOyoTwf/1E2XMksctU9saxmARDl/QTABO6DICESwr1Pm9aVNLPX2RDShjgbKDtESuS9lzd9FtLP5hvycSE8ved9CLPfEmlP+D37nBjSs0WUw1IwglnilnB4CZ6RQhCtmwodQtlM12U7KZCFyQV//Nfft73m2B4cNezGzTv21MWLtrf9UMSdE/yFTOovdwZKO74j7X4ixndmc17CJW537jyw02cuWL3ZtnVpw6OYCFOWSJ8JMLIucvl5WVVz9vDhgXJKWV2afkNmTF+WSEOWTx8Ll3U+sYw1OyMp+zGrNXuyKub0e6h8JNxkaTRa3DMoi48/Zk0JkVi6YJ3uxDr9sQ2UH4uW8UYdHNXspNaxphhWe5i07YOmhOmJXbu9Z0e9jJ3aWLBySpYis+qSi/Zv/uR79tZHsjaSFRtMJHSkSp/a2LBmq2vff/u6Pdxpq10FX4xqgsG1D96zv/8b/779i3/9TdfSu3Mlta0sASRmKE18oLaMlI60fdVzYb5i97a27O0P7orJ7imvjA2kJPQlND545x378pe/br//x9+yb731oW0dMQOtYCaBf+OtG/aTP/FV+1d/+qfKqmALubIep60oAbK1veNCCgtN6r11FdOlshg7Ll312mBkHG3CZKW5RFFtEk5M1IcSUjEsRSmATKJgina5WPRp3RkpKDkx3MVSydLKp5gvSJhxgJQ0/qRwQQI5npVgzZYtI8uvICUhly/bPeHEqz/xk/Zw64Fy79ov/czXbHdn1+5IwLfFnFnkX+Bo+W7bzp9astbxA3v6yhX104nyjKvcuC/MLcgiZ+ILC5UXKgVZbnUJi4ztN5pWWlgVvjKDsWmbp9aET9tW44ytUxvCKgRsNN7bEt61ZHXVwTHR+JLaUJNgf/riebv+5ttWFBwScxzTL0tS8fhoRxZmy565clF4bbZ10LCGXpcEk06rKQEInSBgovU80IwvndAT7qE7tuhitjN0yTPqQVpoDqY8S+O4AXnPO9IQoGPS8DzQdrgGvuhlTZ+F78M7ns9+R9+G3yHwe6JH4RsC189GT6crdZoNPOdbQkgX7gnUj0DdQl6zIeRLHiFvb/f03Wx+PyqG94TPpp19R5itJ/HHBd6FtPqljNVutG3q5xMihEDxGFOJpT1jWXlUB4rwkiKMhIjHZ3V5OgiLzo+IK7LEKJwCQuR39AzGjAVHWURfmKvK0BgqBnC4D8DiHuCG+882jN/AgUi+xFAeGijuKqYL64Vr3dFkieg+REoClB6n7/XiU1ElR55EwYeIwCeqlE/9DpFnLDxlb0P/qZRo1r77RCifchRof0/WCoF2i6fpGiEWiybZYujK1at2IisEN+sv/ezXbXl5ybYP62xirbZLkEglYw+4vtrcU2z5lF7mFLRcm67LSmpLWzZpx/E44wZCWjEzd9v1O7a0JEaeZEeBvI+NMA1+YWFJ9RpbIb+guGQnRx0xxorqnbG2tOelhVNWlyUxHMg6WVq1Wr1lyVTOMvmK77adL81bbzixqgRbaWHNjupdOzhhunJJDCZtC8vr9tpPfsWuPPec5RdW1D5p0RLGbLT7//zv/sBu7sYl5GDmqo9g8Vu//qs27siSajSciXUZlBfedrHg4mxfJIGttkudsDkx6EFrV4y0b+2Y6pQSQ5Z95gtkBeCYtO60+gPrL57OSyhK1KuvesqnyXiTwM+2Q3QeO5+PYl3VSz8TZYszcSOVkcYpnM+lrGd964nB3Xh0ZH/69vt2/f6R/eEf/ZXlJDhPdnd9QkJfFhWKSq4owfFg263lSapgn9zdsVxpyYVCtdmRxTtv+7JuBCoXAoe7ss7UT+1qS5bvvqUl2JonLKqdWFnf7e+eWLcD/WRs+9GhlSsLgkvDjmQVlTJlu39v225+ckOwmUh43Hf35LAnYaE07LQeH0roCAfS2ZJ1pGA0VAfGO5976Yu2s1+3LIvBDTdlXfg/torkovQi9WHGTuqyuLNY2rJ0Bci6kHGs+vcSBdGdFJTmkSXzCdttNuxQeFQbp+xYygxT3edkERXTMeuoD6/f+sTmMgkpL3U7IyVs7fJTdvrSRVs/vWzZUtLmGSstL6uv5mRlj33WJouMGeebiB9h2Xd6skZFKyzXYEcLqYSyUtQ3+qYr/NyXIlQV3nDSNM+bbIYrQq23cdfGfVLFSL9H6viMlDMZqp7vJCn6Ff+JqVzolXPVGG9DOZgwtqVvcU3ihiTCKTg5wC09mBK/ffwbvhZFJFJffImJJsrVBZRPnCK58oDl6CtPF6Ie+y2WF98ggLmG38rYh1OUm7s9ueO3L5zWb7xXpPVJIMLD6Bt9Sxq+4ctpXiFP6kcevkPJTJzlW/DkwJdnIzN8iSSNYnQftVlB9Qj3UeQ+ij4Bh/SqB/QHGPmegHs+/n/497/+OtoJY0+R0IkEDzPzqAxfuJQlE30UbaA4Bb5a7bPb9CJUfFbY/KgYCvd0nk/0nPD4Hi1zek+6cM+rz96HMHsfAs+YPMAbf6+yXVpP6xDlEz0P97PlRfekDO/5JoqEKA0/yC+KvIueCVbTvFyjUQcG7SxoOFyBNeUQETLoM4jooQQQbolkOidNeM8K8ZE9tV6x733nu3bnwY7PBluulC3WrflR5Ulp+2+9f90rtzZf0rOe3d09tpS010G/aafWV0WwZvmCNPWsrBwJMYlHH6Avlwq2sVawlYWMnd5g4kLSzp5atJXlgpXycR9Unxfz2FT5pxSXFrP21NlVm08PbaWStY2Vom0slWypnLEzaws2n4vb5lLRNpeLVsnGZQ1kbHk+KyGod/MF23p4W+3rW7XdsQePdq16fCwLM217x1U7affth+9es3t37tnlK1ftgZj2xsqCXb9xy7pihOzScX5jSXjYs4eHTQlntHGUARA+JqE9sF/84lV778Y9q8+VbSk9sb/3M1+0M6dX7Lmrp+zFK6ft6oV1u/L0BQmKAzu9LuEmhWG72hcxqy9kmSLAkpmiTyZ59ZXL9uFHW9buiymMG5a1nIR/y9JzbXv2mQv20Se3Ve+WhHHd7t594AfFvXT1KfVBzpbLeYd1YtK3QlJMOj6wvARcQXUvxCQYRxLyEqqZuBhor26lApbO0J/l0yJk9atYjBVzEhxioNwnhm3r1PYlgAeWmvQsMe7a3EB9yUCn0mckWNgYtaf+P33mlD199bLepWWVpe25p86pDiMrZrN2X0LtpHYi4XVkx4dbvlFsvd2270jo7h3W7OzZ07Lyx7a+suSWVHV/1/7sL//aXbdHxzW7dedO5J4UHr9/7bqVF9dk6b4nZSjiAexWsb9/ZJXlDfvOD9/2SRMpCbgPP7om6+usHctEqrUadu7cBduRYH/j7Xds4/x5++jWfXdV79da9vBY/dvp2fnNVdUlLQF9JCGaNc4z40iNnKxNvBDIkKH6ENYebQA9kXKVFK33VY+a8FVWL3P/JVUG/Z5wryulZ+BwgAac/SsfxlDHMVl16ic/zka4Bk2zTZTv4ylmjzsT9oFyjDBAKCAI4CvOAXipHJWdwyHwSYK/p36zYfozynPKc2dCGBsOz10AKTofU4Ar+73ekz/hcR66UAcCww2Pv+XqT6PAPd94WvLR+5AH19k4G6K2fjrw6NPtiL7Di0Zq3v3tr6IQ3nhZXP1bf+T5xv+P/8EvvA4ZwDSfCCEFJQoVpBFIVge+MgxmL0DiWah0+E3wtErDG9/XimcwaeVLpBOwyj7dsCiEPLz607y5D/UJ8Um66JuQlvsQCZ/9LkRCKH/22Wx4/Fz1/Wyaf2t6gvIGJkFIhedccA/Owo+YZmGvtMBWvS5r5sR29nbdZRMTgcS6ddt9cMtWVjbskSyrO/ce2YYE0OF9dgxo27U72/bRvT3BNu4D4JcunrZvv/mBXXrmOWm6dTt9+owN0QpH7Hog80pMDeutIQ23Wa/ag9vvifgh7mMbDRoemTlnw6YsEr5piqHWxAykofdrNmifOKMk3WQoy0X5DiQ4Y3Ns1NswjuYYD1rOfHHtJGMDMadjve/b4mLFyhJcjY6swWHcx3PYHeNA7RiKKUn0qB0puytBxpo9xsWOqw29YxLFRIJyzcrZOds6EuOW5ssCdpStoQDL8ouvvXRZTO+R7csKzA2r9rnLm7LUaj7Fv5wZyBqQwCik7YOP37cLZ09Zp9G0rYOmyhGTy7IQ2cWCpSdde+WlS/bxxzuRlTVpm/XwNMxJUHTtcy8/bx/duCOtW+nFQHPFgmX07qe//IosuoE1qseqv5ijrAmUgzOn1vVsVzn3Zf0If8dtMVE2zgVGYp5+SGHLcglZwRLAzJqUrDPJKuHG2HKpOctK0BWzMStJIWAmZDaJcJJQ0/eZxETMXAy1r3zZTZ5ZF+Jjf/Fnf67+6thZKRKL+Yys6JLPANwUnrx0ad0urxft6uVztrh52o7abCclW1SW2OH+gWAysA/e/sCuXnne3r/xiayUloRcw6r1phVkQbelAbH84L4EyWgiK+mk6VPhx7KkcE1/dOuBGpV3K/tAlqFErPrCrKE0TKR68HDLz63CZXlXlue9vYbPWm10h1ZVmrbKX1tbsm//zXfcejp9+pS9++679oVXP2ePHj2wna37duWpC0LngV3/8F27cvGcPbh13Ybtuq2vzqvddRv3WlLEKnbv1g3hTcbygt+Dm9d9Bw3eNaqHEsh5GyRVp27T5sVr0uq3ax++7886VVnyPg4WiwRYXHQtixJxEZTN4RAhFtE7cZYzzPIJH7cVL5195kGsK/CiT4UZvhPezV7D/WwI/IQQ6kMI6YnhfQih7uEenkUI6QMvnX1Heu7Dd1H40XV0oT7N57Nlfzb4tySZpuO3l/Wf/pOffx0BFfk1yTgImScZhkKIvAkFeqbTwH1oRAh0CkwZgEc7ShOnwkT31IXvvDz9oELRb54rA9QTRd8R3jWgqG7EUB8CvwkBCF5PPQv5/dtCyIMQfR/lHb6drRdvQxmzZc4+C88ZuJ2d/k7gnjhCewcJvWjBERDpd3w0Zx9/9JGN+gPfMUIJpTmaNO85MdmEZcTGi6VF2z4U49a7ZVlX+tBuPNi39+8d2SC7YMVC2Q73HtoXnn/a3nzvmpUr82J6fVteXBRjH1pWzJEBfk7VZaZhIZ2RlTBnFzc3fCykLKZR0Lul+WUx0pzfF/J5W1pYkpVVkrWRlQVQksWQt6zyLildUe9SepcT88qWy767exoLrlTxrY0KYj758oKtr89buVx0ZtdsD+yj6/dkGU3s7v0H+mbR9iWQYnHGFyTcJZhK+h6odyXM2K1gIIubPexeuHJRbRra7a0T19jZqy6mNgmiPjX8Z15+ym4+OLDqKGtla9qrV89atSYhKoFSFB4m1O4Errg7+xL4K1YVszoUI0Woj7odXwbQgqN2j+1lCb47t/bFNCVY2VUCF2AqIaHRt2efvmgf37qn/pf1FJdwk7IxllD/3AsXrV0/sIUlwSVVtINxzu4c960+TPpi11hhxUpr5y1fWbRKKW9pwTwuuDJjkiPr8xIyaVl1a8tLsqrUPxLELBVYXpy3nGCbYrq8LJyCYJvWfUawXhTcC7ImssKTQikrayBnxcqScDdmuxIkFktJIEmIv/eB/e7vf8N2DhqWETx7HLEieAzUH93WwLZltbfFmFOCP3vzHR3XbaJvr0koz8mSYcZkT33GeOa2hMxJSwqOFA7cbzEWyDLpYST8V2wPmPSRVdlSPmKSuigbSSlkwm02tFVHi/FLqMr65+wtHtUl5NgCq93tSrCJJwmmn9y8YR3xliFubVlGffGCG/fv2qGsNyhve/uRLAfl2enY/bu31U8tawtncsJbFrqDv9dvXHdlhMMk5yW49qQEXrxwwW7oOWvwFhYXfNLNlizlq5tnLKU2Hh4eWE3KY0P4yuLvnpQ81sJ1mGiUyfikjye8E1KcUTyZWKMrQiy8gw/gipvlB/AWAiwk8IcQIr4CJ47ynI2E4Jojv/CMMHsfyiWG8uDTpOH3bFpCMEoIs/yT+5A2fEuYTR8N9TzhjbOCzA0UPed3yIsY0hJCPgRoGc9UEOxEGTtPpCRJQggVczNUtyFzGDCMmDEUzElPM60EGQcAkq8vvFNHkiqK+l7PiWgYVC5Ulnu+iSpMY8hH2Kt7NBoeh0qH+Nkwm0e4/+w3IfI+XGdjAG54Rx5EPfhU+tl8ZmMIIHD4dja9/gnJeUaWQIXyooj7hskSukhTVEeC6N2WtD9ZMGK0aSxRaZoJwTijfsEFsr+zI026Z71Ww7LjnpXnWva15y/Yh2+9KQ09Zse727aIu2bYleWkb3Dzymqp1rpulbRl3bBV00iaKWu54tIaWRslMvNzj+Zi6jPXJtV/MVVM76W7C/mwaHgY9Te7yfs4ILgi5UKI4FZOvVp1SxGB05PW3m50bHPtrCzHpsof2Cuvvmwpafp7R8eywgQvMR3WTcmYcHfogAXCYowCh3XFROOppPvaG+JsyWxBxcjy6nV8bdWirK1VWRwpCTLcPeAb2yvRlqTaUigVVU9ZMrJA2J/QTw/OF31K/qTXtrMrFVstJmwxPZYFEi3lgOmAuSxKlJnpV9Y+RWOQwjkxK/dK6I8+SIkq282mECBpH358197++KFVD6sSbmZHu7t617Vbtx/Y9958z7731if2e3/xvv1//uV37F/9xUd27UHH2hPp9ekltzoc/cWwWXfIjvlMvhjLGoY1JpQfMytHwg0cLKQlHRsCVyX0u/2xtbp6Fs9L+Jis1AP73T/4C/urtz62+ggrYt7euf7AvvnmXfujt2WhdNiKSlachH0CV56UIZZBWDJjXeFLK5Fxa5ONdQdSJrqqX19WUktJmI6d0DPcp+yuP1I/9gXfgSoaE6xNketY1mJfDL8/YrcOWZsj7iVkhOeqoo1TwkPhVW/QNo7JZ0GuH00yx8lXeTupD21rh30FYWQSBoxB9eekACTdJcyJx12UGkGkI8H04Sf3rC78vv1oT9+nfWyuLpx//8Yti0u5+s4P3rGRLPm22sB2ZNev37WmFMY/f/c9+3B/z8bFiqWzFWmLOctISeiLNjuq08HhiXBAHSCkhN+5YiqCDowYvscz7gMfJbC0YzY4P9V3XOEN4dlsAIejMXmun373Pyc84TvqF9WV8rj+uBAELyHU7UeVze+Q748Lof3k8z8nkDbAMJQ5G+P/p3/6K69HSZ8UzHVirAxnzYkQUVpPdJItOyUwHZcJFmJcaLNCSrEomfysg1ED9aUf+yCm4G4ZGqRnCDn31zrjJ+obfRC1gwYFARIBjAp/VtioytEzl+DTBql0vuFZ5N8FyKSnHcTpjVL6Ijt/R6EC/uN0Uf7EaNwuAu4soHwaup4RqZseeuQdNSMf6hSlUT56ELXnSd5R53Ml91AGZUaaDgzo4GDPmTaH441GYs6CM1sSMRkArW6+VLCbuzVjV+4LS4J5r+kLO9elGZYzEkYDEW3zxI5qNQnFrA+UczjfytqKNMOJ5aV5f3zzod3dbdrNW7t2fHRgq5WCGPjQOAMJ1s7iTbZsYmZVJiONWEwmqXe9btuZdZojPMR0mHqPZBUKCE8kHMR4OM4Egcd+guxQz9onZrFxLpcfmyGGt3cowTWXkVY+sO+9976YElO3c27pkW+Sk26VKTPqEqqvOJ3SQCxsgjtn9+8/tDkx73pDDK3LGp+4nT+7ZkUJ41/9O68JdjF75+aWGH9KQqtlX/7Ci/ZQDKtUKXmbWtLae1ILbjzYtqcunrLG8YnPSvzya1+wcoFdEXru2rN+27788lV769oD64l5x/V7MpeWEJeAEsN99tlnfZ89GHi30xJsWTRt9vzls9IxGnbx8rN27tJLtrGxZKtLZTt37oydO3/Ozpw9Y+ubm7Zx+rStnnva3lZdu6OUbYsR33m4Yx/e2bJTSwWfMciUcM51wvLA0uD3SPUYC94cDYIVzpZQPeEky5ERZfl8RQw/Zr/zh39tb7x3w6oSkDHlhTuVMUtgyVKCgRCxI/xD4NzfPbDt/X2bqP/GEnQiFMFAjEMw7wr3x+CyYNfvMW4DvTImJFoQ30P5hD4c/5mcINA5iSkw2C4xJrjpqn70vSL1YVaAYrw7OmVgqmDqo15flq3yYEIX080h6Z4sPD9aRjHFujwVEJNgJsQlTKPNJnAd873qCn+R4FRyyZm8lwd75tgRIuPBY6VlgsRY3/UFAyrs3wnnxtmMbR0fW0zW7kRp/FgO6F/5wFsg9oWlVeOYfVymvb6scILajDua8SGWJtAmTicY6h7FnqM+qIdzDMqjTcqOLeHYjADmwTtueO5X3bhHyp9DbqTVb8hBgl1V8egTt/Q3rR4poy9ULvd+nd7znMgkC+dJAGqaPyHiaXA13Suz6CulAAf02ydBkJAwfT8tVPgSvSMCZ5ZruAAiT9Lqym/KJUS8OKoR1SMb0kS8EjwV3LlXili0KhuGGVUEhKOomDSpvrS0uIgDLRrgjkASEQ1XgMhedDERL/ZA/aRj9+5u290H+yKCrBMNa2+wHuhkaoJZF92qLCEuFXvCxKMmhsYECc97ggsgpYuEjZ777+iKi9Ej94rTtnvkm+h9JOTCb4jGrR/FYO0ReUZ9ICA0JCIz58KxHGQb3Hse9UCXKE7v9anKiTonxECQYSILv7m69SmiJbJeRuCW8SK4SbNkBb8PGMsq4gBFXCK4v3qCUV/IzRHujOkw25DtbMbdhvLLSBBkxWjmLMMMsuNaVAfKFQFTN44K2dqp243bO/bxJ/elgEBMEgTpgiqeskplWX0b8z0AmfWEoTQQA2PqMvnzOyGmwewodl+AaJkSn8nKglM72Em8JYHHgH1T1lBb3KSv+ozV50kJ3YFw4N0PPvSDE/vNtm2uLEguNCMXmzpVYPF6Akt224AAQOqJGPNIH6fFjHdOGm7FMfA9J8GqDpJgjlvrZMfGwl1mNWJJzsUz9tZ7H9nlyxftvfffs/3jqjTpmD0Sc45NovJYHa/K+aw0Jg2wfyCb3foWL6p7piDNOp2WRUtdhKVYf7mcBIIsOMENPB+IyfpZYjROXKssofCtv/hT+8u/+ab91Q/fs//7f/M/2X/5X/8P9r3rj+y//H//jv0//tt/bf/17/xr+8Y3/0iKRd036M2XyrJiEr5w9qnLz/gmv0P1fTTuJStYsDxpd60p+B9KAB3LJGiqnzoTMUHhUUv90JTyvs+u9Cz2HsdtKBxI5DISGGwDNbC6rFxm1MVZtyL44QJOKW8Ui4HouC/ajbMmS3mxsTHMIuAtCtJchuPysbiFL6qf73qOIjJFfHEOAUgMTbyDdXxc1RVqB0xOsBLPGKuNA7WXMdNehxOFR7K6O+oD8SJFcR21F140knACB7CEGZcU//B6jaVQyapUnAy6U1rBwu4pCxZ0q03QvL7Hooe5YyGzVmcw7CA63ULlN8oRgp+1jbBapC9zVdLC1bH6tS8FjZ1JYurXoZScOSkOKJPRSQQJKTZS4FTeUM+Zfcw6w+iIEWbUSTGSEoMyhuu9p2/8PCvBw2GiiKDlHljD3F3QAQMJkOC5giUTEdIuWBw2CBRe8ttvokTRD38fKfR8HN3z7vEz7lUmkfz8M8+CfD1nf0QduNLf1AtPBXyS5z6rb/re006vIZIN33j2Xgd/+vj6o0MktIiUA3+mBP5iSQZhJYwIzAoUSnCnThaSp0S4446Y0tAarZ69/+4D29qu2/Ub7FF2T1pgza7d2LEPPrpntYMja9U7dmu7aX/yg1t2/1jiSgSOhuzcRwhNrXEdCW0dQRBKmMuhISEGdyKB3zDbMJDJb8JjYfFjYgjRt5FfOQiO8CzE2ef6p4DAVB1nYhBin/32b38/EwHtNCpHdVw09hbaEMJQhEan6wtnxuOBUnWVFmxGk9IfQgkE9rSCW1/EjqCLQjTphXOMIoUABhNpu2infkaQ+oFy+ZYr0S0aMRwi4yXAnPTsJE7e1WrV80CwEmgT34d7IuW4tqt7tmxinIM6U+uSmC/5ORrLOuuKed7f27eVjXX7h3//1+zf+41ftP/4P/gH9g9/5Wftt37t79qg1fTxJLFAMQ9ci+pztU3oK8sMBSKy1rLSfNmxgHoDf64n0oQ5tuSo2lFdxJwF9ElPwl+MD+urzXlTc2LQybF1xHQ4CgXFxte5ialAULt7e3b3/n0JKuWh564V6h1MoKtnzz33nFXmS4KxaiSJjXIyFMN0oaZawoAFLsFaDF0Mvz9s2+c//4z91M983TY3zypd2s6fuWCLpQVrSkB98dUviAGpfYrsFILlempzQ3n2ZQ2xQ4f6neUJcQ4tlFBWfZgqP0gUbb8dt+o4IwGVkVUW8+UD7EzPgYotCYCumCbqNwpaGvec8AdVi34GC31Ks/oS+CF06PvA2NRAf887p1HVB7f0WM/7uvaUrqOGDvW+C62Cpvq0qzrSW1gKKLcwOCd/omCFxYS/kt08lEz9xizkSHEDf7oIA/0FPA245rgtHqLejg4UhcMzpqurK3QSVkxGSUmxySnrxEhCSMoDFhXlwGP81APaIPoBn9jxH1cxVxg2gsZPQlZ+AoZHXO4R/ikTr0dkNZEWuHbV3yjtCGgX0lIgwxUYENn+CsWcZ1xpE7DmGugwtNc3gf5MVKrHkabP/g5lqFn6FdWByO8ohvdRjN6JxwgsXKnTQMoEtyF+Kn/VKfQBdaSP6KsIV57U/d8W+B48mg2Bd/zbvtXrCCYqi+89+vqTKTPqCdFTqbRd//imXZfG/Xt/8Ke2u1+3w+OW3b67ZbVm3+492LVqW50bL9j2cdd2jpt2fNK2g6O6pbJl640Sdn/7xL75V2/bX79xw7os5EQj8E5UBWHY0kL81FRVhkqzUpwQgDPbmFDR2fvwbpaJEnjG94SQx+z3QWDNfjebJ1c3rd2Nqd9KFiLfk2b2O7+ffhsi6YhRntRFiD+N/GY3iNn0j6NnpoJAalwPIJZiq41LjnEThFok2KN6QoQQS9ThCBe0XIgIoZHP5/Quek6HQ6wILUoaTgUeiyX5mnsEFFf6gvzJFzgBM74nBD88zwVF4YuIWVoy1haKTjabU56sj5LwyxS8fOqByycpeHKcR7fTsYcP7tqje7estv/Ijndu2Y0Pf2h/9se/b376NDAQ1fiRHYBYzAR3FzjDtkicpKxfwp8IkWkvx5kIiD41vjlM2J/99XcFi4y+J+WcLa9t+u4Xp86etzgb8Mra2Dusq4zI2uSAQSyXi5eesqevXrFMPutlO1NSnfpo7/p9585tF0zsIMGsMCw9BCoCnXQYeDBjGQ/CGVnmgi9KWbzfsFcvn7KSNe2Fswv2i198xs7kxvaFZ85J0NNeWRCCM5r8QkUCPs2EjaQ11PctkQaW4FA05NsziaE/2Nm3gdrx8cNjOxJNYoWwlx/8eywrK+kKiiwNtYm8BlIgUGIQ6jBbpmIT6Wf6lBD6GXxgEoS7rKaMgg1uWeAMLHEL+RlpYryIaCxs7xE996NalD/AYpIMSIqSMSfu6F0JnfMeQa/nKF/RFfgx3IBCGtEDZYNr4KpHV9agp4gOoTvu+Z+TpkfCeaavT8Bt4YqeuDsSpgu+IgixGqQGCTayyqZCCv7nVqPuKZv6cuKxinCYIFj5lrKJlN2WFQgsqQMbDLMGqyP4sK1ZT/VWa9xtOlZaoo/jTe+97vwG1vo2RLdSaJHeEfn9OAI7RSxKf+fpJBhhTGob5U1UHr+pD1cvk3S0R9c5FBY9w/1J9DrSTzwXjEIM67L83pmS8lCe1JkADEKdCeF5CKF94TlX+o9raHN4R7/M5hX6PPBnfnMfnsc4yyiayGCudW1t7SrziZ00j2xl7Yw0trjdvlO1O/f3bO30qqhQGlEmay3cHamc9YURNHxLzOBIjKjBxpQpCkjY7b2J/fe/9z13O/mCOSEISMJEAiKVpqJBiIQIAlPB8Js0AYlnIw0I1gXf0DAi91GMNLZQRkjH7/CcPD4dnH3/rSiQ6vqk48iHK0yAZwGwxFAWDAxrAPcFMFZS/03nzZbLNwTcakPFvvpyrDwQ4QMYrspxYeT5RvXg+9CJRLZCCu5JToPFwiFftjWinhAW1ltHFgKuXwQfwosxHIQWV/KBeZFvaBMWDNspfba+lAVD4gBH0vTFKYfSdHnHhAgwnTywSDgSX1JGPLljl586bxfPbdrpU6t2SvHi2TN2/vympXNxK8+XxSRTTui4rga4Q9VeTqjFomJiCq5S9gfEUsTnDizTU8aLoL25c2BbJzWrY11AJGLWf/Gd79obP7xmb75z3954965du3Ngjw5bIl4xIn1TrdeMiUDf/8Eb9oM33/SxQcwBtpqiPM7rgsFdunRhKsDMLSEEGO4pxuTwIJQKCcvlVUdRBMetczhgXMK8Lw1ear1gI6ukVxcE2QUiK+Ek2Ch/+lTYLB7edysEoUUvJ9IZGzGRQNo5hw9SLrMDmWW5ef6ybR3K8hVcGLPsSnHAhUs3MZ6EO8oFDvBBkVAdHQeUMy6nZqft/QtO0bcRPkso6hk7vQMP1sZQER9bUl/HJdyTak9a+XMSMbNXE3pGiIm+mWCBoIu+lSUkGGFr0DZKZhxTlODwoN8C/nJP33GP24fnjrOKgUZjEuqxjNoHgERPI9FWTNarL4iVcqQPp6XAqFWqIp4d+s7plc4iXwQkdKmfarJbVmw/xjPckj7pSXnyG6GHm5B2OI2oHtQnw7or6o35onIYT4sW86t8wR9XOFcsGLdippGxPr4nhPY9bqf6NkTmARBViejZ7J9+O96rDyk+spqivEHIaLKU0kUZ+XPS+LrNadrPRv17HOERIVLXz0YC9f1xYTYtOBX6cjbwbjjT/6QLIdzPepEIPI/hasINQWe+89Y7dnJUVeekjeOnd7e2rVNv2/7OoZ2XVnrn9h2bk4bDqnym+d57cNuajRN1XtKKy2t2f+/YlhfmrSBkykozPK717LCVtN/5vW9boy/B4RqZygLBRMyBQQIwYbR3RmgYyEEIDSeBjznRB4q+7ZN+4+rgW64wME8DUYiJhMg2R+7OITkIoL9oW6lpmqkVBT5HXaZ7FTILZEdirx/3ABNkEYMZY4kgDKU5sCEb5av9MOeEiDoGMYuok4KHV1UxEmDKREx8OBTDGvWkWYux474QcXRabWt029YRgqFGHMlybffFoPXNUJYDcNOXYoYiDohFZdCZ+P9xSw2lZbrbZtIXHKVToCggvPQbxE2onulR1Sqpji3k56xeO7GelJZutyVmrO9Vh2r1yDr423sdu3fnjtWrJ9ZuNX1KMMx972DPffOdTtMazZr6aOh5tBBOuu7vblv18MDHEWrHJ37eVFKNGbabgoGY4RzjcQiilCyiRdWTs6cENik6fj4YFls844xSwJaVIktObWPKMAKRsRDXJNUZXJNiXIwtvfj8Vav3R/bw6MT7fKD6nDl/xVrjrM1l5q3RGdv88qotr69ZT9Z9qz+2e9tHtnuwb1947TV7+sozsuSEW2pbq9G0YTJvveaJxVhLpgrCmrNiypN4T0IES1cMQBZPNiei5Jj5cUd9C66of9SHKTFYLBwUj2yp7Mod43jJfN7Hu9JYpbIMkAv8d1Kvypqu24O9Qzust+zuoy07qNZUP/WH6lqrVa1ZO1asiQ7VV7KsGhJaApmdnJxY7eTYJxkw1Z8F1CiFThegsnAWoZ8RPuTFcDnKB9ryfQMFY8at2c0c9XOs9gdGwcSYCF2lPExxGGUFAcyECizpuCwsQcCZM+N2jHfDPxHFaPQIThQkLLSUyogLbpAb1cJqiqx8tO+IB7hyonS8Z2yXfLBgUED6lC8exW9lLJjrO10TjJnqOfdxXYPLy4Wo8AyBj6UBqKEPrhzYGVnssm7V/mBhOZeAWUqIDrpNCX/cy6I/KS09+B87W+CiVQUR8D6mT37icV23AkWj7glBSABH0aMPA+hOZfIEgcsBolzJO+JzoDvfKI3zR0X+pnkQAT1pmC2J5YVwxKpl6v2YvldFaDcRCDsNAQvlMSuMHkfBYib7x1GvHkcEIBGQ65/ik7/ZQDagjaquegj3VK9IoCJ4wTd6PbhLiagySj/NifqAi5SD4EXgUj8EW2xuFLd2o2d3bt5ThZlNI0AP5+z85lm7dOGsPhJDW2QbFTG4bMF6jY4V1CFZYe/6UsWKhexUK1KhYjA71bbVpOS1JQTzRQbTY/bgJG7/4+9/208nHUzoTLpVlVE1U0J2PCHCDxccnFlEoHKh82BOdKbwTJXXM0UQwH+riQhA33FD+RARFA4L3TNA7GMSgIf89ZyZigzaqroCJuVGVyc+/bkUjzL3cgn8dthOI3UgCbN44hNpveoANFpIUDiuOuMeEYuak3YfExlTJ9WBdqXEHEA+tEgsiXgiLWJUPrKe2AU9qY5lKyNmJk1YlxPPCW5D60iQ9Hv4mXHHDWQVoMWLSJQ0HDMP8eF6YpHqWAyWdkpaG9OQ/Th5xY3Vsr10acl+9guX7Ke++KL1O30VlXXkSmdkRamm+UKJxrlPu5AvC970lvpBCITXP53jGI3IqkVTDpYbs5+iQWDgk/RxlFSCY9WlMXchQrVT+eKGgkIY+xm0hVvglKyGTFrWiSz3nKz2tGDYx1pTu+hHjsdgF3eYVFr1QrB6X+pZTJGd6fcebVtlcdNqgg1EGlc9jqp9606S1hHczl86Z/l8wrJZ4NhVnnnLl1csrvpcvyXlq47yIAGvviksnrb/9g+/4+ugIKqjNoTIFkqqk4Qrs12zyZLN5xft/JnTPlsvHhfOd9UHEixzajNrkgbqiznVN89xFvo91PtcgvVrFV9P5BNq4oKuYJrI5NVGvc8t+7fFUklpes4IWZvUEdIey7LMF5gMMxLzllUrHGDmGnvmZSQU2GaI9UuQAgpRF6VCfcTYkzirLCP1o+DKYmpojD5ikgwMOprgI6yC3lQWtIe7bCRYg/OMu7JLSIJZouqXCfjl7m4wUVSmtOA641M8ZTadNAl/iyXOejQsOCcHwQQpy1gr50fBfMEZPoyLZsdDZpjqh+o71nuUML6B2mgH1+hPOCgYtSW8WQuF8GCSTIpy9BZhqOYpW8FejNCn+CNJ/UvVU8/AL/JnEkW0BZrwV6+BU4yJGd1o2yxVxF23W/vHduP+lj3c2vWtm7b3D6X07Nvth9vWVN9z2jLKCLuuMPLVpd+FDydSRB+xPq0pI+CkbketrrVVF1YJjFQv1rSxRABrEasawTtWZDYqfgZOEWDyT72BAju0Y11raruKjIS2ok9eU0Qs026sayxIR2zBlZ6ZjcDA3aqCF6Q7K5h45pihe4ch78hm+tufPY58I1pVydDoSLxf3SQhiaBUSf5OV/IULsBPUDSpBcwal6QIOrrqeaRO6DlKhvKMfXjtll2/Ic251VdGcO2kNdVhDREEH5Cw0Wzarbt3fSB9cX3DdqXJcZZMvdmVJtixI2mA9x7e0Xdt226P7VE/Yw0RI3tyzcX6sq5qtl+f2KOjpP3zf/k9O+hJYPk5NAIDbhAfIIUcJY2x9EQoMPUQICgizyOhBeJH9yHiJgPpftQ7Is9DPp+N0fup+05E5liqGGYKRjNSEJ7RLuTqFn3Dd0QIgtVR+l7/KysRvHpOqDVU/09Ur6FgOo5lpcmrzYmyiAf3WdoebDXs2298Ym9f37XrD4W8h00Vi4bJTEpcdkyhFnPApaMOxJogpMSYkmLu1NuPulC7cRVyT0QYsp+bm9LKh5mdsXRZiD22rIQBs8HYFTyfL9rxccNufvJAWjkzDjk6Q8pLlz3X2McsKSKLmXiZCA0LISMmICYvgZmIiak2xVD02yaMRanto7R1GwNrOC4lrdURM5XiMhhJMxaTx20CE+TEXRZw0sccnudauhikwOmMxmdOibEimGBwtJojPkBY3BkAmbYzi8znB+nKupetrX0bp0r2/o3bztjpBfq9JeuQvQQvnDtli6W8bawsW6dZ9TGmfC7rMI3GwAZ2eLwvnGUBcFfwaon50QYpENL8fQKAykupf3NSMJIoKVjW455PmkiofQMJ/pE6vloVo53LqJ+y1hJjctel6txpd+yYWZCyrk5ODgWbji2yP6OINCHhnJCws1HSTvZrskLFxNpDCW89k7CtN0Vrxy0rFBbtz//yW3YsC5d9mZoS2NQTuGTUpz4DKzAAMbqkrAysE/gzmri/Q1B5y9GJojFR6Cdi3JE7GHchwhBGhvUlqDs8VRl/T/+hqAITlCReEaETaIOxIPoJC8HHxihWCfgOawu3N/Xzae1Co3x26nnR78i6ETnq2m0xo8+r7M9dyZlG/efPGUPEw8NEDI6QYekHCEU9qBOtxXXL9/AKLHquUT4RH6BuROocgj8T4DhfDAWGoQxVymqdljXVJgTJiQROS81D4eyN4/Zo79ju7h7Zra0Du8v9jix38ck9xWqL2bxJn8nZ6E0kaEZ2V5Y96T95uGsf3nlo1+9v637P7uwc2O1HEoAP2Hj4wO4rnwf7J3bY6KrssW+QvCdLe1sW9YPjQ2sI7i34qcMewQdco2EI9+To+Y+KkiOiMQQ5VpyeBWDPwIEQ4BJZitxHUaCbwjBcQ3wC28/+Bs+GKJ5SBuBr+qlu5TkFOKZFuDNNx/DR3Lf+r/+bCVoVmnUkUUFGfJy4NES0SpjPc+YNA43S0BQdSaWtIMwYUMSPDFCkIFtdTK3RF0NUxeODtoA09gV/DMQk1JG+71lhaKdWi/arX3lZxN2wtKwPrB73NQvZpCB7CJV9jEACIPc01jU+XQkAOwTSBaASUCZCCM9h4irG854NAZAhDxinHnh7IcZIKyRN9C1pnXj0j3t8/WiJdDiTSt55b9u1ulqtpY5Q21kOIMtpLtZS3sovnZNS0HUNjD0A1/IDS4uxjqUEdNCapRXnJJTGHWmGsgYGIpDN0hn71r1HVu+37ZdeesHu3//Y6wLTCAIbQmTfNAZkYxJKV59/3tqqB+MJ3da270YhYPpREQfu9s2K6UcMRi3xtqTdjTJWmrYY90AWT0Ywk+WmFO5yEGNnZ40+2tJcVJbYoWXFEBjepj649vgGjR43D+7f/ALjl2Kuwi+EOwc0YtH9wTffsMYgL4WGwwfVPxJuOcEEZs7YDwyU6FPmAXhSlo36BZcpdLhU4UA+jMiY3d+v28HxsV3aXDCWsubmF9FV7czGil04vSnkx6JK290HD+2ppy7bP/vn/4Nv7fNbv/7LlpuTEJGQSuUXhJcjCTMJgwabxrYljBHS9G9bFmjMp7kjRBgfPHt2ze6IqfS6HVuQQFxdXXZLl2ngTG1njRNKBMwUFxQEyHfJQtn+q//mX0hJi0sIzdtCuWK3r1+3z185J4WwrW+SrvShpyCPEsqLXT+efuFl+8Y3vmEvPHtZul7Lx96YyDKQEOz2JPglJHsSpltibng8hMSguCAn5uJuqrFPxKh3sNrUh7Lu0il2WWfCjBKKCR9Kkclm83rLTirsWqFvRX8oR4xRuUsZBU8BOsC6J99Ao/AQrFtoCVebgKC+Uifp30DP9cbTRbSEfg3TSFurUZW1iuUuK0OfVettyxWKrtiwuXMog3yFrbqXQiNCj+rQEw6oParLQHCifoFXRMxSRUzpV/97PvonwAjn1JdMNxehu/JC/SLLSkqgfo8SKIFSHtWAbmlDv4uyrCNvFG2PlvdM+YfDIIILM3l55suD1Pe88PFAJLTu3Tmo753nCC9C24jUiz5zS1fXDDBRGt2qD6TQqt85sNQ9NWoS8E0pz7KUlnKlqKZIUDlcpNQK/tA3Qz7wNJRwfntFFcgXeLkbjvdKx5h8CMCQEPo3BGAZtU88CmVSYfY9gfeh3ygbXoUCE/qG97yL+kVl6LeaGMFVfNCF1R/8n/9jWer4rNFEVQmlSCkjKsw4AGX7FiMSUr7JrbQ8CmmLoDHnwOyOgMWUa4AJc0vIavIdjtn/C0JxJjgQAkijFxMkHdf4ZNt+85d/2hbSQire628kxBPGeMVpSKi8N4jOViMIoXFcHSzRYw8hDeFHnU9FXirpcboAbCLt1k0ErGkkfbSRJXUBsHRg1Bk+K0cmO5bQnbv3hQCyKkVcLUnuZldtUcUGruUzsIzPX50mkDiiKIumCJAxQlyApUnTUvrNZO+TTt0mYh5swDmW2taNDXy37DOVC/bG3pEddWr29z7/qt29/5HPsMMt1FI/UVeI3I07wd2ZibdrSgSCKUjLGqF8sWiHJ1UpKklbn1+I/POy4phQQft5/+GHH9mLL7/sZzS1OYOKGX+qa19CNZWU1pMs2n61qfZ27NzmiiUZDxOhNGCwwhN2nQAxsUoK5ZJdvPq0FSola8tyyYj4mYCBC/Uv/uod267H7ES/RywKFuOYkyDEVYfqjrBDIPpAssJgWHc3FtsQxdXHHVkuJcEAV+fVz71m7775A/u1n/0JK6bnrN6DHSsvKUam/Nj0FqbL+EJbisCDnWO7duuB/cav/B1Lj5u+ZogzlRhXYdLDzsO7vhEweUAgowTrqpSHGE8mpz4SvFqNnu0dntjyyooVKxUxjwjeHGbZkebN2BZnXVWKJasJ5hxGmBFcmu2WZYoSUA+23eJknCaflYjtRkfxJyRQbt15ZHcfHorx8M3IMuqD5557wf7kT/5IwnddCgg7ZoDLwk/VCWpigbDUFts+qusaMUVcaqSCAaFE4RJuCScRZmx8m1IeOQnHTI6JJywDkNAWLed8gossHD3DOmayFB4HdzdBH2jzCrTXaUX15gruI9SY0JMSLjIO5W5q/Q0SWeEYacUglfeYeogHxfWcTXVz4j2+kFx9X5NlynhTLhsNOQS6J4JbxKEYrR9QqjxgzL4uTzAnkI5vUG4QdljhEeMMtA/MhFsS8rixYRmMbY8lhGTeu0xhzNGPrRl1lTJhndyqWbaib1qujETjMaoTglMZs3zB66SyKTccBeSeAOWFy4zdO/iBV4QJMIF5u/DVN/DkaAIXVl1kNTKeCs2gCFLuUHVnJiIL+l3Oqh7ATdV3GgZ/XaGWMEtLEYGOgA98GuE5L7ovZFQ3PYNvQKehH5nLgMAiRP0ZBe9ztZV0j9PqGfWHv/CbyLsQwu+QNsAm4qVRX4b0wIn6Tjk7T7xf53739f+VYKVMhDAwrbQID+bK7gkMlOJHxpUhXcwZhQMmlnE3IEjLwk8siqwqmVdcXV5yYvr+Ox9ZrLBodQksOjsWR/rjvVVZA7pLhJxt2Hxyzi5vztvXX3vRGRC7D4xhLvoIBivsVZURXEIUabo0Qi3TFfdF5N+mSbQTiykCAMBUMoCDfFEKkNE/03PX4vQj2lEBgooQRF9KM0LoirxBViV2xMWXrE5HcvMe4KKdIHBa7ZEYzZHVqm1rNKVBi8EyXoCVOhgjPFQvIaX78gVj4ZafzVRr1KW1FkSYElBiaBkxhApHzTfrFu93bCIh1ZT1gu4zlPYbzyV07dj68gX7m1v3rSPB/zMvPmsP7n7k7WeGEsdAqGa6p3zBTvVlkP3M5obt7W3b2tqKtTpRHzI9O1vISsDewcFppxcW9GU07Z2dwpmuzDEkb737oX3lq1+242PaeGKri0vqn57eY1V3LLuwZh/dfaAyszbPGUyCTzIbbYSKqxJCheiYlZgSbp2+eMEysjwgVCZ+OBFLOfmLb79vH9w7kaVRFBE2fRxFtqgsOjWDvlQ6hBpEzLEfX//Ks1YsFqzLNGL1XyYtRiYGfHhUs539Yz/U7+q5NeUt6yRXlDATMYLjYmhYPMyKRAtkFt384rosUAT0yMpi1B9cu25N0UC7O7QL5057jMHU1KfRNmM9MV0WisvSSol1CRfu3L5vNz++bvML865pM9bHuFy1VhWDyLlCAoGCVxysyfRnJuawC306l7KGmAcLj6kjysT+wYnl1UepfMX+5ofXRH/sQDEUfDjTS4IGPBZcT62viZ6kEIgL4lKHyTdbjFVmLJUtuRCeYxKHGNWc0sMOYGKEngRurdkUuqYgR4WxlQVTmD60ze7rjO0whsgaJR8zVNnwEnebq38J1IPJMgijwKigN2fYqudQ+MKuNxADaRAEfTFf6IxFwIwViVKdyXbFb9rNhpWleDALFGXw8FjWofo+LYYOo8Vag7G5pap78Av6Z+o7JXsa3TM7dSCYIaAIzlNUfyVx+o9mlE6Zp54zQcEFscrlWU/05mN7+s20dMbTUuJP7GuZX7vgrjh22U9LueiIWGIqB5zyhfFTlz2ehbbTQmRJ5EgjPEWakI6K0x3wFaw5Iblfcc0CR/1wgUGfkQdtZGcXXMvgIgvwUyqfdtIw+AsbCCB4WFOG65N39BGuUSwVDlJlqQoBSzAlXiJQOExRvIATMc3GpKoL2AJ3dGZGUF3gkgGPPAAffUPZ5BPBOlLSCaSNrN8I5sCCfiFLb7bew5d5T+Qr58eqm1vEamv83/uFL74eLQBU5koSTUVmYSGrsMVIBCi0L3ZXZmIERznUsLTExSWH3FrARVCSDcpRDmyW2lDcFYK5xeYDntKe0nkf96DZaoc0fgE2JgIe5+ykOrF3P7yl3wlb31yzpAjEXVKiSBDb/a8icPyuunVkywqojMdwLLo3UH8wRyYSNGX1sXcYA9y4rGgb9cSNB/MMkhtwRFPKBUg9V4F6rLqCSIIimnNEcGiSeTHsjpCoJNiYXb+1ZdduPLCHW4cSOGqzBNUYm0jWArPZBgBZ5USEpe9VH9yAoiNZXIwribnSTr2XPLG4lAPvuZHqPsd+aew4LW1Q9SYB806oW08dvHNcs5j66dTmstWPjlR3MVH9HihtZOKrbYITbWLmWqnAoP3QjsU40dqZ4ZcWASohNONMeD4vxlqtWa6Ys7mhBAswSeZ9+5+NtUVvE9YCu5WXFXutmi1WlnxmG9vxsC4tL/inVT5HM7BeBSSLZiCJMWJhSRssVspusTMAzvY7rulOYrZ90rKdGlO8JZBkdZVL8/biiy/Yl7/wip/H9Mwzl21zfckunFoXQ44pv4412aVdePFo58CtgJ2jEwEpbh9e+0jCM2PLZy7aJF2yzkg4x/ZMYiht3bcEV7YYYlfwpoQGAo8xmesSODsnXWuPM74LxtraqlAtZkcnDVnAspyqVWt0ez6em8kz/jjx8VwmeXzuJ1+z6oNPLMMO8+qn02vLYn5dWZaRxccMyVRyIg0aJWdilUrRhRcznvKFlIS/GDn6u74FjkzayQkjGVe8+WDP6TCLe1Q0A7wQ3Ezu4bTfhpjnw919pS25hQ7TZ9zGLRXhGTuIRItgWWskKlc/wjCHgpWvi1KALkA/X3ejOqCYHhyyS74UMsENwQefYIkC1pK7NvWNb4mEoBOzAZdccMDDlIePXUWvlCZiQngu2B9Q4sEFoGvP/i9mjVpTV5TmtLdXObnFAoOlXXhWqCfrCaPBfAQjijVuOCkCYg7gP+MgKK6ujTuTRDMXw9Ofu5JVtk82Ur19zNlxVUxbfTHSMywdFF3nGeAjTFQ0BZ2yGS6eFAQpZwFWSiU1dWR7+3uuoHF8CUopO9+jmKAQI6BVkhVLRecH1NWVYwcOvyN+hKXjfEh1gf1Bz3xHnX1cmv5RXtxDjywSp9584+46tdm9KqJF+sBdkCqf+j/OQ4UyqYelBexGAQxhFkMmQwin4N+D0ZxVGyjf0JfgLevambbqqkKVMUqE4KpvEXbQccQ7/eIw93oJ/lTalRfVJ5rEEfVHxNNpELDmnXg7wlTtQrGivpSh5kf5qO/if/8rr7zOWgXKAWHcv6rC2byyqw5iuiyr4pnJgRumpcZI6XRGXC7lxLgyllEbcAs1BIT2oG+HdQ47w8fNcd7SbCXdm9IcG42ma/RsIQQyxUWOTDaYTNJKmxDBndhbH93X9cCWT523XKHijDQtQKWk9c4pz3q1aXdkWWxvHwtBTmQxVK161LAjaaL7+1Wr1dp2eFCzB/d3fLfph9t7trNzaDu6Pz6pi8lJsJYXXIixmFWiQtCIVvmrx3wGTkKMaiymtrtTsw8+vC/m99A+uX1gB8dd3T+w/SMGStVmMbXBGAtEnc4Js8ptPCeiEsJwyFpCz90aEOORXiMhpQ5IZNUJSdf6OA2WozSS1rWiLKcHYjgccMmU6oaohrOd0LpxlaCFMnWcmWlHtZYEr7TqFQkrMVC3IAWjljRBtGT6MyXrFm2GQWF2L2DtFcKDcRaIFncHlgkaVq/fs4VSwYVVRRZWWv0J4c6lC3bj5j27dP6clAAmCTRsWe85q8gZpYQK65lgKmqk2iFmpjqAbBAGhMUkEWQnliYz3TiEMJ3Nu2bGTD8ELWNnt7f2rSpZ5Svq9S0znrYlhG7KyomJOZ05d1aEwaxBGHHG8rIeyxJ8EPTC4rzj2PLyipiEmOzegcqZV15m73/8iW3vHgsn9uxYlmF0DH/W1lbXBCumd8d9Rmu5XLbN06clRCpKV1Wdmr4849zZM7a0uGAlwScvxpzPCn8hHDUZ9ytkWjs5srPr67bz8J7v1cfuGIznMCmjKmGWyagv1EcwI2ZOsnga5cKZsGCE8MC1g0cC7b2B1SUlLK92MtPs3s6xJQU7tvphlhXMAGYEEWOZOpcYi4Y6UprE8JkOn2a3/Mq83b77UDof2xtFFgm47oJONM6sQ/oFRQarBfp2V1NcAkv90pHFg3IKrVCm8w79h+IBo+EebuJbO4nuOQSRMVsYDH1OtaLvVKLaCZP27/THeVKuZCkhk0NQgNlBnvFN4AMfixh6pHwxcciFnRisMz8SEMhffz6Oqp8uwHSNhFewnmDWokWApn+CgjNCZAQPuHfmKCXAa6cyx+ChMoJPuTtR/e0b0eqKt6kgIVVQP+8f7Ktec7LOF33SDIITGOKT64sfoiQcH1ctpzbhEm7X61aQwgjdIWAYY2QiCp4pDkxleQCICx5lvG8lSvQOgOIGZXkKwgkrm/J6KoNJO8Fb1FYetBWXMvjhCjcCWZE+wKKBVngPnfGNW3W6qvkuAMEHfiPMOISVcfUT8d22aKsuTR0lG8sZxZL9Fd3CVv58A1047FUW/QWusGi/oyszUhmnZXYrZTj4EXz0h3eFlEq1mZ1QEPSMi/u+mKIPaG7uv/vP/ncqQ0ATUJ1R0Jv63ZCQAiAgRz6f93vVxa0pBnLLeWmltSNlKG1b7zH3EU4MhrLFSE+S+qhaF8CUp/JFCGB1UDk6slTIuZsdTcWnXOvexIzYhzCGZq40GTHkr3/xJSskhawtEazygDCY/szRBSxOZoNPAAfBq6iIIIVRuLNceitfOtKRVBpPtOsD/tspcJWaQWyYbUGMfFcCDb9tMZcX4ZjPihuaBDdjJ0qMZscMNQgZrRhBgXDvs/cZQFA5rD/iLKGUKoTPX/Jd1ik7DYj4cDMIvmh3mThuvq6Y6307K4vhzm7V9nYe2fNXn9Z9zbcnGtQP7IKszdRE7e43Lb+waZ9sHei7kb309AXbvnNXCKbc1CaEBJvQ4s+ew+2jTq9IIJaysnjSUb2ktkZuBdUbrZhjvyHCIi48afFs05MT3BmfGaTm7Q//5K/sV37+p63VOLTGyYFtbqzZgHm2aqiww9cpsUzBd2wAxsIBLGL63a1H9T2IiwWTyHBsSMn97MAeVwfuBVxIH97dtZv7XXehTSQE1R1qT9atlJik55VnL0tg5MSQGzavPEBkn36s/sbN0RARsf3NQykyYHGaheuMh6lvNk5t2tmNRR+TAfknMMkh034QsCNbrojxzC/Yv/r9P7L55XU7ffa800BR1hNjYRA340uOp+CArKy2BDeMhfVI8xL6L7zwnH3vz//YBRrWvZohxa5ndeFSThZPs9mQoiBmI6WOc9xSEiitFu4h3Fu4TMBLmCPMM2LKI5XRVDXfuXMgwGZEE30pRCy25awqlj/oAwXwtS3lyTcRllKnixSjjs0vLUuxqssqYb0abjNZLGo7C8h97E8J6+p/PxhP/QGTY6o8VjtKkzMYtRXFBlqiHykbnKF+POM3NIBGLPJS/n0xY9oZ7Z0HnuGpyeoZ3/Ab3BBPc2bI4YowLbR3FBx8LzBQPCfKztPCwMgfBs/31IPAPcyYdIFBUibCDVpnnSEBMKEoEEjDeC4uNQQ19AwfYUweOkDwYbfS51gguG+xHhBjbMck7VmCeWKnzl0Uj9MzIQTu55rwT7qXyoz5OC2KCG5KZjcDP9yDKHilfFrPRqIHWedqIwzax6rIiz5XO2hXxGfUBvil6sw9bQSOXIFlJodLOErHM+iZWbZMUkOYe1tVP0QLaQjkTQROnj994QI9otmgBJAvigdjm+TjCoKe8w3WLPzHrdJpHhnBCdftcCBrTO0LeUNjZEmPwyP4QfnKSbdReSgEbGgMnvAc1ymWL/s+YsEinHPC3fhXPv+51zkCmm3y2WOsK2Jp9QAaJnBMDEgZC1FEU9FAK4NxMnH7HTSEtJuTdRGnr9gXV6Z6MA0kfDSYKemtfHAJ+s7ZAj5g47wm1r24oBDbYyNQtET8+WMJJayQeKJkdx8duhvkWL8z+QUhTkpIJOGndJiffhSEGg2Ru3uCfNs95Yt/W9qNOhFUQ8vgvft2AZiQKiErpyVtYWu/bvV+wh4dMFiqOkqoAGeYJWbvcb1p8XTCzXyIA8SLCCgi6shEV36CFe7DZBKNVW3SszHMVO+9o1yoMggJDHqWHHUtLw7PRAEshKzgVZESUK137LAzZwctZmNyZEdR5YhJyGItLK75IYUwlnUxo9rhEcqyZaUwtMSE1JU+Q9O1ZsGXMQwEM2Ni7u4ECXRljAstkD7GZcQAOsTrllmv5ZrlUP1w/9G+PfP0U2LMHStIaLCoMymtXx1qtWZNcJaVIFiBUCAeDB3XAwwZpaUlLQpGCDFNVHZpvqxv9Y/6qEx4yFhIubK6Yddu3nXh1W2cyOIRnoHIYn69cc8ebW8Zu62DN9KjfRdxrLrrt+7ZwYksa87I6qAkiKmqfUuLJVmEm/bspdM2nxfyS5lho9ukBGkR4a2yOQmYQ/vYCsrdK8KXZ59/zvsW154AJNgljR0qcGe7uwVBC6NX3XwXevUqChvnhR3ubkXaqp6izMDsU7LiEKrAG0UJonRlQrjie+6pv1zZ0g2TXrKFkh2iiIm2WHCNhbVbbSuNBIMKY1aumud1QWvniuYNmcZj9IF+o+lKiWPJARYqVn6901ZfDERzYvqiVcaaGQfA+mPhJm2n/51WWaagOqNMwNTDruIxPAJKB9ONmA2TsZg1KnpSOsZMsSBwEcKwsWgQAGG8JmJ08IA598KgQbOuD+HCUi3fE1M3eHdw9dFW9xo4uMeuNMPQImY3DWo4jN0tQ7WNNrgQByCKWO0olYy/q+p+RWFBmCojVwxQ0hHe+lTvRKviLXgj6s2WC3IhqtMb/cw0cLcWxN/Y3gsB6vxM7VuTdY1SUhAN476n3fQVwo8gdu2uYRa3F9UWFngjAZgly8a4vgmuyqBM372eP+qk/sItOFaduGK5wU+6olMECTgAHvmYnT7gnC3HCaWlZAQKV6wwNzr03C0zwdLXsXnD4YniI8IdloSw1AKvFkIIIeo7aijQp07P3CsCU/grrsy2cL4peofvsS6MYSPUXqb3h/6IZkzyrXgRtUL7Ex8nT/gi7z2d3sGvEXIMlbDQPf7VL73yOlpgsyON06UwZuHEWM2NuwQmhxCZUyXZ0QBJzcwRxnUcAVURxmByCAd+0yUqDI0LxoImAJFQaaamozkjaHyz0Dk0MGlXTbRXAQUtREQG8SSlaXHy6HAuZR13iQ3t0c6hr2FAuHLSrHeFGg7ysnsCvnw0MAY86XwEBkIqcm3SXZFGhdbdlYUmjmf7hw1ZfUJ0lUO+qrR3EMzkRMLhSGY702cnQ4iGcTFchCCnhIyQAqKMJjNIA0FD5V4E54gK0uCKUCV9mi8SH0tBv5Pjrs0X4taoHlinLsGeKVurXvXxjRv3dyyRX1LHCe4iLLTiY1mpLPbcb3TFhITcKnehXDBOOkURYDyINCgPaPTi2z4Qy8GElSKjH+p24YFvzyP40EfMNGTwu6++6IuZMT7S5irBDMwmibyE1a4tz1esLO1/ICVlKEsKo5y955gm3lbfRosshbqCMUIIhgzx495BWUBLq5TLYtxibPpzeAETwRqS7DWbLuS2d3ZF/C3HGdxlCFvWXMHQ0C4FCuVlblXf29oS3kibFZF01FhcIbTp6lOn7LXPv2jnTq/bqFtXR0nw9urqU8FI/cj+g6y58p0+cJvGxlYpFVUnEZu0fPqMAXHHQxEQllVL9YMZYLnARGA6zHaEMaChojCdPXfGbnzwvhQ2ZlRKkAgcWLwIINb/sHM69I4gRYnzhafCCXCI88JgyihB0AmnJqsIawj/OLSw2mT8WLiLAFVA6/dp0NN7lI5ohwXwDk2dtU/CP7UBNyTKEtP/YS5qgLt6oB0fl1UdwGHyZ5IMYy4ujAQnXDwoOK6YSVhnWO+lgBCDqSMcmK7Mji0ocVhUTg8qC5zFgmf2GZYfWnqkOatdYvRMtYdGyAe6ZWiAWcjkjQua8WX6E7zCdRRtfYWnAsGDd4W6q016htsysgDE7KS5eZ76Fr9WoVC0WlVwHEeWpT7yttGhzGzEyqFvGXeCiaKI9dpYvGm1N+NwgRZgH+p6oCacHrlyeLC/b/OVilJEgo6s6RRgAd/pQYT60JU3tZ+F/GzplFbe0Blt4RiYSMlWmfqNZ8TbSBumwgdXvi+dUDnwWOqCwIXOKJSJPAgUhJ1eORzg048tJ8GCMuDl0CICDn7Otl7kCby8/cIjhJjzdbWFGYrMYHULSW0iP/DO4exfihYAnvIHR4ABC+XdvS+8UkJ3GWJ54oYGjtz71myiW+jE14mqXCxN+kL/IAvP23fp54HKo/7xn/nyy68zAMh6l0JGwEvNiVmpQJUMAdOB0fhDJOVABnZc6MG01HDcbeoOF156qfTKXBXG0qKDmmJq7TENgdmrq0F+CtY7quSDsABWf7gRIW4sGLShaDEsQMeVMLJBTBoL5yC1+/ZAgutAGue+GD1n1nDkNY1Cq/PzY6RlwhQzQgyYA4SDZVetNtUpKksIflSThYiAUr0YAE8nxw4DuMr+0Yk0ehGtCF7koDR0JkSiW3gGnQTj0j3CJ1hOMAYGh2mvesSsVXME7k2kWTNRQx2TG/asunfPVhdZNIpGAsyy1hCi1ocJq7ZFSGpvrFu11549Y0cHB3onKKcKsseYkKEMBaeuLJu1taIVy/Ni8iNpdmd17dvBgeqeyNmhvtvcWJXlJOIXI4BRQYTM9syKcEcoETAc1Vfs1NsBoUlUq4/EBLPzvkr/zMai5ef6zkxauEQhJLFVjhHxFfpiBD3vWwRaX0qJ+hHMlcLRF45kBdOhrEiUIMpjinxcSDjB9SKB0RWO6Eu7sDFv1z+5bc2RtDv1JW5iiXVXXtjRg41AwUvyTGI5SPNlZiJuztdeeFaC6oytFSQM5kR0skrQhOkwxmeYQRgpU+gjwhHVA20O5k4fgptsaVQqL6qu6kvwVen5VuCJ8FbtZ6o5s9c40oMtf9j5Am34woVz9vD2HccLtdzxOOdKgZQUtpASsy8xGK/6+I4N+l0p486kjQgppoULpdQ/7sZSfXD5oQzu7e058/cthlQnd70p32BhcIU+YEpCereW3WoVHtdlWbSk6FEOu4QQ2eevLxqjP7AQFheXPD/gAyNDY+d7ZroxdsekDPoNd1FafQnjZHPfxcV5y8gCZM3afL5gpVROCopgzCw91T0rGsbFBo9Ag0fwsXaTGWp54UpZSgLbrqHEVWs1wUH3wE9pWOai4oRjwhfBCp6AW41A37FMg3ajDHLWWqQURjCBiQNjhhQ4b4pygTGQ5ttUKu99Dz7D1FHROXoHBRklgi2yUKpg5iye56Rt6gLsxfYEcPEDxySBW3BAuVIWrjQyuQs6QvhwYvHCwrzDkS3Giihsqle93rSseBZCHcbNhJKFSsmOT6ruhsVlnhE/Y8Y1hgGHq7obU/wVC72vOqK3cNgnAhQeylEmLHBn/CsSwKJH0RDsDasX60etl2AHSuJTogHOJ0MoyVaCiSmI/vUHrtP/WFHeXMEUIQcO+PIH4Q31Ac9Q1vw7paVMfyYcAl+x+KgzNCjsFMylcKoorCfow+sHDBW5Fytxiw2Lm3KhA8a3UETc6/OrP/2F16PFrnorRgtMokqrgqoc5iwIQ+fgR3TXmpiNI4AqQmVdu0MCKg2VQRriAmL7E9GcrBIkNQwJYSDtZiyNQwCGuEAIvic/LwNCFqJjgmP6MebREKLmi0y28Ca40Imnc2IYIz/Zc/uwbo8OjmUFqZNLC1aoLIiYcNdJ8xWAsJD6YnYM2OIuYE0Q6zdUmpocaVe4GNKZhCxM/OgISXzxIng6XXVHYMLw0X5gngAcxsNaIDQSmErUAWi6EbMSd1FaMViE45zaDVSHbdtYZlGtkDSWFeOL2eHJiVsp9/aPrN5Vx4pRopkV8/pGTL7WlGnNzEn1B8jgRyLIynn28kXBZ2B3H+769i/sJTdW3XLlih1Jm8xKG71wes3dtyxWZVoq5wBB9GhWTVmNZREH7humdDPAT7uwIECUjsTW9TuPJKzWJaL6zhB7am9H/Sqk8P5ynz1YJgSFaJgx2IPZCC9wCeiJ6l+3hcVFy8FUHAfYrise4YIYkVsbohomudySVWmJQsQkBHvaA7Gg3TElGSJloLmQzlqzemL/8Df/nl04tyE4Y73lxOTHzhxRpCrzC/4tWlohVxQTQysXwQkpYfgIZBgbDAAhcXhci2bUqe76TH0Og4Yw2eQZRolWKpzQX3l+UW0lDTg2Z6sry7Z992ZE0PS0nuMS84P7VD6uOawnJg+0BD+mD7cQfOpHcARmCw3NMStLTMo3e1UfoNQdn9RUD8ZmmTCD0jE3tT6j/fvQvkkLCeGGhCbBv6RgVG2x6FwWg/ocpRMFtCEBBB7DRFw7V84+BubMBdo3Fw5utSgvGBVhoVRxRQNXEUIRJRfBjXW+ubBobVmbuXJR3ZezXFHKowAEbBizqTdk9auCgZl5nzraJLw+7llR2Sg70RgJTDJK514KPaPvBALnG9Am9QXnSEdAXHEPnWCNwXC5d2+KBCruO9rklhLM2L8XTaqv4D6Sm443wSqBF8F0fSNq/UUKqfpAeTFpAByCd2JhnhxXnWZcSDHxRrjDLNy2cD8tXMKNPOmjmHWNnfBbzYYLadIjvMUkpUhI2db71eVFxyvc9y3BDSHEvACecW4WAscVTNURS421a9ALZ4IN9D0wDW5rSTtFlS+40jaUMMbcwUWEMwKEU7QdfsrP6UX5cU8/6Ca6KgA7cIGrw1GyAeFOee5qVHwcwDmUAX0LPFlXSHA3s9Ixvk5ZdHTEZ6kX0I3ygDs7EijgdaEt8V/+6ddeZ5d1kaSxRQ2mP75HXBGswWBMAu0I840prGwM6ua7KkuNIJqmJDwauSOGOtDLwIUFEoEIQiiYDOuJmNk2EoCZVUXn5KWZgbV67Roq/lqEDMc2+NiBygIJfI0Frj1XP5VGFt5QZbQRQqmstH39Fitkr6x797cloNguSlqqgJDNz1uKGWjqGNxWqYyYtsry2U7qMBgJmhcE7laRAOUEoHYASAgJRp4r4iYT8at+riEgftVYzF4ig/m4FrhHW/KV7WordaXsiTSttaIQsLZn3VbHhl1mWvZsaZVNVfu2dcJUURBJgk8M7dSZU8qj77Nw2JiUOjJmMjdo2dObK7KCBXP18EmtpTLi1lK5/H60t6t+FAMWc33h6iVZFZH2yIA2iM7MM66Mx6BNw/wnsvaYTo6GI76pfppYV1bszUd7YuA5EYZMecEMSwpi9XUb6pMkuKG+QwEA6dHsOHqezTzBHWaSkv+8BGheGbMmiiMjoin1BeFT14oi6oy+W1io2P2dqh21sPiAoxiOcETQE2Oc2OmNZXv2yiV7+tJ5e/mZZ+ydN79vX/3ql+z4cEdE3rStR/ft3Nnzxmm4buWJ+aORMX7JuiYIDcaC0AKnIBzvXwkr+geNl41yQV8EKGsDsYBgKmiSPpU5Ibiqn1kgCwXgcksJvqVS3lqH+6qrcFn5um8fHIHpKBYloCdiTEwcGnZaloMgVDcWwSNIXGsXzHA/4h5JSTjiqoYyGKvkyBNVSPlHxOxMVuXAMGHEaOgQO8IBnASH2aJqX9YiihYwhCmjJKF8cmYW448IDiqKqx/GTH4dMSAUG+gZmAUmxJH9jJvAbBBUfA/dMt7JhKshrmEJqQf7u05XeSkALEOASdZadc+LHVlS9I3qgJtLAPI+8f5QvuAKApKy3R2lZwgGeIGPw+gPhQAhQQcwkzUSbgwhRLyCNviSmqnbi0CepCHQ7yiDtNkZs545I9ZrPDNBmMJA+V633oaoX7mPFASYNECfn5+PFteKIWfVl+VizlaX5u1gd8c9VufOnpYQadui8HtxccFneW6srTi+M76VzYm/SDANZR3BGxH6cCGsquWlJR//R6FHqULphHHjVkaE0lYUGNyACC9fCyjBB6+N3NzCW9EYLkCaL7R22AIJd/vpIUYHz4A11wh+KA1SesQjXagoRG2OBJcA5nADsyib8TBc4Iz1YX0FvKKviChm0ApWOUoL9XDlRX3geCxeRHrypM7gNIG+whugqln8i597/nU2WWwww0KEyHqNhhhMU1ZLMlPwI7G3dg4MT1VMzL9SyrofH/OaDNAA3coSkCgIAeB+STEKH8wUIMQJHDHdj8xHYp1M+1Ur9FPf6RHpEFDIQA5OYyV9Tw1j+xfxCWvJCsC/mc1LYxOC19WhzKCal2nd67aUpxg33EOMPpkSs0rJjB4n7KBaV2xKAIuA9Y73WE5iGao37kgkPn571SeGdp9wQgRYTXzXYsZsMAkjPzw6cuGJQIKJ0LmuKShPtgFi92mxBNdW1H/qMKWTEGBmE+NH6XHHVjNCjIFMXSFgqSzNI6m2SPutNkZ2Ii3q7NmzVq81rVCet5t375n0FoFPRKgye0L4XEodLMb87MVNAb9jx7W6CGVZllTVskUxTCF8RkIglZKVJPjkxUjLRbVRgHUCFRJDgOyU0BIMeYY2HheCIxjUIGdoXFuTlD08qIugipbxwXv1lYQghAuDUrdKqZnYsfrGGameMc4Esnel2OgBHettXRaR0nBfyyVlwVfgC1dQdtA247KMMP93ZB0/OGrKMpM2rV5Kx8d29enz9vmXn7VnJKSyEiCsR0I4LS4W7XBvy8rlkqyqii0trYjZpf3QR8ZOEPQQGwwInzljlSeCE8oJ7xBmTDBg/AFmVRMslxaXXUtk4g9CinEc+pJTsSfCp74YsitrwhlmYMIU+7KOlhbmbVA/cgYAnApi2ox5MDAfS+VtIMs6ni7YWPDbPaxZMiscTRdtFJf2LUHTFv5hleObR5lAoEJRKD1b23tiKjB11Vf4Cd7BNGAsEDtMnSUC0CHvneGo3ls7e1aUNVTMZ8XEpLmLkBLC8Zhr24ylScCIgfCNj6OJ4bAsgbE2ApYIdEAfOa6rRgiNZrvhApaxNoQxawpRRhibSeUKtn/E6QvLwnehhZ6NVa8GJ0FTP/UqwgrcQUhBg1h7LHGhHHCR+tMftI2rW0aqH0yMvokmsTArebqdl8ogrVtTypsAM+YdcHIhM82XiLLh3hxl4oxY/cisM/gHU+D5Gpj6DhrqfKwflB/6lT6JrDzclLgbow2YWQYCfHCPo3yBX2UJMXgeyh1GAHkxG7SFtaXyoRXSdxinlSKHIjovXGZpBswbAUNdaBdj1DBz6o2HAcEl1iD+gcKMiy4SzoyfirG6BUu9GYvCWBACC+CytiTkiJTL1H5xTdUxmkUZhFHod2DIMwLCCxwIgfx9SyuUAtXVjQil5VnUzl40jV6yANhjtIBrLjxF7whihBc7aXB6tQs7wZT+pU8oy/td9XBLTLgb/7mf+crrW7tHIjwhlJg4Z+j4dFIlOGCRpRpSLJacQQEYptOyGh2gCQIR4qhDyJiZZBKqrlVRd/czKh1TaI8PT3wwEaLTP2cQvvWKoktYfY+LEQ2WtS8AE4sgOuhOwJTmoXZbo8FGnllbmq/4pICRGHZRTNpdcQgQCQ4mfLDHIUJgTt/NzaXEEAYupGqNps9USSrvWFxEKCSkXqzOxyXSqtccyaPBdhB4zgUvDA/GxlT0SCsR8qvttJE2s4dih3L1kjYygMzMv5IEFuk+uX3HCpO+LaS7skRxKfKcrX0k3pIlMZambZxat929ff2OdiGIrBYJDVlzEA5IOJJ19vkXrlqWaf6DjtoSLcz0qciCY0fEQKeL1CWARna488i27t+306c21G9pMXOUhri0MQkUCStgjasJV6GvM1FfotXR741R3O7vnojJMyYhQSwEw/+NCQ9S46Jlb7J8sTxl3D0nIjQtxgRg7Ayk0n/sNViU9UFdmS0Ks2KgWQWpLxDaIjqVfGfnyLaOGra2sW4/8/Wv2rmNJZuXsE3gXuzUBAKWDMCo0hLCeZuXdgqzhaDVFXbrxsf2B3/4+3b58tOOEygeEH5d2nmpMi8CwgKkr5mODQMa282bN+z7b/zQzl0475YzYw8skQCvD4W3jJehiHz44ce2LcGxtLzggp0yYRC+iata0qkeWlvlsGYL65phy5yUq1hp3f7Z737T9hoD+947H9vlFz5vf/St79n1uzu2/WDHLl1+SnVHQTBryuqCflDGEFxo8fuHx2KIRdUVgcGfkqpurmg4/cCYItehB8GeGiH8mTyDKwpGyGbRlULOmSGLw0uloiwBaFnWnQQPSiJWl0+5FkNjZiUMHWaD+xMXFC7LtGAv1Ue/sY6ktKiduDWdYQmXak0xX8Eroe/6ypOlCqAnTMeJGLrRfbBwOD6E8WnyZJauu/nUjJ7gG9ydysJb7h4c8FtwIVKHjNoiQIhfoDDGrCEFFZyFZ8H0hqJNmDF9DtN3AS9cRgAylumuUNUJHkEplI/CRS3A87YELYvGEVUIM8cRPQffyIvxs+3tbZ9wsbOzb3v7B76/5O7egQ9nPHy0bVVZx0wsadaifSZhvnik6MfINRrxVKxalAhcf9SfdXXQEusj4cNMeuCofoRraaEgRl9VndW3wmXwvcB6QFnUjEVC78CPdjOWxg4mCDZf4qA+G0mYsV0Zs7j1sfnsU7UZj5f3lfKNFKOon1BOwAeE+0j4Bu9HOSAp7wngIuW5EqDA91hWLvyVL8KTtiOUxCgc1vA2eASzEOEdLljVnw0p76wrY5IHFmX8cy9cfR0tG5MS1+ViqWQLxaLlE2P3Q6f1UVYMdbkohjI68YkMDBgLE1W4rrK2VA9pTj0feL/3cEeavTSKZMa3IzmuNVzLYINOHDq+150aiy+f3cBBUiRxTubwUxfO+fYx+0d13zuwL+ANhh0XGmN1ZkKaDLoGM2Ha7POmui0srtrRSVPI0ZZgzNiJpDTS++jk0FZXlxw5YJQIFzp9KA0Zd+dRU1p+o6P0LTs4OfZ1Fsws25WBVevP2Z1He7Z+6qy7UQpqM5M/RFXuHkXDxaUGo8B9JP1Qv6V9iFaHAjwbfnb1rtdv2itLFfuAo9JjRcsJKUqFdsTEcIGNU9Ka1Y502Y7ERNnctTpgGUHMyhIOlZQyFAEByzZjG7LSNpXfPOtyBvotRoGgPjw6VGdjfQmxEqxfYzq9EFDEhIDFrcuK9J7qHpMAjadKQjQhiRhJVhYTB2lymJ7PktQ9zIE2HXUntnVQdY0cek7JCsS9wGzDZLFiJ7JEsChx6YDAuGHc/aY/FY1q68IUuBzIun3n45s2iKXs9LnzTpyid0vOiem4VZe140ZfhH5sv/JzP2tn1qSZqzwWAecyYigilEQqy4R/fZRT7SJhyZid0Er9x8SZgS1Kmy1JO2VGaF3MoCPhwUCyydp+671r9snNWxLYInwxbHCJtVe+Z5++4ziLNl4G9RNjoqx9QUghoOlfhuYOqye+s4Vb+WIEPgAua1YcURZxVX2Sso6+4xh68JHFrkwW+uTuA9s8f9GOj/btCy8/Zx/duuNjmZuLZasUxdjnhH/qY8Y5caFnsIwhduH+3uGhcDelZkZjrCgXMAnfyUGwFaoJ15j8gwLGBrRVt2BXlpZc+8cl4y40JYbR+zZCgklMio3vdUe5wi32pFwSHRaEdytSLM5trtqcFKLlUs7UUuUlRq5+hnG4c1Z5uGdBf4xjMvGlJ5xiTQyTCwYTWWrKH8Wv10KrTgr3Va4YjVQYNQ6GL4aovvVxVNFnTEB2waToC5TVTj+PTXnDM7CYURxRKOln3NGMc6GQsCMGTLcoRs9iW3FN1RKLxfU4HzvvtOqeF5YNyyJgzihniHem86PJ4/XxCQN65sJa0RexOpxxeotWEF7CWywHrCvWHqIkt4QncxylpCuzn3mHDCcfyuqNmWmasIXKoqzxFZ90cSymTP/CS+BNwAuvDpMw2JJrNBZvFb9jyUUpk7BXpKyeWq5YrM8m4OIlopHKfNmVPgQgQsjHgdQ3rHHFPccC46SUfCzjhvA9wzpQ8aGy+PFLz1y2S+dO21NSlst5WYl6lpiL1jbBrxFunOKAATEUzNx4EC7xm91wuOKCdKUNC1Fl4zFzuOpKH6F4CzIumJm1mlJ6NgFGBYensG4SWsc48aEO5U+9mSfhEzrAs7/71S+8TmPnizkr53I2kjnGwXMFZdSXRjGP/x8qFYNm1+m+OhFCZFVzozt2pj9Kla2jNANpfgzA7x1VxWBzbtmoFGuIiNfXT4kRMiYiZqaKKDfb3drxcaAjERYWzI3b92z74NjHnRgvW1he8nUi7iJQxzF2xIaNKVkHviBOdTk8OnYNkR0NAA571rn5LAbKrhoccwCCYUkwq8Q1UdWBzlIV3CJgDKonJn0ohtoUkrF1zxiX6H7V6mrCYWsgzabkVhSI59tOiZmJ7Fxj9EF7vZOS4JwjGvwc2eWiaiTiuF4/tp4Q9HNnztikV/N1aTCVo+OatXAB9Se+ezkzJ9nHjs7NjNp2cXNJ2m7X9qsSGFhP7bq9cOW8TcRcIDwsk73dYwnsNTusNU1koGtDglLVQOCIKH1WotrSkQDcOWrazXsP7NqdbTtWWxeKHNOiugsRsFRw6fnEENVdHFrCaqSypaEJORfKEhASgK7Ri5keSEAW84zdMCsLHhFp2Srax7WYHMMu/VhRzBxlSviDnYkYb9feevcjwfrI5ldKlqqoDvpoJEuGRZLgRUJ9fePeI3v/o0/s4tNPSzlAmIkZKQ8UBvqAxY8AHC0XqxYNl0kx4w4aswhDv6uCBdsNYZ082JbGu7tvi7LyV1aWnXGqlV4/dsJPpfO6Z5wMCyDplgKaZrWhPmqLOYs5Xbt+XQK6ZkvK4879R7pv297ekZhEpKF31LcDESKuPywun4AkosR1ykSVU2fP2eH2Q7ty6YI9ePjQXnjpFc97eXnehV5VShMTX3zavuqEFowrh51fYNyuhYs7kX80xpOwra09wRk3EH2DtYJCNnZGDt4jDGqiLywBd/OorzL6zxmD2glM2VHED7uUYENjHqq8sWhugyP2le9EllkF60WMatxr2+mVJfEKKZrNmq0vzPtiZcZjOS4lK9Lri/myOepQ8BtxGrLaRvkUTt04NDSuPqpJ29dP5IuYVkrlS8gNWBAuGCCQpCGxvocrB37SPqw82oGCyxVrBOUKfEBLx1pyb4/aCfyZwMUsRrR98MjHk8ElIW3Q8EmHFVdXX8AU2KPR8yadMoJndcQXeUbkewLlMCaFtcDEmQPxIp9tK8ZLP0RrTKVwCRdg6vApzh1LS4lhSj1DCginvBT5ifocJl0UnHMSSjBv3PEvP/eUff7ZpyRIVm1TFj3LUHCn1aRkd7q4yrKuxE/Ev9CoilKgclJmFySYchIco14z6gspEa4MSSn5+Z/5mp3eWLXFctEFO0ry3uGB7R0c+mxO9kHkaCJ3d+o3rkU8JljjDJPAa5vHh2qf6E5wZlYisxHZ4YattHyxvOCOVY0gwwNGWl/sj8WufFm2wpgnLm/OIgsKBcIMDQxXJx4TZoIyzg1PjP/05597Hb87p6Lif4QBMnOnikWjhu8wTiNpW1k7bc1h5GZymSoAMa513Ozb7lHDyiJgmEO9I8RRB6BVM361srxmWTH2YxH5CWMkYvAnVWm8ssRgQCAa7icslbQ6EpMaBi2FSp2Zcpdkk12XJQzwbba7LStVSiJyMWcxQ/avYqbMsYANq6TRME4QLcfAvZvBKfcbI/TcpSENBrOZdrvmLAYYxxUobVYUaBVZNe7jd8EnvVEI3RGR4tpjWikMnY1Hcc8x7oIJjHbnrgl954sOZdGdz+ODjdvHtQO1aWBPCTnYBHXr8NjOnj9vj3YPZMqvypISUkxEmGo0cGEiwkJqaKcW8xJoR3YimMKo1ubzYg5F2xfDK+CaFX7GEwW3KjlTjN0ksFD02AUAug3jICyy7mDpixn4QW4TxmyGdun0mgQRW2hJzInIO2pXV/2A9o07cLfWs70ThFXSlioIUSGY2sqJz20xhywb3orRMYkC+GGVcBRJvS0FRrBwV4HyaffGdufhvjROWS4iGBZKN9pj+/CTLbt2i35L2cr6qgsqDnUcSct879oNtyjZwBi3Gq5i+g5XAvVjIXU0EB5pznkJuowEysHDXWd04Bs72r//wQdWKc/b0vyia8FHB/v2zJWrtr+/Zx9fv2HlUtlOTuoiSvbhkwWt/tzf27MjWTPLK/O+INuXT4iGlpcXpRgsuWWNe7BW7djDh1t28exp9XlX8I0UBMbEsHzYXBdml0wX7Obdh67w7Dy4bV/6/Iu2s7srPF6UFXTg4xRspQX+JFC0BIdoHUpkoTIJR8BQu4S7ei8wOO7fl8AEfxHOMBwEU7UqQSHc8Aqr/3GTUd+UFBYG37OiC+Y0sf+kT5BAwElUtOsNadISDHMDW1pZtI31Reu2jpWPhCAL1AR3tPqKmGBCzB1Rz3H6c8o/KWHFLvHLwu+M0s7JemcMZpH9D0U3KwsVMR2sOCkF4hsIlK6YFowpBX6qrdAkFkdLFgTCCgGjiqn9WBaoFeKzKC36xoWyIuMiXFFUsIgYI6H/xFBE/whfMVLxK5igjzEpHZOrwizASFgpKl1NCiGnC2OtKrnnizZPn/giXd27+1D54CLkPqIw1VD5MQEL/DmUwkGB5MuMPMbcfYaeyvCxfSkFKNFnz2zahx99aNs7ez4noCNh3BTfffTooXBr3yeVnIj2b9y6Zz98+x375MZNe+6FF2WZmWiy4RbcCAUJhUbwEgvxnV6S+azgxVrKrHB432GGx2txfd2WCtHypE3RGvTDRA/gVKhU7Ls/eINGTxUEwUO89tGj+z7+trhYUV+J50toMZeAGbcDKalNKTFtKeOMEw+klAAS+nh9ddmFM54RBBXP2LqM/UaBhzrYaRb887FI3WON4bJGcznLxDJ9lxc9M9nE92oVnsVffOaZ19FyUrmSHRzXLSaGXWuK8JIFn0k3VCftndSsKob5QFokiwNPnT7jWkqjySLhhK2urArAR9KWjyU4IPie76fmvlWElr5lt4HK8rK7KDD+cBmxRcn8woLukc41184undu0jKmi0i4whxmDYkyEPQFBpqqYclOE3RJTx+0lGeEuPDReYZqtb55ySwlf8b7qVBAzgnGyQNnXdsn6g5n31SPst4aLDARl0I+NPn2xpoDDTDmAmBNCLDBBQV9hfTCQKa7tAGTmDxoAFhuLUrvSLtpCuoEz8jk7vZwUwvXsodp8eWPZ8tJyxrmYHctcW1hcsRs379jKxhmr0hYxo4k6OCWzf7mctc15MTyZ/wcSRKN4TjBs20tPn7PYoOnWI+49hAIz5w5q0mCZhAFkBde+LDf2dAPrYLQIZXZgZucFpkpjkpekUa2U1Z6++lxWGwwCQcVJwFhSshPtQGZmrY3GHu36wPHruG3Z7BKlgxmHdyQc2Fkf1+Vcumy3H+xJY24LgUW8quOJ6rbLjgz5BcFajEjtY4ssqSYSjmIMqYpty8L8wfsfukXuM/mEwBz/jq//q1/+kvVFENL51Sdqn77HNYD2DuNlATPWCO6DsYjpRBrfRLVr1KvuBju/sWF54WBWRNJuVq1cEH4rDVru5acuisCkKAk+eT1HgyxKc11aWvT9AtWxruWxT1uk5MQEe7RyMSgJt+MjWcnq22cun5Om2BJ8sXZQwEbGHmpsN4byxnhiNl+SsjO086fWogXW6o8h43AienYZYeEqs0mxWmuuEKl4MVQENjCsCmfSWfai49j6oY+BMHkCBuwWrXAVIY1wxaIiRpa1cFVp2JUBQYHrJZUY2ksvXLJzp1bUnpgtyIJqNw4tlxzaK88/5TvBH27fsbPC2c0zG7KAVy1eEA1KsJ47f1ZMOSs625TSeQSrFmzYFIBBdpUp/MDK9HV8+g2TqRTT9uKzF4W7PSlcJcsIj9jJIRvXt2zgLAHJei2sKixYvAi0C+aJsKYdCA6sKYRICAgcBA1XLDeUGD5wq0n9iqUHQ/RZe1IeBDblKTYh/AEm0DICkhyZ/YjHCOUWAQ6T5znvcXNTH8pHCBDcHasEWE/gBttYwUeYJEUVXbFSOQgyBBUVw1JgZt58KW/nz6xavXYkumY8Oql2MxmHIb2xC1TufVNhveN0Bizar/zE5yUEWsIlWWeC93wp5wI5I1rGGmT5BfWdiFec31iylVLa1lc4zZ1lL8INCSqfuKE2YCliVVfZnUf0zvE/LGPhCCD3Wqj+i6KDp5++5O04Pjiwk4M9XxvHmBZWF7MgSYMCCT6jPG4sL9mSlBN4FAYEGx3gOsYCdfxQn7SxwkRrTdUT9yaT0KDXSom9IYX7nZbVZKUyqY7Zwoy17e9uW/yVV158nR0mGFfo6j8YCV6/2mHTkiIctBTfpkNac0rvYOoclc5iQWbjnEggMJCPr3RtfcO1pPW1VWs0avqm51Mvm62usZdaOs/Uy546UBqSLBC0gLaETEyS97XPPW8XpG2wJuHM5rxdunzZiXtr99CJnXVQA1lyLEpk4DCuuiXEGMA+3Eel+QXdxuzO3XtucTCRIloBbu6/b8sCq5TmhQQTt4oW1874NGXMW4A0X2YcQ52+tGn3tvZt89wFEc/It1Sh/Iy0SrblwaRnei0LPtmSZ2d71zv/wrlz3tns+nFqc82Za7P2UBq9LFIJ0+dE9Olhy8Z5SWbLSbgfC31j0q4X7P62NCkx/Mykay9euWTlXNz2HtxyV2imIkWgJetTSL+UT1oJAKnzGy11sDhaazDn7lc0bKLPehOD64tgsDAhEjQbSmVrIegW5kufnd9AkHf8eya8MO7hW0qp3xyGHWnqbRG8nqN1c3QEViWnQ+O6zAmeRyey6ho9CaSm4HYgRBy6hbO6suTHipxIEBUry76Qu9cRAUsVyUvz591YWnurJ+0MJp/I2AVZm3HhFozW19KJuV774B07kCXZapxYTzjEICwuh5iICfcDR7dwbdaqYvhHaiRT0ZnOndQzdqcXo1GfM2P0zKkNJxx2GUFYo7kyzsQWUCwshQm7VivcRdNjmnZXuIKy0xExQ4w1ac6tVlXEmLUP3/1IlkNHFgTraQ7taO9YOC8xLgbjE16kOLAp7QkLzNUva2trvtZsb+uhMxXGGDodCTQJaTVH2unEt0PCpd4RHJmo0JDCxnIG2UYOWz9ZVe3hMEw/10htHYzEBPQds1Dh3jAOJXHcZ/JAQ3BIyFr1NU8xrJS+FDBZ0q0jaddiPpmkbciKZPG3CUfnJGBPL5ZtQVq1j2bPpe3bb7wjjXfNZ7ayh+TffO/7Lhhxd87nme0qixdYq13RWjLcTsyoMzGvohSJlhgrYxtjO7e2IqWuaovlnJ8cwCzXeFwwZscRKSngbWS50J3KQJFZnSi4YbZe5MrDhUeUUJdCNVH5aOpMPhCpqg/JU4qg4KAC9JWEkISXTxYQnPR5lL/euOuRfhavYzwqmunG+JRgqDyBJc98rZ/ayPfUE/dUVsIFIcqMToQeXgcELB8xa5Z3uAzZPcXHXiScv/blL9on16+5hYy1xU7uDEWwhpP2IhxZuoDQz6gd6VHLvvTS03b46I5t3bttW3duWedA+Ht0ZGkp7QnBQTqUW73luZY9tV62pcycVTLmx97Ml7KWlLJDO+CNWHS379531x9H/7BIvClFG8GzUJm3gi9aHlm1diKozYn3Mau45DRAZP2jTziT4svSkAsXn5LgWnK6Yvq9j2sJwCXBA09ZRzSblULIxI8V5IRgz3FUTPdHJWHSCfxTt7LYGg5n1u/RRyxZAr/i/+4vfv71pWJGJn7ScsKPQnpoi6W4rS2l1cC4FdXgZSHV6fUFFWy2VinY2kpJWh3DsWl1BoNwEibS1haKeR+886nL7aZtLFVEgT0JoJGdKg6tnB67z3VBBS3L8igU47I2JPHFoO5u37Wb97ekrY7tRFL3e+99bCctCTVZU7jj2JuOGUZiTbI0+lZQB+cVUxkGbNUgASQVExHmOWFW9S4XhDBDK+ACFATmZRk0qociZlyUIv340IpiwJkEE0sEIVkxWQmkD69fF0BlbdjQdrcfSOieyAqSEMoKQaWxM/X7pHZs5fmi6s85XyMxowOrCDZomekCG4F2bEVwLE56lhBcec/uBSwwTasD2DmdWYd0LIvljk5kOUhwLicYJ0iJl6hz8hW7s9f0U5dx26WF4F+8vI4JKrCXrN7DPZKyw5O+j/E1RMwNEQlTwtUYaWSMGUnw6J5tj0RWvlA3qU4U3vguFaurORGFNL9RXgwRRURWl7Qc1jV0esqDAXsRAe4v1qUdSunYqQ1s52Qki07vEwMhZswOTqQYiEG1BasvPfesbS4UrKpC7osgOIIdhlHrNMUY1d/qHywc3AhLgiGaPubxuphjscgMtoadlbAfyIJeEBM8tbFsV5++7MyLaeRY61juXTEA/OJpXYXPvt6uI0a3yMGHkrQwbCbUsPv4SVvMUMpFXQqWr5oXrBA+8yK+EWMYIjxBXQy26QJbJowVFpYEG+ExjF8FoDXXJcRgagj6vJScq5cv2jNXLgo/KrYqAlxQ2WjezNgqy0JMq6xFWT+n9a6Uz/gBhIwv5ArzSld0xlhZnHc3XknpYKosk2A/u7aUl1icHRUirR3rRzxY1wW3kmGknDPlkwHEZJkcw/DkkYRvU/lCl11Z7Bw1UsiVXVtm/AHLFs1lceOUTZJFa01kCUJXeszO/SOpE4PssmLajtXnLVnoDRHYvpS9tUVpvhJcvUTJtvarvgHwPAJoMrAKswEl3LEeMpmCa+14D9Hs8TygwaMUqSNNxGdLxYJPLKlk1L7mgRjswL7+4nNSFI6lnVfcmmbvRSwGn7mXZGq4hJZog1mcWHPMUExJaWDmry8qlRLCqclJTjKYk6I5v2jqTfGLuPAZhQ2HJ8IX2aW2IvTFMH2zZSnAnDIslJFi3VKZEiL6Y0cehCDWPAJQ/1zxY80anh2Ww3DYIvQFjmB1kKgjfETIoXDhKvRF2BJYI8bKxYEr5UW793BPRoIUliECN6YyBHv4mACHxRljBaOeIfgY+/mJL37RtncP3JvCPqngqit+J0eCSczKUrj74g8oQdlcxX74znUpm2Pbk0KZryypvmP7znf+xvckZKYdnoQRexVKIeOesk+qx+J7W3ZwsK16SuBIidzfPxDut4wTqzlvjIkoQ8Gf2aH0B+1l6Agh48qu8HWoa09C0RdtAzDRXO34xMqikSvPPKt2420oOh6zJOjv/NzP+/gzM8rxhq1vbNiRLPnz585YLo/yIFz+5S997nUGVlNqLGuoEurooTo8JQLCZ4ibgLU6jOUUU3PS9iBeDm1r+9ELx9IKN8VcFgsiQhGCz1aTJF8tyNwUsNsSEMwyPLW24GZttSONZRy3c9KiWQOVV+WYlj6/tCDmUbSNsohOAMgKqdlglVmCzDpkqnBGmASBMn2c+7iQE60KgDCrjXouSkgd7m9LwxjZ5tqitZrS7LNxEW3PNlfFHONdW8zPSbjGbdA8tm71wPeQm1ObR121MZcRk0Q4kJ+YnTC0IWRoSMNgZtmoLwsNs7ota62+L0TuiskmbNytSnvqCKjSrmJtWVFVaZDLXj8OtEtIGI47NVcI8DOnlfeCJNxkpI7Xt89dOiUNp+nb+IzEpOKZolsjTMZgIono2k7NMyFiIqjCVOJ2d+uR1UWocxKkTIEXdqNAilkq8aCjnwhX/OvMSBLBMCYoRCvLikool5IsNbQfvCf9YVvp0AKlMSrPTj9mJ7KYmjLLD+sn6m+0fdaeKWu0RPUJrqPN1Q1bWV0VU1BZ6pP9Bw9tf2/b9mW1gKWtE1b2IyylOIiJDyS4mKnFgmA0fRicgOQuuVs3r9v+zpYsoLN+ltKNG5/Yg0dbfpzHt7/9HXv48KEfA7Ki39/807+yrYdb+u5p0cHI3nr3A1nVj1wwvPfu+7azcyAFNWUrK+v2N3/zPXtw765dunRZxDGwd95613dXWVW9P7l1x97/8CMRfd5WlPd3v/9Du/9w286dueBC4nvf/Z7t7+7b1SvP2MfXrts9aaMlCQ4s4m/8yZ/anXv3bV0WG9OSv/v9N+zh1q6tyIK6d/+hvad8mT5ekeD767/5rj18tGOraxveD9/4k2/aw51dWz9z3qfDf/TxLXuwtWcf32IX/aTtPNq2hoifQyvD/myP9OxIcBmKeR4fH7u3AdgydpOXUIZhsL4LDRghxo4g3U40BoygZxo0s2rnRD+TVMH22xPbl9JRHcRtpzm2HelBR4OMPRKDeygGd9wVXsRydlAb2YPtuuAR82Ncqt2xFJSaa8UJMV8WLPuWYWLoaNQMtMdYe1VMW0G4ycQBnG2VvJQ+CYVuU5a5lASsTnY/2Tx9RkrNgvBN9CVLBffR81cuWeN4z86Ib6Rk7Un/9GUbzFKDV7EODs8EbnwUkLYs1A31w/mnzvvMOAR/rSEFlzFH0QDjnoXivJTEhgsghLdP+lBAqcP6OVC5PMM64jewZewpssZkkSstY2MoLLwj+PIWhKme+/iYBFdRioqoMbJUxBPJ0yd9AHv4lwRsKpP3wy1PBAsscFfI1XYEE+X4EIyUxYg8cEHP2SPRO2v0OrLA9c+lJvVkvBlB2Bb86HeWZxyJ7lDW8A6hcKG0Ya09EM2wPZ1q5dYqsxwZV482MRBXURp3jar85eVV4Y0UWvUrE3hwIWJVpcVPiCheWN4otEMpA41qTfxGnEVC53B3V/Q3Z3XkxP6+ff3rX5cCxlwE9ZX6nWEN9CYxUJWz4EMouIJ9D0pcyoLFouiGgyURfhubpyz+zDMvvf7RrXuWX1yyD27etkShbDGZi9VB0m7c3ZLFs2/FhRUfvN/aOxazGtiuCmcrnf19CRtZCb74VQDf1vubt++oQupwMSM000eHDTsZJmx1adnYsPKMJOZSZmjZ7qE9f27d1itxm5fmfmevbe2JCEotEGl5o1gQemopY689c8auv/nntjKPT7clzZIdwIWISTF3CRrcHyc1SfXuQPVigSXme1zId2Q1aUmLK6si7hNh1sSWlkq2KEtpOJAgEtNgAgAzDdmLS1zCcilpW0rH1PH5QsZOry6qzsvS4oXQo76EWcqWZREggJlFyQzFWrVrZVkW+7tH9vTFK5aVxrHCGEi34Zo2i2+ZKkungxQyddw8jgmRZOvbpVOymLA2UkX75OGu7UqIHzV7VhXSgeAItqvnVm1ZVkkGl0txUVpJwVYWFsTYT4tBr9q5dQk79cu41bezYoiDQUuMcUX9I8sCN5AsLt9mSGSUS47t/NlVMZWuCHpgSdouQYW/nBNz99UeJtM0Zb0xBf/yc89I02oKwcS8RD2pDNtWTeylZy75oOknt64JEZt2bnPThkJOXG1MDcD3X1L72aIHBsEYE9opA7XCfp9dhN/f12/pGyxCSWE7kgLEJqCMPUY7ggytI1hQ/2pV+MT45ETtUXLWT1VrLXeLsmg9Er4wk+icLPqYMVPW0lWPazLihhIAncg1ree4fphyzWbKrDdhnLQva4ZJPW1ZA35WkPI63D/0KxOCWHi9v8cCYAb3UxIm4J6UHREfwqmm/NHkaRFWLZMxBqIfmEe12lK9sHjFiJSAo00EfClD0gKMLbvQyDPufsTthbLB+sMcbhldGX+EmcI8cYVRH67gF9sWoT3DCFBAGTvCTYp7k75layzwgE1GsegYjx3JmvYZVxIyPtaj8jJJ5A6uxpQvki4Idtv37skiKkh5EaqKxrAKEYQIVJaAMLYC/bGwnzqgVOFJ4Mh6XE/UkePkYWz8dUV3wEDdKwWqK5iyCztWRVK0h9IsWi3nbNiq2mKRBeRNe/G5y2KELZ+NxgA8yg5uSPpc7FR9RX81rFGvS1sXzGHqUraoQ7Ne1VVWq1sFuGpVviu6jLkJNrri1ncYiGHzm3sEjW9xRS+5YGI9G5PCWDgsOIgomMoPMuLGwgoEj/HAHB0del/B6MmLSTcjWbKcEMEG0bh1c1IsEDS4Szst+IRoQul8vZksXj2WAsBEDwnxk7pwVTgv/AFerMXjFGU2PD48OJJFtCteVPMJOcy0PBQfqQqPTnTd3dm3u1IkseBws4OfbOvG5BuEOULLF+fjSoZPoDBt79iJlKLDnR3xirYL3+PDQ6tXT+z4QNeTE9+lo646ML7UUVk1WWZVPaet0AKuPsbg7gt/GCfGy8IwCuP6QJWdacaymgbq1z4eEMGRdYEoseyysq/8GR9kfsTcb/69X5uw71mlwvb7qrCItSQNBNN2S5XFLwuTZXfhzY1N271501565VlLSxP99rffVSMGtrTM+I0Irdu3Xv3IXn35eXVSxm5cvynBE7Pdg2P76S+8JCvs0Anl4ua8XVgpWEyaWrt3YAf9pH3rnUMbiDiLGfyVQmc14B/9xi9ZWtbTn/zxH9pv//Y/lqDcslFi0R7tMp5WteWFlL378b6dOfeC/fk3/0xm9basvjn7rX/nH4oMZDpjqqozvvHNb6kzRva5F56z0xsV989fu37X/eo1ttgRQ1tcljAVgQs3ncmy4HadxZ8M0kpj2jh91r71V9+WFn3Krby79x9YVgKZE4NPqm179sJpO5E28/JLr9j2J+/Za1dPS9PYs3xp3u4IMQuVVV23VM6qlaRNHAjxHkmzPn32gjNtjq54KOZ6+9Gea05YT7hUfCaRfr165ZRtlhNC0LZN8ovu28YCnRM8Y+m8NdR3b731kYSqGKQQYigLki1gyoocfMksRkJKxLuxyim4jBVIi95r2H5DCgljUmKewICZkzBMFB9cIr7LgZgIml9Fgvr0qU0xNWltjSNZfGJSglF+ZckmvTn7/h//teomAa7+80PlRFwwoC5KrI/FRMdIoDnBPDhiAYLuKz2ChVXtMA/qwCaWQWv0GXkiWAZ7o7ECiV02GJXSgGXBrMGBhEw6yWJe0ZsYIowZwuNQQIieXUTQktFeYTwQJ1a6fwDDVmZMbcby94zVT2GxYxAOMCuOscBqE5H4u5Q0FxaAsxsDPpFw7hLpfcdx2qAimPwCoxafUzuYECMhKeYqrBND00OVuY1QVH3Ef73MiMlFTBNtPjzjN1p1YLSSpKKlrp176pILNBZTTsTZWHuGJSBtUvXIqh5jWTFZW11h2x8JC+EDCge7fCclENlUuARThknLKmHCFYL9piy/PoeS0i4JaPaaiw3aVkhJUTxh7EvKKbQjCGDR04/rSwtS1mC4E3clV8X4GAukb7AcYNpDLDLBuSDlkA10UQBoZ2TViGlKYCqB9z8TCe7df6T2jez0uQv2wx+8Zc+8+LLdu/fQ34sYZAmwcD9pB1J4hoyPSjfMCLcZG2JW5sPtQxvKEgxwDALIy1P34RImBLi65YKVozROA3rGNzynn3nGb77HuuKKOxC34JEEJn1BxoyfM94Wjwnf1Pd11Scnoew4Jlj5xCjBlONocG9LOklpUHkSVChT0At5Uy514BQBFm5DOz3xbGiNCTbQGhbwQPjAZBUUHGaBsgaN9kFzjEc3RNd+dIralRGvhs8wk5KF1fAd9lRlXVtLvI91qszOxCvBVWDW+0/jJnUCHuBN9CcEVh64ljnpISHGtDhfceuPOQu4hiknFhNtT2kaIYolqybqW+Utgc/kEmZds3VY/CsvPf360nzWnhazvfrURdvf2pO03Hd31xe/8IpxbPPTV64I/YREksQXz5yxnf0duy6hNZBQyeWLkoKS9I2qZQSMqxfP2jMXz9jaQsknUVzcXLGvvHje9u5cV9qSn9E0FNLXRZyZ4pq1mN1WLKvME7uwmrff/pWX7AvPrNpXXr5gubiQuDxvP7zxwP7q3dv21c8/b3/wr//cdnbqtvPwrmuAt27t2cmjbTu7kPBFjBdOrdrRzkPbvXPNrpxelFAs2eWzp30vuWefOmMrpaSVUrLYFiu2XMrYc0+ds1G7bs9dPm+d2oG9d+OuE8eFM6dlFTBdV5af0jEdvSxg48KhTu9+dN1WNs/5gj6m01+5cs42T6/b/ELRTvbv2epCVlpg3zh2f++4adcf7Fp1lLH/H1d/FiPrlt35YSsyMjMy5sh5OuOda7h1q8ji2AOb3YKkVluDJUEwbKthQ7DRgAGr/STDQAP3wS8GbMB+8Jv9Ir1YkC3Dkk11S90QySZZZJHs4q2qOw9nzjkzMubI2b/f+k6Uyo5z42ZmxPftb++11/qvYa+99ifPj+Kr51/H7rffj5/vn8Ue9Pji4CQ+fv4qSxLVUYB91xqYSNci3LRZWyrhYbaLLCqsrcWmhXrxTvHyKg0sauZq4+Gj+AyhvUVxlbBkMFeQCZSbXgiMUodYbhb81bcfRLNaxOI/++o4BldYqQjEdIyFVWlmiaoF19RQACOUYR9PoLXUjN/+ze8CKFo7Z4xrGC9R1quMEbRD+G5j6qFrCM0JBo5ZgpbjMT3W0jq574J/WoweJWOSjhvRE7ZgcvygwqJDiGowp4xq2CSZF4sdfZO0EEAMMwgoLq7L6GBwIqSK1sXhuzsXyBECBMTaggJ/hpHv9FDdPyMUAfL84j4XN/ca8lBIFDjwAGBQWQi7KD/6q/ecO/X5Z9UKPSxElD4DQrRn6EsXwawuF7gEj3q1Dq3c/gBaKjtahxhGKjQ9RAFXix+USHDKnft8bq02rWgl1q0MBagWpZUExuxW9sSXm1Mr+RYAWu1meoSOvU6/XT9eW10t6Ac/7Gxuxh28ap1HDST3111N+sj+g1htV+GLWtQB+vtt11fn4hSPaeJ4Sovw7EssY+QAo8Jja9xnY8X7eb5fqtfjAIvbdR/XmF1DvQArzFA9PDvPdY4xc+k8WfPQ2nUSOunOKMzQnIzPsyyY2K5SMjNPdC2SD5YwcnqM4Q5D2tPJoS0AtuJmZcEXQL3F2333zcf0x5R6j97pQStaR34ai/AhFrzes5VhbpAh6eo713WlOW+XEzKxQmXBa6aw+N9rReGnzp2RG8aCV5f7j+ivfClPWk1DxWFSgMkvhgRNOlGurb5T1tDiXtfDbFeD2r1Q85UajgLKj4d4xl2nshBVDFg9Rg1/WcW+5X4j5515kvaG8lToeZIy/OG6bA0McC5gTDgY/uf5GbZTcfDsLMjA3FxgoHliuYretfMGPOt6q0ab4USViGNjWOlpeYqFFW+uwXsPYq2BP308qZTDXL/iHrA9PUnmzcxet48s4kmVMebsu225nOL1Zu8uMjBmGDm6jSX5HGzItUHmwreZgXrRWZrqP/7f/6O7hXncNTSNFQKmgNdJz1p1YzyibvQROK2YseECNeI1BOUBczy4zmBqMMYNbrAhMFPeZVLj4zE5j91OJd5/5368/c69WG+36SwdZo6aWPsDrLUFLFhdbzeS0WC69Fog02onWlcneFfTeDKsxn/8X/wIIlXivUfrMabzw9ElA7yNzToKaqWSiQXGdVvVSny0P41PB8Xhds3SIH7zew9gPhgJ9/vNBzvRwONoVG9jgBfg+onC+eyrL8Iq4BbXHWEx32rlMj6BuN6pRXd0iiX6Zvwn/4//Km5QBL/2/V+PL37yUZ5h9OZ7b8ef/9lfoTAuY21tOc72nsc9BL9ydxEr9VKUq+04nUb87Ov9eH42wjKtRK3/NP72v/Zvxe/9wZ/BUCgIaKs16mGAnidkCEvXt9XG0oUGDzuL8e4aQALDX1U3448/fhFf49J/7/vvxx/+yZ/Ef/QP/j5MUIr/++/9flwyzgv3PlSKzCcXgg1jDlDED3a2YmV+hOe2GM9Or+NsBJMxzqY7OcFbrdE7Qd0d+ACRsf9XuOErK+1YXcIz/fajODh8RZ8XMgZ+acKC+AxTKQWHKOLpUCuxqBtpGwUoIHR8gM8URcVus6TKAJgHtTnuCopMi8qsRniCt4KlR+ierJlF67YClUfuP0JwlfdZIVOTenL/jB41EiGwaekpiFpwJXmN6/SqPEtNYyA3nBbon56Flq+b091X4/PMsMpnybS8/Olz/EyLUgWiVe0YZ9+nhS5I8nI8ficveo/Pt4+GybLzzHqWoEGu0jqnPy/28awAaZMT/Mw2vW8W+jsHmE0OcTHez3OLBT/V2fKsFTx+US08FSzPQTkIU1lEmj4JdxW8JqY6qyBosJ0fn2QIeDC5ivHJi/ju934tnmFkHdDfMt7VVz/5OForW/AqtGO+DQF62rdpxcqv43O8yi9dR1FfhQe1av1rresJaE1rsW9vbWDEYITRhxHtuE+nhLFjdGHe42Fo/06gpi2r01QWajGmfb1t14ekp3Q2S7luCB+lYNsqCnnFs8ZePn/OnMJzCyYxoSAxsK5LtTjom21JP6QPtHeTcnp78IsHk2ZUBZrrceT6lPwL/ayUMvMiZvNdeAGemdXI53JjeuvWSUxe5Dr5TzmQB32VypaPQuGrRPjM56ShhLUlDR2H8m+FmU6nHW18tHLu4YMXUDhWBTrGAFBuVJwz/pDeKjPLTF3cjNMYci2qCv4soEBUsGWM/4Lv7DueIbjpGO3ZGIXgOGzLcUrDFphtmNctOxp8x8eHKYNFhQozUwtlbnTCLGRlylqrLn3k/DDuQiYwrPXSeeZs75pGqmusy61O8ovZra9egS30L0+r5lMzOzV69w4O0lEo/5t//XsfVufvMqVWK6+PS//NZ5/Eopv4UDiPNjoRw8NYn0e59F9F8+YyGreusp5FDW05PTlKpbV/3IsxgHANUOHYQszrOB/247f/5m/HwdOv4969Xax8PCK8tq++eYrlfhN/+OcfxT//8V/Ez7/4Kt5491uxd3yE13Ya/9U//yx2th/SaazCuWp8+pd/FU0G2V6cZqZdE2/n3lozWgt30eH3NtrfI8it+fZiH41vKABo7MBAp0/247/3r/52tNt4QH1TyTcgyHL8X/+f/2V8+vWTZJatzVWEaS7Gw240sEQnCNAS1rmxfjcl987HCEwjvvjmSfzw134lPZzvf+tNgLIfn/zsx/HGeov+VOPBej12OjBV/wivEGAZ3+ZJtu6xOT49zdBJh37+q7/9/fjyqy9j/+Q8rQ6kMi2nFAEtRUDShcWzXpdnTOMH770Ztbli8XV551H8/InVE3q5Yc8Nve+//TAB6qNPP08L3nCZMWgXbTfXWoAuAgHdVlB+ejoeOfJ8/zxBy31TMiAQECUMgltcFQV4EU9sAYu0NHcZD+4vc+9CjEfnCeTY+sX7wqoVKjfTU++iUevE829eIBhYXlhPvlSYMqwcKcgKMGYfeaChQCZTWxhZQVPYDWFqRZnxp7Vr31yDMRRpmSDDcoYmzYiTsT3rR+F33ctU7kx55ZlmGSksgoLhjSzfYjgQQbM9ICgVtcpOgPC59iNr7LnwbBv8FEBsR8WkFe4ahb/bbwHA71WKXuNPP/d7/3aDuz+9RhLk96+Bzs8FhnwOffBl4soIb9w5VN0V9xXrKrn3hdc5BoIKduYJOlZfF9BSGDo3KYPxjWm/x++gSip4Ty0WnF1wxyrFe67Da8wlc7VqZQWTIAC1XG/GAM09OCiuS2RIb/fk1X5h/TMfkDAVbJ5HxXh5RBpSgq9GiGCnwWAmn9fYdzdtS1+V7imy4Ob345MeY8X7OjR9esAcXCEn0IwuumH+Gk9177CbxrObZE26MSz05Olz6Me8MG/7+/uM2+SI01xv/PKrr3L5IvDux2bL9ifMA54L4O7BqZ4yLojrKUhHPX03JqvYTWIwE3aJ7wzHVQHhJf5uQIsWhnyH8XeW6vl7i9+bFYAZ+pgkNsfcLaFQPE0ABshzum7hpWuMT6AAjwEvhrnVCzTqYbThGn412uEarpVXzJEy+iBBVYIC9P7hKYY1XjntnYCfbhcYgKtm/xktMftQJW8o2j2Go9Eg513j3dCnW4ecd72vnCPG02y18bwYJ3K7uraRCVmGDzudTrx8+TITd+TVFTNV+W5v/1VmEGZBX/hExar3pFArA8puUe5LA8PQ/qhIaAGfut1uZkIfoui29OyhU9aW5XkqLwSGcVgcfZjFHVxuck+W3rWmZ5HVe4fBgXf53/+XfutDdxWbnlmHEQy37KJY1rd3Y2VtPUFwa301Glyz3mnm2pa12uoN8+stptiJ1a31OJ/iZl/dZQKA3OwZNjootUY7fvLzr+JnXz6PrYfvxD/947+MT1+cxtEAxsQt/vf/g/9ZWOzTgfYA4E8+/jSOhtfx5PkzLPtGlCYn8f23tmAOrAY8wPfffTO21tpRgWB6UvgPKKBGChjoFu8+2ol3N/F+3r0f77+1jdAP4xDm/ePf/4v4W7/zL2M9AdyLF/Erj7fiN99/h++exM79+7EEQb96+Sr+FMU4EhwRRhdpj7Euz4c3cXp0Eu/xbCt9h3UJcd3nFmBQiOiC+T4eyHkfT7R/jqB6zAoWNFbG8tpW9Jk8rYTco0U/S3in4DwMGHHpugcM6tpCWuIw6RRQ1ZIzccV6gH/zhx/A6D2EFwtkbSc+ebKXAudm7L3Do/jhd99FwMrxCUpfC6t0YwHQRm7AVMlZ+cJqAzJKrbkSJyjfweQ2z7yaA1C6g3MAAgZESRZlVYqCt6srtXj77V0YC0bEK3ZdyfJUHrVuXz0SwtN/XbQ2ZdW9R8P+KDMqZUhDFblgDmC5L03lb72xVhWlDuPKzFktGpBT6A05G56yGKwlVgwVuqdO70FLTA/MxX6P/88Qj58BKoZgtBAVMgFSpldpuFbk79m+9/Gd/Woi8Fp4Aqceit8vAT65GRXgUhGoDFUmvmYWttaz9/j3zAKVbzNdnbd/p6VKe/5uH/y9CCWalWnYyNNX+ynAXmv4RS/Sdu5UpICw66smR/i9L9vyeV5jrUV5qfjM5ILCIzW45Dqme15cd/O7VPYAumsUphXr9ZhqXeusMO9LWfXCQwebAJlhboFGJTAHujItcQdYj2jDUFH/6Cy93CwjxLMEw9OT41T4Q6xwZU9lpEdhgoPzcooCcWy9bo/5r2OZn2QRAKvOVCr16A9NqtAC551JMM04POtHrb0Srw6Po4Ps9IZY7Fyr12uVG8+1M2HGSieur7rXx3Gi3yQUv2tgQRcU0yTrbGLF08f1dgMFtRRDnldF4Tg3GgwaIM5tYeDA58iBY5CfreqjUeVJvWa76T0Y4jW8a3JSlsWCT7zXkkGuE5oYkBXEcy2uCN25PULlY9t5NhY/5V2gOj0IFXzKEmPR4MiQJNe3XHaooViWark+7vYEy8ydn3eziPM82s0kmLPeGQbjYoymI7xgedAtD8rVXKZ/u+e11zuNh48eYQtrBumNwZ8oTUOWL188BeuO46x7lrhn+rpGrGF009M1AvXKXQvMHAboIQ+YYOLLvADf8qf3+TICppGA4OZPTMPsdxalRWEXiVCFoezeVA811Qs1/Hx4dJj643zYS4PdTe8aR+Xdna0PzwfX8fzVafz8sycxgcZPX+7H8sZ2/MmPfxIrmzvxz/7bfx6ff/kknj7bjy9d04LJ9k+68fWL/XiCJramXVa3YA7mYIwrwN5lUWyX2N87xDIA7HHnT3ujuMOl744u46g7AGw34r/+vX+czD2GQL/+/e/HO48fxbe/+634z/5f/0X8nb/9uzE3PYlqYFkhCE6gx6MLJsZ/rUY9vrxN0P/sYBDfnIyjdDWN1hzW1OlBnJ2fxMRwQ3WZ32/is6/34y8+/xzP5OtoIVyyihscj856jHc3OpvbWJNm21ylJfru9z6I1e1HeH8fxfz1Zbz5eDfyGPqz01hAE79kbM8PzvBSjjOj8Rbus7bf9A7rgj8UocEUa52JdpHUWLHV3U9QgIc9rKqFJt8VrrzZhkgBfHQbjRbWWwsALF/F4+21WINBp6M+CrVhDDU+f3aQAiO4H5+fxwfvPsJyXcqKGLKiO+SbPKezBOPejTN7SkE+ZA56A2jJJB9aCcH0NRhkdRtjAOY3FXnXEA1K+OHuKkIKs6KUR6PCm9De1wDRu5LpFBTDOIhjCj98GafHp1n4VktdgTBTSmWi92B2j1va7I+xab0lKzmrlLKYMvekUgKM9Y5T6EFNLV6pafZXbiiH0QVJky2yXeZKK00vS8BJbw5AsPr0DHy4lDEANvRHoNU6pBm+KyxtQVW+cgPwLbyRioZ+C2QqA5WNnzlXejy+falE/N6/tTJVSLOfKqYMT9KGwOh1SSd+qvg8HkHPTg/TZ6qs8lgawMawmQrJ9+z5/nS/W4YSAYdUWK+/d34ED8cuuFoL0/GYBu8+IulshXwtYP1NCxaXBUfmoLlkiodOfVE/D33NfYtxgSE1pE0Vee/gJNOuLSRr5qC0FEDkN8Ppjstn2x/nIsseMSbBXfpmyAmFbv085e7k+Cg9eQsRuI0gsz/haXnMjaoLzP/p2XmGZQeDCTTFg8VTsDSWJcROTs8BZzdDFwkzbsJ2PcpNqm6mdW6rzikTv4jybWBYu2/w6o5nIo96kIYNVdAqCS15n1mGp71H2hrdsHDAFX/f4ImUUAi3gOgdsgWD5laALGILTxtdsBAt3II0oJCgkcko1tnzrTJ17e52HgNVeef5eTK6b3mC9p3bDO/xnXKZRhLjcpNteocYutLYPVLF365RWWYNpS/t6S+dT3lRGHkKYyujeIfw4kIcH+xhnL9KT0zv7mI6zAxEZdgyX6mgwCANEqurqIz11lQqelTKcQo57boOlkeXcI1qNyVU2VBek37yeqEMlTcVo0pSZS3G5dYKaH0NZSb0f4iiHeJdmRhyyX2XGMdmhzoK09pzDe17P/ytDwdjJvtuMevLBdbxAlq8tXiH+7eHQtnGbT/j4gsYusRkrqKlLwHHTpydnGOt1gC4nXhxeJgTX2ZilujAAhMwj5AYdlqYu8SVLiEUczFPp81is9jsqD+MjqEsy7YAXhd4VgOstb1XJ/HJV/vxT//ZH8a7eHkDGPPp/jjLMynMz17uxdvvfYcBGhZ7GEu734n/5Pc/jZejhdhA4WyuNHJtaLqwElv33ov2eiO+9YM34mdPvoqPvjiHs96LJ+fX8fHL8yjX1+KLr5/kuUgHL57E8LqF51BUb//TP/8X6SEtr23Ho82V9G5+/tOPYndlPbqHPZgPYVisxOPH9xkLkwrBXQw0zdqJv7oFHFxIhIkVEPeWnJz34mauFVdzVdx6lCtWYFYavrvCg10BlGgTWQi8o5VGJTZbS7HaNPwyiQaW1gBuf3ncM2aUmx6Puufx3bce4NXMx88//iwZwAXa9WY16vCWId5mo5Ve7zHP28dCdm3y0Ztvw+CmzrZzs/DJ4X60aot4OHNxb3s1vv7sJ3iwzbSKqzXP5RH0DPAiTLyX8bJdfF2sYanX9TQsRbQYR4cHscR4BUpDGnpzejf+rfW5hmXtT8FMYTSstAD46BHB1cn0Ar3gm6BPmwK7MmIGnSAC/+b3Xidw+zOtVITU5AcVT6b/5qcIDeMUwG1f5SBQGfaxMr3ZlP5jIrJta/JpBasA9N5mcXyfp8LI5/Pymb/8Eqz9zs9nv3uPb//W8zK0Mvve9m03qyMIZnxmSFhANrGCgWW7XuPL76WX6el6idJGEBE07FfSEFqJQ3dYFLkGAzjOUvNzQ7DPAUQEzdzciddg1q0yqTxqOWdGI+Buod8p+DKVDlByggzOAcgWyBVs8kwiQCUXzb0CEuplqKCdB5WWffDeXBtk3NYK1eObXE64Bo+N+YAgyArzwLUmxjhfeuPSxKQB5zq9XUBOcNS70HuyHYiYnr7KRiVsGrbepRxqWn4Dg0SLvoGxpxpZrDTi6d5xrvuZIToEBFWP0lRlagREZZxJNzyvh8cocOpFaTgZmk4vCtrreVsJwqLNquxzvEWTQlxbs1bfCONTZTQF/F2rFQf8vQeOWjBXQ9GNsReMz5qcRxjr4xuMN8cODdLQQRG6Pujhna7jGRVQBo/PzjJxwyLM1iudQisjMkM8u5xrPVw+c9N0Gg6GGnn+Erz07ffejv1XL2iL6/tuERllP7PAMDziczVY9DiNBGkU3YJj8q1GlTwi72b5Ovmd/mpo+c61UtrVUxKH0qiEFsvgVhq1jNP1Lt9OLM2grKGLFVictTSoMFDhR5WnoW29sJRxnlX6P/2j//DOxTNd0YyxQ/AWAOZgv3h6GmfpsjMQLPvr3nVUO0u4i91cg3r69FmGVN555534/OuvsFYX461HjxFw46m38fzrvZiMAQ9Q860H92IVi/+W9nXjtUoml0UMP9cXUvh0ObHSaitxeHqasXdjqmXkdp7rLTRrKOIK91dLomYldNx6LazO2hpgMMCKmkOYDe0IlHACwmfR0CkCstxsRJVBv7F7L/pdY6gruNML8dbDe9y3GJ/9/NOYoiy+fHEWp3hi7h347r1OvP+oFet1rLmTk0wFt1bb1vb9+P0//KP4wW/+Vvz08y9zX4Op1h4GWa8C7CguK2vIeIZeZOpXB0eMAetnyhcld8hf0M4GAgCDubdHwGLyLwZdrhnFX//1H8J4g1jlma6dlZmXm6VW/OGf/AWTh5Hw4FF89Pln8e/9238vJt3j+PSvfhQPN5fDw90uLypYkgAvzOUm7msEzvDatNRM93qxvhQ79x5ED0Pl6ASPa7gXb2w1Ylfnbe4mtrd2cwPo3skg02fpULQ7lfSoVhhjBSNlAvDr4WrRLzH3jflqfPPZF0XYDk6Uh2R649cJ2tDHsJsg5+ZVS7A4T1qHVqHWMtOz8SUgwNUJAFp0CoP8IX18ZShFbn/9EswVKBVaLuAiEJk1SBtaZbZqmMF+uT6l16RCsejylC+1zlVmqYS4Jj0XAEB+VGE4FpWF47jD2vcz12Jsz5f36Tl7ncojr6M9r5M+/pwpKr/z5X4fq1xraJiBdcv3R6d9+ir8Fx6d4GE7Kmzb9qBLrU/v1bLOtGTA20iGIUpp5HWOzWcqz44769TBBxpOc0vIIXJhlmMLBbGsl8BcGDrmNryEq1jrbMYZPGfpaRX/wSdfxF21wzMauWm3yrMv8QwFIys/ZPuAsWM0pHzpHjQ9WzPF6JuiaHjTquR6mVCfluF5lS/jR8WFpw1bH1AFruKzrRkNVS6GjIpN7oWh4E9Trj1iQrnXy3INR09Ej0ilZsk3aW7yyG15KQ4wsM/RwpkQwUs6+YycX3hGQ0UlaiYtYpnPc4oFe+fVtrw++UilxTPM1jSUnFsi6Ku2xgJGoiyq/Itxnn5gGPPqTi+l8MR9tjylEWMaf4158Xh6Q6hLeJ2e0G3GaVYoh87aEVbX6SO/3ueajrS0P7bny8/PwY8lDFJLc5l5urG2FZ3OMrymh3MVTebdwsvDHk4CbVuPEvMpsdn9eUY3nDBTxz2GaDYH0mj2cm+rNROT16CVhp1yZZ+VzZQfrtPB8Zpa7rGaxNOXzzEaPDpnkDIvL9u2/XYMvtVDjaUa9npxHMxMbsp/+1/+ux/WOuvx8dcvsrJ6tbMRT3H517a28Ja6WYbFLJL1lVbc47Pmcj02ttYQ6LvY3d2O5VUUm3HvTh3PoBW//t0HsVwdAqTL8eeffhnjxeWY4OE83T/Lg/W+pM0XvWm8AAkPJ9dxOLqO08tSjPE0RiWYaQjRmeyj7lncwdjzlSo/cb8NGTD4McTGXk2wf/PBepwdfhObSzA/YPu7v/XdePHVZ0z6IkDiYv4YhXPKhEO4uymeHQyK5rayxebGUjy8vxHreF2TcQ/wtDrEVRwPL+Obpy+ToTyKY2etFtvthbAKt+RPSwy3ev90H1o0YJwzJm2EVVwGzGvRbLnmgSdpdQjA20wcF49dIBZw6wjNxlYr7vPspapFfi11Ulg2Cnvp9iI3G68v4/GgYNfxRAwtuAetOMEVq23Qw3IsZYWNcOc+c1AGMAwlmr587CZUwyi41VOETGtMq/DNx2/Eq94ZHt1pXqeAmZhyB5Ot4Ckt4f02AKElngW84oX14uXePt7VSR7eaOp1vd6J4+NBHB6d432O47Q7QBmYPlt4Ru6lM1NvBpjpFUHLVD4KAIyppW0mkArFCgB+b9iVXxCmG0BAZcJcwXueJeZ9sFsufmud+btp57/M5LMwmWpAwXYdzXW/tIx5dhFOKI5YFzxk/mKtw9i9XlnhTflT61lrztCT7foMX5kogJdoCR2vVZEoSF6TAPxaoThWv/dzBV0aSAt5YCb4qjjHDpYwvkIx+bd7mky312r1Ptv3+mvn8HW7jsVrVeyGC00IsL++fL7XeJ/PNLNMhe1nPtSEmDvejjlBBAtWW8TQEV3Le/TYBt1x9JFPs3utNXn6Eo+51UklP+xjwKiYmWfXQBJIUIgavNlX2jUs54Zu51PeMK3fxBEekeDsta7XOa5MiALhBTfIn3Szb9Iq2+Za58oBOBe+Z59rvdMZnu/6KGPzn3NJa/J9nocFOBrbNJ3bTDo32+rJO9dFGLiYd9OpnUMjRPbV/ZfS3FCWz7I/0lF+c27sUsHn8B18Zq1Uj293jchwmoCdng/vgs/pF9gmjfXY5R95yr/dMGuNRtcOrUFqsWRDeKPhgM8reZ9llAaAvJu7NTzsk32xD/60IoseoscXuWb23jvv5akXNTEUet1wn/ziHGrUSTMdE5VGsiG0UNnm2Pjn9har/KuI5FPlSdmCWDnHzqN4aK7B+fk5BhB9Yox60emBwkfKm7zs9gxrjFp3cGV1BdzdyGe53qlydiNxZuZCVHk59zf6O89JuWUuS//n/90/urNWXR8rqQkBzU5x0fUKYPjzP/s4M8u+++37UZuHAT3cCc+DpniQ3kvhnmdK6kI1yvxsz02j08YrgSj/7x89if5Vh84iCFfuWJaJVTS0wURbZkkhl+iMOUNCMsYQBbC6YqmkCRN9HasQPIWOaz3tVOaYv53Er3/v3djC0xv2j2ILz603uYr//Pd+PwZXMG0Fax66LqCABCzDQG88fhA3eBj3NjZi8cr9AWb/CIoFuJoEcFtpZaVrrYbR+Uk8WmtG7W6CVaAVNR+nAP0CTJWJBko5VombmM2wu8B7Oj/rxpuPHgCot+GZTyqoJp5FpnfCvBbRndx0YeSUMb7Xi9A9BhRprlE1waEa93ZgPCyoAUyw1Maz4vpMFMAKNjFB7BH4D889zRl3GoFIRuKlBWd6v9ZhPgDa3WElN7G2hijC814/Oo1OtOqtsFhxZtLBTHc3F9E25R0l75HoCw1oeDPJCtFW1ffgStcKXDOQgRfoy7MXTxH8+ehgUTVg7GvmbBE66QEpjNJVS8k5LjPHQg6d4nPDWkUauAv/lwhXrpcArIKRoKBS8ugGM8kcq2DhK4WUsdq2wq5wze4ZwNgqI68RBLzGvt5cFCEq96VIR8M9CouCb0LMrG3b8l4FRGszlRpt2JbPkF/dQyKIzZTkDDAKH6Kw+PO59Kf4vgir2IZvv/eePDsMHrRahHNUQf5OusN8rtmhvhLMGb8/famgengjcwCX8+6G1YpekkDNGGzXMfjsQiHrNRaL4/IMIp+elenxAvJasxo1aG6YLMNt9MfD/uau52MA61wxR7nH5XwcN5WFcCHc7C2shpxP55JbMLjABp6j/FoDUCPAgrzJg86lY1fWeL5GgHu1rG6QZXfgBT0rTTHLN9lv6Wvo1J/SDCIlfWdKyvGlgWC79MNtL9bvM5ypYabCUfYMN6osPauNmccA6yamOAe2oWeoZ+TLQwHnUWSG0tyMrvdg4oDJBdJlpqx8SWflzT6ZMCNvGGWSHw2/STP3sdFUZuFpgHj+GCT+Bb/Yf/mjMEKca/iJfj28vwum9TOcBpngBTxPaKVB8PmXX2LYyUul2NrZ4nma8P/dq4dst1s4E/TVNe1tlILGozQ0XGjVC40DFQLkkoWiSn+tfOEangrePkxp17qmVkc3u88IQ84D43W7gMkXyplGppvOxR/fFhd3LXtrazsNIEOZesmLzK+YoMJzi4Bh0W+ePIky2GEV9hUPP6V1jUH51xJng55ZjUUmrM8u/4P/4d/7UEtWzXh3cxnHr76O7ZU6DLkQ5/vHceFCOp7C5z/9S6z9VRp5GU+/+jx2NtbjX/z4T7NMhtWEP/4Xfxlv7DyINgD35PnLWN18EC/2pnFqSaYSCgPXdB4wtNS9p066YVhvwE18ejv+rAH+KjQX/lYB5EWU5nv3tqJ6x31jQHnSi0WEdVENDMNNsDrefHw/fvwXfxo7THANq/8nf/UxRPccHSZIZrqY5GRpNcHFMbZ+FWTp4PksopTcVTpfNkusACLHE1fjuJjgnUx7KMxeLvy5L2xKH+dQOujEuESQXeM7709y7Wn/ZMBniJtrUSf9LO56bZ1FBNezlQx1uWfB7BorD6t83ehinbCVlQ7CdRt1DATXHrxuAWC17pyAdmVGHBaQeyF8GdM917tDmaI/4hQvRd9hDFhY0Lak4GBdKRBITjKhIO08WxJniiKrLNbixbOXucC6tbmO9QW435mGjaUD7ecBpBFCtWLhYjzI824/LU0VZatdCwv5Wol+a3MN4bqHkkUx0fYtXuKdxgsML6MJLgL1THH5eb7ot56VFpztasCYuOHZYgkezHGugdJ/Jbmw1l3/8SdwnkDAT77zGsHctwveKiNB3HBGrp1wjynbGZKBJ7x31qabjrWALQEjaAh0vm3bPthnBcW/BRlB4hoQzorngiD3+HwFTMt39pljn70VcEFJOnid/fTzpAVAoVALujSOpz5Kz0BLxmscn9fNxuo+JWP59skQqvxiyrOL2cWzuPX1zwQX2jJtWVC2YgKXpjLJ8kv87tEeGqRmbkpbDQvXKAxNmwRwYT/0MqCDIOM9zpoKKjUh3xvF0Fo3JJdVGXiuXpXGovMu3fOUYACrWBN8nQGnPHFtridCEzPEhP9ZCPAXvMJLg1Njxnmbjc95nP3uODWKZ96bc6uIGZ7Uyzs66SK3eBd2mT4naeRBe+fvqXa0HTCqeK7Aa1al7duPmbLyncBJ/73vwnUmcKuMEagnQkPZT/cHyad6ddkyPG3Y1pC07c1kQZ7yZVq9ymxW9sq5tViva3cjZN29jHuHh6mwfLAG3rknBqCQ0mPnn/PsdenR4tktgMvOLyZkGsLuj/WQXROcNIpVWk2UwxI86duQp5mEGhiNditPUB8yt3px7olzjXPBqBXznCW94GmP29fJkI/1ft3cL/2GA0/lAC+si6p88Blsl0krTHQaW8+ePwf/yrG7s53XMGAnB8PnIqz6Lg5Io5mxW/pf/Qf/zl19dTuPeOB5sVLD2pz24zsP1+Non87d2XkEmEkpl91c5joDIMIDdbUfPHyYHb+76jPYSkyvF+MC4pwDeq9eDWJyaRjP02CZFN5OXAnCvNo7DHea63omk0BM01MV9vfeexA1/wY0tpfbTKiLbpNw6+xnT15BNCbw4jZanTrAfxb/xt/6tbg6P0ilM7/YjPPBFGa7pZ+6unMwj1AOc8Ck7WodjX0e1bUyANWKn/78i5ygVquGZzTmmfQPQtwtYAnhjhtrdre3+3TkRD2LrKgMwHpasvXPbsswCAw0HCr0Hk4HIVEopXmFumA8mcy9FSpEuhJrq5sxRgF6qGOjgceE8qzeLmUdOQ+XNDvJGnTeV67W0pv5+ssv0lqyMKFHVGsdLd0Iflo3hVApQFo68yhOfK1kLEHBtSLPMxqcX2AJjnk2niJMbdZhBU5+uLOWKe8eWGkVhb/65ON48MabcW+tE/tffMJkLMGoNZSjoOWcOZ9iDAAAPZpLjTh9dRRzVyoILmeOVQICwi+DtC8FS4Dz3CiZ0ONATF8WpLwuIURQgH+1mE2JLjLzAEAVBoP0Wu+1hJJeWvIV//IgP8aaYR3+KfiGK7iLtiooawwjvrcvxbqVoFBc59xkmwh9LiDDi17nmqrAI2/6e3pi/O3gVCLe40swsgalXoxg5Oe+HYuZfwnSOT7lUjAVxPAooJf7flIuDvH4+d11PYHe5yv0M1BTXkwAUPXeQlvuQm4FbZiK9vkox+JP5cr9NH6XFRaYGOtmXsNLZtkZllpr1QujkRukhX2MEsoQ/hnDx5fQQqW/NLmJMd/bjwV+6olZwsf9Md5i8VEL1lolxGLMGmlXrkwx/uyne/i4MNdRuLeMIerngpTGrqFoa0jqWTkK+/ELQ4H5vUEmPRE66cR3mY3I90YGvF4PSoXSgFZj+iSWoBZ5bhHWNfPQyIsJUxb2zXHySpnhd+cxvR9GJs3cPqLMySvyl9lwehIaIs6Lxsf40qNykCXwz7+XO8vJa8qsae4KY9ZjTLl0C0M1z7CSj7xHI8Dr3TuF/ZG4qkJZhAatGrwG5soHJtzIE0x9ro2blp9H6vO2L77lXWll/1w78oh5k0xWaduCB57wa3Hy46Pj2Nndzb1onkelJ7a9uZ2V1auuN0lvKPfN86fIAUZyXYPeDbyuMRXJRq7faUb0MJJT4aIgfa6Keb5k2TNoB/M5t/Ku9PecrEt+apBmAgtKyoNlp+DAG48eJJ+rlHz5u0fXWCPUqIrK31Bj+b1vvf1h96KUysrNmmuViF977xEgMI1W5TrurVfi7Qfb0WouRXulwUB3YqtVjo2VVnz04jT+5Gdfxd/73V+LQGlsrjXj/lo9+mcn0Vi+H18cjeIa7b1Un8v9EtWWu6lxI2Ho/vEwvvvBt+Od7VY83m5n1e0dANONtRtc8/YKrmSznASxIvsWQtWoLeYa1ub6anz7Xie2oeODrZ1UXh6n4J6NvcFd/MGne/HZ3lm8APi/ePJNvHt/J9tsLyIU4Mqr05NY6+zEj370l7lP4w4hvkS4PJLfbCkPZjSF32wod44bWroUhC/v4vHmPTyq87iplmPoYjAgOH+HAKHUyjCHMmD5fMMhpsvOlwF4xNPNtcb4kf74rbfvR4P+vPr683j38YMY94bQpJqpq3MLuOswwzXcUAIA5jwD7HqC1zaOlkdqQAeFV+XpUdYqrJmX4aRa0VghmHqcONeYcalrrkIx/NI9G6VbXUUYkIFCaBjDxVUpjrrTODob4wW6B2Uunnz1Miu0795bxwDoZfUDi2/28Sb7/UsMBf++iy7GgQc+jhAkLStDpoaZPCTQBX2kPxNEljBmjFtbrHNexTHRiCgMloxX81+xNqFza50yrFIMHJXPlL+vof8882wxTgXYRegpCt+1LMN6JpIoTNijMYAXrlAq53gqWSVeDaoC4PtF6GUIWussM9G4zjCHi9LANd51sd4gIGpoGFqqIlxGA6yjl2FG2tAbMf3eEJyhj6wu7hj4nkbhBTwzxmPKvptPFV7XSnxrMSeQg9iqVTP81DfSyXs92lxPgf+yH5lFxRgEfD1M+6XCFCTNajQbLClHv0wQEBAEX58vb7guYzbXtQzK3EgTDZiqGWcYdobwyzzHY0xU+Fb84CkxxBUxO7YE7QXsiRY7g2wzr0smDWCozcFL9tlhGwnIklHQodbBcIQvXIA31HmD4WT4LyMe9F8F6aZk62+qw63hN4FnDLHrXSo38olEuLt2ZrhIXtf44vuGIO41zOUsrOx45YVcD6QdvZVcL6Kvbn2wEO6Ijkoj6SPRnC/nKrMp+Ujaug2i4pIHBpxGvG1l5qPKD/obpXBezIo0KcIqHQK0Z6CpzFWcessqd7dL6GEIzMtgoODtfkgPqtWrVj1fXw4Zfwlw18M1xKinhIGIDOgtDgZ4T/Qxq7poKND+o917+dwBCsc2jCAYRcqSR/yu6nVJoUE7V8MxwN/KCFMbTJ5gsK8td+jbFQawR3XgzcCDblC2is4EPnSsesDyjnsvLTJQQZFaLmmAwasyc2nDahkKr2u503EfPoVgEGN9fT3X6zx1uI/hLe/2+j3uK+PdMa/g5NrqmrowjTluyvdsj6AZ2RU8MY8QySWCdx/vfmiufG4ELV/HSnU+fvdv/EbM44F47s7mzsO4KFuGqBH/l//s/xN/+cnX8Td/53ewVBbjq4NeTLDAfvPXfgiAd2NuaTnmG51YbK0D5HNZWNZQkXUG9WKgOQJ6BzEuolVtxLtb6/Hd+xuxUa/GSqMZq2jRd7bXczCIZ/zlN8fxZFCK3/+zv8qD89p8vrWxiea+iDd3t/i7iI2u4ok06ftGp41i24jPvnyWyqIC0P27f/evx/43n8fm1mpWIPYgw5XtXRh6mMd3m2pp2qQWEryQRFHjaG25fyQXJmHAVm0hNphUQ1xL0OWnXzwDKFo8cz12aWdv7xX3wzKMUREyQ8sqAJ988iSZaGO1EZcAvkebWOLJMMXKBpPJ/IwAgBHPXYQOlUYtplhMKtASY3DtTKZzbU2lYzgvwR2A1RLTotRS9e2GXhdmC0uwADfnP5mHl4JTwvKRkT16QqAzhFCUGYJ36PvyymrGx1/t7+dPC++easigPd2j5Qm4WbGZJ6oU9VoFbjfxXqEoXT+QcVWaElRGFAh8hoc6mpJqcoQAqqUlUPQxBK4X6/HF8xcxhLnduW9Wl0e+GyKcIlBa/VqOejgaGO5dc558hqnCU/rShzbnCLWJAWejizg6hz8Z2BRrvg5YqJ1Nzdbqd3f/ED6qLBl/N8SEwAmE9FceECzKGAuZUcpzDA1K71wX1Jr32by0Bt2lr4Up3R2X4KK3luuI/K0i8iW9fTlmLWHDKLmnhzk0g9M0fT0PwdWq3V6n8tU69afXuq6kp+rz9NhsP8N00GTWdgG+hWeigtSqFhSzOoIMAQ0cJ/CWittK17kILiBzhWMUxOYAOUPLfBN1vlcRuZFYmTCjzNDjCK/MyvKuY6jkkif43vJVhna11K0RKbVM97YeYh1PQD7JklkAvpu1zWrUmIOERT+5Pz1olS7tmRiikjKMrtItMk7hb9rOtR5oKY38KX1U7obRnKZU7IzJXnjtFePXG/H64sghQ8coQuibdFTRIEt6yu69MiSvlPm9EQ8PW715LXda/r7kTefE+dAL0SBxrVJarJlMoDamM2KJ1+pdSRM97Qxz8Zl904OwDT+3j+6nErydawtlZ5iTGzWmnFOv8XrH4rht171tRgDcW+WZeWXo5hy3OyuvjSufdRnW7rMKerOFIkWhFnunMCiYo1toYLg5ownMgR6gmHp0cpht61trYLq2VVVRJw1MiMI743dL7nligVjlK7cv0EfHubGxVsyt/AMm+wzH5zNmUQSrrJut6j2O0Yzi8v/mH/x7H76L5fy9Nzbj27vLca89H6PT/Tg56WXtN9NUPbH2qxdHcdSbZOjrB3gG45NXuSj2xhuP4uz5F3kku5kqL58BOGjE20k/Pnj7Xmw25vO8mqfPD/KAwasbLCkmWsvkbhlmwUu7mr+IMWbWn3z0Y9zDq1jBWlPIDocADh6ZabW//u5urCxpmdbiP/2//afxN37jhyjmcTx7tZc1q3ZWPUgPL2G+Gj/5+PMk0u/+9R/EybOPowP4ncIEjdWt+MlnX8QeY7u7m+Taz+BiXACgYRI5G0rrhiZyI+wKlcdw/PlnT7AS+Qjv/mD/VTy6vxn3GksoycgD78yasVxJxm+dIN7uXTuzHiDMstKqotSgLwoKIzFe4nbXuP64143a6nKUEAqVpi51A6V4rWvNZLrAaVu3gJhjMq7cwEXW1S/WIix0WdTi8jkaHoYhBHcZwTUcNxaqPHT5x7iMuVaDYBkSu//gQWbOGQP3vBn3liRQQw/j7npSvcElyhyvDWtQIZX9VHjSRgBNwIRmZvx4Kq9rBCpu6aqFJHALgLlXgn7lvSpIgEkLf1quxEdPXsQUEDnBExTgJqN+rGN1uaZkG/zHvaUcc4Y26Ydz5bYFM1b79M1qBXrDqAEUF15Ho50h20UMr32P5YYeNwCoz/Vzs+K6g3E+wz1OrqfkHh48QL1Qs9XSM4Gu0l3w8XO9QQVXQRJ4DI+4MCz9i/AlnzO+DGsLJtBFgVOBeL2vTJpQ6GnH4zDcCK0iyoMAAUkX6KWrAKhiU/GYyGR7Knl51O8UdL9LVOY1A67CWIHR6I9rQj7VRAEVjuuCV44JmbOs0DVKXuBwrHzJLSoKw3fMFU0Idks8Y8Jz9SpzWwDt+4zTcS+BrdNejqPDo5ynTKmHthpbAqB7lExD1jMpewGmjseVL9l/QDkTsF6PVf7IfVZc57hUJNJM40TPTg9ZWTUaMM/YGXgqGufF+TNZyfVgwb40h+JnrM6LPCjnuuHarQrSxlOPraiirNhxz1Pybdk2DbwKv/s859PSRFnxBD5Y5HMPERS0s2qHtJlMsq++7K/LD47djDufI92cG4icP3M+mcNcFvAeoQe6+7LvhuiK7NHiM9tUZvNcMubqwf37qawEdpWdz3f9yjnRqLJMUo3+eCYhRIkmHopHNplA57YDN9I3m62w2EILD7h73qVt+B7+yPVhcEUF43MLhYUR2cbhcA6h17g3yn6aXehLQ0X6mAGoEZFhSX5Kd/uYa8X2V5qhGE3mc/lInPH4G+deReXL52VFDOZW2VKJZeLKbmf+Q0QDr4ZJnfRi87Xrtrb2IP70T/44Pvjed7Pzx+eDOMLCtuLC+482Ynr8BI+mHf/NP/2n8RsffIt7z2N1Gc/GIrWDflTxoIBUYOMSBbIUn3/1Ko8cyIrLIL57p1bp6MN6LeoMqIn3trKwFPfrTayXglkscGkRxZ3VZqwteeroepwOp7GKZ1TlGkGrgrVwwyTUGm6yPY8Xx6ex0FrNJIDe2RECtxDHaGnXu/bOupk62W5aRaMPB2AN87lEoQtY1ALTdayurMTR/gFu8kpaD5/+/OO4cI9XzMcaY1jr1KK6cBst3jot50ywANNFWbu4KOcp0C7qDlW2MOXySiM2t1cz26bPExebdQD2IpZQTIZwtEQFLu8zjDEGWIUfGd7U5CXGyG3Qzgy5fpwddxlfL3f0X4DQWuSGlG6Nv9zBTONLumFYBGvyCovuWmlwrD4DCxGmV0jtm8LUM1yWSkQgAE4QXulC17DkXCcx6cAFX8bK97akUBiScMxa7+6jKjbbcicCnun4ggnMp0VY4m+tJT81TKVA1AD5vdMeSmoUF3gsU/rfRak6zo3V9ZhYHJmx+QzTge2VCSP8YFzOHp8zxrPBCOV+G812JyvGg2QxxgNU2btmdwnQmRFmqHg0QaCg6Tn3uJHSsVsCyPN3RggFYpohIsiUgKIpK00UGEHGsRiGUfh8KdDFmoHgAX1mNMzxczv3eK3go4ArvL4EAweaVTloys/Tg1DZw1jeI7AJgjPQpskUdl8CbioqXoK1f//yWwBQATnfc4vMGg8xzD2hERVK3GJlc517kewoj03FYyYrWh12waPEhOIp0eA71CPe6CTXESvcp8LrX2GcMW+1pRpAVCgzFZ7HU8hPgq01IR2qslJC/u2XfKSXJPjJC3ogDDqf6Xw5z+KON/rXxOfSZm5d4DoZs2JyAQa1GWbWQrTvPYC7DdC7gG8SlKGzK+TCPUZm903x4l1T0zDN2WNc0ta1NsObr168ANeW0wPQI0zgF1/w8KW/63faSYbX3NiexmnS33PD6skHGiYqXA1ElZz0P8eAT0OG5zr+2T0+2zk0Zd0w5u7ubt5vIVm/81p5qko7rq0bAZAn5UUVfBEZmU/Pw58CuxXpJ9AFNIhOC0XAcw3nJ68wH65lyZMafvKNVXVc58sjdOBFaTaBJyw7Jy/Lgyoqo0caab709nKu+d5ED9egJGghFxqwtzFi3ovfwSYI7fMtFTYZj8AjxzDGkVjO9oxOqOwctz+tH2mClTQ3+U/ZKP/wb/5LHzZX1nMtyAoHf/bzr+KzZ2fxs6+OcfERcJjyHCv1D/78Z3FwDogutOPLj38S/4N/81/DG2jGp8/246133svj6ksL1fj9H3/0+nDAZpgh5u5pwy4vj4fx/OA4wE901UXGa+9qDDgmPPcsvtzfj3k6ObwYxdHVUpyiWMwuMlRSazYYbCkODvZSWd3CWH/0x38Ue3hUrwDuL/YOuc+wzji6Y4jA4IejcwT1Jr4+wjqpNtL1d+DlGyw8rruYY6IEu7IggDgqKwid2SkS3ywZa4MZY36EZ7iBx7lcvggcwVzs/ek3TyNaK3GKZT66xKvkvYAlXqmjNLunsb2zGZ998imTWk8Ls7mMUm5jTUD0i4VSjKCBG6O1IIa0gT5IwVW4tT5kalOD9VYu8Ga73R4uuskRwyJEo+DACCqfS0B5PL7AJTeT7TrbK89pDd3FqdUuuMZ1HhMr9DIyjMGzaT7DE8bDBWi9C0NR0trvuATmdff7gP5osWOpwnBWBHd3uyqLbuTLNTSVlQu71zzLcams6CT36lEVYRI6kqGHmUKzAReNLdllcGF6gzUGsBgWaln/TQuLttPaRxAUeA0KZg3PhP4wr2ZSGeKtN/RsEVbuTQuR59frejZYc4zIrQUtrEmz+SzNkwvoWKD2sRgvihAlLngK9lr/WnlayVqTApGWtftpFED/lopa3oKT85fCKj/RoH1OKtP/Yr6KsM3MgtQjEDAFScN+HpQpGHnOmqFSQUmaKeTe79j55RcANVNUtptzxfX2e/YzvRN41TRhLV43cU/oo+dWqWgWmTtPEy76h1fDPbZ4x/g968g1ysn1NKvSNOmfe64mrxf15QP3x+ydH8NPDYwUs7bgu/TI5vDgp7GIpW4iTVbtdu7ol+zifBpByDUjZMPMxEvhjLFZZsfPrfbgNRP6nQoXVskQFgBmqFGFo4+rZ66nYV+txGA6fB5vw/M1PtxUPkQ23PydKfW0pcefGbLMrx6DBqlj0oySf/Vqx4CmBw4KqJPBhL/HMewhg3ymPJrqbZFpPQZDZysYuM6JdHc+3O/k/BitsDKE3oOe+h1jVaGoqDRc5CPny31WRe09xsz3KgI/LzDBKSoiIimfPNPw4yVt+7zkQy4S6O3LBcqg2W6mcdBinBX6Y1EFE4wMobrVxEo7Gop5OjBzq9Jt4Dj4XLcnFJVB6K/0oh9WknDDrwrVtSkPzOysraShUKPvrsllJYzXMqJHJK6qDJN/cUyktXPvWq+FDqxn2O8N0jP0GSqkmcJSJq1WIq97f9L2P/xX/tqHW3gh68ut2H/xMn79e9+JrVYttjsIxfQyzi8r8bOvj/LUWtPO529HMBVu8fo9QNoisngGCMPJaD7+yR/9NH7y6efx/g/eR6huAW1Af3kj07gbeF0/+/lH0QAcfvV73wLwzMgpYwmZnVSLP/qzv4gz91XNoaj6g3jVHcTJ+AZlMI2ff/F1/OijT6KO6215/6+ePY/25m6cTUp5TP5PPVtq51Fc3FZoDwVH/yRoeaEWP/viq1hfX0uX2Ji4BTCteRZL7fjkky+YbKwSLLQVLAfPauk0rEbcik++fBlfPjuMb73/XZh8Emc9iLbQiPObxXjZncbH37yMrTffwItrAAaR63sLi4AARvNPf/55vNo/i/E1lihM4ThPTvuxvf0AQYL5YPJbvCHwH+EDDGFGObIEUF+OARY3Y+IZebrsNW93oftyg7FKIIEFAVNZeOigi6Faja5zun6AWYknXJR0MeyVITyzkwCgc37uoHytzKz16EmqWmBalrmmAKiYnZXn7KCotN5MIklLDFq5DiZw5IZQlRLjMMhU1ptTWfL4BQwA+2zpI5ePs+Ybv++rlDAQPGBvsVIDNIByGtuDtl3ARevsCmMCRgtL5GystQFUx4OFy/yN8NhbCJjzO0bY8wwsXoaw8kwh+mboysQBw6GN2lJaxshQ0toFdK1/2zPEykwUViSfWfFAo8LkGD0ejHEAXm9jLgYjDAsU3MISz0bZe3yFi8WCsorNgy09ndXac2ARXoBp9IYOAWmUQSos5lfBN/SqcGqQ+EyzzgTn3KLAvVY6OcN4MLSrAKukZi9/V//bhhlrKmMom6CtxzELnynYgk5mZGZdUWjHtfoASEY0S4AF8z3nfKsunVvG7tqUDFzxyBh4oIwMuwfLquKwJnxLvxh7HUNF5Zj9hV81KmxD0FMxFvQxbdpQlAar4U76a18Zq5mzAm+uNdKHPp7iADkxDH53S5/hHcNnKi9pc0N7i9AlWQHeN+HDkJ97oTxx1goYFoudx5t2sd/vPGX6ivmA9WiH8cAT6ekB7pVGcd6T3p94MK/xxnOYcdpnnmGrTpPPpuPch9ZCxj27qlqvoKB5BoCsUZtZf9B9a2UNmcFDVekytjLXqBQMJxp6NFTPY9ODNjphooLhRSu4MF05TyYbmQCyhAesklmkvepiI8rQz5PMNWJc+5RvaARlYSGCalQ9C0zvDp4uCmC7pt6JPvJt402MrQo/Pf3cdTgz9ap4wSNw1WP+ByiDBmM0j0Djw31Th2cncYclY+jV7Esrh2gou3nYDGZ/N/FBPlMxO/em5Lcwtpg5lGGBU35ntXajZHrrRsq2NlZzPbpc1iA1ClFs+WjhFGgoev+gr3y83kNH817fQvmV/tn/4X8tV2a2xtHJcdzb3s4OzjU78d/80Z/HF6/OooclLyBIemsIAVf0D7DlbWN5yiQAQi/TWrhFQrS+F2FmPZnFBYT0bjHGgJTt3N3gHmNNXl0XMVGtCYGT0f1Cu/pTwRMkBSoffQd6uFgqIKGrERYAkXugGV/KlUWVAjfnZborQHOBVOWCLB11bUB4c0MbHJrrBBLxBsCW+azRhx1Bpyu0u8SzYYBpcTaUqfvahXMIfu7P4rncmVaxwC3oaUVonWY4CRc4jxZfgsjQxjTUu7uLeOOtR3hq95hcd/HrHRQ1uCzsivg57w4GmhSWlaGAG+71ZF4Fw/RXQ4SeJSNDzM83kn4aBjJ9EaNnmpjgGTMlWNAv2zO5xKOid7Y28plWw1BBXQCwWnbeoxVl4gSDhBdoy4w85sfKIApZ+iHOAWCgMvA4a9370yM8Z57nBtxfMDIvLSqVYTbGuNwnl8VQGVcqBUGFsb86OclsuK31lWjC4CbQeOy6PJJ8Qv8NDWi1GWNXKfq395zrUSmwKkb4QCEo88wi7s/cQLtiXUnwMIznfDknKFSGIz+7dpKV8fV8ADuTWAyRFWsPKnFEib67J86R6VFJ+/yd9uYBQNeVtKSVA19+7zw7KTwm6eg6X4Zfkt7QkOd6f1Z9gA7Wj/TkYUEqLXBometUvMv1VhwdHydwedAeuJ4v1yZ9hkYMzdEngR5Oghfs4VTulVdpb7PZ5plm7glcGikYQM4bfc+1OAiS/YHezqHeZYakuOcUD1+P1ASr9GABaOfD762xN0vSMJxs9ZUbjKPjs9Okg16I8iov0lR62+45tOSUe3kMES8he7mBWSYGK9SKrq3lWh39UeEoIh5qmiFb7rU121R52R/77EkOJg1IP1+OQZ70OtdJUlboqGN07cfnNGFR5dLnupbFl1kpPLMhoatruxpaVfjIuXLfpYdKy/8r7U56q0ZdpP4t3liGBAF1vXL7ZOYtFjGGGp4p1/13njH8wE/L3lk30U24eraLixgsTOIYeeSinCP7byTEIs1GHZQJv1OBiI2OcQJNs24nA9xeacdOux1z8E5paSGurKfaaGcih0V/LaSrksg9W9YQpc9n3D+4NqzNmPndn77So+Z3U85dOlCeHJdhupxT59NwPDT3Wsfn5xk+Z35dZ3O+bsUWsR28dWuQmOl67dlpcQSMc6JHS9P5ckw+q/ybj9Y+fOftt/nCcEolWu2V+MM//XH8kz/7CeCBq4s1oyubQAYzXKN8Lq8tmIigM+mMGEWFoEIIBcyYrkKN7KeQWE3YcNcl7euRuU7k0dl2Uq+glGE47gX8EJEUeKHAYqvwN5cbrpPRmSgn2UlyQpgoLTXXKbTfBU9TkJut5QSsPESPz1zo1nPS0zJc5N+C7CJWshlhanI/o6MwF2CBErtBsU4mKkk0PdbaSHcBpWPtQy0dLmacADkeTP/cjb4K9wIMZIjJ0Bn9pt0OQuxvHayGdqcJ3QDV7ml88eVzJqAS93bvF9aVwAhprqCJ/FskJvgTC5HGtM64KJWkiRXOk0wwxDoaW4QYq9O9F7YpzWR+E1hkJBlI5vEtoGhRqjxMt5YFjR/L5BoIMqYVjg1fuYitYlpESVrBXdc9wZCO6W3BXng3PMy/acd7BdQEYZ4BeRJcilCf4V6MBqxKecNQizKtcsiDN2HsJ3v70UcoTZEXbNdW2zwfhQivNPIk2RFcW4nx1V0c4Ik1msyp9IA+V7R3WSosdcObeh4NwCMVCeNXofmSFtLElwLhy2eYranRoiLJFHqJyMt5FUD0UjSaDMUUyQ16Z4ZfLvM7eU8Akq7OncpKllRYzQhU6gRp3xYP1nrVC3W90LnN+2h3RL8taurmyznkxrWrQiHcpPemt9BH8KWrno4rAfbUzFFlR+jjkvQ6pbffJRCggFUGhtHyOCCE0zCV61j2pVif1ESiz7YhbaQD/ZWejkllb2jNbED3DBmR0LNwUV4DKkNajNfQkkDlvYKrXq7jVNnIY74yAYX2VWhZ8JRrNEjlaUN8mYjDnKjkPR+qwb2u4Brq15u1mrn987gMU9LNRKxpmeP1luGRTCCBnrNjVvJN+869ir8MTzvfmawBI8qL/m6EyBCd4SvT0V1Hs8+uV3nysnLsGXLW8POEAudZL0WD1VJJtnUDDy/RVm2xlnOaIV/om5VyoM/6ynLU+P1y0I8lnlvCWG3ixcwxx0Z2vEZv10SULMggbt1CB/peEdiRuTr0qtNGbnyHTsqTCS+ubRulaWJUVujLvZ2tPErE/XBaLYs18aMIT+YJw3g6emMatmbuWWVHJjAsKx00+J1PZUXsmMmPRXQ1SjQEDdl5rfKvchZ70rCBzl4/W6M1atHFCFtdW0ua2rbPzHVyrrMSh89xmcP+pcHCs5Rhv/ez0v/xH/79O9c5Gq1OfPrFV/Hs4CAqzUbsD8wQ0nUrMmCuAFo15GLV2LkChsBAJGPr/IgqEzRHw26IZUhMUi3OGIgl99P25BozddwZP0vFFUDtoMzkgBysv8866fcO2sFnp/FwbMrv7YuEKJiQPmDxCCSCikLjAA2luKFYwVCAMp6bipfJVGlxnW/bTkuLxlMYmdyi3hrjRLAt5Koy17LUOys8ylIMzw3XNNI7cLOba0UyuBUgtHTr9YUYD5kExi0f1mtaS+U46+EFwJzT6Sg2Ntfi0RsP84CzZ988ib/1O7+TY7NPvu3rJQrE9N7RsFhY16uSUXz2aFSsXy1hSbrWodC7sFtCIGd08+X4pfXq9r3o97o5FtfDrCeY1iSTKPM7t7rtiygowbkM9zfqVa53PQ8+wFJ2DvVILqBdPoN23DdirB0Y4B4XbLWMTBXGI4e2/i4kCqsVmRhAyIwpLM0vDo5iD4usjyJ2gb3K5zXA9QfvvhcrKD7LTrmdAR8nvt4/jZen57G10kogW4Vv9apVhMbdDTEl6PE8hc7xW0rMkKU8OKOD8+6rUL6GQQEFeM19KP6U9/P8JvoheAp8KtFUXPB+0py2pIO8m/zsvjv5iO/8bGbJzxSbL//2nTzHOPEXww217j+zCjdWX3SxnA2PKQvKgHyb99Le1DAy/4qEE57LTy16TQ+6l8+0beltP3ylRc7vdsWQSioW2s9tEXynlZ68z3NSweS4C8vft+3Yrkoxx/NLL59Fb+A7DzaEb+EfPzPE6R4dN6JrTnq/iRNZJ89+Ia/+nfTkWcBG3ifoCqwaNfZV49dkgUvD5fCfqdyGjVSS7i8z/d3qM67l0DBzXihWPXnPsXJ+fPZsPPIcT2W8cKJ0c74gu+2U/EV1zeeoTn7qdRWJFioejWg9du/xGJKTs15UUABWuFEBPri/E2M8FmVpcFFkCDo+o0nynjzRoK/0JO7vbsege0b7d9FpYshitJ/0+7n2at28RTEIUrhuZAa2Lz0usUwZd32oVJUnCyDXWzcCkHPGWNybenRmweHF2FxZhWfB89JVhvKnYJLFC8bIi0aRuJFbYMAVup5OxauTo5hi+ZioIv1USmYoWloqFRBjcny+fWZiMfxq5rE096V8eL0v1FXSJUtX8ev93V3+vsGj66U+cNlAmbvB8JYP1AWyiYpNzy09q//x3/8fffhXn3wZP/7ZZ3GGZ3E4vY4jlNccHkaZgRqqMWsn4+R0+uraeLgVALRSYCAXxLF252AmSw2V8D70glzInUIAS7RcqyQuAFyZjDZ9ZcgMq9UMnwGTrXkjEyQRdHu5z2yVXJhDsDI76q4KsN4A2ngXc1bFQCPzu+mXrjUYW1VY+ALN736Hc4QYa2li6X/jui4yMtF4HRcoCsujMC+5mDsTJHeG17B0cgNjSSBxHQLAh/lKTGaZ9nIhgAnSFVYQrWSspaoVroJ0QdhCsU/3XmQmnBtXPc2YTsQC37Wx+l2IdzYsAfMZSuoGui0tFArWDLYiG8bwFWA1vsSDs+DtHUrKoxkM+zjBgAdC4p4JBXSBvurOa/E6VzKRjDAT1PSu6PPeq5exubGe4dv0WBiD2Xz+FIy0yYuFXcZMHz0KwQy6s24/BjwfmYMfrmI4xQqCsTQSFESVgECai970x/G5ZqMl7RqFG6zTW4FvzFJUKAbQ5PrGPSIqySXYAOuQ8dVQeL3jM+YdGJ27geo38fz4NF6NJnHteldmKLrJ+SwaWNRa8CMESn8peSgBfi48SVkh0FIWB/19Rg9fmRiBcGvFu0fEadHbsrqFx2jMQive61wkaCN49mvmLekhaCE6//Kq8+9+HUXWt95L4dFHLl7LZ1ZD12NptuoJqu5p8+GujZ1Y1BNQM/tLS9X0Xz0Jw8mCfK7VQT9/Ohbrr1UMUyLc7mPiBkBJBcX4tMKX8AyQvQWayRR57k2vgj4JxrnHiT5VuFbPRq9Jq1DM8Xef79zmeUvyEXTwS5WO2ACZcr6V39y4zDU5ZtpoYkTN6ObP9Kq4zz5Li1kYy7fhMkNyyXv0wFXFEwwrOoaHsM7nKFbopFc0BdTdoJ2qE3m0vJAKRQWkMpAMjkH+FFA9RNGxaExdXI35XE7hKXyvx6lC0Qt17cZ+eFiliju3EIATlhlKr5Nna6C75mmCg8aaJ/eKb4b3x93TwnCnL8vIchUs8qfl4zbABI9U8qBRy8u5fj84OYhVnIODm1Gc0sYR4G5Zpa21Va5x39UZMn2KMpDkYCZ8j68NvcFT5xCMgjx4ZtCWvi4xcBN1LnAulF/DfTlPGjZ8JwZouFjD1Jp8njHWaFUwtFG8GNKuzS3w03W6CfcMkDeVpApIJWJb6UnxmQpKpaLsi2eGcd3/5d/Sxetm96kTdG40BnSAmq1mEc6s19Lwtiq8ilfPSuMsoz/wbPZXTOLe8kl38KEZdmpR03hdHGugzWk6J9wLZVQ7mRqUCWwKgAo772Q8Oi3TTiHgYDIAWAAmCKWXI1Np9WRoCCbQcnYhtgxBXBfJzC46Jb/KpMZyXSvI9NRkrTKfO0iINDXkZhwYi5PJ0A23LdOltYZbWCgKrxadDGo6rSFHwXGJ3xkS7THBAGFzgb8hjpWIXVw19duxW3HcytegTaCDU9Mv4lW1242YXxRMCrtsqYZ7jbB7TotnsKSwKYB4Vzt4L0cHhwCIEwMAc9/J8ByQZcxY0TEC2Bij/bFqgqEbM8tdQ9rd2sRDxTJkDBcT095LTLoWnhax2TF4LPRZJeIBadVmNXeIC5KmcrvOJhMZqvEY/SsUimAoI1mHsA4THmM1cTsKe5weg9kHZiPOrFBmPdvR2lEpoeKhPYBDX7X4T0f9XETWQNEq86iWfh/hhrrOVeFdo1Dpp2tTWseGKgxFKUwKmPxyiXI+gtmPL0bRu54gYHoft4zDMJee1C1KfjHWa8v0A0NqzCd4HpMhYH9VrEfY9jIgUNOoMcShB+VYIGouRsOHKqIEeD7PzZ/c41tgVlG5RiVNTXLQkjXNWSt6HqIkYCFsyTncK01MWc69OfZW3pR5eeV6D/TTAxWU7Z9rFio/edJ1ryIzbi5P2tY7MDHj4Pgkw5aG+VSCfQwOw9vysG3oSWfCCnOi8uI/nkUbVeRK0NOo459ykOd5MVbnYh6e0TtRgbk+wEf0S3l1DdXFbT0l5ZGf9F3lIPk0UofQMhMekFePiqCRfLa8NdvykOCjDEkHxpTp5/zUiEsjgO/cy3Z47NE4JiZYXaUwHk1QEdQqrlHRxwVofXM1jOXOTQx6o1jBG7i8MWMNALwrx9HhXpHMdXvBddCV/jg3bvWYrR1mbUF5CJpYgkwv3jqkuWaYUqsHQH8xyCvgkRv3VUxWd9GokkdUaHobc3gFY8boaQdMRc6NIVzXkCxGrZfnWtUtxgMDiFqzhdzioUOTnA1kxTkx81XZc0kijQPobuq4mbMuTZz0PLbHNaty9OBvRD3uwKsXh8e5BFPF46owj9Z/zEotwwn428xkIdFRnnaN2PXGjHpgBN1dMlb6cgWOXU8s+FBDqRTbCrz/zuOIuj3kBeVGnywYW1+q01fkCt52+UHDwhJ5a51WnqzhKcTuwVxCPuRJk1iSdsiPSkYj0CUKjY98DtjMtGHjozuMrt0yZ2Df1toa40COuE+vG/GEr5AVnmuxbI0G9YEv0xCkW5Zt41/5wcMHHxo/lNEUNN8ZTqMVlZNMoAKYvfxNjWk+vp/7fa6x8EXGQZkYQS8Bkwdd03knJSuzA+YyvNlrMqpJCV7LY7JNhcDwmGswel6GH32GQutL7a3y1OpRcxdWnAuERThGLV+sLRTWs30QfHVPVaqIVn7nIDJOz/1aim7O9IgCJ1wlUZyFY6web0VrDEAy1OJCsBOhwAse7ig3diuDOxaP9G+trMBoe7EAKOXnPMxwVMbnUZiGEXThD04OU9D0ADPDjr61jP8DaKb4ToduJi7hSZodJ0hpJV7n0dOOVaD1XBvdcy1wx6jX6O+myNpPU1SrMEpuJGRseiKC4Po6VpuggmXXP++mlY0eSaZwvoq3VhyAR7+lW4Zu+V0DYYAllBuS6YOhI/uQmYJcPzNqChABJPgs+cn5gx/0hp07s8KeHR5F95J+8TwrvydQSAmmyHZajVrsIiieQWbM+wweUaByTxe0UNCajG0FoPAsngrA4hqnXpRA5jjWV9ZQmAgHfwvQengCcvZP5cJ88zCgjD7z9xBek5f1zAwBM2jAC17mp/RL75v7TQM3ZCygC9ZZdRr6WXuvj0Fhwot/n533UyH5NuvQlF8Bz0QFK2u4DmQikOtMXu+9c7nu4mZMF7QBOeQgEyigjWu70lQ5MzvLJIyskMHH9abbEuA7lJChMk9a1VB03UmlmvJGG66BKZtmpqUc+j18LL2kh16iP50n59L582exfooCgP4qCA0mqEm/AXvoI784b7OXBqI4YqKDsiuPSjvxwtR2x2N1kozDQUU4PL77wXvx7W//Svze7/0T2r+L7d0N5NP9Qssps3SD65ggnpWn6NJXACZ5RwybGXICqZ6WeAPsIQsFLulJalTYRm6/oKkC6xgb92c0gc9UoMkb9EnD0v6qsAxxp6EKpvFkDLWasRZ+NvJeFaVGiJhhOyawiMhGX/gTA+wmIzlLGFjTMjhXmYshmggSpjrVKNQLmWOgeoNby8u5BmZjlkHyGU08MbE2M1t5jkDveN3g7TYWvSWayEoazovz6jUmTt0gb1kSijmUn5UDowA5x4w/w5bOKj+lnAZnGiE0WF1cQs41splT6OHp3kkjrjVsqwJSzoyeiaftWsNzPKMO/YC1aGLESA+Vm1GwzLp1QhnDeDTKUJ9908BrQmMVshvaXZM0YaS8trb6oZtQ7awEcWAy4mzzl8pIJSBoFYINgCG8hu/smMKrFyWTyiQSMxUDjJGWZXppBRMrGL5sR+bSmhFEZfIEYN6poCCTGX0+N4GQwRdtujBYFBu1P75zsQ4i+ftMWPzpW+Hw7Xf2xfYljoIsfGYSAv1pujDL9U2ES6EVxAz9FSEH+st3lwh2sWcCy0iicl+RQKDgLiR4T+E4qxTP1yoZdtRbSaDh7WQrOFq7Jd3s5U62K9C0AVs9HA+Q80wrpDkZgcYzXGL6eW/YT6Bdel3VWjBLbzGFsQB3hpd/6p3mta470e/ReCj7RQvrfWVtnasZIwPzGa5bZQvezEvaSifb83eVtvzggZuZcs2YpY1zmTFy+EPFkBUI6JO/S1QtdYFNRk/e8W2pJ+7VCvc4/kuud6uB3qfC6TqDp7IKzPaBr6O9hHBA1zus+0vYT/CdDlDk9FW67WxsZjjG0JBzZzjUuc/wJzSXn13Dcz1Iw6RQuNfJuwmaALogmGm/KCc3KmuYgFA5dj8fmHji99zn5+7/cQ6ymgfyoAwYTTBBRkWkR27Ven83I/FO65yJsQ/5PT/928SQeRQSDJdQXZSxmksFphqQ7vJreqvIihUKarVWKijXOVyn0yDToGpx7QLKL0/nhjhNPIcWbRvGFNScryJTUeCEAxi/FqyJIf7t5yoyrWrblP7SUfn3b19WoHH/Ta5L+c4Zdp7ow+trfHlfYgXXuA5anFmERU5/xYiX+wf5fE/UFhydfygZ65trcQ6f/9VffUZ/4dflRvzgBx/E559/FfsHR0nnTJZivBmuRKHI8NLIzEq6nPPtZzQfLUDdlPb01BmH2CEPD3t9vJCLTKse9PvpDeSanvPF/LoGK1+bym10Qg/RBKZMopFYyKO8ZOkwd8EY6j/DOEkjjLYyK5L77UfKinxnn6GNRu4SbfElY8S7AGP01AYYSRpARgaUeU8Gd+9W03GhJD22xFR+PST5xefkOrL8RZdqYFjmEUCX8ZWhdZ7LOJyL9Hy43uWC9Lm5xpCnxngPbPCcOvfImVFoxuOIeTFM7Vqu6eim5J8zPvc1XqEweXh6znXmTfzYxFuywLZJKBrKbjQ3Zb6JR7fVdgyVPLDV+8QcKxw5H+oS+6KtoqI1amckxjqbJoWkYhOcoKFr9uX1zfUP3SSqwkprld8lhHtuZIJkOl7GEQV8GUTAkfAqOIkhZ+gtmb0kw2eFZX4XdIrQQVGvaxbasx0z8bIOGhrYLJQxBCqOSgb86aHXKzAzr0mlJSP5nQxpv2QOr1PLq5n9zlcSgldO1OvrbWM2ef5tHFqGMuxXnH+DVQ2DWCvMsJoKKxnOieXesz4CZ5wV4DM1XVBU4FxYNoZtGq3P0JO5RVFtbawxeVW8AxQhY7a0zObySmb6eB7WgoAOk7mJznCcY3GSPBfI9RIVwSLKSAvc9R1uU98l3Wc0d2yev6NiKJSi6wEpEny2iHt/xhgK8PZ+QzE8MkOzKhXrhVmIczoe8XVBFxXLbN4dj3+rqARu6epPAceXQmBGj15YZnC9vsYe+FP+0GOW7vKURoW8A8sj5HiGvQGCi0HBHOjlGcbwGr1qvRvva1Qb/H0Tx8zJgHu73UEsIwA96K3lbJFLrUOPIXd9yjUfM+fMqFMZGLrRY7LfDEwyJDAZmrOPgoj0SYXKZ/503A4iAZHvNXgkoBlt0sl5EFjk7Rk90tOAvwWADIHzL40h+Dvnjescj+CsUi3mj+94hg+T9r7sn9Pl2osv51Ur+tHDR/mTkQACCDZjlofueIbh41X6Wcd8rdP/DYChA2jMoWA9BqLVLPagZSKFfaWf8rbKzr7kcPmfY7VPPl86SJ8EYPotjfxbK5eZzvCpc64iZCTFvNOG45COeS98vPfiOXy9lOFnwdtQqgaMqclmdI4xTsyw0/PY3d2J7qAX+4fnXGoSyCTu7W7R1wjPZzODstlopexZiNbEpYwW+Ld8o0xCWsejZX6MUtSIUjHluiRj0ztwn5NiYpah4Vn3g91AW6817dvwsevaAzcBw2filaFZ+VwjL7P8uMesSqM866sb/A2GMpY6RkSu14Fjrnk6q0OUgFnFlgXT8NJDsnyafGjIzgoZcGsaNsqE0RSjLancGYw/jTaOmU/Ls5VQknVoZ4KNRpTp525j0Jgy7GaGbUa++FfMIw4IfOb86LloJMubGmoqNZcY7JpzbHRGHpUTkw/oYwvv7uD4uOBdcN0vIGXyuLLhsTBikLkGhkCNeOhZ6RWJLz53MDiXqVOvWNR5EXm1GPECvGhURn7OJBeeIV7q+bn1R2MnFRXPLG/ubH84W5B3o9cMCE3HdLAyngwugKUbzz9/nzGy3+lGmpHjS+tPAmU7vAohwBJhghVo79GCnt0rmBnmkxB6MratlabQCNppQXCffTLe73OL0iJ6Zbi8PNvKw6k4eZ7PUsFJ7Ex6oC/eO8tisV9ZQ4t/Zvx4cF1dJQRRL818oy2rBQs3szCgFjzsleG7VCrQSaUteNm2oR3LpBhCXEbwdrE0GjxXulpd2PTSK4RzAR64oU99lMjUFE2YeJm2DZFYQmd4CS2YcGP7ppUOoI0MrmD6HN96cFlgk34I0lpXxla0TPWYmFvacj8IdOd3lZ+MnynIvBUEF0ytrqxwXmuFaT3yXSa4QEdp6Dz4u0zs59LZ+RN4DQNZ2wvogf/04GAmKQozqgQFLO/3Jb2kuW1qbLju51HnWvxmKbUBD5W0MfIM/TK2C4RZXqxiLRo6Nnw1pO1jDAZDJFfjmxi6dYLPXfPsAXC1diMtWNflIGjM+VzmqEzfhH3TjwWrrBoBPe17rnXSr0zjpy1DRFm/jp8K6XyJNnieArqIUZCeyVTL3bVGrG6Ei1EVhgVKxfUS10T0kk3Ld20ozxWC/q4b6UG4MdKfWo3KmN6o1qTXuL5kKrdrLwlkPEh+94HKycMHD2NydoxyMruRZ/OuV+DPBnJTgv95Xu77uWaOr8yMFBwA0Iqzg+HHPIrkjlcZsoqKBUMLBYpxCe873zw+ZVPZ1RtxDgscQBnDK66LOKeGV21ZT88EEXnEt3NvZMTn9c5O4Ju5WMcD1lRwj6R7q6w04im1gnrW4OOhpn9rYOwfdJn7JsYaBsiwi1XfA8jrSXexw2eoUOy3/Z0BbOIU99tv+WgZHl1DFh2re8G8zyQY1yJT8SAfipVeh9iSpcT40M8NC+o9uDaYc0l7hinNeJVHPMHX9b512ndjvBv69ebl/Sz/hGeYsAsuluAVa1GiMmJcweCjrUvmTk9JA1kvZ29wlhg2GVu2SQMNBUf7VskwxHjJmIxI9JHdnn3gHg31rIjDM10bdK1RXHJt2MQF+dv5NstP8BfwHathuiwGze9z7vtCkerxSWDDnEZl0pBC5swtWGo0cw1Tz98lkmpd46OeCTI793bSsO8jgy4RNDAyMoQK3WSkqzsMiRJvsdQEDmiqD15Drv2pElUGnH83TYtJZkhmpIZ2Nbb1xMS28oOtjQ9zsy0D8bynGg3WGICLgE0EynipetfDuloQIL0mrAFDDPOAcJU+deicbh+inWenmP7rBtu2oZjbi6jCHFUz7PCA3GNQZ/Jss1O9i5UaAoxF2DJ9F4XhbnhsElxHlAhtr2Ah1hUuGRqrZBnPpwKYeIBYkVKKtcX9mxCUocPw1RykZzM1mKs2zOIzW/TFMjJ1+mntrPmrSSxBFBenSwh3nXsaPGc6voju6QnjoY/OH+OYoERyXwNWe5bfB4ddI1nm3o3ldqwjQMtYJ1dLWBwog+o1TIWldINQ3qLIblFM9kEgwW6LHcYxj2K8vr1M5aZ7fgOgJMDDNJc85+YGoLsVPPHKAFoTMfyZx1HzLJNEPGrDLQWLCLlZgWboGD5IqwQmNbHCa/TMbmjHRIja1nYsmgbKWD0uu39+noCdyojhytwOW6Wj0Oueu6AN6iF6nmRsAs6iMdDonZ8lY2bISqFmjK5JmPW3wDzoeRrmMoxi6MvqI11oMZm4b8gSSBFPDg/jFqB3v53qzRCE4Y9ZKrwgqMp0rUoFo5EhEDfoL0yWAq1lLmjWaMOMqVTa3KO86HXY7/QaoIsg5UtDIpU9n0l339It0Y9xp2HD/UVYWItTo0cAMoRXXOa+Q9vxdyMTAoARhrT0L67xYCexidWtotKTkaZa+QKioGHYxWzQ2VqLa1ZmS0oHf3fTqWWCNCQqJbxPxrdsvUSe4d6mIiEAww6i3zK+kckw0N7jbDx5OQCOPt/fTqHc1XxctOvRvEOubudjWIs42TtIQyMzA30zFsFE0HLuVUgaha4Laahc8VwNyFqtybgFvCpWNYYfsqshJziZ6ixvGUqV1kP4y+0JfJU85AZzi6tudNbpP4oG2i6ZaWfMHIIP+xhtgy4KxqQs+J9xv3x1CKAuxioWvh6ZiVnFWovZymYo0i79d01GIyN5GJpZ9NrJkadMJhC0mcK4YZzyZxtjqbW8kskRAr10cFlBWbBtFZYAPx5cxkprmTZGWVZumetrC/UAUWLxchRzPNcTthfAojs8nDm9F7zYBvJmUlImK9HHrFxxgyEPTy1UF6M7ASXokEbYXNkqEtdZDNvwpIrX+U1Hhjl0HsbDSa5TmjzV5TkDeGSh2oA3ayjTpRhfYHjAPSru3ItH/wxDLtaZY+bIknBWsVhA+S2aMWi8+o55RMYttWRSyhW4WAFz9dZUvK2Wm7HH0W5Z8xUDkVaXAH3nU2n0TDo9XJM0NJxNMBFXcq8ruONhsJfwZwkapALkLS/J4/KYB3zKR/7NFylD4oX7YBENHVH4aTHL95Uf3r/3YdaiYtK1BNVuarLJaIpWx+KmQRebZQrTOuVJw2a6cy5QKuR93GUFSubWEjMV0U2kAqc8qiXv+ooWfq4TAOJmjljqR2tC68pJUXDc/2QGjxalhNbNN2ZqiLCGYtPtzSwq2uCWdKHzELjR2NhFWr8yJEOJdgfLDdXnS2vdtHCZz3CZP7UI86wd7tOyNntQ8LPOlR3XYhYgZ0kWekB+pmWeEHXrWgA0QvkNXdMpwTwSFyba651EGebtwPynR4f0pcF4sByYlroTh4LxnKx2s5NW8wAB1JqQfoV16nBQ7DCV1qS/y8AzL8WfuT5Ify/N3MIS05IqQogAC/Q1mYObuMaKxjXermFIL5gZegFjKHWtwlvmijlmTn3ZvqEPn6HA8uO1hQ9Z+MP25QfXBOxDWkC0qWWlhwgmpFfmPbnr3+fxt/Nl2/bBCgOG0hYwIswC8nOtcduRBt7vS1rIT37uNZlSzn16P2apZbv0W340nKBxoWLy2hngilh6bY7Pz6Sj7fu3ysq/7atvn1fQlpmaPZP2vMZrVWKu186u86fvHBeAZ804F7ON9VvV2msME5ohl9ELDQyVGc/Kzcrc5zUqOx6ZnxtNmHm4+Xzu10N3jWAEOFaRA8Gi4YZP7vWn627WOTSqYNaY3rAp/VcYRcqUYHQ5h/GhkYMcTFESphDbt1nffZndqffqWqxwZCFW1wmtVr4IwBritDSSXq0W/YX9ZT5863Hk8gH8pDLWyJkip5kFxzOktzR1Pkws8rggZdGQvJ6LOOHX7vvb2tmMnZ1tPBjDzFyPTDk2aeU8OD++pCkfFgaXnqGf83w9/sy8NNMRLAB5oorSrDesrGAYD4WENSPWuI/RBJ/rEoYRyvEKhZ6VevDu5qutWF/fTN7W2xcvLIbsuVslM3l5Xxri4/qLEiBt8VPA1/2U8imwkR6QBp3K0MQCV/s0gFQgJuCYgXpwcIxSKKrzOwZ5MRUWnTfL2RCuhqOhYJWB6+dGXAwTuxE6E7XQ02J4kzEbpnT7ggrSKIrYuVQrak/qqepRK+MKpfPpZvw33nyMYsEIZc5GfGc/jPLcf7TLnFzHs+d76Q1WoaGl3GiK31txfFYkE9kP+e6O+fbIHrel3HC92ZVr7Q5jqzIndchTy8K+Ggnd8wGYjicK/7t3TTPTCJDencstQGUac3JNeWNt5UPF2WwOd7dr0ZpmbGw5F1H5Uos0614pUHaK6xUSFZQu5wKCKMO41iOQyywykWEJw0+CkKDSH/QzXptZJLTrXhItGpnezBAXPntn3Yyr+uw5mE/rPLOZEKBu7ywVmOniehjMTzKogxS4jJMyG9n/DH1xz3BiAK8IcY1x3c0ku1W4aFPLQyJllpHjwwKztFGGOwDjqXFsZQL0lcGy+gKf38Eo8AOMMs8kn0cD8DVGfsTvNa0L7j/m9zbMKK0MWRgyTFBnXCWE74r+uunUEIuWBVyVgqjVrUB7rpQv10WSpNDUz2Vir0vwpA0mBg9E4wCmBcFMqDBRow3NK1jA1rNjqAgLz5wMc40Mjuc+Ezku4wJlkm/mR6YwzCtYamEKLj5bYBJEtP4zW5MGXWg2u81+Zco13/H/nKsMi9Ef++rPYhz0GcFLwKE3fuc+DtNh5R0VlKFagT+Fm2sdo33wngJQtfqdYvrK3GTl8CSOi81lrN5W8bfXMB5fClzhPQHAr+nmT1/+nHlWXmdfE+x4+bvfq5z83X54r3319xn42ld/2n8X6zfW1zPk5OJ7KmqoYvsz5aPhZ3JH0RZvXjmX9GNGK2mzgFckr7g+Iug4xiptNlp1+N/q7XMYfZ7UanTBzDrGTB8mw+LIChe5DWEt4HHflgzzmumKYYMCMSNNGp6edrNPvny+4xUIS9agTBmGHq/nVB7KqjX8m0B7w6x6UOmR2D3pTX9zLey18vKsLJNhDJs38H4z61Ba81YXJu9wH49N+XT7g9VZhqNBvPvuO1x7E8fHZ6n0PdjTTanJB1zry/7O2rODeUItbZoY4Wuh4nlLKEvGjR7HS7CupEkDyBsKS7qa0HStR8a46nhiVn/QgJMseehmFa8Rj0Nj4uTsLLMCDYdZ7f0G4/ToHEMLxXAOtplwM7oYZyRG5eSGV70g93u6JqsygU3hY4ysm6KYsx5etztMT9T59+34XBqRLzQGNe49LmeM0eZ30so5MVSoJ5LKC5rdMT8rrUbcW20wBucD4xdFpIFnBOTl4WkmCxXLCLYBn6DQz+FTTyxvLrcy3XzKHOpZWTnIkNzyclHtZzC8jAnPWMI48iT2eQwvFablzlRUJbA4t164jg39VTRFxR2ezydWqpdHDDdrPGv+uubv2qXzLoboQPgzQ7v8sziBZ4jlsS3tTutDPRGZTAa3KoD7D4ajC1x7rCiFECvcuL3FSs1OkQgKlGm+fQZ6hjWpEjEW6qZD8+dNmxxDzMPTExgNMKQd+IEOo32x8FQmfby3/eOTXIh0Eb9OxzfMkqOzWgBHuMNnrzNVHHTTHdsM1u+PT8/Cnd0n5+fRZRINA8wDGoq7C3fnfNbj+y4Kyr64cGep/AoCrFB3UUyO76h7lhvnzASqLyxFB8bTAjo8Osp73XtzfHzKxF3ESgcFwLh1WleW22mBTGHklgzGxEzmUGi02YYB93rHWYPLSdCnKHGNe5RcUNaDbG1s5KSaVJBWv4AF/TPLpg5zGE5CyRVrdwJnYWUpoL5lZC3XC5jURXRDWP4tfWxHC+W25HpAI5XuLe59XUeLOVhCyXkAngxhEUyGntmJWtlpYdN+Hq3BWGU+gUvG1gBRsZskkYkJXG//7It9ErT1AAUP/5ZH7LOA4k/b8zMX+DOTFMDk5mwzM73og2CuN+8CsJlOKh+Ta1Se6ZFwj31yHCpYBVGrOnfEwzOCpApvpnRmNMskFV721bfXCAxeZ5+8RuAUDAqQKLwyP/P7WXsqciMOrof6ve34vXQzNdf5c2yCvNsXtESlixax96QHRTvSQpnw99nzvS77y2elW+AOOZtzg410ZUY7eLIZdtWKZg6uASJDshpgypTbHjZXl5FhvW28UUB44RaewN2vANy1CQBHe3pYZQywEc/NZ9NH3yrHItJRRFhcL3BTrIKrvtRq14hLz9WFccbuTw/VVDFpqLouaIRAL8CR6PU6hyocDTHBVdnPdVWGplFiBZpbvJnJ2PJEeCnO/ZKhr3Ksra7Hp599ARiPM0QmjWb8JM00UjScbdvFeI1XZSEtfPp5Dq64FijuKCuL2gcoiqRNLk9gQKH4a4ytNuem/Qn9niDrFeQUwJ5008PL8GMqVudpGiurzXiwux6bK/UYdI9QdHO0DYbOXRdYMLWaDB4IMpmp2K4rokDKSwA3iuvo9BgFN4SypsUXR42srq6mwabhMOMFX8qTmXnyuZ8dHB7GcqcVGyuN8OiO8aSPwh3Gw+21KDEXc/RPz1YM0JBUORxjmPRQNsqydJTJZud3DS/19jBGoPvK6gqyeJ3ZhwgadGigaKEtxpPepgeWqqwMycrPs5C2cpNHvkAj16tK3o9ic+PyCnjWWUQGMapySYGnKceJU1w/C0O7bJEJFiokeFE5kIeuxS/psb6x+iGXFamCgOIcN0gUa5Rd4BLqxklwGcI6VTXpl2A0h6uIsPG9TJHn8nNNCW1sJ0ZM1vkUqwbm1NL2OOYs9UKnzL7RS+uP8ahwzT3GwO/KEFLPRAFQAV3SWytg5DkudHjV8IcD4l9qfn5e8X2eu8Pz2kxKg2c7uSP60YPBeILTnTv021hUN4ChBwR2p3gkjGseRrIM1MLdXKw2OtGAiDJVF2G6oi3DupiQ/O86Vuu1qGCJoTnTmjlHWSnK67jXboR1c2sTC2OZv7sosWYNpoCmA5jRRIlKFrXVI7yOAQxiiST3RQhwVxraTJC/67GadSUQ6uYbohTcfKVRATAWAlvKk0C1JP1dsBAm69CJ6csMpBEALgVGvdNYa9aSIc/xUE3kGF8W6bIXAJqbFw3HFKBFZ5lLrS9/te6hYKyysG/8l96WrroWnhZiAl4qMKwi5kPFJsCnUoXRZkpCYTdM5PPMcpJ/EMUca7Er3udccj/P5p+I5n2GffW2bVdFamjW9bEET64zLKaRIpN7vUKt0PtOhWQf/f71S5CWpl7rS2HzHv+WtgLTTEF5rX/rRUlLx22STvaZfnmfc+J3eS/XOyZ/zjxNFXQaHYI5V/rTiIUE9pmz58qrvuZQVsVwTDBCmGlxuY3lj0UqL7tmZ7HVeS5XkZVv8Pax9O8MrbvpFv5dADxb3HtVRgnhESz1xnGJt7AE0JVHV3Fi8g19cO6kJSycITsjFIbxTXyRnllPTjozFsHJ9Z9iTOAGN7UAPKuHCJzOtffqDVghv989T8846aOc0g95a3HRDDKM26UmQL4Cf9WjVsW4W9SSb0MWZBjv5euvn8TDh49i5P4znq3RIg9pPBWKCy7h90yOkVf4zpcJRpV6M/pnvVQUbk8BL1FMlWhWmC/kxcQWK/NfQwcX+M2OWxBj5HuUyumgC5BPotc9xWMdpJFrFZ7N9eVoNYr08tPzYdSbnfRCBPmLC/Av5eYuEyMKQx/ZZR4X0JSuhVldQjw0o+/4BPpUiyM2PAdQPvMtLzheDQPp2gRTDIUqOytrqxgB07i31oxu7yQadcaAcXJvbTkWUBDylrVRPRLHwr4TsMAz4YyJaRS6/87EDZWmnrm1UnNs9M1TfDXs5HGLDEBUaFSG99rIH/NKW1nUG69eb3FIn+UPIzmGUku0j8UIP15FHZoug5PL1UUcERgVGtTwkNQP8r0VdPRsPTLq2vU0lJRoAGLQU2RA3mY+s6iBtFjfXPvQiU5g5LLFEl7C3GIcArztZbQsHojKowF4Wm5FbavFroZ1j4kCb7hB0HHRvwYTulaaGw8RzmuEb8SkalndQbC660I0Ywmh0bwuPMzG53cXxpRrWFoQEMbW0zAEqPbWjRRMqgiwa1QWkx0B8ksQSPfVUvlLTGqzgrtI/1QMY547VBtjMRVrYbj0MOqdSRJcczo5w/WG6Ey6rr+WalpZKOg7GHnv7Khon+dbnv56MMHrWymUHUw/jwCMYRz76ubivmEWC1wur8YJSnICwRHhAAD/9ElEQVR1bQPFgMKFiZowtkdJJ6NAl9HVIOkjOPS1jnHxLdIr/YqFa5QPP9E2eZ3rdILK4uuYucLukesChJtimfkEtAbKyIKQCk6XyUfvA2Z4mzCBJa88d8hQRu7ORyCMKfvSY9aSXyzhbaSyxBgRRAVvvld5+AyDobk4DH1LCIF7QrIIL/TkYywgrCp4SSaUGVV6xuG1crXab+lPZgrRf8u6GBr1iAOFq0Q7psFrVJllZ3qrm7CLfUxY2syhFlan0cJaQ3nSx0WBCf5bbXeiPg8g0g/3QF1gHCyhqHkogFKkNgthJhCk0fUahDNsyrxxIcBA/3mei/T+7sDlX3kQ4qPU3bbBOLinhIBbyV9vPkMctJtleaBnGgy0XSRyqIiYA8ZjaSA3uSroPlPBdu0QFYZICS7cw1hy/dZYPQrGdRFmFmtU4S3hzQPqmO2uDTnfeWy7iopnFAvvc+m5+zvk5F6ulaeQaffn3MLnhiVrKCRDV32UTq4Rcx29oI/8n/5r6bgh0xCS6cdWHLAUVRoR0EM6gjDci7wg+53NrVhotuO0P4RGSzwDpVJvMdaIbt+zkbhmY4u5wcBRWSPjJtTUAeA6HlRlUQ/HbR+l3AgrWKuwVFD7B/Br2SoWyDT98VwoiJWhOvu8BL9ZfdyQpEkL8qjhw4y0YLwOAdWUf2RbRb5YBvBFQt8wmweLWl1hZ3cz5lAYY+ZlDIC6r+rl3j6exRrYK9X0RBbTY9LocZuCp1QvIJPyZ1b/RwHZR40q5/MWepnY5U/rRir/5Uvkh/sFd5X30fER3sxqRg9mRqjKePbKzEuAwq0Yyoob1K0IsuBJFijTDnTvnZ2iqFaiBW9AYXge4xCeyoLI/NRwSlWF0Sl/m9Bi5GKAcSiN9A7X8KAsGH1wcBCb25vRPT2FPoWh2qx2ot2qw/uTeLG3R2vgr2tewIcRuJa8By1v8VitbSkLtZhbdYovZUYl7t65m5vC2NGoscamNJCf5Tv3S1p5w2PyTcYDLpAp8F9OZl7Kjx/d/1CrWdc59xYxyWaozPEgieYDtdwFHIFZq66Kh2G82ViiC8fSVkHxFF4BxZl1c+UcgGTs3jNtZHrXFCyCathHCSvTjunqds7QXiY5YI3xCyCH5wPTaElleExlo2LgO32FrARP39Ia5T/ThRVCH44+ytqEGgaCmdZ5A6axDUvVlxhL37TkxRr9WMLDaTN2FEGlkcI9pi/nYNi1ALjUpkkF+q6wwmgvSyPRfwXP8W0hrManXavQosoaYzCZloQMoFVq+CeVLIDsPgQXTE008JRfvR0F0DCqKiH398AkWuyuRTkmQyfJxIzNMevl+D23pfFQAKqh2WmGQKWZFTkUVIXf0KLh0Ny3wxzIJKa3ugdG0VAgZHUfISP50pv1eSpKQ1b+NFyqq27qusfca/1dc32GYuyPwAxwpEDzXab3++J3aei+HOdaIDWM6qnAAqwpxtkWfdVS9vdCScoqIAto5YZQLXr77gK5oQq9HV/L7WVoOU3lYhq5VSzMtvO58m3hZcEfjE++kSYqSbP5DGvab0OKDDetdi121+Qck89zjM5thg4VLq4rlDpKkLkSID1Q1DCabSlThqRywZy+q4AND9oBQ1cqCffIZRiV56aXxfdVeEJFJFMLgDN6ut7kIrmWvUBjeE1AlqdzIys8bp/TwOA+6S6veXKAXrCenUDn74ZXlXPPinMMbjtJWeceaa2RkespjEFaOFc0H/MYkxApjbIFN6TzLO1g97e5EVaDNj0u7rct904qr24p8FgN58FxijNNlKVnLP2N3/zVGJwdIgulWF3p0I4p6ShWAF8ZUnybeC4WX3ZeXe+elfBSUcsrbji2TcPC8o88Lf8Y1clqN3y34uGGeJ4qWOdBXpcOhmdXXA9C8fTwSFUeVhWX7gWQYlAyjtPznnAPHtbTGHSdWeXjmo1RAvlQjDSbU+PI+ZA3shC4nhZtmerNrAPwnkVVSTk1QcFlFI1x50ClZfhffnNu5E3neWS4H5otY5CW8cw2V9vAC33HKK432jyXflroGvySJ1Svy8hUq9NOvlbWxZZGo0r/9L4Knhi4poghbeLH5tZWhrhPj8/gNffeTrmvGScHR7G5sQKugVUonAtcNRNI0sHhWcqEBcP11pLf6IzJQIM+NIOAJcbv2WJz8M8I2qQzwc8+WCVtJ/ztz9wgryGDDGheGtWy7JrbHYzelTfXVz80zGFGxtTwF5M7vcMa1UpWUJ1Y3gq3BDRUpDJx3UBL0+/MwHMzcR4/zGC1iF0L8YRf0xn1epw4BRnTjE7cwhhWVTDzB4FhYmUcByaxnKCikrGCqGUHQPAMFeBJ7yxBCh6hGwARgzJMWKQd8zkTfI7gZHUA7nP3tFahYOFZMRdYtiaNKDgqB0MpKkGzkhKZ3ZOC1+L+BcNZi4Cz6qJaQ9D43PNqrplcUy49YsG4ujXpFB24KxncjDA7qBXqDniZw2QSs3E8Wt1ZcPOf6Z4qBneFL6Bwmp06rfA9/7cd03UNpwh4qZQVUNpMNxow8SRW66bN4zGVeF8xqQqO+z3ciiAtVGoC9vbubi4CG++R7hnqgO6eUDqHxnODtmPIklYJbpHHe5tF6eKvwJX9kkooX5WLDKaQzdZcVAgysLX2FFbBXQuzWHPDM8AKvNFKpT96KiWudeG2iH3j7WLNyXPeVxTgRYczbxkOoO0G1mgmVzA3rh1pOLiIm7DF71mTD+PB3wVOK1c4dj1feUUFKvi6UK+n4XMEZoVZoNH7F+gFntxgqcHBy+cJfoKI43WPlZtAc32Gvrl73w2hJp1oqHiN1zsmwdsxGK6cJQtJXzeMW59ubEiFPmnAqaKMMtie+5mkdyos+Mc9WU0Ap9NqpFLO0C+TpOLz+8yc4noNyQRRnqNMKqM+U+UhYGoMZqo8SucIr0cFrmJwXcPZdTyCvErPCXBfjW2oDExB5os0BlV8rskgoKm88xQDaKYh4++Gh+Q9FYi8e3J6kjQwfK7MpI83HcZbD9bj6VefMh+ua+N1zhkOHgLAjANe7p7342D/MDPi7ph710pUWMU6B/0DnJ1/Q2+HR4c5v3mtA6GvrnWprNqCvEkVKVfFKQIqlrpRE+ihgjGC4THrGhDi36yqvSepV1EI5/1BZj+e0ifNFd9ins/0HiY/x+ganOn0RbksDDC+NypVZ14t1LpzfyeNBfdRjjzhG09I+ZC/NM7lP2U+Q9UQWyzQLLgc9+PXf/DdqOFBLS0WCW1m4u0dncU+CmZuAZxjjqqmxefa1wLKv58ymXOE5yrPFCFsjeVi+0u/383NzEO8JefdJDONQWt1KlNmQt/cTjPR4uXLl8mnhkHTqGTMadjhUSbfQxOxxxPWDSu6z9Fw5wC+PoJWcnUXpe2Bm12ed6H8QqNFlLoVXsR2oz4jZVywYV7P0EkuOZV+9YPv3rkmZa691ntqdW4wXDYjmJ2YZaeodfwHVGecUxCZgakM4nqXFpH3eGSAisJwlem+AoNMb6q2x2iktUebDtp7BWEnjQ5k6X29pzzmA0C7BgysKm76t6ESK11kqSPuL0AFa59+mKopU6mJ3a/k3wn0vC0kOkYQ7G8mecDPPluAzD1C/POkUwFAa00wvwCQ3fV+xSTfMXGu5SnEFXSjRVmNz5rlkid3YnFmyIn20iNE2bgh89hkDZjnEi25hJU4OO2motQisQnTildWlgEZQJs5cBFU2lxfFt6r4ALH5lhzDnjp6QiiPDQW8QyHCJex+WH3MCpz17mWoQV5CwAYO9ezevnyBcK5kgaHp7lmZW7ovsTYXFfT89N7VMFCqjQ8BMCpoVF+ZkFTmK4FYw2g8S1g6/xL31m/0gOBBrnuxVg0auQp6yZWXLhl/i747pr5ebG/l4yeiQZ85nX+bnv2N7052nWcAq9AaxZWs401enCSPGTFfUHyW2+/mxULdna30rIuA0T+ZDLhBQSI581O0zWJw/5mvxmoAOPr+Pg4fyZo8CzTe5N3eAkg8rSL04aTWyo2Ps9SPoI0v3u+W0qHIMN82EbuykeBCoSCjuDm+mi7Cv8jC/2bYnHb8V4Dzm6WhIiMawC9URoqYOPqtwAIxlEH4bUqgLH8pke3+GRoeu0BV/CIBqEylCEl+iHYCpa+7I+GgdEQ/dFvjrq/mLf8yRwUyhvrHJBx7MqHbTn+ETySnh6yLC1S3gG8kn1b4hot5R5eArROQ417oXDSVwU6AtCkrZt0LZC6Wo34d/7e34k/+IP/FmBCHpqr8eWrM5ThFV5CD8y5YK4ArzEG5sUkHj96CO5gyEBPkALj5iQ8N8pKLxZLffbqRQKxVealwyLG4cH+Pl5IJzY7GGXTftQB+gUUohZQtWlmJd7OkkkO03ATuacHqyAlmTzbO0dB8TS97J7ZyhiYKmEznFUCzqGvotYi+IbR6TjPUQBtPDS3+xh1qGEU6qlYNLdWMwsaY4a57vUB7S7e1NXr/YXMvW/x1p9mzfm78thcmo83H92LK5V5fQmDYx466Z1cZKg23/B67+QUmdfLxXvunsb9+/cyiWxlFRygT5OJG4ktwtBO5enhjkdWf19eibXVlYwG9TW4McoP4JEG1733zj3m4RCZBGfqq+k49PrTODzs4SGZRFJkD7frlYK34XELMLsuZpKadT31EK20Lq+5VUre0VBKT5j5NEFGz1i+c13NGoy2aWhVY7O8vNJOzyqrLEBYF1F1sT1FMsGQl6DhS+a8wjoRuHyYoG04S4ZWMGxYZhegUvlATBVTmQ6rrBIg+NxFVrW1zJ1hE+5NwUCYBUcFX1dZEbvgGuN5WrHGWx0MDaXFZvq5ewS0Xo113wCqriVY7kSrT0vXRXyZS1fcgwX10vTCruZRhkxaGcYtW80cEB4wgfOLzRhNtYJx12EEJDV6CKrKS6C8AINdR1LE64xfhWXWlrF0hdy+mzxyhJW3f3AYZzCO4SwXOnlQlk/SXdeTzRR82r//4AFCCZ0Yv+As7dJIoM8qcOYTmqtvCzqrRGblpQwNWWdOwXRhu989Aqj5nvEIWqbOSsPNtY04PgCMGTejA4itoFzsNXGTZm8wyj5qpYMygM55xp0z1RmrzNCT49eiv0B49IYtims4wfEen5wkgGXob6HYD6JX4AKxmZ2Gf7c7KwlWA96ZOKP34zjop2PzO0OptuPfhdcgvwEsAKyWLlyS1p8GSm45gGbplcN7Cphrea63aF3rffXos2CtIvL4lPT6mc80nFC+AkEXQT6i//k5dDa9V56Xvn4/8/YEWT/XmrfPrucqRLOF7wm85vVZYJQJUzacxxevXmKFF+HHPG4BWqwvr+ZYTgBlAU8eVsm7XrSMMk5lc1fKSIML+a5zddpNFB1eGG0a5nQzeYYBlTf64XYT28mNyjzfe32m9LHklHSTJhqmGl29C+UOhUNbhoc1tCy2LGjnplIa0ctSJnP9p99D2ZvObdheA0CghlfOuxikvfQG9WIMAyoH7g/DLk9jQqXq0Rhmoert6Nmd7L+I3/mtH+Y6yR08c4tn0O15iCeK3dAmdDX5yTUjQ14+U9rIo1rt4oehVmtz2leVhMaIvJCJIsisFr8hKbdzVFD6Zsta9CCPHEJhIR55csEcSsyjcDQM9/f206sTv/yZeAb9rQbz+MF9vLRGrHTaYcFY6aRyK9ax4HVomOFA+iPvC8TiUAPescixPMZoMvvZ7Ndu12hHEdEoMl5RBvBuzj98myWo4E35v9nqgG2uNV8ljrz79lvx8SefYaTWoW0pNlootoEV+1EcKs45ZIH5PDw8RuE0MqJg0QPX8TVwOqst6It8gGaGdsUgHQvnyzlO/oGGRj8mKPrK/A3KCAWCDFxdu0UCJsOLrM9CmfR5rU1fwF4L5vIlc2Ii3RhPu8ezJxm+RliKbFHxExov3jJ+PrP8m8YzDE4beIPoGCNN5htkBuzDtx996ES7UVCFgvSFRRHVeJZ+URDcsKdyou20FNewACSm4Zn8qdbDTeksu7N9Dk+ByccDs5CqhQ0NCynECphgrAXhxJh96HuJybVDZiHBOyimm2hifbQ8CZSpNYvm4kYPxx3pnuLJT1DF83cMp2SMHMHxHCR3+S9AQDN+TZqwVpoZKB4MWdUbo/9ujGxWTcgwIQSGYqI7MPTKUoW251BAkIHJNHTgHowG/XCzr/dWsaAszWsGVGakYf1O8OBeHZ3mBr8LGNO9E2MzpioNwBQLFAVxdQvwwWhO8DxueoZaEPw6jO/6j+se7lTPk055FwUzUYmMK3fSMw9mCwl2MrYL+x7ZP9dahYlNXsELTXeoWOTXwqkwBx7n7zk3LZjD75Yqd9DE6iHACMLneZZ6Yc67ys7KIG7WNAlhCRrVoIEhPcOlWsPup3E+8ygX3iMADKaA/2R506vrMNslCguegME8s6fM9wt6chr/PM8EBI/02FlfZ97nYnN7Jw5P3BRZrAtZtcL1NTcxzzwF33pGZknqnfh8Qcm5d9hmjql8tF7fe/edVLh6/oKrm4qHwz5Cp7FjeE/FO4n9/cMMOY1GfIfylj9q8PP52SnKjrlD4AV/lbHA40+NlFVAQSBWgVg6yWSKNFb4rNkoFtTv7vAgmvIIgC94AVSrzNMNbRh2dmon1yrH2wQIQcDEFNdWjV6UuM+SPtLHRJI5gKtVa8Ff0BqamB01z1g89v8akHEJ3Qwxac0HMis8ZAozNKA9+dg50EMrYXBKuxcvj1MuLgBp++XitmCiZw3awVMYkia9qDCGeEVXHq7pQvgkvQp5MkNYhtdQUsqw2b4miEgn15H5iHFpJJb5zgoopoTj7cEbnXItfvCD+/HsZJ/xriN7GFGj0/iVX/1+HByeRpdn0tO4mccjRjZVABpfhq70WDSAVLBGXK4MpzpP9K8DLS/o8/V8IyYmGSA/LbySW/gdBMyDPTFz0shcXlvHyMDyx2u6vEVGwKBcw+S9vL6ZUYAe/KaCdS2LPxkTRmevSxtz0WOONBJMfjJsZkHaXBcXc5kzjSNDs+KdxpgKTkMrT1QwwQU5M+VbuUgDTWBO3io2x8+Dhb/6vffi0XYHmS3jNR3iAbWhRzOevjrF6FmJLdevptb3ZNrpy5Dx0EA6Ee1Wmw4vxin9HAww7MHLU5OseI790ZsxI7CJ0WvFD+svWsCgsVyDz6ZZsipPEQbDLGtn7IAZjuEEjG6uMV+eVYhnp8EF792gmCx2PEQpn4ANGsFW8HCJSSPKNXgrIzXgE1fRlhwr/VWGTXcXM+YtxwYeGVAwgmDYPNcoH79x/84d9wKQVrsA7IzkZuDXRNNjEkQEjCyECID62czi1NKzE0VtLa1eiEw7WgnFRthCYL3u0aPHgMMoXr18AQG0u7RwCstaAch7+FsC5DqJnfZ7BiaQCzZpzUKQDL/QRytyJ6CrPJPZtJgMGeIBIaB+Z8aKE+O9TqpplVqatqPlrdXuy+wxWdm+2HZ6YfQp3VwBkOu0Tl3zEfzcTGy5ET0Cr5vVBzvH0phH6Usj23J8hlJ8nl6aNJGj19dWYxsrO8sx0Tfv1QCQ1jJT0pd7ZWI/8zUbt/H/6xIaGrrOjIchwGOYiE6lIOuduK1AI8iB6605v5555E/neGy4C3Rxu4Eeg/RXIDQuhrrgAIR9yWfzLENWjstN1ydYfUkP7tMizEoNXFfwRRHOM4Ek15743LVM49Kt1ZUsDrx3dJTjdnHVUIWe+Pb2du43kaesTOIzbVuDRzoaEjw9P8tQnEogxwBP+SwV3PrKatQxIrLqCP20yGez3cgQlWWb3vvWt+hnM370p38au/e24uRoP8HfxW+NAIFUg2MAWNofx+IcSmPn17JcjsUQ28wDMyzqRtlVxqUl7yZNK61YG5BpgI9Uanr+Jg0AwLzdh3iOstRDUfZW8Tz1XDM55KLwOLXM/VsjwUozi4aP4OcK36n8K/xvVrhU2XXMOdUouQHzWYcHDVsavTDc77wZkpvDkv7pNwfM9VwmP5gqriGlh2hsWikRJDQuf+HtowBd+9JjdmOwMj0x8+wOA4n2lXmuhP9QiLK3NIKXNDjkOz0lDS3Xc6bKwSTiH/7DfyN+/LOP4M8d+j6I+ko7Ts7gi/0uBsskRtAX1UG/ADyAVM9Jz1kANfP3Fv5v43HKFxYVsA+G+Ud4XfXWWvS7xwCxe+AwApGDdgN6othUMEwKxmIdy38UDQyJZ0dDnjGMVquacoTQoSxVskZ1mCvAt8McZYECfr9g7BqdhvME6O4ZRhS/KwN6mcqM752dnbxf/jYk79qssuxnKjF5wUxCX/4u/2tgSfO4vYh333yU226ePX0Su/cfx88/+YLnFQbM7vpybOIhXemxYVy92j+KG2idB2wylWYHL3KvWbI1jE/3h4o9LYxQ+RNJxbs7g6/EJJT+1W0mmdRadRT8Qq5bn+LtGv5cgtc2liv0uRLdgWtLt3Hc9SQGMxzBVPgUGzX3k2qkW/R7AefhenqT2yfk5zJ9NkmoSDICx+EJs0tVTBoJ6gvxTW/eXFlfGU0S31ebzQ9txAU1GxDsdeMEr5myUkD9KXMallJwfQmgCqBur3Hi9dX1ZJYqrqeLi5YKkkFlJkNOK7ihPIrv8ZpgDl1Uq1pk/FchoD2FyTpXbqY1XKFgqcs9vDHL1qu4kAQVGQo7FU3h/S1ixdcyRJNVemmH+cpQm5linq3iwYUqsUzkcNMtRLiDcGYO7jNh11rho8tMi2/AlJjqmWG3iMD7nLSQmWgTPwxzGcIzXGnJfxnAA8kePX4cL168THBwvUGGkzG9V6DKhVheuW7GZAlOy4DuLEtJ/vQlvX07B9LZGLNCkdUk5GHe1llrz+NxwilXjFNAe/r8GbTXszNZFcsPgBtAtyHz4DqR4zEl+hLmGALcPWjidRoDApZKxT67iJ8Khv66edHQmHufDJNkpiaCluE9/nb+MwRKX1309TvXklTspscaZrP9LoCeISba7wLSQ/vF/Ar6s7CL7263m/TiljQWDL8luNOm86rxIq0yvu3zuUbFJk+ZMDKiv1kFhX4KCMa/L1+H88zANHPNUK7W+vr6WnpfRgwMKZkcIx+mEQNw//J6rLzuM63CogfnXhnXKr3WhMz3v/8BgPIs+9elHY2APNCOt4vXjstwpEaL48m4PO37Uk783PBsD5lQsWYIkM8ED8NHhr3cRmGVCo02w7D7eIFdaKfyLQ6NBFjx9K3PiMlSZKBi/VqTzRI5ZljN8ZlrnCeZgYVBiPzI1wAAPO086jUXG1A9A6yInJRTdip4yq7dyO9pPPDTOTKlW4NP40DlpPehfHBjVABkGs11YZNMDDvSaCxcl+I3fvhm7B8fMh4TnW7ixfMnUYNPu3v7cTfGYEXIy3R64W4e8KwV61HQxeeYNq53JKbQ++y3RrdzY8Hg0uUY77YKHrgP1OtQbokl1jIEA/DMLsZQie+6R8dZakkL/g3D8hhpGt6G6Rzb2Vk3dnZ3Uib8Xb430caQr4kyw/4QjKsigzyHvsj78o0yb39VSvKi/RRPxVBlW7rKV5mSz8uNwV7vtf6UN62F2BtdxMFJP47PUQ5zFl6IeLRVZzTMNX3yhPaz7hBPapn2rnLTsNl5Joa5vvXg3g44WOV7w+xz0R/2UQ5FJQ6VlmPd39+nX5bXqmBso8CbenDMISMSU422bO5s4pmdw+/WDHTzvkFNDGdkx2oT/BGWUhN7+/B81pNkgjR+arS7hPxZOs8M0Rt4pKLBBR2Ud3VABazN6kLwquHrxE3HiIyV2+3Whwk4EE1QTaHUjeT3XCD9/3t7ncSdgagAokVrptI6VuVE0NTlg3GMCasfPThLJioy9mASJt9RmaJovS0ZVwXgcxM06axtG54cI4gypkkL7gSXIQVQ+2IfZEI9qgW0fBul4cK6YS2JIoEMFTTmUI4L1ViCGa2eLRGWmo20nIypWqNP4qm8rrCWrEDcB/AUNr20DMnpcTExnmzq8q5eYffY46ZR3AiXawP2sYUlcnxymkrFcTnRBZijcDI85Md+7jo6nhgT5EZPa/u5EPkLUOTtfCRgwPAWUrVobWZBARrulbi5RqFc9jL+7WKrSkgBNNPObMhU5tDTsWVxytcgIgg3250MtWXaLc928dOXdJe2s2w7vSMInXNnPN4MO+mu0tJ6ZdA8wbku1pFUoibGmAEIdqZi0xIvlJxHGlzhUeAJYA1JV5lQWpt1JPj5fGkgX6U1zjP1Wv17JuTyiTyhMpKgMrSg7ndJWj7Tw9AzmKWjax173IML6Wa4eeTB/cePMiStx52VRDyZWRoyDmP18r99sl3BxueYoKBAapgYetIatAqAauLXfv3X4k9+9KN4/3sfxItnr1JYL6bSBMXHuO3/TPnJt2Yser/j1VBwbSQTkaQoNHYdJKubMKfSR9r2UWbyGwPDqLqMPu8beREF4rYLDa1bFFVX+jWacXxaHLfhnrpL+Nq0Yfnkirbr8IC8kyWWlCt5FgI6v67/OFYNABWS/D0aDzIUmpmDzLf8Odvcnd4/fUyjhf5lsQDaA88SfORHQ3h6HipF57YB6P7gBw/iAM92vtQA9FHAl3iDgN7u2nqGRs3QNHHJAr25TMFLvmUoKU92WSVqyCvxy7lW4fJP8JSvnSuvtzSU67JGC64QDj1b2zCKlO3Bk22MnaPjg5xz+cCtICqpjY2NHKtzwFCY+2twT4WAYuE6jSfpJQ30beVP6Wif9JLkT41yj7TRsDa6lHIEX/iWv+QNP1P2VVb+DvvGm2++HV9++TVtqkwxoLB3l26n8d6Djei0OilL3f44Q6M+7wJDsMk49DoHo148fngvSii8C2gr76lwm612VgGqwiN6JlVo7Hldq2urcd4FF+ArIzMaSZmoxHPFn5Hr/siGJ4jLR3p4vV5Ru7PNXLn2qUHy6uAAw6IW93a2wWEUUqUcnUY9GuClRcClkQbSPLyz1ukk31gj1GP0s5wbfcyIjXRkDk0CKTfajQ8VDt0swUyryLeZfBLRTszCUr61ZAXQmfYXXLQGLEVUurukUy4qesyDKaNzaemaFi7Y6Ukwav5mBvwNpk5FhKDIYL5d41KDl/m9bNYP91xiARg+ANkSgHQdc7c6DCmT6m1VcHX1frSKp1dY/Yi8gT3rEOvtaTFJIsMuTFm63ZYhoknGVIQu5m4gKiBg/1UohkimCL0LyxPazPJTTPgAwk1vYSho5sJ5ts+1Cuw6TH0EEEorvT+Fx9cMcAUmaeG4fbk2Ypke4/xFejgvwDCP61fouR67AkYcMwbm6GIc1gI0XOHxGAOUtNvnBgDtWR9LHmWbB/yVruMQofOsGYugSnldcPeI6OkqHIcwlPNxgQLyOTKIQj6zcqS5jOkCq+CkEnftxs9UUOcDi6rWkqn8W0HOMTA2FZk0ySwr/s4zfvje9mGhtLJtVwGRx9xvl8WJ6ceM5xy/xpF7T+yTvKbykF98O2eGqFKR0d+imgQKSmCjv/KHLwEpq7TbNmPYfXAfhCvH8dlJbOBZnWJVK+iuceVeOeZO3lYu7It9EjhUMAns7hmBLwVw11PPzs/if/I//fcBMCzjtbV4indlUssSVqKbIS0xozJSZlRYjsX2BDDp6Vz4nQabtEzPHa/C/Vla3F6TtEJJDG8ukE2UFJa8isA1I/e+uPdvkPtsoBEdOUdRzhuC5XsNDBf3PdtL8JXnTSaYkysYmx654TWzGB2v8m9Kd4b/+KfVbCjXxAfDrIK2/OBLQLMZ+VnPe5ZUowKhqfBAUn/PRB/6JUApM7a9gHv/g+/vxuHJUdxeGBmJOO2dxgff+Zb6LEFviJyfYFCeue6I3FkAQJNWZYGQwd9mLPM7z3e2DWNKa6Ma/anPY4jwikokN4VnvzShxZ+5WN3a0LKNSgcgba6+ztKTb8dpxG7ff5DtOZ9jZFBjL0OQzL18coxna8hY7DzHkFBRZ+hNowN6anDIP/Kuyso+J46+5qsZX/NrKikxV3zNe/juzccPMcr0sLhuDiNz/jZ+87tvxlvbq3ELH5yhKHrDaZxqsDIeNz+/9eBx7Bvari7EW289yrXM5YYZx2DTwTFjL+X6untLz3vjOD8eMj7XBRfj+fOn8BkYCO/OM0YLzhYnF6is6Bv9yNAsk2jV9h485xhrOCt5cCOYoNEtP7gvzK0MlvC7m7uMll4e875s284/GFeD1vUq3hbYkwZXyexVUcnXXbg3zWWllIvttY0PDZ3pKXjwYMab4b4GSkOL02wjGxaJ/Dszh7i2s9zJsF4TgYAXcpPXGR2dwoC5boE1534RT8a94TPb9F4XPvP4A5UdzO/LhTdjlQKNE3Zzp7WhF4EHw2fLWA+G8gSjtL5zoCgzfjrxWux58B5MpTKRmGASbaGeBHjc4T7gXoGx3fB8YaKBKZZW28AS1bpv4/I28MxMekhL0Nmg11mlA4I7cRkyQUgttphKnXtnHml6T9DKkNXe3t4vmNKsJIXdhdRU7oIo/RbYK/N6aa71AFZXY/p7CYMz/qysAbjgpaqYxpMB96pQikVXqyUIHCrbi7TyUd40KIBrEcpsPjfXxlBmZtaMmZsaLv6E/nroo4ucrvt4WFuOM4UaixoBda+G1rmb9rSgHIfMq+VoKNL0VfshsBvaUrgE8hwXtFrCizUc4iS4DpIVJRbxeqEPrQEgRV1J1wvOet3kLQ+EzDUX5k1vSk9EEHcB2/T9GZhrRKkQpb8GRXoj3Kdwr66shhlnbmaeGQOuJWiRy/AqH8FEMNUiXuN6U5v1fMxwdGO04/IgTb1q+XIWprN9+5BSpFVDa0WiA4YYv290WszXOL7+/MuszmLW1SW0r9SKLRGpALlekDUEqVdpYozeqpECDQGtWGkszTR8XHOFyfORGm+5tlJDmTJ/8lux/rkE7zboi3Pudgusfp7jBmr/UGm7zUNF5zxpgOid58ZRAYA5y7U3xqaHUc7IA20pX1yvHBgadMuIfksCMG2478us1BoAp4FoRe08XFVGcq3BfsiX9FEl4nMYGPRyC0GxfhbXg/iN738njp6/yDHp2fTx3h6ub8QNSrbPNRPwYzzBQ5AuNFqxsCzyXKGfyo/Gj/xr9ZfcR6cmZsx5GCz90EAVF+QDlcgUUDZErldcBvztv6FN+cOi1B6h4X7FngYcP7MSCePrw5963XqfJiIc72OQovSUPefVTbcMlvmAHszb+kqb6+knPEt30qtXRjWKNvAaT0+O4bUpYDykvygtDREMCEcjMVRQuztb0Ix+HezHm/d3Ynx8FLubKwpIRoRGVyjLruHia+a7E1sbm/StGvsHr1IWe70RSq6Gt3ITz/bO4umzAzywEfNn4VvX0Abx3jvvIl/zeFh6592cs1ybRfZgKgxdK1IU6ePuc7R4tniQSXmGQZkjjXk3ddfB1AXoIG01wksl5p7p8J5FxlRhjgw3GoU4PTtKL9a/TNTquxzB3GnYOoWXyIlYLW+mpw5lyhtrqx/OtLxWnwrBlwIg2LkrX8bV8s3NfCicKta6awQZEqBxBV0FpBAeHO7nYplAYptOkAAowKgdZWrDH3oXKSyyG9dkGiwCbIafrm6j3kxrhpHG4WGxT0nhUZmJaPZZ618AMUSiIlWIBDnbd4+DmYI1ntPh99zDABN5vUCw6EYp9xbxbDef2bbPB1/sfE6IgOjvhsMksm+RQ4tfQNWKy8+5d/bWWpaG/sy0VQUaunqdilZQFzStGp+LjHiP1iIsWdcNerkHSsFxlgU2mUFlqrAJHN5bAJ6+Ix7UpZ6u6ztFeFQaG7ZRkaU3wHVWNc5MHuaxgoXFA6KFUF6iFJ0b9wQ5x9KTW7nXrQqOv6C14C+QCnh+LygI+IawMlzC9fbdVyothHz2mQpcuvi7IUD7VgB3sebn53pA0inngGYEW/uuIaAH7SF/8tgqc3h+hgXJNVpcroNmph7XCqLS1yO25RF/1/OZvWZGhc/2ZbV3U3mtcPDgwYM4Oz3NdFqVhXykYnQs3mO/5BvHpIwIYEMsSnqIwm7GFqBy/+H96Kwupwfz27/91+JnH3/KGDDi4AUV3syC9iXv+ruWaNLNfkkXvnOOfEmD2Uul5LWZVMMcOD6NSiMVgvU13pZ9XlluAcQaD9fxd/7OX4tB9yB27+1mmrPGjTKWXj0PUi71PuRT74V9kkeNFXiNGXA5h/xTTuUtr8uMVe5ThjQCBJNbQH96NaEtwNbJUWOi0Et8blbj4oI0ZGw8eDp1i8Q0PG5riX7++ve+HWdghjQ2nDa6msZao5WYcMl4D84GzC30B1tsT+PTkLmPce3Q++SVpKO0ol/Sy5dKV37T8xL8Ndw0KDzxW+Pv/r0tQLmS6zfye1aUAfjdt2TZKNPmz0/Pcn/aMfzhnOVaN8/d2d5Juuj96m2b8adi9qRh09pVYvKQ65rOr6nk6Y3R16yTCp7mUgP0TEWr7DJ+Q14ey/HWG2+Ae/vx7luPwbPF2FldiW34y9JwZqHq3RpBcfyeRu6JEqcoMzNzNQpWV9ehG6KOm+IWHcPBjtlIl46G+KeCMaV8ifuxT8Hc+i+MGBOEMpMWOVHG5QOVmPKWOMA47LtJJcudDp9PwVgcCvjU/V7iusrJ5Zg0KKC9iRgZqWGceTyT+AcPqVPELT3/G2iVGMGM+CyroOicePxPeW199UO/yHgwF6pRHYxJEGZduT7gOxfLccXtlAKYxS2ZEHdGM04euJD5/io505wdoA8zddPd2y5EK/AKivu53NfVQiFp+VkHbtwvFsX9uyTluG4PJaXVcouSzJMymSQVh33V2hOwFRrDGEKQBMrvaaND2+5bqQCcMoKC6JqUsdhUukxExecgFB4KeIp1IKC7RmW8XrCwLd35BFRBizZ8ybQChmA2AyCZZhYuNSzl+AUo79VD8DoB1L9tM0N89N2FYPgzhUlvUytQheRaj0pJReXbs2/8XE/CnypRvZzSnAU1izBd4fHoTUINCK0VrVLtMzb7ZTaTR3WjrpgEgAiLZm1rm4cXyt/5t3+ClNf7mQzsPCej0j+v8e14XNzOpqCVf8/usRqGYaNkctqTDo5dJjTUK12dPxVD8h600KqcXZ+KHoBXwRQWqdYXXg7fGxJMQ4j7DNmq5DSc0puCqROQeZ5KZdYvP9drV6G5+GumobvqHadAJp9m9hbWtIpY/tKwcaiOxz75fOc8DYDLu7RMmYC0AE0aucLY2NhdZ2y38c3T57H3co/xqpQKb9O39LFP9k9a+tM+SRcZ2DEZpvJZv9x3+WzGX14jz9tnF971rFRieoMe5qmMmIr81uMH8d67b2N5n8f69lY8f/EijaOyPK/XwxxNAA/b05NDuuiCYXYNqcLDTSozBpWzbxWV61BQhi/5CcsoT4Zt5vVykDUNFUciHczC9aJcY+an0RWImf3wbKy5m3F8/zvvxv6r58kL4sfJoB+PVATw7Tl8cFNeipOTXiaEmB5vSvOF2Z3IlAky1tyTxnpbGi2u5drn4qRz543xaXP5GVb00iJGI3zrRmuai7PuSSoN18/Hp4M4PjqLZh3QxRix5qWeVHG0EGNg/h2j+4NMCPLgwUG/2EbhmAVVPRGNU1HRogC++4Mio1Ysu4YE7nkb43nbtlGHZr0NXekr92tE0ON0DopajMgjz3eLj/3vn53G+monkybOmdv7GEojaOb2nA2MOYsNuLYvBonZqSx5yUvNViXWN1YwtFAweH7bO+s5fjMhNcxVTPd2dhjDYqx1miiiXio6lbHyaCKGm3pb7XaG+S0Vpxy0253Y2MQbRhYmg0kMUIw3zBfqJSMmnphh7oFeWyZeMcZztwpAT0uuubZrqruRCLHOqIhhT7NgLSohrqusSvfu7UidfCmUkl16zamhBQV+Fwy2trZy8LmXASI7MTKGG7e03sVHZiRBQU2aC/N8mGs5TKSWUDbm57xduD07O+NDN8NVM3yWAIggWmrjyZMnWXbDuLWgwF2ZqulE+lLwc48CAxbstDRvYQT/dmBWiNc6k7lUDjLIAsQeG3/l95U2kN1HwLGezmCKKxjOAqkqK+O0AohAIagmHeizwCBwqHwEXwFHUPQ6306ogGtWjbQ08cSfvhyvITNfApJHSZuC24TpxjCPKchig/9Ly4LfC5ICdvm3ViqACU0Mv2lAqKTK5cKzyeQThQgm8mcmt9CGFrVp6q5HpCXD/GxiuSpfQ66pbmzG0avjbF/rxnG5ICw4Oh8KkMCgtyi4+rJ994ZpqTlfvuyD17se6dHcs1RzP5MGCc7wi8xqNQcTPlwzUCEvMFeGR2zfZ8/AfHNzE9B/lSAtX62trSdtpZFhCOnjy8238qTz47qEz3SeVGz+Lu1d73MMRidt996jxynQZkMJdvvPX2LYGLIpjAF51jDNbP4cpzTxb09qTgCGV7rd0/hf/C//59B5jIAOY2/vEEt3Nf7xP/lnyQsqjyFg5RHumboMLe2TfGpbejHKiL+rIJUjgcPrnHs/t58zXhqiUAUkgcHzlhy3cnh5hVcEwLtO/HBnMzPg3Cdj6bAGHuTHP/uYuUSpWhUcPncR+5Zr9ATaANMYwJNnij5rGBZrbM6F/XDOVVT21VC1ezHdRKoneHOtNa4hwlzfqGSxhOEDD/1TYSufhUGCXAFYLZ43X7mN5dp8PN5ZwwM8pV0gCeNjcncVv/Lm2zHqDaJLP/ZHN3FyNI4ewHgxHsQH334bOk+iY6TEvsB+Kj+BXZrOlLxhudOTk2ivbGRmptsx5l1TR1ldlKv8foPS64EFpXj+/EU028vRfb6XHl8J699N0+++9250Oi3aM0w85lrGCg4IYSfds2hVoAH88+JoD7AdMz/ciwel52UYXcNR/Mq9YItLKPZpTPPU3WVoC74Cw2conCa84ZH+0lVHABbMI288+n9lpRNnB3uxu7YSl72zzPy9t41igE+OTqAnnZF2hgGViNOT00wOyrV7nnGhAuBzTQX3sOn9aERU0vi9SQNQJVXIGPLJ7ypbt4UsLNTiBIV1jMe2TD80CMS4PGofvD4+6qJU28kvtnd2fhJXIzcUu5xUGKsaPq6Zyk/uUxMndFxsR1wzVNpqtVMO5W9DjWbOeq1jM/PUiu8ao+VOp/1hghtvhdGXP92o5ssG/Kc1J0i6aVFhkSFNZ1Sjey9/cp/k0n5CacHEunx6K1bD1hr2ZUzY+LtrJQpBE5fZcI0AoWfRx/08poNqXBdTbc0F86wMzjNE4OwvzJcWKS+18aVWPp3QyuVhBdIzYRd8pjWT9e0MXzCBpil7PHXpUs8QUOLp1gKUsHQjs5tsWjqo5RUCQXsGvE6snzkB/u44fPu9wiJIK+Re48+cNL5T+At62kXtBYC2xuTD6KaRCpaGUBvQzdi+yswKzVbdsPqy9bZyjwmT6d16sO5rWGk38CIvuaeUGTcqJFrKzacW93VtRUXfsK9cdw/QzyNZeE6fvh4dnsbu7r2s32Zfk5G4XsDXCzLcJ00N3Qmoud5g56H77Dpfjt3wh1sXZEq/8zPbFGxTwUAnlaJrT4ZJ0ntlTCrZpA1v6ef17ityrtbX1nI+VEaWrlpbXUsDRCXkJmGTU/QA9cI0WpYRSAFePkkLkz6YnSqAavF7grRxcfvn85zbg729NG58+X8jAnqHtuH9yXO89QznAQyNBjcyVivl+Nf/7r8Sxy+eRRtaNxaq8ebDN+OP//hHmenqxl8Ve1YOeC1feo6+bM9xCYB6waZc5zoP/6RZ4fkVxpF85PXSV2VmyEgDxY3cemdTFNPlrUksV9HvncQPPvg2z+ylN2Lh5Od4e1g7yAQGx0IlJsifSQ/OgZt5Tdyx7JcK0PnRq7UIq0aChowABs6jbPDi4QEX3TUAUN+wht4BCmMieKHIFq8wcO7gy/nY2WjGva12dFrzcZ+fu7zvbXXgUe6pVVAG7TgDIK/gfftleGoJmiiLPeiPqcUcumblei9AvQHvYmm5DnIH8xvqc11b5c3XyJleHPIKTnh0Rr83ZH6ZM75r1t2jJW6U85wlJjGefv0NHjVP4ZoNz2kClA0xW8rL5JlGAyMQPDDRynVgjUSjTxrK7QY/6cPG1kbcv7eb5aB26N87b78ZD/BQPvjed+Lx/XuZESfeVJDlReT8nTcexYtnT5OHDadZgkwvUHxwDPJdB4AeT0bg4BTDrhmj/jAsxrBNu+KeBx96sKzeWrXazM23htlcC11dbqUMvXr1KnlHXleWjCpkZIK5dWvRgDYtVNuugjnguFVBjMoYXjS7sAvtTg5PMkPQ9TrP9BMbNJINy5bn8Bq5zmQ1cwycA1PolTFDxR6qq9c0q0ykF16sgVrTlHHShtmhnmuXpaqgr1ijwZnJcvC896YGgi7/P8pKwRB0fSlEvtUQ/lQ4tKIctOG3XCymwS4dNQxgKizYn9p8zAdmztkZY8AqMC0M1wtctzB9lPFwTZFmfYrFmbXzuCc3xkpcBHoWPhAYuZW31q0w7Eeu0dAmAKP3JAhmmI5R6V7P0nBVbilwtO2NBtm0nq1AYd08SXEFJ5+Ph6l8M8TEMwWyXLuAid3HkEADIfzphAlg0mtGO5WWgDIDaF8zBSYgyjSClL+rkPzcigIyyQbWxBLEqy5hEdIvgcBNucP+OQy6DKEmKHyAkUnsnRzHo92dmGKlriBcAogVDFaajbjh5zKfTfhuDQb2fDCt7dl6jZ6ZSq7TUHnClIDDNZ6ZC53SRM9TIvm73qeZXTKKVpK0y5CkzCYT8bcBUMfjZ46/WHcCOOQbbsiEimsLdU4z7LCIQjFc5VlaybwwuHvpfIqhXOfW+1wotppDhrqYRteVFIb79+7HmSWTUJYejeIak9xgiMrwn0rHvES9Z/utULvhVfBpNldoQ0tyMT17K2jcGTriiSo4z10SnJ3jzIrT0JhjrHqoXJ9ejDJBP+9QCEYTNNB2VlrxsIVSevUk5id4cvDR4PQUJUUbKJNafZl+mlm1AAB18Ah4A9Bra8vp0axhMW9tr0W7XY/N9RUsWpXdfTyC1QTOtVWua2EkCuz8dIuIJ91urHVy/aID77QAVJyUWGfuW4B9p34TH7z/BvNiOv9CLHdU/OdRX7JSSyVWuX+Nt8uXHW5s1ecxkJCJ+iLg634YjMhqKZbrc7HSmOdZDQylpXi0sxpv3NuINx5sxLfefoDSWY63H2/Ho+31WF+uxZuPPIywlkkAG6srCZpVdGOjtoDRBThce+5RBSUFMEJ/59gSWEW6NzOPvFW4zr1kd3eGNsGSK7xXQBmC0zdlrxIN+NX6dW7yNQkAVkXMTeJBDpkUDyNNIxDMMkvNihuWrNrZ2oY3ixI/XbwV9CtjeSNGN/B7ZyNOhpcxwGV5vn+YBpHJHC6HNAyXYxD6DNeWfaZVd6Z4A1YIQdIzFdyTfKs832Mtri9ved/E6RHeEOBcc/0cedtcrcQ6D/6N730r5WR1fSuNJGNHV8iG/Omp4xqzGu+VhUYcn5wxRgwr+HXOsCde2PmwxxwtItOLMcIdPD7tcc9C9PooLVo7Oma+6VMawSjdpSWUO2BxfXed3qIenHyIuKZC0rHQy19l3Ibt3KTf93gXFKnl08Tj+7v38STBIsZyiWC6JUB5FcukgckdrvuJ24Z13RpgtEvF5Qb7Ps/Uy1QRuUcwM4HBpYy8aUiCL5kchyxn4hGt5pYgsFxnJsOAAs7sNVNW1wirwOtLMBKI19fXo3uGpl1F0yK0Vi8QuL3HS4uFebr/GsCzXd5aPrYl0AtqhohcN1hGY3uv2XOzPqQVuVjNIpW//JIALgj6mlmoM8tYa2A2Ap87+2nbhja83vH4bO+RuOsIeAVeN0PonAk8GHRjFUCz5Ixx3lyIV+lB/AKEC8/TNgxZWvJHS0hv0/akh59ryRvu0zK2D97j717nznXpOB5OcHcbWH83WcJoGVC7MIGEto1d61ZLVzcm5vHPgm8qCS3gi3TRDWkZS3bDrR6G1q/9cSP22elZrAP46X5DHzfBau1ID+zz2Fk2fRrxaK7F2RXMxthcVNVg8GWfj/BgZjRUiRijVynIC36vUnLNyPmlSYTCNQCTbS7SCk+ao1SkvzTfvbcT6yvrueFVy92wrFaWiscCu3Qvmd+5XGk3Y2d9NZ//0ddf8wWWJuD0/Q++Hz/+8b+IR4/fjHUASy9DuitkPs/fZXj7WPCs4baCd6WpHr+buC2R5JxpCQoYph5/8cUXKCf4ivEYyHbjuYpPY8hr+ZPvCkNGD0bhNjQyh0fyv/2P/mH88T/+vVis4qWUl/BYW/Gf/9Gfxv5U2HCPoYkMRSFPyxHxYOhaGFuGPQ31SLMpim6iYoVXPPPHI/Jdj8hNm/RJLr+4KBa+9WpyCwi0tZKK5xuVbvEg6GNl6TK+/yvfjlcHAFprFT4aoCTq3HOH0oCHyx4vrnwCHMxpGnooYy1mDQtPFtCDqgPW19DekwKq8JV1MDX6+r1+ephKmmMaDkyrNzlhiDeDBwZoXUxR1mm8wrv8Imjq+WeiFv2W9m7+7/UHYeVxz2oa4UUsoTAbgh50nMCbT4578fy0j+Iq5nUT5S49i0SCy1zLMeHClHK/lwf1VO3fHACvgWLWmt8LElAJ44Nno+gOnj+P3uQqxtDjnV/97ThEboYogZfPvuE5nfjed99FyczH5WBIXwHgKUaT4wC8YWDkaxotDBCPczfJKQ8RhNa3NxYy0FO6AStXmLPrlB+P7b+3AeZd9lHIrfiv//yT6E5NjGmjBAaxvG4EocR919mXYzcqc59lnCqV2/jg0W7cW16JPorXyjULzMtRF4WJkjJ8phCdn53hjSwwn2VwwfqYFyjEFcZfjm8OjlMWhvRj2egCeHHePYOe1ugc4n0W2DkPL/I/RjDH972UK/nTjepGecSgpXrrF8a3URDxTfor/yoYl4zcb2kULb05OFgZnS0NKNviwiwTU75SxLzGNo3IaRz6Egvznvv3d8FBGIuLBSbfvq4BlEIR0OXXn9kha/75nULmaxZL18V0Z7cv//blg2UPQzB6ZlrrvoxpylTu5RAUHbydV1EJgh4S6HrW7Pn2TSJrLfn77C04J+gIRHphfObL/s6AVvxJ4KTPtmF7/lzHu6jeAq4wwwnWygFezHpnDQ9mLk5gFGO+NIJgoUhSCRuawfJ8rXhUVn7uWGw/x8Q9Pkel5HP8zD5JIxW06y2phHCdK6Z5IgirCN/p4WHugQJnsdZRIvwiSNqWoR69ByXfEIQK0ec6uakgGItppY7XZ+odCLQjhNGQ4RTwW9XCgiEsweL60EYL5gYcji6wQjfvZRiSmzPsOgthJoNBP8uvLMx7lEexJuVYi5ALFuQc1iOMrEI09m2YRLCrC6LQSwVaKHk8TMBwgT50z06hiaLsWIFgvj8CrCZYtIfwgqnnm3gZO2uttMg++uqJbn2stlu5h+nJk+extbUT84zdRVgVn30owgdFyDU3OfsPvvM5hskYOqBbhCBqTePs9BAlrCFyeXMRZ8engOWwEBLG7Tj18k38sKq+Ct15UKm7DmXR5PsPd9Oa/+0fvB93zMEE8CzrVJcq8fHzV7HXQ7HwOwSDn6ADc6RgWjXcuZJ/9SZUkiokF/316AzHGRiXptcAoMrVkXiNnopp6TgZGRrW6NEqn6BA0Qs57tLdNFY2V+OzL/agYZ3x3MSD3Y1cs1EZyjdW1cjTZ5kjt2Xk+h7AYtbuhDmvVZhfPPpMhtEbBYznAWHl1n47v25YliesROOcWgzAtSOzxbTyrZqRlTHkZ8eLUnVM0k+vYQLYq7gEeoFRw2IAb+mFLFXq0RtexOkI4O5hlV+YaDCOd955EJvWIMWUELdAB+4sZxp24RW4tUE5LEKiPp7O509LoO2/Ooj3v/1+HL96EcPzLncvxNEIo3NjK9rrG/H5Zx9Di35Yw7CJN/nmo4fx1ZNXtCdgF5GPKvLvVo6/+vmn9IJ+MxbDkR4k+fjBPfhtyhwWWGNWs3sbDVevLK/F/jevYMQ+RtM0Pt/vZZjzPp7pHN6sEQFn0IiUqdwqiA08usurYXz99JvYbq8GJm5M4D1LGnn6sWH5UxyIZstQMYqONpZqrTw498B6m4zb04oFQuuVipMaFmZlG1pUls36zvuYC5X8yVk/Ts6LKi/Ot2uipqI7Xx6uK6+4F01lpSK7f/9+6gPxTr5S7YhL4pd4ki+MJOdL+fTzmbK6ZSz+PsNraebvyrTybKTLjeEpKzPPyrevQsEUymrWqC+/N/3brDV/92Y76sO9pwbjy9iCuPfNFIbgrDHpPg4nPFOeuU7A18pyMHojEnDm+bhxU8/B6xQGn+dPM+d8rp8XoFmslWgtad4X4FqkPc+ePw8TeK19EoTzM9paR1nM46qrFE4Z08uz41RWbmA7RenqWfEVk2KGmlad9xcHjXlMhArJ5/u37dm2P+2/380+s+/SyIl0TP6tonHvkErFTByF5g6vAidEQvsfYyo8Qttb5KfWfjEVhbcmAJucoKLwb0HPcFau9SCwIxqDd6MEoKyj4OalpfffluLxdsdf4uxmMW48JqDXzT1zVoY2CcA28twaaNhotFEwfeYXa4uXY/B796rlwW4YIJYQcp6ToeikxXOdh0xsQaGpXB8h9FUAxEV2vRNpqcJTYe3jaX7+4mWe77W6uhy/+p33MMlHGTZQWf3we+9n2MUkjE8+/yJ2du/H0auXMHMRem22irJeegi2qVJPmsgX/Je8zHjVWC5rM6kYVx7ZUCgLTO0iQ5X7Tc5RQPRcVBgtPBJrmVmZ3lCs1iqXIfuWRxoAVFiPrpdi5eLYxN3Y0E0teoA22j9q1h3XLeOe5eUOyhGA5pkN2vXYcOdaAOwxB4KT3o/8Ns6q1ipi14M8QVtPFi8fj0X6WRXGfqiwDYF6BPvdjerUEmE9lNV6vDocAT7I5dUo7q8vxwXX1PBc5Ospz7HahbxpRmPujaQt1/2W7kzEQZ4AezoEaEE15ELaGD6SL+T7lD9oJT+rrNBO0F3jyXOyUOzQe3qF7NJ36enLLSa2eeNbmjEWq4eYoCH9bwBgIwG+rjAmu4MpwH0V+1YOr5Tjrd3VaC3qYYIZKG8TSDx1YDy6iqdPn8c7b7+FIhwkzUvX7hczVAZWIF8mlhjO0vpf4vc+XkMeswHAVhrNXBeTd0wFdzO9XqKK9pNvnsXbb74duxgAruW7puMpDS9PBvHRJ5/lZtfr8SAe3d+Nk5OjWF/byJBvq9mhjUamab+EvzX4ht1+3MMQ+/LZ8xiV8F5QrO/eW8vsOhOviu0ixXlveu/lMYqjexRj2HdreTM2O6vx8eefxfO9V7G5ssyz2vBA8DzXpjQs5lE0F7np2ww8q5YYUjZ1vt89zUQMDZLewGIHFkbgGhRVGx5zOUDcOaWP05wPw8Io6IZZtxP4K2IyhK/NKJ3TWCiiZUba5Amx3KUhx6nBp/Mhfyq3eVYVY/I68SAdH353HSwzysEBlV9GC+Apy4ml0cj8KI9+Vkb4PkzO+KWXACnozH7aqL/bMUMOM4D2My19gUoL15CV18jEvr3PTmnpmO3hd95j+Co1LIBmx73WNmxXYDHds4o16bWzPghKMo4/bdf7Ze4ERRhSwtknn6FC8BrfCoZt+NnsO9e2XCsyNUxAu8VM9dBJ92bpjeQCdjKNYy+8BK10n+3bfjox9mv2TD/zO8cioP8y3bKvMKB9zRfgaGaRsdtMmNDTKi1FBaa3KkViLM/zmWbuuPdBThHEVA4ZQkqPhQsB1GKYspnKV0WOEgAwddlvoW8TEPRoBL0z7kS4VKzl6KOsPdo8Q0G0pEFx79699GoLxnIuVUCFh5T7ZnwWPx88uB+981O8BR0frfopfaUdniMgGOKzv3paGjFmFPWH5zDzNSA54ZqLjGubTq/H7THm6ZUJmjzXwrDXWGN7x930NjUWtDaHKAOPb5Gv3KtSgefcMe/hbWaruWeuxFxYVJZOJ8i6Llaq1Pi9AC6BzKSCrKYPqDbgNcMide5xk7vpx25ibgA4zp3eQG5Eh64qzVIFAIYGVpl2DahVbWQImcb4GyOMe+2bz2lWlqK25LEa3MfYzdDzEEEQOv+GnLlG2cktH8xLwD/wYsm1xFozVgC8El6nKefuGzTEJvjZJz0kmSWVBuMqzzvnGId4RWWeOTHMzdxY5bzFGK+RXcNheozSol6jz7coCNo3DTm9aJ7rupxcL81VmG4MhwPi4LgHTVaS/mXoeaHmB9BKCxXmwH10WP14QOV5QBbl7uimtCtQLnK94Vp5w6NhLuANywctLDCmReacNmHPXPs+t5IB82I1FhNTTH++pV9Ws89kDfjXKEujhYcMHecZwzyK7RovrAldOg0TlJhjZRUG9bBGkCfv928dxTaeiIq7jsxtrLcz+cJ1PJV6w3W7eeY4sO7h/XsrzE3pMpaup1GC11TMc8zr86MTDG08xN5Z/OavvA8fMT48DBVjs7Wc8v7NN0/j2fNnacRn1t7KVrzYfxULjU5cQCcroVxPe0lro08NFKVrw0UxY2QHD6zeWI4eLtLN7XycnQ/oVcS3P3g/Db8aCnxjtQk/WubM+owRz45R9mVknxGMRhNmYS5Ojk9imbG2oI3hP43EYzwvlwqstO8ygzz48vnzzAikYxmFqTAPSxgHtYrp4+UY9kzuQs7gi+Q7XjMHQsPZNSjDgI7DkLPRhFQ64urr63xpvBdYDCIx516TegWDiC8KnEfexE95xp+ZYDEDc8FVkM0XDeSkvP7b0IRaz4P6imoEguZ8bsI0/doNllo6J1jZgqbtGLrQEpFJBaFMyxRAeGU2Fc8T7GXmh26qhFhac1ub24DSMNcznESR1KMbVFY5EJ6tdZkZbRBd4qhgHINjmSkKn5WEgABOhv1PxuV7F6s90FEhHwIehiVqCLpgbwKJMddCKdhf2y2Ur21LVAk/e56E9fN8HtfMJqVQjlq/Lv5DCz6H/pC2mBwt4hU8qynA7KLvFeCHIUR7i/QDVssJK9rIPSwqDzwImU/a+zmkk9rpCWq+cxv3GBrlT/ogI1rdWAYzs8N7PD7EXyYI+fDS41gAHpSh4VS9QmP8ersqL0vLaG1LM119U0gFSpMfcNppN3Kjrr9rNct8S4zXZ+LUJvALFCpcvUM9cCvYuyt9TsBlfHKK3/scvYs1LDWfUYfhXeu5BXAf7O7mWs6Tp0/ie9/7bgJ3E37RTVA5Jz2d3yVDgXi0kIPRMo8oewUDgpiN6JwKBIbUpIEspYdmSrUVCUx+KTxcDIUSxge/jwFcU5kvoVcP4HZvyXCst4YXcck9840YYHBeM4YJ3s0IF+tszDwt4j0hmzhD0Fq96Wm9ADT9q0KHS5TEEEA23KIMu//ENeuFSj2ViGs55XmzReVH5uvCsJfZXxYaPccILNZFzeq7RpmNATbXaDxyxHOpeu6vYyhXVxMs7yJzUlnzOTB+lKYAOHRZpE9pjNGOlU5MtDH5yXZv7uAz6DAH+Lnv0sLT8tAJRoRliyz0OsCrwfaAf4ojQ9zs7fqj+KHsyDv+dC1Gw8HqC9ptloJS1mCb8ARvFWxxdtINf9MX5h39yfWOugwNprGzjscC/7r+9dbjN2jzNk6P+/Hsq1cxd2NW6UXcf/AwPROVhokKPvcXKfTIlAaMWwAMICr/KhF5w9R+Q59mEU55sMb33PUwccYEIBnDsOtf/PSjeIZnLzYevtqLN994GAd7+7G7vRlvPdyNN+9v5dE4puav1MqxtdLEU1WGr5NPrMahgj/GKHz+4jlzLG2bsb17H7rh8eIVyfcaURrN0tNMOeXH2olXYKonAL/x9mNkEi9IzwinwTVAlzCukYdmvYlMFZEo90aZwf3Omw9zvo9RXN3TExR2G0/dzNtGyp9KagUvzCy8zfUN5L8oNeem5Mx8pA96V86qR9WrRAqlUoTHxbsFeNwSYcpVLlPAo2LkhWFZZNQEPedbY1kdoiHt3jkNwVt41wIAfJy4nTLMvTNHIAvZ8uxsSMaf/RQA83N+F3jfeeetHPDacivDgWZZ7R8eJshassTLP/7k08ww0Ro1gyt/5x5dQdv1oVYLMOSkcluBwJvb25kpYlhLkDNLTwh8/vIlgyrCSa4V6YEYTjCGqrQ4CL0x78tKFmnxQCFe9t+Xf/tcX1r5KgezbVwHkBHcuJZ6ns/Oe71Ydec8tzoJegMZVoKBi+mRrwsPSqtAMFdZ+Zp5V/60v77twy8rq5wcumKtLMMqpmGLUHUm070ui3ifHvZqkVWfzYMLpqAdGdbn6on4ue36pe1oyUh8n5MhVtpPD47rZALDSJ75pBJO+IYDVhqAplSu4Ek22pniLq1lMtfWBGsr2LehRwXrd62znP02S6mNwnAu3N9jyEQ6mDYuj9gHmdZUX8eae23ou5WyBSwLDKs0FRhLDTkm91gYKtHocH1OL9w1InlGmllXz7OW3Hfi2s3RyWE8fvwwwUqvropyMky2sb6KAdJEwdVy78sUmsoXKjKPcVFZ5d5A6C1/utidGzyTlnyHkOihO65C8ekl6ykWWxUENEM17k+y5plKaASwCmpdnueZSEOUyhCFMr0yvAHA0vfxxRhP0pC6Xmaxl8wM08LQMTvRvWH+Xaxt5vxx3R1a00V9+7CEF1FjXJansryTgGFlfQ2aWXr9FCWkt+l2hjbemAWWTbRxrcxwsTT2GHG9KisppMBCGxMrLI+TCRPMmSFVry8yQZljFQ6K0FBdpWqYXqu3wlxYgWCOnzX6Bx9BazM2726mmebtGp/78DqtalyOR3GXhhr9BBytQtHGAzXBw/6W8WQWQXOBuArI7u17SCbAzPdWYLi8LEM7vaLbWO+YcDTKkkZmz7lZ+PiUubwzvInyRJmu72wm3Q3xa6xYZSQTbZhHjdJUUnyXe7vok2MVGeVhM+xcB7qF/y3UqselYU03MlmgBw8sNFso1nqc4Fn9W//634uPPvo5hia8yNyut2t4eRjozGcVQfI9x9/bm5vp0dTmb2KtWYn7G+14Y3sl3txaiRrXnJ314puvv4nDvZcZcpcHc627gwcm7ZiNi8koDZXV5U4mqNl/Q4XPX+7jJVm5pEiEauA1qtiuUOSe25ZYJP7wc//gOK/jE9rT8ARDnWIm3xCePG747rzXhf/gpeWixJJLLWZxqxjLfH7S7cbmxia0k0c9Z66WiV4ad+YB6DxkrUDeZo4bZdAgUibsj3IgXurQFGg9cwiKa8Q28wau+em8yF/llZXl9KxmwD4Ddx+qR8S9+drDknjnnbdh2sIlOz71vBlL0mvd3sSr/YMMT6jJFRpBwN8FdjvlA73PzxIgeJnFozW/x70CG7ACoMA8WJOHeGhaxr7sQmae8bedtx0HbAjRtk2HluC+/NwxSAx/FxT86d4LF0ElbHpmtKObmuDAkN2s2qgUJaU81iKfmm0VympGF39KuFkCQoIP45k91/45RvsoyNmOlr5FG+lMjiXXalS8AiTX5PV+xzUzQLM92xJYHYOhgfQOaNdr/MzvUrD4zLc09h7vpTO5WC+bWRkgswl95l05NjrMGd+d9MYoSLcjFGcnjQCzK+gw5WdR0WGc1+U+LXqu0tOzyoQGLOJWG48Cy0uPxhRf33pGGihHR8e54G2mp1Wy3R/iHj0tfFOT4d30ZhhQCo/j0Zu9o+vyXW5J4J+hDb1JhcqMRjdsN5fbMeqeImwek+6itHuz8MQBx7EHzEFfj6sx48q+ekKp4ULp6hxphTp/rj2qxFWMyUC8VcAKSgZV6ZPXS1vnuOBbPqfNXFvg98wyg3by1tWN7dhr/t06D7xhn8KrNLXXc6nMgHRtxKQk+I1W3LMo3UxAcA3MupyCUrH5FiWAnJg4YNhn3AdQ8KA0ErIauzwN3TzGXNq5CdytASptywgZjtUrWsVSVsG5pmRIWlriFHKNZxX1sxpCbsRFwU2mbkwteDTHyPhUNKaRu78nK5cLQvIIffTwSqMrZawRK0RUFgUjOOYWMFS50ic9Dcc1W7PzMz1uw8ajUQ/eQl6gr97o3v5ZFsC91tvi2SWsuBtkVZ5YX21DQzcba6xFfPbN83jrO98Hf07oWzUOTo4AXeUJDxT5UL6cP+dRI04eMDtZZWqau+3bD/dlNetVjG9khnue7h/Hl8+exebmaq5dWhEDoeK7evzk46+Z1DaeUT+LIFugVx5eRa4ebq+lsjIZX+9IY0Il6vqRz15eQGGhdOfxdhfv+OxmgoLzDLbleLi7RRst+opiwAj6+unT+PnPfh67GGouO4h1YoVrOya1rKxuZmHaV6/2+a6CMWsWYjnW1tfj5cuDePH8Za5Dyutu5O3RX7cSDQfT/FmrteIUJbcIHyqjq9ynIaNRLN9kOJJ51cuuIzPqBGnoMocbmcWXPO0cjFyQf5GJs25xJp1RIXlRmZb+LuuIT86Dsq4sSY/EX9oxulDDqJhlCKfiBef83siZWJ9hQBvxZUP5gonTs6JR3/5wzUJQyvgml0j8AYwuA7ox0d89WEygtOG1tbUEdQnsWxAVHPyZneSZgqgDdIe5O84XeIanixoG2Ts8SGJld2hTa14Qm728X8vDlyEwlZ7X+bnEmBEkv/d3GEAgkukywwWG1FtwDcNyTt3z86ghiI7cCuFaYloWWpIS27Znbc72TEkvx+P4/H72PPvg306s10gfAVyw0eooA2gCpJaEKac+24wr6eozZoI1ezlhWiqopQTCVIJMj5/nm+fZh9nz/NvFWscoGEtTK43kQjcC574XLaSB5mBmckkzFB336314j5uIGQLk8JkIM/RT0fvT61PIASTbNO1VMDWMJ21n+y/29vbjBz/4law8YTjGDDo9L9fqVFij4TC6Z2dZh04F4blNMq6ptfk5iskDGvV2zDI6Oj4N1BkAq5HUii+/Lo5NsD3LJ+WWA0BY5nZNTCuzjgBYJ83vckMvdFLYZtmmpj5r3+lVybcCsFlxuWEZeszmVJDwer2gX/a2HI/WpXxiIVw3cSOWeAB4eTXDF/Ph/qA1j6RHvDQK8gRd7rWMD18n/Wg89+kU5Y4snYUBxjy6fmUIPpNyMAZM6Tb8WcPbyrYxhPQedYugbuEpoSg/+/yznK/kW/49+fqr6ALkx8iVWY/OWyZt0IYHgC7TPzO+LJdWb9WhiMYCBhF9kSdUiJ6NpYclRWCD7JferX3u9UyBNrSqEmcO4L+bG3idVgy981GOJ/fYAOCuGUrbXFSfdw1cnp6Pi5ty7B2cpzL3xGpPG5i7BbhQCHe0t72GR05z1uRbNIGl0YnO6kbWYjRcZtHnD77zLuNSHgu8kAa+fTn/KgPlW29WeZnJriPWmLi6KUV1ZQsDp57Vys3eLBI1FuLHP/kZxm01jvrKv5VWLjDSrQiDV3e0H7sq0wRwDOxaA0+MOcAIforiePr8VWxsbocHE1qA+uJuPm6ZT0PBGvy30NgwrqcW6+lYiWJldTWefPNN8qaJDGKRcr6IdyvvW9NyhDHmWX0LGCOneGiObzK+QmnoxZRjeXUZPlnEmIB3uUdF7xqi3qqncg80PF4nuXgiciplaGc4NE99Z/yulTlG66xqWEhO0/xdY/K4ITf8uraZ2xLoo1ibSgi50aMVA8X92Tz4u/Kk0eR2ExFDuRbH0/ngb71ecU+MVR7Ly8udD73Jlz8T6CCU8WrbFZx8gARo1htMgg+zEUt5YF0DOioAlZd7e5x0vSmzytyHRavZtoQ2w0wtr2Urwd3UqbI4OjlFWFrZjrHLSrURL/f3+K7w9OyT6b0mAjhZ9lOwcMA+z77MlJVvv//l321DgbbrEjO9DP4w1GXvpjCKyraOMEIBCFiEtGzbif1l+sjsszCg7fqyH75mfzu22T2uM6nozYzTWvXZmiizTBk3OFqLMBVkPrdQjr5+eQxZNBZ6+UrA5PPZdfYn5432/d1+G9owkChjCY4CrOBjochW02PzoRlGwe3CUmSdNrrOtCdQ+1NG0dMT1G5LMCc/faeHxz83C2Y1ZrwyvVG91ZXlTvZBq6533s9Y+O7OPZh6lNlRF7fT6I+H8c3Tb+L+w4exf3CAt4H1y7gEfMNc0sBzcTJ8zHclQEJgsv5Ye3k5Xr7aywzKM0voIJxWP/AMHMNFHvPPIEVP+j8XyxvrgB+CjVclKEpHhV7g2Ye/DHl6lpgeo5mUKqqK2yMYo8Cn9zejq2/pKtjmBmb4QCGUcNLabLpl6Lq1XI/NJp5Mo5reA9MWHei7oKWP0C+hsQRqva0qisZEARf95U/Di4KDxkAekgdNFfJiszsN2ZgKCQ/GsIppv1rvysJgNMi5mVx6TEgp94B5OnYLhdKoV2IZ5fnmoweZ9bWMQgKy0mMAWlCEAsIUHjP8UqQaKysp+8y1IGo4WRoB5ymjhvsYDvdepBXt9gZT6aWZwJjFhwGvr795Bh804+DgKDPUPLpkzBwoBx5MaYV/M9OslWcB2XPep90hGGAV98scM63lfLqpuI6oLQOiGgWmzlsZ/ZPPP0+wpqco15t494179KsI92kc+BY4Z16WpZDKgP2NXjDzwB98fxfDK8NoV/AWRtQQ4+joJO7GGE49vM4pRhR9jBJtzCEvJb22CmDfoA8a5OXo1CrRpH+GEj2KRWX0lz//Ms5Gl9HH67mCj9965914dXiMAqvjPZYyA9F0FvdkjVEYF4C355IZvoQA4IReNkoZ/nKd0miKpe/Movvss08y9NbtnyObKFhwcxGDIY+8wTO7xhgVNywmbPKTYzcM6/YJa7ma9Pbo8UNkrtiLmV4QsuAyiPzdgs6b8JHh0KPjs7jEyFuFp+64X8zSWLNihkfWTOl/Dbk1QcxnZvk3+Ee+boLtQwxP17zFLcciZoqhFn52vdDx5lonfawjl+6HzALBjF+F5bu8urqSYUBfCqPvfMH4AohKSiZWg5oAIZOLCDbuhtpOGwUGoQZ0RKxI61th5EGCWwIndxSuYzM3lqmszNQxtVriWGfLcMc8nG6asPHgl3t7ae26vuGCuOEW46IyrZWntTTV9Fk+iZ++JYRaeAbyORbBCzZmpvJ6Y+TpbdDH9EoSeouyPK7ZZIgE4JM4ToZrPNInlR3P1lv0LeH9m6+xaOgnrWgt00D2QZATHGf9MGassBtC0UPMlExoYMzZ4+TT0uM5aflxT6630L6TqvJLhUh7Pluw9PtUYEywz1IZqswTVG2f/noul8wp/c3okxksK+VR5z6vj5IfwfSWUtEi9vnOn4KNHHtX0sc5kh7S2LBosZYHcHOt8+Lv0lBiZCoszG+82cXzNTc60pJhptPzYxtNxWWGl8aPfdODkW6+5A/n2Zukn2uMjlfF7r48D6+TjwRD90iZ7GNCiLRxfezo7AjB8dC8CYBt1QrX7xjH/5e1P/vxLEn2A78TEblERkRG7mtV9Xq779J3SF6SI5AgNRREASNo5kGAHvkn6EkPEgSBGvVgBqJG4EADQQugV/0DetCbBGlAzkgjcb1rd9+u7tqrcs/IiNy30Pdj/rOIk7+KqK6mxiJPnvPz425ubm5uZr6eOFPmuczjnUhWtVE99JlPkxdZ0DjUdVBFVlK3MRCUUBnu0Oe7Z+rnZOSEQrZS0plutVcoaSn3Wl0Yg6C35HM5tTLO3IXTAyiJ4CvZKPxxAqLsfRLePJ9TS6wmg4cy9JkYvdqV1I1hQvuPPHPONrejxILTfNy9R89qboPnXB8DTX2QSUbfyr5z8aLNLeHXufBOb+nNq+c1dAc/Q0UmnSRhsp+i07tYDe1Pwrcafg4tkcIolxi10Gsk5DUcW5GlxPfZeY7Np+k9WFXoEOrHz16l13Ol5p8NTVUvMOW/EAfNEB2v23ysjvhKjN329vnpZ5/dj+xxVHyg8HH1ysrBo3di8G2eff+DD6qOKHULdR482JnOnb8wffzJpzWc9N53vxcj4HNBKzESr2q/1pMYoVtRuAzh3UePx/Ojveleegy+CeUL2uSMUr9y7XKUbRyOC9vTpei38+Gj3q75VXNqT0P3J198Ub1NQ6aMmYUn9qB+97vvhx9pQ6vr07/4i19Nz+MSfPLFndTpiTgM29Mvf/FhjMpmKXmGNg21ejin0juLuNThwj/40Y9qAcgf/8mfxDBdq/IzME56d0zSv/pX/7r0j72L9Kx9hbYB+PSOqRnO8fkLF8sgaZYctevXrlebsD/MdM2ddCScFP/VrdulY7UVIxH0jLUGHKsrKT+ZCZOn3fTYnsXg/ORHP5ye7j6M43hlepg2vRY9pFelvZcuSN7au7ZbHYrUM51gsYq9uGlMZUH03BipctDT5szTVjsMT4GFGIj3sVE6uZbJ61nNFWuDkxx4mNS5xmiPxbkoEZ46z55nbrzS2nwLCPRsKAZK1HJMK5HG8uX9g53IFKuJQUOEinQmOJ2NdSuegM8bnExlr+f3FA/hq5rHiueatDUcFzxWCBrIMqbKa3wVi67kFKoeWo1r5q4clHYpmFh6CshQjxWAelSGFE/lPYVcm9dCpzFhK5UoPMe06J5ivsMdB563oWP0aHgGhKUMSMitITz8S0O0iMM5d02HC/2GOQglhcKwmazVtfWhSF1vuBhwNQCXxqExg6FAY1RzB8xr9RDzR5jGcEZSKk+EpoxrFKT5HEcFhaziJa8sEaYr5y7GNiWND82dPjGdjqfI3BjGwWdCRpAMrflt1Zneg+EaQ121ECEKEe9KwXmX+zD0kZf1U7UsFm0fvP9e4q7WRw6fPd4tBboBX8qBtghO8QGYDzMOrm7LIDMMkQnG7IyJ77wz1Hgxnloi6kDU0Tp6KJ7rZO30FHmGDqt1vpqhJ3mZjGeoGAI9TYswrl6+VF913jI8recSHOWk5E/v5mSMQTW8/FUPO+HVaMhOFPVGGvRq0qlPyuflizd1N0n9aZytr+49mP75H//xdCfO2He//zvhafCHntqLVHyKwk7PSFvg0nEUrJRUy4Zl1OWnn6cHeO5Cta9Habjffe+708dfOSn7wrQaJxI9r1Z8QygKLcrGCjifwvj41x9Nn37x+fSd998vGXSO3ukoi48+/ayOHfrzn304ra7HS6ZkUt/aulVzDj3WawmVNST3NBq0vqYcvr1I/b+QT+rp4c7DqmsryBhM823OiLNh9tMvvprORlmaMHiansOlK5emW7dvBc+5msszPx0Gl4OAlxY3xc4VnZ8+icOSclBqlPmLGMG3ka/xJe/I4sbZ6S8+/GT66IvbuW6lx/ZVLeDwJV/On9nVv/zki+nugyel8Pf2fLrkZZ2U4fijGn6PTKljw6AcrDyWA3Q+3rMerbalXm2oJxbkJYJU5XRc3J0Yx52UVRsNw9P7T3kWTo2hwZ3Hz6Z/+eGvpp2X6bGkCVv5eXr17XT57Ob05d2d6rk5Zsnw3T/7F/9qunH95vREzyrt5W348bO//GUZFqtYORHf//4PyjD87Oc/q5GFZFLGnFPrZBHOpoUw1ZuKPLQuoOg5B/SPJfS+47UTA834kCc8vnDxUi2QM2/pPETA6Zj2Y2BKl6eHHFmsudPQ9MF7N8rptuoTvY5Q2wlvS2ckfwcDp9pLB+GpYfIoqNAXiaInQxu9q3ftvFZt06iZeC42QkNRT/SMURVzlfR+9awQWL2EICUwniHRaMZa9zSsFMxKsGrwYSDhMcbICzYsUBN5YX559UnvY4kMgElT4+IYixjzFFYDwl/He+T9vQcPajjRakBnhtnVfffO7WIWZYN5oyeFFgrJpPIYx6QoGCpzHtUoU4Y2VO7GJdyNu9tDYz4EUIR6EOhVzjqGJzTYLxQUVZnD4HSeY15Kpbj0FOEdvZp41Ymn54axxcfKZVSa+BQPfvitNt3hY0AYvjZG4nXPTDnF8657V20ExRGO136LD5f0Ve546uYXtTb1tql3Go1+ZiM9tryz6bM0RP6diRKy4gfwusw1OcbJkleGoua8IgOGEkPQ8ECTH5VmeMg7c2IVJ/w+FYE1/8hz13t+9Sye696j4RSkkUvbm8cdv8Qb5p0Ge9oPR8dy3JeJE4UYY65staEyihFj1b3T/w2loU+DJk+GFO29OX82vYw0SHXtaKtnj3lpaSDhP8/zfvLWCOVlctnZlNvOYiSvMSC1L0snGX+jKPFcD9s8gUa0FpVIfj761a/Da4osbEz9o+L53pMotVfjQOaHj6bf+ckf1JDSzlOTzZaoDwXOaXGywErwraZXsbl1LmG+ghs8UVKnTu1PH6WX8fHne9Plmz+aXoTW0xe3prfpLXx299H0MG1Nu9JDObG+mbYTh5IiSB1sx5hvbZk8fxQj+d0oieBMPnjIkfrss9vTw73X01ePY4xevZmu3rgW+Xqa9G+n9RORzRieCzE2/49/8k+nX3/8yfSnf/KvY/yvpz4ehOerUW6hOfxUx3p8evGcUD1TSvPK1Xjd4bE2Y0OoT9RwQBxCfOGSo9pep+yxSsqUnm05UQE9dY7n2xd7dD9dGq898heFXIfmpu7NEXEh7OO5ee1KnUN48/KFOEGbk8+5+3bWpXNn66zDS2dPT1cvnJ1u5P31S+enm1cvxmk6P11OXV+9eH66fvliZOVMDXedShtyQvnr1dPTw/TCPru7l54O7//E9IjcvPBRVx89NFzsBBCaJ20vsqEdlY7ED/N6KccXuzvTXspuOsUClFfRK0aUXqZ9XE3PzXFy5PkH34vz8atfTQ8iC0780Cs2LH4jTsbD8O2XcTo+So/xcXBZ+eu0kZeL1ZvqQHt1cpDeNobVtMOCeb2izqjX+QuXSkY1oNJZkT86zGiMczENrTvhw3C2+Wdffr9582Ycvxe1eE6P3eIYZz76UoV9U1ZWpvEN5z6yvR455DjTd3QdoIv81o7Mr9GLHE5lNxJl6Fgbpgu0M3qu9aXn1n0c97XLly/VnNVQoowgi0sjpDJy53H5CbE9M4YxeNk8FZ96MAxQixZiva0sQhzlQaHVEEsYY4VQNFldVo+Z29C1NTRRB9lGsH23hKdak7FhZPVcgkfhKFwKDmmtrHn+1f3Nc61sMn6dMO/6DiyFLqOCnigmXh2GWq6tfLxKcxU+v77Nww4evQkT5mXIFkaL1wua+XpxbVgY4jJUqTB5M+x6nxgnrfjoqd5blEYKNIbzUiYNFU4VooDiSAN3Gyrd+Jq/WeBrQ1d5LfiBDhUqbnkoK2/Tk9yufVxriafe9F9W4yGhgKKvUf3QufY2PI+iKycg5SX4DPn581ECMXTb4RuHwYZYCsiz89kcL8NR4XVTnHrYepZ61vI2B5NX5bC4E1gbldFci2NCt94bb9xmVwdbUuLuymvy13zHRjw0E8MajElr57F5bwKaZ6lHq5GfMAS2Fn6GzmFkkj96k6fGLa4PUZ5LPVMI5Vgl/GR4QlHWV6JTJzx+8RlajVtd4a17ycP+8yitGIsoCvO24mv8z6PI7t67UzL24OHDGlrZ2Y1x3PWV1e3aeEypGV42zm8IhYfpy7O//tXHMdxP4q2+nj78+OPpkqGozWvTD37016bty1enDz/7OD2129N/+U//2fT85Mb0p7/4aPrJT36vvP+4SeldPA+pVoiuTX/2s59Nl65ci6L7YvrujevTVmTBKSafxNs/e/p8nJBX03d//NemP/7kqzq95MMPfz797ve/k7YX9fuWIY7SSHO9+Z3vpcdyZfrJ7/9e5DmN73WUpKacu+0CDHY5k4nPiPhageEqjp8FPmRRfZ+L48qQXU7v5+79B1WXtI16fBQnxne5LB4xf3d9a2W6tr0+Xdxcm86lAq5diF44uT99kPvVhP/g+vnpO1fOTtfPr0+XNk5MZzfS+zgdyU5dnd/erC/0GsJyIHBNW4Tg9cgpg8IBMk9Gbz0Jv2w+Zgy5luZKnsWw/PLO3elPPv9q+iI9slvRZ189eFQOjH1raW0xADGgr/arJxSNPT0OTqfk+Lz+ahya8xcvJ/j09MCcdvRAqiTqixMap10vJEpajl9+dTtOUfRj4ly+fG3aOH8pvbUn1ZP+4tat6fM4jHpethqoC/LM1sDj7MFUVeTsVNpIcMap4whxAugWERkZi5psNE7jqJEBjq35L3XWCzbon1Rp6VCGt3QS/m2eqXq8dedeOSD21HFMfU0eT80R+oq6NVp0BmfO8Cf51lbgKaMY3Uc3cSTzMvK2O/QYnZd4dF6N0kSW6DPgvfNV/abrpC9H3QkWrezcR+QUL+ko7TrCI42PEtoOs2v3cxLqYrOs9tgYivnLX/+6GqEMtqNcXj55FkVnbmEtcaKYw0xLcX8ST5PHazgGkWm6EeD78bw24yWeipdvync1DWo3BTHkyGAtNgLniaKzGOFUFEwtcQxtDBXam35MUsih9KNAQy/jyLDW2GigGhpmJA8VSznXxyajfCgkk9V6VSq+jF3S617DRWkxLsJAGSYygr7EZ/D0Hru3NwzU6GXBxRP1TFDgclyROMqm0qQhTIDRFrcU4sJIiusungrvsgsjKNeuX5sub0fBGxIow3y69oA4weBBaLLU9Gka4kn82E+v9XUaVerCMCse87guXXESuDmfKOUYH3VXn3EPfaOrnp5UlAwjpPCG4IKp4lnp1MMMuihEcGVlfPLEHJS5Qd6n4dSV4HZ2Wm0SzmXRAm/REKz7Mw5jGr+J+DfpARoaerVvTuZMzXO8SE/FKrWT8erWTqUhplcHlyG2tJ9qUBG0ooeM68WR25rjTJk1cD1QSoXMq8sxCvCqHBCeKn6g2bwtmTp9Zn969OTxdC+9tL0nz6tR/+7v/3j62Ye/rv0pv/M7P0yJ30737j1MedPzCF7fIfrw538+Xbt0efrVxx/VEKGVYYZrP//kk2onNvNSjA5Pvr/zuobsfvy7359+/ekv08h3phvp3TzcfTU9nk5PO+md3bxysZZIUz7OevMxzKdv4uxsnJoePnkxffzlvelHMUI3rmzHEK9M7//gB9O99Bo+vLMz/eKL25GVJ8n39XRu8+T03tVL08PI4YXti5OvR7+Nof84+TNCU3pdl7fP1B5LnwepOZTIUn26PLw1IoC3EZ3w91UZJcZKT9s8mx4tWd+LMbZgxheKLWvWvmohTRwDbf1JeqM+Vx9pjOG00jEOWtooDfDq2dMyplHVFdcojJNA9uJkshvwmXvRvjY2zJfHIQhJNkvvpcy7i/MnX1C6kaHXkSFhKyejR5L+5PpWyvBiOn/1+vTh53ejIOJMJY4Vw1fPX0xb30+ZX1Z+K5G33Ri5N5GN0g2h41x6c7YYMFQU+5nI5t2vvqrP+ui93Lj53rSS8ly8qBcboxNHfSf8+CzG4FdffDndTk+Lg8Px0g58783QtLlLQ+eaGUeew1nylDZtKDAEhK97Jc9jmw3DY4HDmcj82FtGd3AOzNfrCdNx2iwjSnZswqerDNXRR5rMbgygNQmMpd5vfScPjvW04dSXzdc+mFgnpAcPY2quv+oy0M62tQDliCdOzUOlPuGhKxlz/GvjJk074+yIsDZYwqtnVchmUEq6ChiuBDMlHRaWl61RUUJP7LfKax/Jsuv5wcPdmrspq70omAl+K04IEgH7vd/78XT79q14W8YjT0YQIgwh8H66oRfiZW2koIYyKCQnJ8gXAwi0YZ0anlFhMVAUc7JPgcxdMAB6GGgd3kN5IGG+fBg+Ssi8yvjwl2EWw4Den65KsV+kJgBTapXNQwQMmoqtSe9cjuTXtTaJT2GnrSpa4VZR9s6oEHxKOyljwzjpddRQQcJrZUsp5sQPrbfiSaGd4ekeYldS0aCy5KnXFNq60l/4zZN9vDf5FPb5NIwP3n+v5n0MrGjsdrXLl+eoJ/AkleZoG0MOzutipMOG5D32K1HOetHmL2wkhZ+nbS6PkRwLKwz/pSeyxo3AMbIYeUkhas4yDV1v5nR6DHpDp+KV1jeFomz0XhiM6rWnrpSNITKPo3GFwZW3xT0vEs85bElUc5vEvFbbx0GydwiesXdIw/Apiq00AMMJTn+IcotDQy6KyPw3Gu1K6iiGPGjD5fDtaRqfsXF1ohLsz0kdE26qUZ0FR61ETUXzyteDcjee94N7PsuwFtndmm59+el0y6ccKIfQ77y1Rw8eTDfjNe8+uDNdumDl4anps08/qp7mzWtXp4f3v5ru3/1y+utx4M6lrsyhmSPejBH42Z/9KjwMf1dfRPFN05e/+tW0nsK/SJu59WA3xmR1+vEPvjOtxpCkcqten6YuGe9X4ce1D747/emf/Nn0/gc3Y8DTO085fvHxZ9PrjUvT/ZUz073genj3zvR3/vZfnc7m/YnI09X0xrRFvdbTW9vx6FemK1cuTc92H06biWNxkFVgZMG+GYrIEUb7UZLkyfwXxwOcq7akOlenhzu706M4R/x+w4OGfM1b7qVtmK8KyWl/DM3Jaefp28hlHKdnr8LDtMVYEvldjhF5HAVp1ZmjqBzv9OI1+bXp14ny2iD5HIt8atg47akWhITfb9EWHfYmcra/f6I+Kmip9a0YaPMvJ9ObV/dPn74KjXHkVtMjpM/idF+/FF6Ehghd6ju8Sr08Stk5S9rsWIEbxRvctUDl5dvU/U7JvHk8o1D3woMvvrxVlyF2Izn4ERYX7zjzJZTaZ+qP9DG+9IWREjJjCNbojekT4VbuOnEmhJVDpc1ol84dbWdW+6orbdZHK8+kvejl7Nx/WB+wZOjoBnpOfehAjNGd0RszZL1qS0HqmcFyArzRD+3SIcW+oVVnqSYuI6u+5QXoOXtuLfIyHAzorzZObZC00dZ3DBZ75GrHva+1VHQNA1Ly7gJBrcBJWM9ZofzC9nYYFg84it4qIcSux5s14apbZ2Lbqg/es7mR8clnDT0WN0oq1mn67nfeTyONB0FphHE21JmMv3T+Qn0QzQfK0OGLl/CXlxwBMO8wjl8ZvaaiMfda1hvAoJpXql+U/dvp+rVrVRkqHeN41DxyRu/5i3iVEe76NH9SGQ5isMK2KOMxtFM9ovADroh7KavVKF+bD63siuhX19+GPA1cRWo4jNiLCM/2xfPhTQx3iFIhjAoDQtECNPNILyeenphhNRO8Z7fO1KotKy23tzbynLAI4PmzmzFIcQ4unKt49sZcSLyrly9P3/3gg+rhOvHBECdxb2fjTfh6KnQ5hsWJGQy1JaF6wHoRTmvWsw1B5Ujwpu2nsOLNcSxWaPK4KCd8MZFcRi51FX2RRhslkTwNKdYKp3CrPiUQeaix6xLkGKT0enyzjLFXr/mvlE2YXw1GT0dDwLDqpQeToQ7L5AHhdbKDVXqR8hp+9O2u16HrZhS9bwm9frIbudivPTLlVabRvo3D9DAyZpVTsillZijz+ZOdmuspo57Gr/duhR3vkbycDI7NGBhhFAXQU4orOZ20hDnKjgIwz/P6+ZMxTxulbEOucfnvxGD4oKWTHa5evlpyjc//7b/zt0Lz7vQ3/9ofTjsP709PzO/EkF+7emX66ONflXPweidt4uLGdHb9RMp2fnr76P70uzfy/qvd6Una007KfeNyep6P7kQOo5Qilz74eCaOwqN4/c8iw3tRIv/gH/yDaT0K4+3bU9P19388/V/+b/+f6ezN35u+/3t/Y/r1z/502pj2prOrL6cP0uNTwldvX0y+/fVP/t//PEbx0fTFV3diNF7UkL6hL8ucDT3ZVGpupOp3xSrBKPkoO/LhUOCnO+NTJo+eWYI8zhG0dP3cxQup/8hj9AWnYS89wPWNc9PL/bTFteSR/O37sTGXHHDotPeHqde34ZEhREdfPY/caK2qZSXtTr48dcNZNWSX+8Xw+uJi82pc2RjWOEERKuqMc1YLliIreVMLbu7vPQ3fYgRTv4/SyzHEeuHcxvTRh7+YvkoPyArHl08fTe9fvxonPOmjxOsIp+gnWyccY2UZ/e37d6fHafcvogcsQojwlx5U/9UY0ibphNJVkWNznCc5waHfxvHSaSHN3JBzHc+ejTFMOTlQvn21aRQhbeFhevG9gdYw3PMa0hxLz7UVRoF+oXsYBadqWKnK2Xywu1tD0GFFGRhhFtIwUtp5fWXYgqHcGdyaBgnBhubx3tYCTqT1BlY62qZCgPSsHVLMGUUj+qRhcOeHILcBQt9wMkb7Eob26uEljNFS/2XUbAruRJjZlwUJTIKhhbLiYSClWbvZo1AeRTAfxRCYONWjgFBXkoUnCDZdfvDB+2X5Lfncj8JBz3Pr8+NJl+UMk5NrpatVhZGk6M3pVfL69NaX5RG9QGguXdRiauIqRBmSgOcu4BCG0Jz4CstQee93M4UXVN9/ervYE6JnlUq7GGVnHuxlvIex3wDjhjcPr30Memd6WITbZG6yrTLobaym56SiKWiLNCg/htWwoy45wTRvBvQE87qUrUlqq9soSt9ssvqNYdITo0g3ozi38/tsPNkzeXZGotO/15OXHkGdgpBneaPNadycBe8ME3TvzZCMo4Y2wgPmhOCXwc3dfKF9M05NcOxN7bx/NXpathNQpBq2eSYHX9aKI7wILjyq8e7c9bgpeR+JpBF4oZSzMXDPBF55a8EMRqTxEOKSszCzhl+Tzl19mzsTPpbKU8kipi4ShiZ8cpDp2a31OoDz9esY1jNb09b2+drDddncaOppK6T5vINFO+dj4NWNuRmHuz7aeVSeriEcy3t9Q0yjup24N967GiP0uE7L8IHLR/d3pueR+7dn1qZf/vrDGPvNGKGLJV9pndPbl0+nD25erV7uxSj/L6K0XkSGa4g16SijE1FKhiy/vHsvhurxdHKKUo4h+MXnn9Sy+//Bv//vTXc++WxaPXNyehwD+PHnn02XL12cbt2+XQrizz9/NL2MAbch+0c3L00XHTAa3r5Ie/vv//2/Xx9+fGJxShTMq6eva1HBqcT90z/92fT53cfTv/j5p9P2+z8q3n72z/7v07//9//t6XsOb43BjsjFy389/eKzh9NX9/emL+/sRpmdmnbTu3gcpXXp4lmNovZUOjxYL9dXbC0mWY/scJKsCnRKCQPBETmzdX7arRVoDE+czrQNHzZ8+fp5rSK78d53wsvPpp30ZpJFej+RtRiku0mz9/LV9CjXc3yLI3Y3dRUBnR7E6L1Mm9wLLiv9GBfHXjmD0QbbB7uP06bz+1l6QLtP0lZfTLtxCCyiOBG5csq6Ex0oePObjIkzGzfMhaZu9PTsE2VsDR/bHxU3N86ZYarVyMmV5J2wN9GFJZTJl2GLsndiC/kkE5Qyg0EX0T90VPci6CLxBtADnHI6JO+1nbRl0xY1ahBjTP+mmsvWaRv3Y0yfRiYvX03PPfyw2KP0FycruOXHCZM/nO7kHU30txNIymkMDcNhPZxa4ICgn6ar92l7aHPnuPcqP6sMOaFGg/RkObAVN7TqvOgIiGeVLyOLHjyo9rIAdqD0a/Jpo9qXeCPP0Zmq1YCt5EG/SMxSIjhUPYpEuXLhYpTaGNtklS1MOB/FUF3VpFNhiDkXYeWNGQbc3NiKgDqg1Jcnd8qyv4pAIcSchd6MdKGjhgAtxtBVJ4h6Uiy0vQWsdHcN0agy4PDcNCswphej84yp7v2boeI9qAxrPixFJQBnz52r4QKT5gyK0x0YIBVrrBr+MQy4Wr0MczgUsLkuccbu+xj8eLPKzkD98Hvfq8a5E6Ey+V7L9tMAeHzJOPzkEAxl/t61q9OTx1EMUXKp++JVzwE5wkhvqZZl56X9QSY4GUzGB5017o8vKScnI6QiJ++s/DFvZoz71HQ6gq9eNRFDXvaruaxisg/LoJ45QooHzzSWUwl3Qj0cetA8W+PytW8sAugF6eE56rEQSF6qe+1PCj2GVGuIjziFXkOoBJt3XivAgqByTx4MFWdBOvOGGiuC0dP1iHfmzzxbabb7+NH0wXc+mP7sZ39e8wsQWexjXmMlvHuaXslWPGSnQmyn92MexIZ0vSCLar68dbs+LWFuhVMlH4bU96W2Ut8+8rcVpXzv3oM4Y5GTGCVD1muh8zvvv5c6j0LWu7t+YbocmXsZPPYIacjnrqDnzbQdz1Ov9pOPPik5+/IeY7U73fvyfp1A/slXX0TO4myk53bixPr0T/7sL6czF69NO89eT88mE/Zvp3tP4/EH72T14Mb6dOLl3nQuzoVJ6x/fvDndi8H+3ne/V6fO78bpQrOTHHww9datu9O//tOfT3/77/w7USzPpzsxjs/u35n+1t/6o+m/+C//qxiMz6cv7z+slW+f3Xky7T2LJ376fOoqiuTUmWkvdX/5nL19cS+jtJ28biUhI2aRE4VZn/l4S+Z0lmOYUs/OptNGGAdDvYaNDIFFiGLozsUzt1ArvaEYNauJ19+m3p9H0ae3Zgn+2n56b+H5Xnp5q/tpc+n9nFp1gnxkPb1bG8MNga6kN2Wezr6q3egXfPt8Z3e6Hboepd4fattptxYYkSm9EPMxMQsxQozW6dqL5btY2p0VbuZqGGTz6t7bG7eVdm9xiZ6ixWHaErCvjcz7Ph+gpwyBkSX6w7sOb0PSitvF6FmEQs+wSIZZDT1vn+1pBSMeLyPXVsrGQYvDXV/Bjgxb0m8Yz8iRspXujXy3oaI33a+cP1ftjnG2eMO2h86f3qTf0CV+GYekgY/hoEvQ5c759Uv6u5HjZB0c+S/vzNfTQ2RMuelT9S++PHoqA/7mi9+dv7h6dsLRhRZQOtjZgB76auD968locK7yyiFO47c5k5FRmTUhrWBhfCmgMArjVQhl52h6SyBNnhqm4628jKCwytScdfcMhT0+MVPxmKfp4WP7ZK5Od5IWSbqZUZc1VyWP7iK6KCygcBjB+5e3lS4WLii8S5jCewarKxHB4Eb//YcP6lBelV9Hy0Sx6ilQrOZeMNOEP3p97sHnxM1d2NfgjC5xGeua8wi8TYUZ1qSInbVW83MJNwdkXuL6tUvl4f/4hz9I2Jnw9EXydYjouWk7DoExflsDLEoweWnex6IImy0JiP0M+KfMNW8UZWeo1mkH2MFTqtG40KunZROosta3yMTPD+PdFs88Sc/jfnoO5gUY8Sfh/V68Uce0mBC/kDo8s6anE8FLGY3LG5s2f2FIqPai5VJPURkx0KE1DTduW4zM2lRHqeRu2K/mqoTn+bUTuoPDaQL7ka/qUUGCUaG/VqEKVxZBuTSe9aqHKI84CA8e7kR24iUH750HDwvfX//dH0w7ew+nh3s7ocFQk4nzNNDw4zGn6ez50BMDFCVIjoy3+4wG42TY2N60WybG48C8CT8uXbwUg/h4uv7eB9P17/5w+vT2nelcjGBqfdqKPF44ux1D89V0N70En5xwDNSLKMi/+ZM/jIK9Pz3fe5Q6Xo9MRF7S2/nuzffK+31qeCTydjVyygE5HZp8O+xE6Pu//uf/z8URVat1EggjcPHS1elsaLl+eatOCrh59cp0Vk8ovcmHe7m+/Dw9wEfpXaQeU7+rZ04l7uWa4+B0OlvzB++/P22figK4n97a6f3pk199OO3c+zyN9cX03/13/3v1mZb1jRPT57f30tOx9y9taT+ec2SOAXz/yplyUE/VwpfITnhvI+uDGCTfrnoVzW7+x4G+vqOkt/IktJHxze2zkdHQG76/fnOiem1PY1AexDjYp/TKSEcM64uX6blHFjjAHDUjDuZrNuOEJEb1Sg09xwUrg7EbfXPHqr4Y1fvh+9O0jcc+S5L8Gcy3kfe8qr1a9/b24mi8mjbCCz2LmnPJlehVjtXIrh6BLzY7IcIcr43Rvp1VDmk4ubn6Zrp6cbu27cRWVx3RDxwrUwFWsdFJlK/2yWDQU6D1FSPl3s/1O8xhD2prROSBQ2WExKjHk93dOn6M4ra03BFM8N6+F0enHL43pSe0CQZu6AF6IQVf5OuoO+d+hm3lCHKYLFfnoNl+hFajYvR3dwroGs7wwDM+B9VTLYPu9MYix+J5rtzISm6MlrKYQ6veVXA2H7Q7OIWVoU79tv3pXmjzqu+gjFU9BUQuJiZCWVy/g9/81ZUwSBKTd0/S/aQEdP/u3bs7XbtypZSi5crmTjw7ZVhvwGpBBsAcS3WrU8OUDaNiiLG6ovmrvTKJJ44G4vBHPZ7aRBllZ3MYWkJgMQqt4rPoDCV6gclwRssCDXM4vCQ9O70qSp0XXL2HSIYTrX0lk1fI+BqLd1pGeX7JR4+FgeEpMAC+N+ST2L6caUloQoNd91jPMnSmYSkrfl1OD06PgudRlZZ0VinZg3IxvCgPKvTYf2FJ6KkIGmGz4c55gRZs6BnqzaSoqfAIQXDjl5IypASllpInbHgmGoDhQD0vFR3awkf52Mwr1KdArNSyEIKg8sYs5bah1ecJzC/Kb3yxOB5e8Ft1FYd5epOwOtYoDcSH7OrUhigBvIqoVZ1Z0EGpPI+QMlAUSzIMzYxklFJ+OueN4eLVGk6yoMLQB6E3Ya2XRgGUVxXcEdekirFER+7JqAyeXg4DSgY4Tk+fPZ1uXD5XC36+untnunLtejk33hlL9yXi6zdskh3e4p/88Z/lOVREuRum8yXnK5cu14ntGu0Xn386vRfnwh6ov0zv609+/pfp3a5NZ0P5BcvfGe7w3crGp6H1ehys6q2nfDZQXk+v6s7tL6YXT59Mv/PdD6bdO7eiNLanu1Fojqrae3R3+ht/5d+KUdRz2J2uht5PQ/eN9Movn5mm83GE3rtweXoZ7/nU6RPTP/0v/vM6Xf4vfvbz+nqBo5s++fiT6f3vfX/6/JcfTr+f3iG5uf14Zzp//XLVf62ejAL3+YWV/ZfTzq0vpp/88OZ0YfPk9Nf+4A+m92+kzd68On3x0a+mtTfP6mvCf/rzL1LO9Vp0EDaltIxHlPKzB9PN8O/XH3+Wd5Sb+djVyXenrKazdN/HSp1o4LtUJua1/+H1vwoWC3C2UudpNScZvhcpV7zu1Tg9kTOi9DwytBq5YkSc2Wlp+F6c2d3w+O7ebp7Te0pP6Ulk5mnCHE8Er3Zh6wIjpb4ZjgjW0DfBZR7zxKqFNFN6mV+mjZ0vA4tfEdC8Gwt6SLINxrfjvNb3ttKrNGWgfXt3cetM2u/Z6dHu0zgbkYSIIsOhDfoEi5EUBqyG8cM/qyYtaODIkh1yyDBoN/bI0UVGW6oHlHIaIjfsJ5354ufPfJHBquExisKg2KN2L46akzBCeuVNb5NZ24G0FfrPnDMdJszzatqYxW7bcaS/iKzroRn9ML9Kl0rfgB46VZvUtuk/bclCk0tWR2qbKXvpodQRB5aDycmgm/FfD0/7RVvZk1yetT34+xn97n7jpQ4FWtBEB8BXNJmz8qOVfcPrhXUz7kjgLqaAvp6ZXIowY6z20VyK8leJ0bjxHuMVRZCsILNk2ri1ycP9eG4vwhC4MI9S9SVRex7gZkiMPZvUexthN4dlEu/z27dqJY1l8hhiHuXkafNCL6qraGc15mG6ZZ4UtPmhGmpLmQhCiImCy+8Ii31Z5qvMu51JJbP4qYUSIGPpPAw01IRi8G6lkhnPt8n7bQxbCjBWREZ4HqdhiqtBv44wjyodDeNsFLbhpNHjMVe2Mn3ng/em61EgJkxfPB5fmNVA8N0nvB3lY67EaQwWOaQDXkv8DZmuhV6fkSZY4qtc84S8wAQMPOGXaqDIy/DHg3UaQUzXotcSoUgap3Pz3HwzR3yCjA8MGKO18yg9kihvRwnxiC0hTnOYdqPwdiNQvFknAaSo0+7LxzHCjFeUQho+wWU8ItoR7Dc1t2HYRw/Mhc8EvoWPFzjGyxfzfgxt5Mrr0ZO1X423hI+hX13kmfKsUxMib3ViPKEODQ5ZNYfniwAmho2Tcx7Ix53betlnqtd0Lb2Wzz75eHrvvRvTZnrKN65emK5ez3MUmF4tbzCZp7d2a/qj7/0wvYCH05nvfH96sLszXVl7m97c09rweS+90L/48KP0bB7UfM79GLQffv8H05effx6F/tH0+OXT6ff/8Pen8xtb0/nwfutUeggXL08nN7enV08exRCR/RPTnRiQH//uj6bbd2/V5lpzmL/85S9TtrfTnYdPpo8++Xw6tbUx/eD3vj9duHhj+r2f/EGdZWmT6mdf3a7FLLs7oeGCkyJuTy8iJ89SgN10GWIjUj+R//AzLXE6d+liDfc9SX0+CP1fPXw83bGk/PRGZEBP4MR08fKN4mF92DJyX/Og5Yjtp208qxGARw9361MutrKk718HneopmrjfyHtfedazvpfe3uMXb6dHvvZ7b6fmk55G9p+/fFLzg6n+yKf9N+n1pBf27Pnb6t0/dUzS0zidMTa2QjjglVNjSsAKTI4hBUyWtHuLlTiqHOQ09bTfMSTGkXW3r84ojnnWtZSLs8Spo3/Mfp9MKTiLvvV0MXV0P+XXjoz06An7vs3p9dUYeSewbE+vY/isNtQ7qxGmyNlGaPO5n4txSE6FZ9qdb5eZyqCIST29V4d/G5JMiDlq32t7tBd+pzycAsOMjJ29jOZ79KY+irxyADkfzijUWdCOjQyVK5fymz7g0CWLGuamz+gI753Nx1LbO2ku3Sc+0MUJtQDNlIxeDf2Cpy56XmLG1SIS7ZLTa7GNbSuJWodQ10rjyIJ2qIycE5eFFX4bmStDHX710KirjVbnx0i5028d1hf+HRgrCZcjyJyytsKNMKSupzdhHgXG+ETFhOgULhU/lvbGowxDCYgDTkfPzBCiCT8Kk4IaBNpTQIiKaPGiqPTUHFVv3wvP7YFlrTgSAbR/ibJ24rR4g8ZwAjMiuLr7lBkjS5Ct7tMSVK5lz7VxLTVjReOjBw+n3aePak8L5mmA5h7W45nxAPU4NACr5cooxpDZW8b7rwNEwwtLOo1ho8Uc0utUHl6Z26NfDZlubxqKuRjcNyKcERird9JAa0l4cOgNWbBgIYiKQgs+KtfjKBBConGmGFUm9eFqL8RdnSgzPva4L29EDw0u3ypCGxwWsTjZ3HCfuTXGUfl07y3aeP7kcXrHZ8tI2fODx75d8ywC+jg4n6TuDP/Vrv3kEzuYPO1OH7SRbGm4e36jxwXQi094V6tLI8a8sJLm/MeB0bAYYQZMA2KYDAONcobA4NaLUg8vosj0eHvrgjJRLnhh3xNjWTvr+SkJNw+pJ+pzC4b6Nnl+uTPyhnP3V06XwrZ3ajvK6u5OGjMZiDP2+G3k/My56YvPPo/j4hSM8Cxx7KexifhsFMCj5Hn9xnvVu7Na8e/9vb9bdfYXP/uL6fsffCf8fT3duXd3+ujLe9MnX96a/ht/469OW+sna57k7/w7f2+6/+BBOTyGv/cs+HiWthbFuP29H0x/+7/z96f9BDxLz/BpvAWfYXBqgUNUv/jiy+B4Vt/UOn/56nTtve+UU3Hh2s0oFntsIid4l3rQu7W83uGpDMjt3XjwqyfrxJjdZ2/jHD5MXPPDa9OvPvty+vXnX01OTnBivSXn3/0gHnUcM2fqPUu9fX7v4fT49UrkYsxjO4rJcFSdnh0Z8JFF90fpgT1PuH1wzr5zUoQNsRZS7EcJiuP5TXpiJ2KUbWcZxwlR3I5IY5yGLHFqSpckPz1wDg2do70OB2elnA2rSBOpZLNGJCJfkZyST44hOeLcOLWhFG3yv/tgp76zJw55osCxTvvnwJ22UjTxfHD2UfSbla21pSO4zTHpoZv7BY62qt5i6LW9h04xXLeSeuTQl6FaDPddunRhupYes17Vtj1V4cnD3SfTV3cfTvdCn5GstcirUyMcFWWlNRmT1pJ3bcvFYQM+UkrhK7sRg1rWTnfGMJfuSDinDF9chrzpDL0ZeLRdPCh+ipOwGs5Tv4nHSeFE0ufe1x7G8ELbcx3Qk7h+w6Ve1J9Rr9YN7uIBuo4OE797eOiv+lvgq48vtvIDEEjkXs95x4IbB7V/So+K4tB7YdV7iEzvxSJwY7djJVeUeBQwxlAaVo+VdyNtLkNE5bmEaAX1mRBKJYQE9+t4uRu1R4vScXaUoTTKLmWezqxvVKGKmYmv16GwZdBSBjjRh/7apxXBN2RzJrRs5roYz+bU2bFZkbI1ROB8PsONBNAeHYpTL1CvD1YCQpHCz6gYChs70KNUYhSclEHpOtH6UgzijatXovitzIsyiLDZG2UxxeYZe0TSkwmtdeZWGoRlnxrhs3T58drKGoZcvcggRUyFH3ojylUGInE1pHpOWHeZ8USZa2FMbMj29la9c1qAeGWEI8DKeOnihWkvXpfeG0dAPAbpwqWrkw7Us9fpEUWh2UTp3DqnS/C4ynjGQeDl9jBEGZLk747OlqsRlp6QRsqmhU/ug9bRwzI+bz9G/46mKX5TRBqK9C3EJYdpfPieWzkJTtCAY8je66I1BA55Cg+ddkFeDd8ygAy3Ze1Wc1rmbhOsuZjhce6Hr3HKUrbtKJHP7t2fPvjO70yffPjh9MF7V0NZlMCj3Ri6VyV7+6Hh+z/6cQxcvNeU64/+6A+nr259Xjz66tb96fT0Ot74yvT5rTvT6QvXpt/5vZ9MFzbiiMSzCWemX/7613V6vGN1bMi9fevudO7spenDuw+m7R/8ePrk9r3pj//5v5jWUzYjDYZb/+IvfzVdvflezdPx7h+G3s1zlyYHrX565+708a174eebWnL9MLJnA6qRAKeGb25fqEULV86n3HFk8l/+vagevaN39ihxKwCfWVVoni+8Sp1evrRZR0g5dXwvRnN96/zYt5R32i5lbBuHvYgnTpypLR4Mj28dOTLJkH6deJ62ymAxnq8Z0yg9vYa3qS+jKuaHaug/el+7qKXcdR89cENTtdk6v7VvX5+mC4RrL2FHDW3pXdQipLQP7YnR0543zmyVE9h6iTHWE9wmE9E9DI4PAJJRSn4vjsvZcxzMKOrEP8OpzXOKUPhrk2xk15C5Fafxtqe1V7vTanqPZ09FmccxvnIuPNh/FaN0LbRHVyWuNm1uTI+D0bwXB4RuuJ/86pMo4YHz+saWkJWad9I70tMl9+bGGT2rW2sxVHDqWXKs6QS9dLilK+Mfjpe+DZ8MJVavM2nMs7buoB9MP5ShSX1xerURRtFmYk519ajJTXitQ+KYMnWpvbeRHLpL80sdp07pes+tp4qOhAvTo4O38lyEtc7ou/Cas5JBK0ER5xliigqz2qw8YZmlkfICzcO08bEXhnIs7yVElnJJhTMauu/GMG2+xQDCJHMf+HO3CsbKuuq2J9+TwZd/ZfjM3/hEs9VUW2c3S/nY1DsKPmjERBPvhnzOnEpXOPnVps5UvJVuiRTF9Hj6jr04EbItZYuAMW4amgMjKbn7j9JQ09NBg0IQqioPwydNyu2oqFL0EVj7Kpxf6NtCjIN9PFfjJTnmJfouPJomX0HeyG+rhWoyEl37o9I0mKKfp5i7MlHUKs5J1kOZM0zDM+z6QR/+4pfutd/qTGW3gGhsjpfS+J7FWJoXSF0Xr8ZGRmcFRulGSVa9Rtge7Zq7S5mihBgpE8+UeH0CIeUtrZJrDLMmRRrz8HLHqh1GCjDCGiJQBnXszp6X9yk8aQiCO0H2rS/Gs88apKnUjWEHLpyhLpe4ViPxSn0+QcOpnlpwXYnHy0O2wk8jInPqLQypyXaNDujr1Zeio6AZlFoNFgVpGNNxYHvpfZhHWgndJ86fmd7/7vemj37xq2mbs7T/bLp3936t3Lx8bmP6zns3phNxSO47RiZG7/Tm6enTT349nTlto+az9HzuTBfTw/4rf/jjaSPG5F/8+a+mP/vZL6cr2xuRw9d1Np0N9t/5nd+Z/uyXvw6uODRnz6d38mC69oPfm/74l59Nf/Rv/93qEdu3sx5lpT72U5bNC5em01FSX6XHdfbyjfDwWdVh+nbT69TXL3/9yfTd7ztNIzwMH33+4tXL9ChemjtYnR7v3I2i0Qs1VJ3yJ87JtB9zN7fu79Qy8AhuHLWxnJv8vIxc+Hz9qZMUZgxKXowDmKPo0kMzpL3/xjwIpZNEq1F4kTdyTgbIhWeGo5SrCkk09coh9UUADvEL7SB6oUZFEoWTwWkpQ5Y61RZc2gAwwkEfWBjEcDn1wXB/yV5kjCwZhvaBUXywGi7k1DCnw2nNPXIqybJ28/BhZIB+y9/1CxeDO+W/dH5aTVw9JT1Zq5XRzkBwsDmmHGpbUuyTrIVhMWajnRvefBp+xxFI792inSdxluxVdApEmkytbDQ86TBmq3e30sus8sWg2w7wOo5MDW+mvIYPbRtipOglPOZwWoWqGepN4RNd4ELnujIm/UZ6WLYNmLemk+ieoWtG70evstKl0No0ntRUQcIKZ+LqWVWHI3rUyluGf9TDmL8DcIoPjMbREVX3ea+H5V64F/m3Hin9l/wOaF/A2vsf3Pip4TXHySOUUqQ0eIwqrcYroxjOxlAYP3UqQyKUkOlqm1zWizIBqfb9yQAB7uFRcIb4POhB8JQJlXglcInD0iO2emghOP9VWpOENqg6zJSCpHRLKVbh3pTSVVH2FIXsaM43k2OUrKwp4xo6a7OnCdykv3r+7HQqRnUzjeQxhauJhZYH8Yh5VoSWB4GR6KAUzX1oYLV6LvlWuw+tGo3PHliKf87nGtKw7PthG3k8aLRikEfz1JBVcushUp8E13j04CxI0Jh4QxoE/lfl5VKZGl+dHL9Q/iU0IYKCVk/u6JGGUeOFUsAmZPfSk8I/Sp0iML9DoH1szyfPlctCF8OuJqZXT6XnFMfAZxOcXkBR8XztxCdyL5+OekjC0BVWoDWe7fBChwFFh6OJqm7Rm9/qsoxGFANjqapMvlJQ+ARffUwOA0oOooxkEKaZd9I46gR5vxd54+PqGyejWKjwqOYqSwZS9qqf4NKDMiJQJ1CkTsawS7zyKBQ9s5rv0jCiMPC/5jxSRw9u36Id07t6Op27cr429q6HP1tJ5xtL+/F638Zr/vf+3b9fn31wcvvVGzen+4+fT5tbcQJWX09/8OMfpoxvYmQsuX42XYmi++VHn0+f5/f58xen79+8NL2MQfJhxu3Ux89/9cn0+Z0oyJjSuzEUJ0+8nT767FYU9sXp4vXr6RWNeY0bqS+LCRyTZbGCuTPn0YXDkb/tkqeT6b0/iOPlNA2T8LWAKHIcMRo9lteUQIxAeLSRXtYLy8NjwN6uxQF7szo9jQGrHk9q3Uf6KA8T/jzw6klHSZHB1HgZfhWqPajKR5GdZ+GDFYw2Q59ZT6+g6pQc2Xh9ohw8C4zoFr1zPWjyWU5TaNRO5MFbf5Z6YLDIraXvnBCriTm95pkNObpzhGvuNDIozrO0OfJnisDIjX1Tg87oOTxKfpxsh/7qhZNlH5FMNUfPPS8a6bf6TlQZkRcJj3FKWzFsbk7dCIP5IWVKwyjn1tL1OukjnDEnuBuj7QOMe07iCH9HK45ujWNrha3Vv7WSb2WsHjRFcOa0hSmpi2fRD5yo/FlNWromF93w0l6xtKWnKbv6MkqkzMpu9bC26EKbtmmxh8OAgSFVB0mTI0zhtGt7SRoaTlWPzDOD4b17OY75Bae6Wo/nSW+Ty7EJOZJAyeW/HtLT5qvt5RnN8MjHED+ZYsAZs8KfDN2l1RnQyJVFeJUl97Xf+cEHP7U7H9MdWLoRRe5LnHovW7k2Q7xDDSlhG0QpyJVU1JqMFDSZkYpz6Yo7i+5kFBvm1Oq2GCnzCeZxKJo6JoilTmM3ZKP0lAgmOO9qVaFSKaWQMCe/zf2oLh6LXkSKUKv80LWW7rp9WRYt1AfskhEmOvXb7zp1IHjsDqekVPTJpDmdAj4K7ge7TyYfVfOp7s0IrLI7Iki3VOPCe56DSVmHdNaJGinbOIHbZt3gCz2Wsmu0NuyacNYQarya8KeSYBo9iHR9ozT2NOgYYgracIXyE4Zarp7nEytOkghfQzOlMk5EjyEIbuXhlbocAFr7gniAZczGadTmC23sZSR4Xi8j9NUTCS9tmr0XQ2WfBgWzFw+vGsvmGCt3pE2kuYxBsgpGgmXFUtRoaKk6UOf4k0ZJqkt55Td6TQxrXCGq6KrVTblH4lI/FT1h4RZhTAZkhfdZ496RKwLsqiOXgscJEhwSfOEQUJqM8a17D6e9r349/fXf/V6U88b060++mD64eaMmwe0tevksCjpepss809vnT6b98MSH42hVjoBFCmsnKePNktOUsuTs888/ronxS+lFr70KB548rTlHS9OxmSK5+d6V8OvN9E//q//XtPv01fSrD7+YLl39IJ768/TaTkw/vHlz+urTL6db4a+h3p//6qNp7/WJKNdnEfqn07UYLwsMzmycDYdPTrfuPJweB4+hZfNgp8KnC+euTE/fhN71E9OzJw+m1dBrQnt8Qyj8iTw5DeXNmzgoMdp6VC9SCp9V/8H1GMTvfW+6H8XzerICLXHDxHJIS0lxkFbLaeBxU+zaCKfAN8L03lajXDlu5jGdFFJzG2mvev1Vkbncnr94G6U5NgGnacTIRZ7SBimmjRjUk8HDmJ6IbrAJXyTpKC3O4ej5EJ8YmRg520XGytIYs/zRKYb74A9RxZ8x+U/3JENXZIJyDKZcSpd7ZIx61lN0Gr9yl2Oc9HrwZDSCN7Z2oCP6YzVhZ6K39Pk4jnw2PaD6MCx5jC48lfrUu66eHr2Tq4xfClUnaQSf347t4kAqnAVnnO5X++mBJH7QlmGwIEOb2kib30wepy3kWLRVPVY46piyutZqbnQvRslcolGgOrk/7ckCJnNaDLCFbZxaBpcOoLM5jSei+/RmjWLZ/4bOvC0dAzeq9P7KiOS3qQp1Alc50KGZcTl/8XzabngX3ByinuOnMLxXr+rUfJ57Odfhb+nUxGFA4aw4CXcJq+H+5CN90ROU6B89vNB0bXvzp75ddT4e26P796eTERKf+naWU+1pCaLnj/fss68eg53+ejAnUzEv9QyCiICfCBHrycDEvFO+MdlYr42Qejs+4W1DrQMYfRCO58s4WY3jiKXX8Zbqw3ARFAwvg5E4ITcKNkZBYcIghgwjFbSsd+IaIlxPutfp+dmzspYyuBhIhgaXfVJiM4zlr4nzIhXsFG57xuyVss/LqfIXbE4OnU4NuBjvR+9Kr9IqQB+NQ6OeivkdvZfaWxVB7O4uJejSHXY+XPUqUo5SjuGNeRfL4w0NyGfMuwVFylXeQ561PZVGEPR4LC+3siiPlQ8DEEteCnZsHkxvMXwE8qBgfLQNfxz3xGCZf9MTtfPdGLZFCLfv3I1SXi/P3MZMJwEwxISSATM0xOusT/EjMnWsHAjkiSb7+o0mF28pRQjk3aLc9SvP3tfmxSSiRE7GKZB3jccnL161+HBQ7rVqE26NJoqJ4oKXYUM3j+4Pf/y9Gq7xKYe7Dx30emW6d/vOtPcgXmM0FifJkLKGQgHaxGlZNY+WVyr//fTO1ldf1ckUNmbzqp1Xx3sfnAieKqsGb9f+qelsjJhP3fDmb9++m1hr04XLV2K00g58jiPG4nuXrk9ffvxFaH04bZ1L7+zR02n93KXQ6RtDpyv+X/zZz6bL8aw///LutHLyTIyKRQlOzn85/dAy9NPxsm212NqYfvEXfzZdjJxymtJ4CEIt77bCTX28iZlatcw6xvbCha3w79x0L4bRifo////+8zqrz/xKil5g9ax2W0P6kRPeMWeBPNb2hbQnvZqKn/cak9MqfJWZPHLwOG8Wp5iHGqtCX9H9gdCEe0nLCNl4HnFOkHlaq3qj/ArxiKcnJa58R/AYXUAXGehnMkRGWt5KgYqTZ/Pa8oEIVvJaq2Hdk8bqUeUopyoAX4PRmur9eZ+7oU1DkYU7NK8bWUg6w3zakw8YPogT5OOF2qC0LnKu7ZXjmMtpPYYEOQGa7Gba6kbKw1W4oD4i81vROT4EqzeEP0FTd6ea30uP3XemnALkc/VOid/dezIUfMpOJmtLjrIkbzqjnJFwYPRcMH2A3/VlhPCIkeKoMd4v4vSU8UhccWqhUnB0Wvx3KZswvLKAo46ISpsyhMxYqcfiQ/4YbMWotMFV9Zg8/dZzckc3nN7R9aBoZKRzNU/xsjpIibv2+x/c/GkZFwYqVvpSvCeeliWcW1HgvhPjNOZrVy6n53C6TmH4IF6j0xDWUqmWCuu2+b0VAX5w7950NQ3RRr4HD+4HRxRPCLuf7rGNsgydvUXmH3yg0Y59z3e+vDX5ppXK/+LLr6owBPLLL76osVULICy/NKyzZzEG4UxPQN6buvX5TRmvJ6yMVZin0nRBDVXp5Tiy6NLZjQjgND0Kk3lvGhmlxFPgPZWAavxpqO6EziS0yklt1fs6DiWvnsVjDw+TT/gXegmqymSoVHgtckh8DUxFq6TutfG4GBn5el9zUvnTsBgjhpBS3YnQ7qWnZBOf35dMsiaN4S/LXCkIed8L3xlCRssCEF47Onyp93WUEtoIjGWwJoM16bPbl+KhOexznEpdm3YjNAyV7/AYQjFkwPtmdjRcZTAE4x0+KKd6Uk7lGUpkKAJl9tv4ufcOtCXIvrVEQY14o3euXgknXshDWTxrDJhNiWmc6NuOjKa6p9XXL+rrsJTyj37848jHg+lFGrNepyOvLsUQkAsXp6VwBaqOQ79h6ROxaidiACIBRa9tC7UJPj2c99JTK7rTs+R9JmXx4nTc7Vd7z3I/Od28eH26eena9PHPP5xeU2avntUBsTe2L09/+i//vOb89oLj9Nnz0356GJev3Cgv/0WqkMOifXx6+950/Tvfnz76NLIemmIJamPrzqMoxI3N6U9//hehMb1tbn6METlQBzzpmlcJ37ZCm8Hak29Wpg/iVH365386vXn8cnr41e3pv/V3/u700a8/qq/piksN6TnisypgOJynZ6GBcQC8sxE4nKmeBYVZtIZu8xQcjNpDw0hFZihXdVPOVXhcq3vDcz13e6nIlYUTymKuCO3qnbGn8FoO1K0FBmQKnXB1e1I36qLbmGdh2tJov6EXT0KHRUfaBDkopy80U3YyqJ5c/up3oHGRtfxIbyTKP39GVNDB4Jk3sgw8Jq9W0fqEx5PQ9CSyZmgQTVbVFg25StmmbdQBu/RD/rPYAz4OQw1xhi7zZ6TqcerZEn+b3H0c0d1CGj1JPPIJGXP34wzS9Wq/ymJfq14ZPUdv6Mk46aIUe8LxcOghyp8OXBiQ0ODAYs6xE3rQyUgxFkA66aXFYzpLHQDhRsVssdFWzMVbHFL1p86MJomYNnsuTp1pIkyg142sNV53F3qAupbeVfWa8ugoCPest7X2ezFWNrOZqH4eZCKoGJ87t6RSIc17GC/lVcSmlyKlrGveJI0+baR6T7qY4mzGwPG8LePVbRYXM/RGjFGb5DtxKsyMMNEBlIjT0Le2zg6PL97X2bPbhVs6glc9qyhmw3UqX6WoqBBRlUPca+4kYQyUXpXTEwaj4vVHATFWmxFCS0dfpWJ46ZTxesLNb/DC9Zr0Cv0mcJxYw08UtX0UNTQQvBZCOGFBV938GGFVoRhrNY37OMR29DJUgIogzKgtIxVe1Gqy4IPXcEeNzVOcCTMR+7MPf1WnEuDVU73W0OVgVTyVh3F8u+YJmt6IfEDQlCDoATC6tUEx9KRQpfh9P+rhXpRTeGN1F+2PD/ZG1cnZ+e1OWMwz1SR6WYyxL0050O09w9KNX/69tcCzd8b4/bbKymffGX7j53jrtPPqrS8AHgpEWkoMN0KMNyXkQVNDUXEzpr0YJ2P+z/fj1MTBOb+RBqRxR0aMq9f8Xu619DjxebLOEfS9I+cuvnj2uHA9juXQq7SXpxeeXLpwIbSPJf/y1Qsm9/YxGc59FuO+kx7c6fSIbDK94FSD0O30jrhx03qM1G4U87MYl1Pb52uoxtBG7TdMISiirfDlsy+/mE5Ygh4vejXtbj/Kuw4FTv1cOnehnJT1lOvm1RvT9fOXkmZ7unjuYi06clYn2TsdvCbkV/Z57VE0Tx5O72+mjOGtD0v+4pNPpsvXrkaxcIDe1jAafmpz+D2GXFLQXOpJnfrsik3gTkI392T4Rn7O/eT4RfTGZD8ZDH9qSC44R+/KkJ1hwTHnQU45R5QbTVbvXg7HQd6Gm7Qdw8KlvIqm4cyhyyWczLUC9Uy2bMtAAxg4DPNbWRa5JUNkNG0t2ddowlrqvgxY8LWilEZ7NOx7b+dBDftZeKFNl3wHh++U0Wf0oDnnl3Em7FmqedHw1WgAPAwXOizFN0RnyO1BlPmd1K/r8y9v12f07+/s1XDevYe7dTCvjp9VwIyH9kMv+aIAI8dRsmhJITRBI0HVyw/9DAA65Y9n2jn+oYOR0ZZGORk0p6g/rZN6GER1UjKZuPgK8JQuYUjIQrdj19A3aUPkQLyUW++Pw6Jdmjeuk0r8CA06GcM59fWGsaoQnQBfi0+Ji8auV8/46Z12WHWbOKfTLte+/961nz6NpdbDcDdvwpt6GobV/qVUlE2V5WWngTtzDCGUpoZUX65Mmk1zViHieRTReirUpGidFRihpzAcFuswypR28il3XdCXwU0R1VBGgPLXgTRMoAfAktWBi0nDa6uDJxPG0+FPEW6VWuo5cQiLiilFnnjhbgzaGAY0/+VQWPuJKMzHYQDvj9dn/slqtEhxlGeEM3xgUKxWpEgpe/NshkxGBcaYBB9DQ8AYEYaiTuVIOCWJycbFMTzZV0UAd8ZPZQGV395dnZmYZ6ss6ecTETybOCk6vQALXvqT7iZz7aFQb4QBXd2FR4fFA+jgfFC0hgf1KMxV8XytGtvHuygZ3rJ9aUVDymiBBCi+57Iqydg6Z0SZnC4vD8JbSi74bFNg1PR4yYZyaiwEX+0aZrLBsr6BVc0kNR3eJ6jqmYBbcKKRtfHDI7zjqxkG9Vt4/XZobehRf3ce7pVBfJMyWyJNGRritfCHTFtVdia6lDd4/cqVybeh9KIdZWPF4yuKNjSM8ka+0Jn8LIwBTovHW4a+5vLOnJ6ek49Q/8ntr6atyxem23sPp42zF9JWUgcxVC+fR7nEGXoRGg0/1mGeoZvThR+bcWjI77k4hCei/GykdSSQjbVvIm9ra3EuYuyc02hRU02CR4TwwEgEvpmbMCKC/5Tr2+rJv5oubsSZe+OLzOnl4Wd6OBdTbg6PDaHakfkM7ZjcUOocmZLDPMcU1Wkuetf4bVTDvKNhfAqPs6FNGDajrMXbS++WMeDIBGXVEVzel7IcgSVjcFrJRlGOIS1hQwYsZKKour2gT5puL+RTmxk5REGmzNpvtfcEeHZijYVN0WQ1DJXilsEij9VmUk55qFNlLmOafBhlsvPw8V4Nl3N+OSwWStFLHMmHD2JwPvsisuPEjpQ5cY0cdM/KajxL0B+k523xx6P0nvSEHQumnT2PMVIPlvG/VoCE1bs8h6PJM4Y4z7U6M3KpvZnLQRcW6qkYIjzPAUwYx14b1+7wdTjTEA9dQ/FrT8poNIYxs5fUMCBB12OmS/EBT3QMPDdflKnxMDTqQRnpH/npKRs6xme90ZU4Z+43av54vXSZNq3/1+2ajqIvyYff3str6Mb04lJmPdxyjqsoKVfuazfe/+Cnu89eTk9j2l+brOU15iVm2vj+JMzzoTATn7tpgG94Wsn6MeUdJbrz7MV0u5a5xiNfSVgE41kK9IxAmywO4wx5pAQJe1P7QuxItznQpkorZ1xvImwOjTTuHzbVznUnR1up5cDUXUYh+b9Q8am8h2G2u/PJHr+yQ/5pFE0aYSrgJG2QPKs3oFWnPBhj7kbj4dW90OgSHgtcjRazrCp0hJD5DUugDVvUZHPoOhlDR8lbPl+9IA2G8sqzCq8GJGIq1xFHr0OXkxl4pBqHeary6DTQNE6LDCiNqozcS74WylA+9nGpPHNtY8x7v4ZWLaionpwueMqnN2plD4VA0IDDXc+mHs9HIfo0vcUWPJPNeEQPo1R4/PvGyBOHkXI2H+OxuujtnFmPtx4FfeYUXoaw1GcZl9SvVlUbAqMUh+ecxpcotXKqTqFO+dIolIVytpLRae7uTr3WK3kbWerv/owTLqIsg6v2b6VMHBCOhKElhiPJwl+GUSM2lHpq+vLTX6WXnB7U2unp0fOUMfyOj5t36V3FaDEEhL7KFzwWXKgj+5j0op69jHztPSkDZU7WAhTGXCPRkMmAKrWfxJ4rDdpGbUrEpyYsL/YRvve//8Np5fTZ9J4up5xnU6/r08bm+Wk13m9cljhIPuuyXcqlPqsQGdXDcR6mhuxbXjjFc8ZqdVtKKD0Y49VGMjCYc/QiPLcQiZGikG1HICMrPke/Yj44iiKtZzPydCJ8de7jTup7ezsGMQ7HC5XLedTO4xgZUvKxPx8dNKl/Ivw6GaP3Uj3lt3bk9BkORjrFZazGZnNKJu0oirc+lZH8zPG8jcwaFeCUWBjjE/N4eDaGYz0N0XQDA8XS7qfNKhNnRjPwkUyflmCMLE5SL+qPk8JZLn2Uco9FFlFsqd9ezeaTI7VNJnT7EgQX2MrhNLyag/SpD8bVVwbIkzlBzhveMV5tHB0s7Miot5GNy+m9bq07JSIOUcI281zL9cnb7pPpfHr0TvzHk+pdpnwMbrIsGgynUuCvQ7P20T0vbcm+LPqDY0wJO3YpkpBOQn6EvhrVKT5azaxHjmFx8CI7NghbCKI9bEQGR12kbGQkl56zodcalk3+Go32xZmk38ohCM479+/XCRN6WjXEpqICHF+GCk4G3N1ltKh7mvWNvLRh++9q31+oRSN9oIx0XKmN4HkWPUW7pMbCu/wvvfpNPAun8MEeVYvCkk3w6wkOWtQj41wfkqQDP3jvRm0KpuwQJVOZYI4CJH0RDZpwjOqCuLOMzjyjIIoZYZIGOH5XwhJCwunZxepaxNHdTzS0FU+EXAN/xQ/UHMniruvEU9fTkxdFolt8Lg0SNgKgi4o2Aq5CDQv5NtQ4bn9luh3l8CDKZ3xW4GVNbD+I0mdcHa5pua/9A49jPE3KUy7Icn8VxWsfCGbWShotAB/agwkoVykj+adMvLDucahMZVHx3VCKD8GPT6WkI9DKriEb+9+MoR0r8lLWpPGxShW7s7Nb72z09Zv3oi5tcHy0u1tC6tPxVgvpNVueb/gzjIzQmXCPsYjyNrRjOXf+lbLUABkbB6A6tcTCFt59KZzQrgdIqbxKwxdTLdVwQP70OEt2Qqs6Pegp4VuUinP08I6BemU5bfLS48A7+ZYsuJKWM1Ce+QK8441vb65PF0z4x9AYuuRhnw2f1hjJCJ1vKtlnU4o9dfmTv/pHEfiV6a5VXOouioaSNvRt7rJljxLTqx8rnAzJjKEldaU+lYMMOGKHx8yohrWqPw2PIccJBsaQVcoVhY0/aCGXK4lsVSVeGq4iH8W9IPBs3kF59RRqEVKw6YHWggFyk3gryWMc4xMHI82BcuR9U3hW+G3HUJ4MbV/cuj2txYA+f7s6nb14cXjzUUxvUmfRe2MUJXSqM6ep17ly6jj1hxbn0ulR8aKfxpveiCKrDfOhr3qv4RNZZfDwiSO1EWN+Iml2b92txVrkxgIavYzEiCEs7pQyI99kQ/70huF9RkoZ1UUPR9X8k/aUPPWG3LUTPR/169txhlfRgFZtzWpbesyp5OZ9nBRjeM1IiKOUKGV1KQ/1K0+8MAevZ1AjAZEp+aGLAqfn5KF+0FfzQJFPtNNzdB769eZ9DRmgveR5IUN6xQBeeZaxLv4PGlzqWQ+olH7ikne6Tk3JG+1GehgQJ7NodcpSPZTkX/Pv4Zf2BJ9nfLaNR/tCqyFKVVALs1JPygc3g4RmtOI9+qStkYUAXHAyIm2gDCvShxanKSs6qhwLPsHjLEG8swgGL+hjF3r19pVFnsCd7aBbS28swteuXbn8U4lbyXqWiYr23Jl5L1Ep4dz7N2QKE8lbCO/oOdjzoCA8IExxlRFTiNzlkZcHBYLP82DyoaKr2gqkulXJAU1NC6XGozLhu5kGbEm7CXU4VIBVX2W4kpeP6tWYfnDu5b2NlT51sBYPRetRMY/jaSRxeW16C7zgkFwNuL5plTg8E0yu5emEKDRpwBouJaOiDDuMM/ko7/GuPMng69U8zetW7N77rfKkZ9wMg1Igjx/tTM7zc2o7JbcTz8gcntPbDXE+0TtIWnOHGu6TF2N83skNNcEd4QrnawhC1fOm/PEIE1S9BUNgcKBXOfQg7WEy1GSogSdIkB1sKy6jwEnQW6oJ9TRypz+kKFUedYqnykRQKQMKA38pLD0p8mG7AUXHifA9JB7wRnqCPC+8J/zqsuXNySYW4/jAn3pbPZ06SBnPhOatrfXqUde+txhxPZVrV69OH3/2+fQw/GPANfYLF86X/KgPy8XrEw/Js50i9QWHwqhrQ0guQ4vmfCgmvTkyicbyal8+wcjwLkb+NKZyVsZ2g/p0RnjM4aD8GJ86HqfSpSFHfg211IkLwaknrafHibDAI0giJxqu3saip1v8dN7l2VrglEQl76cNH6Xn5JisF3FKThoSTb6aUn1pNrLcn8HRmyEf6sGH9LZ9C+z259V21Vntz4os1gbe1LP6pMg7vdZdcV89r5XBPvD3JMbgavBY/HTh2pVpN/VlxuV1CMAncsfAa9GlaJMumZSSuHXndukTPR4KEg2G2fYi/+blatl5ep0WgZgzowQZALwzf+M0Fny1XymVV23VvT77nzLqGVskQZZaqapX7ZECVh5KkjHUPjlgDHcPtSu/fUh6SrY56BHU169Tt6nYSuvIOCd3wIl+Miutds5YwAGEwSPcVIj4RmDyohxcGrnm3VPvdEPpaHwK8yh9x2yR1VL4jEfyFJ/Mlz4JDnwZeb2tduw3R9Gm4LPp7eNzshvtOg/aRLXV5OMZjw5xDCfCO70d54xqP1aoXrp8ueLipfrr/LVbeRgdKnpCg3c+vKstVptO2cUT7g7UG7kC0hX/3rtx/acSAMxACOuqK9ZMdndhaseDwG+KqAoToQcEIpHrTjAISjE5glq48kcZapw8B3lXJeYSz70tKsMgLqiubPBpXPBT5nIs4c9FiPWcTKLXUug03qI/l3Fg7+3PcoAkpbibBp+2HPwMHiWYioi3bX6CB6LCCaMFAKE8TA4++UV4KRHlMMRHAas4DdB7zBZHuZyVWHMtBCmKhPHRCBwX1PNboIWAsIcJQ6knPdo1Hvgu2EQYIbJqzqngFpqYi0KLbr/5LD0GyotiObO9EWN6qrxuJ21E1QXTWjygwbda4BH+K3eyKQNuGLUaa/KvxSF5NraMFsNvhtc+/uTj6YPvfKcE8HEMGe+I0ZYv2s074o2yKZfLs/LZNI1+isMqKw1O+jC56qd6PAuFYZgTYVaiqUf8LN4mXlCmdxYPNxV4+9696doHN+v4JB99fLP/KvURwxLjg98+ikkl7qZxUmCMoPkiytLxQ+cvXSl5p0BcJYNV96NnXJ+NiRNUqyjxNjJEcRFool6TyLmTo+o9FU85cgzJMOQ2VYuLF+Qgj1XH5IfQiKORU9p6CgXkIXzTRhg2Yl/Ls1MmPWAdOMNEPbzlhHZGD+2GLZ0T+Cz1shcabqWHpWdD7tSroR9KkmHzeRRzGHpMetyWpT99aXl6DFBoeBD+GzZ1cTI5oVamyafKoH5Tf0S3ehmh/03REcOZNraWOnd/zfiGL1bwPrx3f3os3+gAw5mM2l7qR91SvLdu3SoWUH4MlfrnuPiqMuOAds4SHWWYjGx0D5XhNudK0dUXfJOHXor3p0+NbR6tx+gt9dzAUVFG8sch5Jiod7rEpY4o9V7Q9DxGs8oeWrRkq2iNWNBN+BWWFO1kSj54Vb2lhAH3pmX0FCnshBOLPHAc0ykObnrTUHucBdMHyUc5tDcJlNXeR3RUeRZ6hW5uw+Evr4eMhQ6rLusA3rRHUwmP48i1Tgdo7efi7+IdXH7jVX0uJu0B3XSVURPDwXpJ0qsn6apeUwb0qIfCm/fC6QZGr/MQZ/SypBvlAHi/9v57Nw6MlQyASqSoID00IIPpEBaxeVZh0ggLGyoO4DFrsARaJVBmGARY4ho2S1ReUfWyvE8FSw4HvHCOYcNFZck/dBgzr7QLOoRXFzrP563UCfNVlglHcXgbpSiC/1yY4ku1JoifpH/RY6EUZM3NxDA5Wd54vWqyeo2qK0abbIYol96I5f3GWykI3kwNF+BP8lZ2lbEfOuWh5K4yqvmjZFRaVbKwxcXwdpnxxRCX8qUWFmUKD5KXhspI6UEYaipvKQpBT0i+GjFl7uN3GpDDTFeiMO1zSueqBJNAWDxxYHyTDv1Vh4nGA0xQ6j7pQitjdPvOrTReyjkOTcrr+0i/+MUvpsvpuagjolVectIpD8GjbMhPOTTqK/yz6IWQOkg0klXl0mvQGGvvWn47/wy7LQjxYJWerQDVAA3/JL4hyBrHjwJ+tOsT9afqCBwLfyz08YFQtOtdUvKXLp6vbRHmh/aexDtP3s5Iq/PZyARPPrgpKYq0HLaUp5yu0CTMJ2bwyXi9RT++CaTKlHFN1e2rm5Q/l9Me8qYWF/Gc8Ygx4AXjFcVVQ1/BNzZeW7BAeeLNs6pz8xeqNVwNHWuTE7rFM+Zv9INskundOw+COz3q51buxXN+/HR6ETk5Fb6drdW+aRuUU/hn0QbjlKqvNmWeA4/M5bR+MJfo+B9DpM5OpHof3L+X3Pan+zE23eshw5wN9IXMyFaco7Sj1VPhXYzfh59/WgtG4H3xLHx+4jSPy9MX9+4Un0f69M5y154f7e3WJzooQoaB3FC4VvM61syRT9qOHr10pbijeI2CqAMGjmyRYw6DYT+LJPSanfAgTwaGbqrl9yHaKAPFejc9S04xWrxXL0D7EAcdOzsPEzAMgfqgrMs5TRy9AXtCOQdkt3RWyY9ewmKkKrQrp/YxaBxGlmwIk1Ad1fvk/Sg9yu0L59JbdFJP2pAyoyfxHVBMx3EQa8ohz9Kh2r3yTVnKUCYMD8m3uUqLYQzd6RD4IgHagDotPZBntFX9BIQZxQrRoz2n3Bwd+TjzVQIrjzn50tDh0pdjlzRnw98urzwcv0T/qGdtbLQBvd6UNek5Cdqd+ndVnbx35dJPebXGxzUOzYsRMdGMOF5dDQ0pQEpsvqYUahVAkQK5nd84W2PxhqoYHwxUEJVfK8RiwGRuSSnhKcW9Gut+hmcUQX0bryIs1fisfnJa+H7wmhcwqVo9qzT+2rSX/AlaD8HVQoowYXv9VB2LY1Nf7QUhCElL4RJuG3/LK43X51Mkb99EmKK9MVFFGkI8seqEeQITnAkfQ32r6Z6fOfDyCKp8lcFKoYI8k2JeDo8+9iE4Y+rwKu+KU7kbXjNxzeCoWCysCce8tkAl3C2+qgMLEmq4KPwRb3sj9O2HZ6F/LBeOwL58Orxhq1MM+aRiDR2+XHHcvyG+sQmwxtej1AircflqlMGL6vKSk4+GzO2oHl0udfjmZYzzy/D4hD1eG9P7169PZ7cuTLsPH02b0/NSHg8fPUy+EUar4FJfNdeykA2Chmcakt6Zfp26Rbv5FR/bY6Rr5Rk5Cd+roStLlIFhsPrib+rRcnNKvYxIGIwHtdp0Jb2XtfXpafSXpbOnNramtdSXRQ7mqSzWgZeE2WNCPehd+WrwpYtXUp7zMd4XwidbFqLQTzqAWCPD48jOW3vFTFonbWTG95j89r0mCviUhpcyanglF+o0xpZJMqQ7hjs5DemF40fKp2eZJCmPmqcIY5zy4nV4U71eC2BSb6WMwksLWuydQzs8w8iEJ5FZ8rpCWaeMlAInKlU9nUw880d1ckHqsgwqmQsOp0r4vpMVhj5hsvY6fM47M8B6Rza/M4JhdZQbJ+nVdO5MwlLW89vnJvvDlMM5nBupH87bWT2YV2/rwN6d56/rBPvNM9vTq2cpQ2QRr/DiZ7/8ZRl5bdKwkGG7clhTVsbG/CvpEf48vUFtsb6snbQElj6hHPxVryLyVqfqJz4lR7bVA71iMYIJfAO3b/O8ou2knMX88JWy1ish61blXblytdqB9xxrc3zi1UdLc1d/e08eT5cvXy69FClMXnmXaOiyoIASZij1+hgnDslzKzsje7Y20GslD0lUz7kbgRlLu9dTxPG5j9NnTtQpOatkP3SWLER/cMTSwMJLciFd+BF8pU/Ct6qX5FvL2D1H/msEJHwwOmB19r37D2vojoFRRvKEBj2tWswQXPRDyUt4gx/0nVELdcVwK5NVroZkHez8vQ++UyvAxXX+IIeoHItcvjZR8pcyOluxDB9a1UMuBgy4l4OSO11RzmJ4pn7Wrl29/FMEEfxSThRH7iljeQsq07MwDU/Xf/SSxBvDgH6Zi1DYMiB5b+noUFAUyeihIcx9WOn0qlJTjmVyzlUdopnKLq87+FQmoakJ4TzDoUJA0aYyFtbaHwVpzsqpG4SDwKrQiFEKrNFrGKmwCJwjgR4+YwxT8cmDYsY8y9QtrOCFlvJIRoyNU971RkxAawTyRI/yKaslqWg00a+8aDbEM76pM8reHo40tXgCr5NBKzST3YasxOHFSU/o8JtSNtSzknhpa1WZPhBJUCkU5/htXbgYT2utegyWvFNczf8h5MNglCOBK0nLcBJinqm8GFMNTPX67ToZLxS/Hr0Inae2YphiHHcfTVspgmFGPTdDi+bEaiNxcNZRNgHllienBd+M69t3opGndMlAIxgelXgAn9DKIDF4GiKFRhEYcsMPd3up8IFHbIjAsKrfHCtOkVM3NFIT6zaFa8g0Chr1WqNja/jPHhP06SlKX20htGiglEeXgZff9Q7EVab6Xe1tOHWYN9IwK/nLM9kay7OHnCX6qF9KMD80avzAz5E3GsKzpCmPPGGGepOq8OhtoclCJzKrLSBCvvIA7hq+RQjaKBnl+EnPgCuvdtEgLgUEl02neKYdWQiSBDHIUejlymqG0QG58EA9BWOUVnqi4WuvDgtx4eVahSPJsvDTUZaG/KJzqm5Op62noHEXo4jStM29Gn4TJxVdIxh+17P6SDkMP8u32j95SBoyDoQrQ5cDMGbqrlYOho5qj8HbZQBVL3keG9UPF3Y0DL6OZ22C07oRnaD+5CNN8TiR0GRBB2cZTrIFvIennFk05Nm7Tlcyw/glzNaZkq/UvfzQa/8ao01O6Gr5xm0/KDs8jYsM1lBpfstL21C/9bHZhCu1la30K+cAztI7oVca5fdbHvA1f5pfoJ/FbbnDB7Q5Q7Keg1+82v9Jz4YuMq3jU8PbuTvbkANdvEkc+JqnPQyIdrKwduPG1Z9WAwnjGabyNDSi/EmA1RCpaMqRcnYNSxxkIbI8yrxnkY1lss6IlKm0CEAIQHDhTVLeAk+hDouNQNpsZ65rjAVHkafyyrNJHiU8wVl4Q4dKdxcOX336OsYqHYCKl4xL8ZQFT0PVWzNnRdnLnLF6mstp4gSBLJoA1221p4jBMvT0IB4Iz9XwhkZQDA9+eVJ2lpsaejGEpPETVBPvBLrixBBbml/LZR8/iXJ/Mz3YeVjDdDuPgzPlYKhqEjoN2FJzO+MJqa4/xqssBsCQJA+WAidgFCEnwqbSWw92azuAyV7Likv4lT2AXlcJb0TVBnBlrF31C4V3Sk8z/Cw+aDSEL3dL2GuO75mhlrP1mf7f/e579bn2vZT5WeqOwWI8T6Vna1gUH+SPVy3wRUPK5Nm7IVORMmGeAy0b5EU8v9HjGsOSiRxaKEVlFKfjwaeBS8t7qzHuKEPDdkN2Ivz8zsibTy+Qc8MhhofIGt5oB8XX8ISCoCi7HC54yLH6kE/RtyiPcvaCCWE1XB1s5JkSTGAphgRUXtyoGmkIXZ9+/kXJqk2g7ZyZ+0JXzbfEYRg9/TGkxIHCj9rTxCgGt5WdczrRg0bGvTYBB5828yo9qDq+K/nIA+0lX3knHdoMcWpGe3vmC0Np8tM2fBBRfDxQn/IS/4WPoqbNV/lTLkOxK6GTkdBbw0fGhmwYyuUc2YvWC0582NU5pOY78AMdHMMazcmfctjPBLyTrzC0oENY39U7msgReUCXePmvVnqKJ38Ax7zs6t/7ir8AZbWvSDz4DDvCrX1yyJseYXMePko7hkcefktfcRc46RJ3aby3UjSIkoZTMBZDRNTDhzPFJ/OJnDzOF/lUr+odzubDQf0Hh3uVP/UgryprHAYjLNoOPUVvg26X0rijSTp0HeBMPvDJSxx1i3789rvLgz8cQDrKYhdGCf3OpkQ7PHjVfHTcHpsBB9ytN8m7tqNXxgks/l25eumnGsXo7o0xxOHdDeGu8BAebGWReU2MWRmkFFxvCp/NHVR3OsItXikYHlMIgK+JcRUxwaknQVGN7vDAb15gLeHOZtNoy/vLOwyr09XFJ3ChTW36DQxznEZX8gfUtGFA4+eOpSnGMmZ5XZO1T+N9JZIVThqyZbq1v+E1RXSivJGdB+NYJ3sKqjEGB1AWV3l2KallquhBVzE4FYGnJpMp1iEEq9PZ7bNRWC9qCXCVLWHGuFP8UlLuiVoN1FlmFiDAVQojXN6MsfVpC0bM6i1DXU+nkzFUe9PLJNT11tOimEcNHDbu4nd4ZSOtHp8NsT63zoBbCu9zBrXggfeW+mGULAE+f+F8oXr1ZG86md7m9e3N6U/+9b+cvvfDH0YhnS7D7LJCzI5+jcEeMXl2fR80pMiDY3zwXJ1UjzTlJZA1XLqATlONWDESh7dNzqw4xNvEqrKpE/Hh74ZPvnquYoDedIxx/nwKRO8ODj1reRuSHThH3mRa/hYKaITlmS/ywEcNX77uI6/ndXeQM+dIb0P9Ut5VC5EV7Uicml9JOu0i/02//PDD8nbRa9iJQiDzhmkexqnx9WZbCzT+aqeqV/165hgmHB+UEX40+i0PMmqln565dm2Yk3zaQ1i9t5ThgM+hx2We9MHzpzXPxrCXkQle6Vp5iUd5uJeSSht7baQk7zlclm5z4OC/eHYrtBqdSC84snu4wnKMgCiHRR/KrlwMcNVJcLmUocpUXqZ5u6F83dU3OpQbKIvf6gYfhdNRAP/pGrwxzNhpWmaUBQ3y8tv7wVeT+8MJokC9q8/q5F3rAfk2+F3DtQmSBl7yUUo976su8NZzcByUM/lWHolfe9wSpk3AR55qRIJxj5iah/SgbPCDpgPdHK1u7/hBfjnWQVv6yMjEQ98lw9fQYBRm5DPqF+ALOrtscPhd8pm4fneaTufO4bAlicEaoyxjGHTso0r8vFcu8dCHXrKpk9A4a0l+0gO/5Vl0vvfeWA1IITahIiBSBGEaHcTCqRxhHYdgILIsPWWvMQVfVyzlAg8CFBZx0mvM9WXR3A0PMY61hyme4svFEJdw3jEhkp9qQQeGK4zKU0DDRMa0HaNzhrINLaGwDCB6fRbfwgDHKEUDFT176SkwwvU106TVe3DuXkjO+3RPn0TgKAkKOXmNSdnuEZQKqkZcRw/FUzEMOnio0UQIovwNp/B4dbc1Fp+SoIj4TubVfJnY8KJl129e4ksEMTTpURrX5Z0TcptquXLBHoOtIUVQQ8P93SfTx3cf1fl+lP7zp/Ec4+U+i2FZ3zgbno7eZSEO4L0J+quXL9fn3c1Lqj8bn2vPUPhCUVhZyMOjCM+c264yn37xeLp6KtyMItuxEfRUjB1FoR7DA0NZFy9emu4/uDdtn790oCxKZpK/y2S9+jDuT0EJA3hfw2PJT/lb1mrurmRprDjlMNT8TaUadSAP9SmNi4F11/APGq/wlNvqN4srOCDxP8rgw2I5OEoqTWhSJgFcBA/SUxgmu9FlBRtQ/5QCEMeeNAZEsYaiCl2RDUOCZBav67SB4nPqIrht5rRYAZ127+8kD2et6Y2TAycmyBNwXGoJOZoShifosymXIlaGmiuMrBgt4KWKU8dmpay1uAPe0CNPdKiHMtwp897jxyn7m+kJJUip5E+bvXDhYpXLcLhyoEG5LSgoBXtqGMy9R7tVDkPCyS78j2EOXXSDNlAfL4xDpYdjc7+2o2w1IpN4HB6/i3dpS2XMAqWf0uwcC0dmDHHJv4cEKWR1ra2IKw4cdc/7WkyS9+6lqxJHGvwaPBxy9LTmVcYCAXR4B5/6o484FA6nVtYe6kK3vF3yg1ebw2/vhDWNaDYCVXO6weFdKfiE023dY1aHnpVBW7QwxKpU+OgYdaAO0VmdhkXe0qhLhhRe771Tx76AYV+e+HSSESO8UQbMdS98wV1OOKcydKivhkuXLtV7w3p4T8/V0v3QJZ5yO5Ku5sS1W+VN/squ/oruhMvfUKc81YF86jm0j3aj5Y35QXZEJMZ87fKVKz8dvReMTaIQQNDymKAUIpEk1oANnYzMMWEMcWCeezXMYnnSoSyVTYnp3UTq6l5Det4vruq5BTfP1kQtpSQ8KraYyzzpTaUkNYFdjTtCgwZyzNkSv06DCO6a20ggI1UbIJMdBtbkcspkCA3uaT8NKxVok+qpM7HweXk+DeDx4nBHk8FnTjowMo0nlfvKQoDQarknJZcELFp9IZPnWr2J4EvzLKVrQtc4LIajrxryk8d15mKFxPBVBYRv5umcDuCQ4LUVCsv+LsMa4cdpY9zxqDSiJPAJj6dv16aHz/enj+/sTE/fRHEuGh2e+2zE65XU0cmN6bM7D+srr8+evarhAx6OydDrF8+VErsfz+ql9LmevornHyX6xPBrBPZVDNL181vTte2NWj1nkcHLGPVXMajPXqVRnNys00icnPAs4U9iLOOVTOev3ohxu1SLXyhWDT/srOcaxjBmHq/QknsMYAD0YinQtTgSdaJCeGWRiLsepN4pxVnKM7gMyVZvNwLqt6E0+EkC5U6REg710HIr4krCndTBgDsOzOdj6kOQ6ao8iZx+eetWnIl7abCv69PiGo3yef8yxkyvrJ9X05iDPPwek/8qwFCHJe4UcES3FHQpudS1uj2BbkIbeigTw107e7s1WW4okjF11+t+sPdo2n0WxZ+0JuR9zbmODSP3KUuSJssY4BheQ3NTekxPkv55aCP3a+FffVA0sWquJ/myYSE5ZTI/FyW/HmMTMbYfzPxsTHR4ybmJF722nv566idl0DOqRS6pM+3KmZ4WvmxsGhIKPVN6mDWEFzlO/Vp8UafKhEanzZszux/n5nXktr6I/TYKMbS8WhlzIxSYdp1KrSHsU1vpYYXOtdPqa5ruP3oQpyy9/BiKh7uPUpWMs9GLyF+ScVY90wltZCjJMkLKqoeX975ecNooRijGV7xO8pq81xPU21Bv5RSGWT7Jobfou3lvEZKX6pqMGWkhb5Su8smPEm4D4UQbuo8Sxn8yx8EpRyKOgxEcK17pO3JKmZ/ZSO+Hc8vgJk7RmXahbbjo5GpPSWeahGw5tJuD5OQQ8mdUxLab1TDYSmaySoZJy0p0nDVYhuzpYcP2PvViOPZUeI1Ol7nsWtEX2bathRzXQpXcDYc6HUfP0b43731w1unylT60sQ3KMwzrMEK1hJ2wRUbYF7qIzTE8zc4oe4o77It2Exqc9oIHHJhayRmdkp7VzdoUTACA57rvj/kmmbXV62cV450wBHlWYUCYSuv4FHX1dMT1XoPLvdIv4vstXjX4VEj/btx9V+k8NL+BypNXGYUgOx2mx3SmDHxCFTYqoKInzB6MOq8vjYKy3crvGlLJ++dR7Cy5LjZPTyLfi7n/aG/aSDwr7DY2zybt6cJt6Ms+BQ2YkpXnZt4TVEMcaHsWWhm557lOp8I0HAqzBAUWPAuNDl/1+3lw+Kje/mq8xmfptcRE+fyC34YancR958GjKLPHocnhqMbox7JOjRNf1EMNq6UM+FJDLBFiS0Ltp/jksy+mX+e6fOOD6daDnelN6HyRxqd8NaEfpaeL/tGvP6z0b0+emR7GCG6EbquS6rinKGUcxid5OofPnJvhP9Kjl9vKw6WO/e7hYPLDEVDHmP/ieZyfGM2XyWcc2Lk2PXk8ekiUhabLiZBevVj5ZQ9TyyI84pKFVHTCFvOJydNlk6Z5Qh/g02M2pOjrAX7b3/Ns70k5OzQ6j/VeejP3d3Zqb9aOL++moeDmXnAqo3F45VKGL9ND5WXy2jU678lG97TJga8Ur+JZjJ2Nsbfv35sec24WdD948KDwOTYLr5zGjU/lIadnVg5bwgFnrJR7aMUXC5ooxSdRGBq4Opa/+nRwbC0wkTA0l8MYfjAa3o3h2/Q4o1xcEb+0r/S6Uge2c5hfMr+pd1UORsoz9glF6SW+lbXKx8E5lQZ4OYqLA2CE5FQMw2pw/N0/+mvVY7z71a2as/JJ+SfBr22oN/XjrtxAG6QjzHMZRuSYXEzPjrdvdKZ63qEDWK5uAQqdwPA1kAMbd9WltkpZaqdkDV/NC8vOO8OW5eilDXLOOd3C8aLShld0wqmUk2GVvmQ6d/yJZIaPY3GJ5dw1NBta8Bod5FDZuqzajRV1wlqPaq8UvDj2Aup5eU8XFn84YAG9MspdXHlIqzJs5eCUm/upOkp8ekgZlYduYqC8lydePoxjbh9aGaMyyvTXZtWV0Z5y1IMf3pLF3PHxypUr9Rse/KRv/FbOOg0+GrhH0NAO5Ed31+hJ8lFv9Zx02rdy4Kk0bfhrbi5lKf4kHH0rf/Wv/lv7XlJ2EhRDvYhn4e4S1sIgIRBWhiIZYjLw7OoCwDcIGkpD5w6RGiHQcODnlZEOwklRMjyIVCnowrgimnIMw6XxDi3oCpryCJyofoZXEVx0j6645dJ6YC/Slb5y4XytqsO8e2EsZVxWPBVbcwhpfIbkDEU6yNeiCR+h44mrCHxSoXomNcae/Hn1hM+xLu4ETxix7KX1w1MzSTiGOWRVq1siSHoXeld4+eDhLi7W10sNE9V8YMpQS1Tzm+dp6XXVQZRYQqvchKh5rS7ca28JGpMOv3uMeD/C7mwvBgH/CSSDSvWt4kWYtREP+9q5s5Nz4e49fzPdf/xqem8jivXp7rS1fmp8k2l9c1qPEf/c51ziTePX1vkLwZWyp/HIS5lanshE7evI3bsh7KOea4l9+CwM7dWrCZ08eKdCENo6ZzFyIT15wmP88U7csLvAsBo85GMuJ7uPd6vujI1bcmteDjg/sYb4YtCcCGDfjPMDKf1XcQ5400PGxpBiDUmnfIyTRokeOI0SpJorTLnVmxV8ykee6mUarHpKYOo0PfMYQ9+z8r2iipd30srH8I8vADytMy9jsEreohifPq48lZujpazyp3SwwB0eOGyOJdeusVgHDKMvf4q/5QZuyh0SnvzmRnoH4YP9aedihCyRf2ZBUn6nGNVGX70Kv6LwDL9fvDA2Cht+/MuPP5seG9YOz967dGm6c/deaNZrTs+TsQ8/38Tzxyv1g7fKxCGpfZCLuik5d/c+ach2sq52I442pCzKjH/0hDqWTht/+vxJfQXc81raDeMs3rqy5XkM740RgEHDcLJra0vqT/shc3pd5vKc+akenOqizSVSeGC+F0PiREVf2BcIhxMi0FELtuiRhBWf6YLc62DitDppyYpjx8QpQ60XHcBjcmMfZ8l9RKgcvqTBNz32w/oe9UdW9e7Ro9dZ9MaZUq/O7DRywFmhr56mx6t3d/LMcAyU1+hP9dBiUD774vPKv+jKhf/iwKus+G1o0J1OJLOP99rJHCNyXbfKoPzyU294UNucdDA48GlPlf+i/vSkDaG3ToBr7f333/upwkIOvCQMPAYZARUjXBzMIGQ3btwoIiFZhhK8RdrKhFXNbwzR8OCoMfvOM+EqzTsVVw0n+YnXebhqSEfl5R183gs3pOJUhFRHGDEqNGhSqYxpghfC7Iu7JRwJ20kZeKyWz7sb0jFMZZhJL9/3apzGrauqAYaj6eEkrXuQGlpzwveYMNXLMmyYnlOy07AULdmmTFE+FHgIMslvyLLLEwrzRyiHsrDgwLBWpV3whvIqjw4P8T/PZfzS2JVF5eJHOwzwSius8gnOza101SOksXY1R4h++HjpxulPn9I9D87EVQcE0fexrMCykdhnXl4+fjTpU57Z2Jq+uBvlWp4br9Lm4zT85FlKKGQbitCgALqaNnwheH5Xww0tLvu/nBxi6MLyZquWzmzY45L6wIfE5T3XMT/Jy7OhCYrT3WcKfISR0neeIyNWvbDwiQLlaTpeCT/IjI/HaTTAkCVlIo5GSIFsxUg4bYOXqSfJ+/NpjPoKcnDvPtqtOoHL8GV9RTrhWOx8SXOkHCWLSJwr6aDVglQ2xWlDpvkvNOjRaS/aFJ7YEKs9hjHTuTgB4suHwiFzeLNxdit8flO9p/MXLtQRYT4j424psJZHbmu/XcI5CeUYJn911l+DrXaSChurBBPv+WK/U2gv2hJ3eP1jsYR5VuBorrC2FjMxGk85ajGMj2JIv7hzNz32h5GFzencpavTndQL/qbZDMWa+EwQQ6u8rnYotH0nxZCJ4kGgDE3qTfvCI8rXcLY4IfBAzuCBg8LzPA76jVFIHeAfXVDvEn8t7VBlGCVRVoucOH96afjEmeMMVIUFl/rRY9Iz0T7UBblh3PK65JmhcEcXObc1AEjb7V27fBO0+GjezIImBqmc6/Cm6I2hIIPi0sN1QC3eJB+Z0XXqhVPlt9EVdS49/ah8TiQx2kN36imrazRxuNGrt4WfVl+Lo52hHa2gnLn8OXNUWwP0CcMLpAHSoM27ixcvlgE0Vy+c3hLe8ZStVgAGHx4mZDGEG/nC98RlZ9SdZ81e+aVtWLt27WotsJCpF4VYiUIsBvtNsBSkGJjfKr+7t8IJljC/AUKHtY9XnwomjPJgTTsOaiwSAMI1ChZGI7GahJLp/HgbxbTQM+RnCKb3GFf7kNKQnYCc1lMNSCXqimOGeCVECdPoPD9LPB5MbbqlABOP1/Pq1dvpsV5UlHlyKOULNDTdcPd9FZ73lE55BCm78moMGpfyYzyxM2xiLi2SVCt9lFXjY6b8v/pmdLHLYAV3LfMNHTjT9ypDVBAvTg/IfIt5BJ+1t/lQesJlue+oxwhM8qV4TqylXpKnnl010qQjLOjV63JKuSGf+NohUe/2JRdsumBhRdJdjOdkaGctvayNGJLPv7o1PdXi0qDPxkP1OQRGdmd3d7p0+Wr1/FLLxTO04LX6M6Ti/64L8gDImA2vp9c1fPWcHsurGCWfpU+9kJMaqnvhzMDIQBjiDDhn7uH9vbt3a4m1eQANQqOkhE3i8yIdjUNZkhMG2KIV+fs8PBo4KL4bI60hitp8qgThT4pfMmXptqOuOELOLvSl2FotW3I2xtWdBUcuHUllvvJFjBuZdf6Z5mZfDvlWft7rpTTuUoj5jU8t02jEE/NMVp09XNBpyFJv7nR4vlXGKnWSPA3/yacW3SSfZFGKiuKq43Q8J4zyrM3D+XOqSimCtBvKjaOmneGbi9Go47OSR5g1nb94oWSRszXuhtvJLeV9Yrp2/ca0++TptHkuTlHSvkkv+dHe82knyuuxNpi6ev+963Em7hbt+KWdGO7EK3kzRKX8k59hPo4COWWc6l3qwZ2zpj2AMqipk6GvhmHgqOgNMy74s1mrEfOSnGFEovpUURtIcaQRrg1xQup0h5Qfjw054w9+kmOLPLzXO0G3ocBhGDl/6WUr3zM9jadFUxnK0Id27fRl8iID8taDiXWs+ubwhalVZvSSUe1Pm2GggqT0WelHuoo+SXq4zSMxutLIA63yA37jtXkme93oBmnIFJ1AZ2lvykIHw68j4Te66FE6kzECWMnQ0h/wMGCGXOWNh+unx5cf4Jd3P5d+Dygf2fHb/KayaXv0Jb7A6Z189O7UkzD41y5dunhwkK3I7rwE+egOqwzGqiYHwzpDZjKfewxVqCDsZ+8HM9Lr0Z2LkBiGkzml7I9iNITFqyCghqksFdZQeKkEp3pSyXYoIEOVKWgUZx1NE3qMt/ueVnk6eXZu1skTzjeLp5A4Jrct9bYLvsaY00jNFfiEyem104Wft/om5dSbqjmKvDMRCU6fHF6dxtFet16YI/15CbUXK4KAFgsIDN8Z+pOcAuEx+PR1nylnM3A9UxKhJ/+Vt6ZRGN5M0dNIxoIJni6v8HDp/tuiQZjPa+RF6iflTd68Mx9utNwdf0/kuT6qyLryflNO/LQRe3U/wpcy867qS671qQiHWIbXq29qKbt602OrhQ/mkuKJnzq9Od3ZeZweGkzTdO3K1Xjza/GcdyIoJ6fL792cTkaRPnvlU+qJkTJVr0iDijBFwqouNWrh7i6NNiTXJ7vN8+ipMcB6s/aCPX+yN22f3SxDoe4dQ1QH3CZO+tXTeq4zKYd6otjtIdmOwqh5pTRYvKHw8M7qx50YLyBv3mU4lvz0RCOj4cvjZy9Srrc1L6hHbM7KOW96DnldRn01smWVq0s9uvRGjUc4VxEPOUGWaV+8cK7qyeG76sHQmnbwIL1BhpPibmOl/VEC+F8TypET5/mdSK/z4vnt9Pgia3GmxpE0wwGUdoAhlpNjvit/HDAT2SW/wUkJDceOgYvhSorxAUQO2hgeohhUnXpMQyzDLX0dK7TlZIjgOcP7Lmkqera3t6adp3EMEs8nhC5evlaT799//+r04t4X0x9cuzy9d/FSbQM5vb41vYg8qdvXz2PczqReTg8H01Di1mYMVNoR7P4YDIbAfib7kOqz/Lzzkl8jJSempzGEL/MyEhE5iv6qdjHmCZ8njV6uUQULnNaDH9/sTXNGZTReaFiv+UurbJ2hGQRlGC280AZtK/CNJs4JpWp+ipPHIR6LhmIgUp+9X7O+thw8HAIHDJAzMg01fNJyFBgxZX2b9xGIOMIpEyFPc38aGae/rERxIowFRzVkHxmpOajkWZ9oiVxa4JSf9ZsoaHL1Pbo0KoZDW2c49/cHX/zmJImHF5up1/2aLzbEyxGIrqh3w9hwXq9euTI9fPCgjPVYPDU6L8AzYwjUye6jvTJ05WgG2lh3mNEXW2zoPYaqDsimn4LHUDX8tQAjfwxr49E21m7cuP5TPyDrhpd/1XPAGIVTAAnH86EXiLhOq+GUdQ14JxNXpQsRKX9ZT+94M52P/+Cvoa78LMOZytOtpcRUNsUvfUiqCt7dS48mjdjqPPE1RDvgt8/EiwodGEz5GlKzqMFqJYLEE7YiiCD7YKRVSxY57Kbx7vE8wpD2NlQY7wydFLc7xnsnTxONyq2ivOMFUVg1lJF4fvMiqjwpQ5U7vwv3Iqx5jk/iERDhvBV5UrCEovLJs/og6OJ4rnqJgKlkHhDDxgDX6Qfh2OAxro7KlgflRAjnirGMef58/8gQEU/pbPL/6tatarSGuj76/POaFPd5j43t7enezsMy9Dzx05txAuL1U7zFtzKQYzgV/fXdrqiGUd2UcujJ++ENosMHJM9XA3PU0VocCZO/Z9KD8eFHh9kazlCHiV7GziKWr768VUNlhkFu371Xn0Kh/B6HfgtF6nBbxjcZUzJkFK+Nr1P4fuOtuqnhkPwGeEKBGdY1X8O75k1TVhZRKKeeGzzSeFYuCgxvpcdfzzxcz8Lk1SMQ6qLkOs/y9t74v2N80GMxgfhxJksp78YQj++WjTMjNXjzZ9LjsZVpaIBHntoa2YQLWARCrvTQWu7IG77U+Yv5TTEz4IZ/KX1Dcno72ms5GIVnr4yFNvaD7323tkDgw82b71UvkvJ5Jn0U0bULqY99CzZepAe+M+2Fn3EjI6OcvuiA0MoR1RO0rUAP3Xynnnn18NOG1R9Pm7wrW1/oL+dNWSLWTp03DzTOPxw9LHOx+OMSt+Udv/CoeTX4Z7GB1sF2MijJh+EL/lRWFP9wXClVnx+hHzmqcJIpdd31KC/48L7bf4O8pFE3dFQ5iQsZIP/maci+YM3VFEPIqjKMOhtloEPIp3zxX53KizzC5VlefU/SyASndLR7dzpm8GZM87gKd8IqvwXZ8CuTEQp375R54B0y53eVN7oHTQ1NExBXL82IiLAhh/T6mK/tU4/Irs4J5xXAJ6+1y5cv/bQLKlOJTsZLsGSasq/VcgG9l9B4ABiiQrrSm4mIUJhuEEBvgVLTODWw0XsgkqMCgPi8F9Kiu+t39awC9dVPii3PD+IZM2y1uiUCaoVWeStJaP+QZfCGWSzvxAlDjfuyCG3lyYe2mtwOLTspU/mW8ZzEMwxI0PHCpQLQ4cIsjFQ2zMRwcSiqsUJpGIY2Wpg15wscnuFADnxVQeEhASA4BLiVFFwqyV3Z6wgcZQ4udeJ5wJiXGVWTciistFEyQH4tLFYO1gqg5qsGmme0GIJMDRQew6UmfCmxNlBn8nx6cyuedXgbnHoaJ9LztP+DkvGbwrQvjkfMiHJU0MPrVGo1yOscPea0hNDpslmVwTKvMIyaIRy9yhiN3UeJs1beaZ0AkrqmVChZQy5o18PZunC+erHq32e3KWaf0lD2cd6aYZqxXNo+EQ0PbwytCcdrvK1T5lPv9T50KkvNZSSuISuGytDX7du3C5eVfAyMOrOKi1InG6PehhwB78WXB5i3l5YBsuW3/L0nWxq3eSqffakypbdHUdbcUuJrh9KQh5ZRMiRfz/KFj2wJU05hAA+rF5H8lY9zRsk7xsxxVWc3xhyFcxTNhxlROO/zGuGDVYJ7cVjI5k9+/8fTnRgtTs65yMi9O1/WF7nPr4enb21K3ahzGV+9XRsfYlWf6TGTD8OT6nbQlESRO72esddvDJlbxWsUALSDAJRLzzlE18iM8vPKvbdCjiPqWZnxotsCvrfeacBrPS69dvv+UGNJv56yrwKbpzP81YpVXXE8W44Mk6mLzsMdfUDZ5KcO0KK+5yAdchjkgaMNTWhOPl1vrVf9Fk/PWD4j7rt1K6537bB4N7bXHNIjjnQUJNkSB2/IjzIkQhkNQD6lES6NCx48EK7d0ItwNd6qn7xrmQdoVX544NTRwHt09nv85ZSTS787fQ0DYjgQCcHGq3Ubedy6mbqbLH6tQDLZnHiI6Upvy85w+Q2fBtvvGaWa9M7VBqv2HaRxJEIVqsc0pbHqrU7WTjqGiXHT01JIHoXeEQF3GgGBF8e4sj08GFVjRifSY4skm+R2XpnPGljC7ESApynTWCnIq7PaMA0zXrneCaFvoXDNhUTFqHjQ5eR91abp/NZQ3Al0TFd4NYbu8KsFnAIUx3PxJneCp6Llha8qUl7u0unir0Why4sg+x0RiGCUbEThRsCjxG3+VEfyMJ/VAiWPBuPpDCMQ7sJ/Rgw/5GFpenIJj1KeGJ8TdRRTMsq71dWToTXKMBlzKsQzXCULPW+GRPmdP6eHZ4jEqRXqlXIVn6Minms4LVWUqm/lcVgy5Rn2lEdLuW1ubafuLsaAnp/OX7iUurdwRKNKw40H5gRqRtNGb8OXdYDt8yj65G0ptqFc8qnOlLkbOZ4bnvEbr8iyHg5ZY5jUDYXaPMRbcZRHIwPq6HVwiOuu4UkPH7zd0OEQt8f44fIeXY1HeNPJCNZwU9qDYVd7WrbPniudbogJNH6KTp6MJ6g2tXhXRi7PQ5bG/AAa6kvYC/kUXlfSrtXhwKs1r3cu+ZlPsUjjbAwI430hvVKGS83p2T7euR/5ib5Im9/YiEMUPFcunpvW07ydjH9yfWP68tbdmmthCA3vMnJ63Liqt+gqWTD/k6fakB4ndQznRunlznnBX3zUPvAKva+jk9Ql/fLQ/p/olR17skIHPuKn+PiDD9L53e0NeOdL2fYt1adXkr9T/J3uYhRgzDdr66m/PT19BwvHyKA29HTd43cbCLgp8daF5MHlucuB5/if6AF1QOdQ0NqtNjI2O3eZydzQlwzQ4VRM1x/wW97u1bbDG3rDkUcdz/uudzrUcxmbgDTy4qQ1jejFIzzDT+Xz2zt3ZZQOroHz0CB2WaUF7tLIkzPGOMKHh+6DRxzvQ70rzdqVK5d/2oVFhOGCJkiBRPZbpY9Mh1UVvzJLmDiD4aPnAR+FqAAmYYUrCGZQGqNXEEEyaU7JpgEAd/kYcoED8dLBjR7f+8+LhTfGM42BjIFgCCNHqcg04BioZ+lVPX7xNEqPZzy8k/r4XOKPfSTx/EvhEwZNxHzVbjwrw2qjh6d8ytbQle+ujOgq5iexIYgSk4RrXEwVxW/FnbiUYRBWA7AIwhyK9JSVNMBvex/c8U3Zm8/uAA/g81veyh+keT5Ze53cq1Enn/qe06IcGlBfvumDx97B1YbLpy0YcMqxFmTkPaNvGGL9RJRt/iwvl6ae895kf8lOPFHzZZySFCpGR2+YYY93FVrxuCooeBnT4fRUtlV86WI+8is4VpUvRnDfuLXhoDEERLnhaeGMI2PP0ugJRt44PaEjzM+vCHV6co5SOhUleXp9s5SlBSOUvvLiCZl0Vw5l8tuF74bKDLmdNASVMHQrHRrOx9kxrq6emr/SU0rdu1Y33qM9hSgv0dBdKdTIgoaqLssIptTSknH1A1rGGEV7wmo/D2cPvpS5elwciZSZoyYtZ0tdcdgYJ3Hks+yY1Mko4R+ejsntUX91HmKe90Mvp+dc4j0JDvO8YzN0DH/k0vyVOZM6cijpnGBwfvPMdP/u3eni5SuV5mmuFXWYtu0cxt04U+aWyd357a3QkF5T6sg8njyL9ymzezhUvUajAE5C0LtQjrepT3wVp9sDJW4OmAduyM/Wg5cxOAxrIpdCb8+cQsQn9VLlDC/u3LlzwB+wnXLomdNDtqFYlGDozDyvoe2arwk9tiKot5pfD0513g5K1Vn4pKdldWq3YVDlyG/5tqOjTMLIlrI5CkobhE894oNw8jJPU6NEKZ+y4CvZUTZ5uTrfDi+DtzKGM5ue1m811LiQj5Zp6bfC/+Z381EcetwdeOfZHT7ts+qR4xv5aLvQcTtep6cTreQFaKyyKUPygqPTwLF2+cqFn9qZnHcJTCandKdZtrGUV0SJFWJkZN9OLHWUU61Ei6IezylUPOnnJvzy2xEhGkQNW0RgVQambMVDRqfejBrHcEtFU8YoKAZsTEY6+NVQn3CLOsbO7mHpjYsTKmdoOe9v7OsZSoJh4tGH7eVh18KKpKWUiDgWUeaEPE2phC8FTPphsE3cI1B1mnsyLEgoS8EuGAdUHmB8NHTzYbxGirmWMYdWwwZWmBnn5om+iiJUOLTWvFXSE0y9Snh9wwk/naFmdRulYPVVDZ2V6o7SCF4Tu8phrL/2peXZ8S8V95Xh2xiw9MROn4IPnQwNpyHGOw25jSfFVL2H8IIgxzyHTwRyCPXqYlI2pS6FFUqTL/6mXMmLItUQ0E4B1iKY0F4T4sHDcbAggqJ9+zr8jieKWiUZe9DCC40DHxar+0yk82Crh5p3pylHim9xjb1qhir13Awn70fp7UXpRAH69cYwThDG2L3Ne5+uF1afoQmvDfvtxSFz97s++hd+kC1zEeo6aKpMPPpasZU6NOwFrU8q8PQYNbJI2ZGF4lMUZZpteDE+cGjCnEMWZiV8TM7Lc8x/HQ4n9aW8bWS2IrO+EkDWVRSP20KPp3HC1FuNUCQe0JCHEziUjrIyzBzFKk8YVm0geeK75fXqWIsoGct78lHOSqLv7j2MA5C4qUc9FadqiHfl/NZ0/uzWdGb95HQh8lYnw4Qpd3ceTdsXLkTeLCwZnj0iX8njZJRqdML2yY3p9Yu0i/DhYQy3ZfIXatn9WPXJGFp1ePvBo+nEma3pq/s704O9p9Pusziq9MITy65XYwAehHbl56TGgYkDdTq9fZ8foY9GG5ymm9dv1hJsdVu9s/SI1BEanz23Ug+/S1CGUYqh2lKvSXM2jh/FY0GHIX6foWG0b929UwevkgFfLSYnnLKS/5RBfSj760V79qxu5Kte1Lc6Ji8MEX0jjvByxMzRxLmuY7sST11xSuDj0LTMAbpUO/GOPILSX3nfsuROPt3Ro05O2e8WSZaf31aRrkfv6DFrs+TT0LCRL7qM4S5HLHTC4ZKPumOYh+yNeaZypumKtHvyOBaMDINepwwFH4DDMzz5L/FSzvDbHjwLSdgN72k9OoRdSlGntWvXr9SclUIzTojqbqhn0ExXGWUQ8gyZBoHR0nZFIKCICPjdBex33V30XHMaC8LdG2r/wQIHQquXkcJQ8q0o2liIJW4NX4U+F3xopvB0ZTFRODqFi9/4lQdtLs9jH9NhuRtXqKxneJS/wkKzco9v7oyyeAfQh1aGlqKor+MmjKFJ5mXk7I73rsIjPOZ5vHMnKOPSbqj3UU540eG56UELvrqE81AK36JMyi8OvjvSxXt0N+/RzPh3HYnLW6seTN67xGVIu57hRIu4naerf4snTn7Ub7DubLkoUF60peCE2bLml1Y/Jd1wDk7UnB8lY4yd5zVojVGKklPeMdR5uFiijHDyKjkJbuHK5B7i82+E9UkRXUfi1teWE0e4uzJVO0gem1Eo0nV5yA8Qhq96Wc1/aYWbFNZwtR91rv6l9Y7iMA+If9LJy3NdwYcvyi++OUND21vnzk0nz8Q5iewbEqKULYzQRqy8UnZ56V14dso8RcarN4Qvj1eRz9cJM1xtde6Vi5emF0Ypgq9GO+Iw1gKMyKMybqX8Rhm0H7/7y7icPKvfyOSj3SfT4zikFjBFq0730xv96vadKL6z06MYmefBSbYZhNdRwHpdD/ce1wke5h7xRR06S84EEaPMwJtykKd0+MrxwTsKr4fytRcXJ9HRQNoGRctgUrranTMWL6R+lH8o3dGjIi8UYwSTaNRdnZVDHZo5EeVYh8fmR60QNgLuKC68AupLXfYoDNx6bm00vFcGw7hkTr5kTbi6JV/aqjB8B/Iy4lInrIdmDu9mzcmOUzDw36KuapfJD4162uTQbwB/teWEATIJ5K99DP0ep4khSt7kV8+NE4V2YWQdj6TRnvQs5Ykm4XDDq3zae6cpOUreVrqST+C3UQVp8BcNaARweA+P9PJzeRYH3p5jKxkO39bOn99eHGR7mCFEljtC7l0TJLzvEHrGRHFUlsy6QoV1HM+dtglxNYGem+neiy8cA4Ujdkz6jdUhcyZJI09pWinwWggT77kn4dvAdf7iw900eudO8puuLic6VHvnK524ninZDsc7AuHy3EczBU0JIw9CRfqtwdcKxXgT/TyWqfOW1AEFPzwffxpR8wrPXejwW7nRo8xoURZ54EULsjjKXAZwQWvzWtrKLXd5CIcDLjwA3hFaMgGnd9KKC8TDJ2GexWk88hNW5U++8rIJ+MXzJ6HreXn29bFJDTMNwllj4qjvx493ymjqUWlk7uvrY7N4yyq6mk55atxkwnCedy0X4njfNJMTG3zR2OPm4kpfQ1SJh6fKrAzK7BmIjwblBe6Dl9O0s7NbvKjRgwAP3TCd/XZ27etNU741rBeyyZAwxkE+cOznkl8N0S147244St2TI3LCMFG2lLr827DwfBlAW0Oci0lWVqOkfTTxSYxc9Yw21utzNGUAUjc2dDJyPvhH6Rh1wKsqKx4kbye6XLl6fXoVfb+xuT1tn7tUq3e3ts9NV9ObsfzfaIZjpyz7v337bm0OvvvwUS3M2SmFl55QeGc0AAMYGp64+tdbUgfdBtVNyxveGBpUB3qMjDdm6fmZ43bpAaEZr6Tr+oMLDmF6pXoM6Gi+AnUA1DtnEm4OhF5c04EGz2TJPjZDuZR+g+kEeZEt8ckheQLKpR5KN+SOLqtS3U+dOZX8Y7zjmERjFC/sAawh+eBTJvjUBXodGk1+hrwMGWnamn+geehd84WcdHup5/wxRGjtHlynq72dSQOn9PB412Ge6Tt8VCZxpPeM9x2XjLZBFEf+3pFVz8Ld0SO8HBLD+wsalX3t8uWLP23mQ4LJmGeNfjNUYsggxvguNECY8FYK7sX8BRGduWfQCkaYy2/QxAL5jgIOhSdOMTBZ+i1cHHS3cWzmyLd/UwiUc4c1ozENg+UnbF65hv08E2zgWTw9tDmNHV/a8vrCN/mgT1itYIzLKHadupDKIvgpeXAZRosALnpSo+s9DJvGymihW4UZZtBLUh5llW8LZCtXeXadKJs64smgtYXKZRydAhNXWfBRfHicPK4XA3/XUfNLfPyHo41x878bIvBefrxF9U4O3LuOjLDWUvs0AEN6r2Oo0sSqJ1UKO8rx2dN43WmotYkx9BmSYLTkZ4EBfJ7Vj2f5qXdA9jQ6v3uhARqVUzzPDBi64KBY9CZaiQmTXj1evnS5vHTplF1eytdlUUa8ERc+SuTB/Z0a3tLTMQweNZNey5jfeS5+QnjPhqX04McQ337yulQ9KsuuDf2NjbDhd3CtRIDK48/dEOnz55wObVGvfdQDwzXOVIyzeGYzBv9Z8J+uNsw79/VWp4Q4F3E/uC5V7+vF5BSMjY2tMgCG2QwJV33HqKFHOUbvIW0mtL56tR8534wBulXtRLmkefbiaS06sCG6tm0Eh+HgqodH6YGlZ/cismTbyXaUMyPlEzV6do9saI281erV8MLQPX6TuZZFcuj9XnhIfs8Gh16nhVfmwvRCfLFbu1J/5KCGPwPqTL2rRxe89tQZVnVgrHZiBWstPApN2l8dfpu7Mzs90zulf/Am6cnLQT7JA43kx6U9yEcYoBeAtGSo26SLLKkHYfsn6cOYqTinm8HvuK/6nbzpB+mVQ77SSDv2URn+jXwEX/OLTMCJTr/R7Ldn5UAnvrg8wyEumfZePto4vg85OBw5gKPvAA86jwb1Tq9Ih9bif2RTHLQ1bvm6z9Mqh7zoA7064DdYO7u9+dPOWGITy4ZgVBpEGqNwVyEJYoWUBmKE+A3EdXnXyqQZKF6naca6PDczOwy+jtM4XJRpgqui5FObyZIObiANmgmI+DwvJzBgWDPYe3cgX/GaNnferfjyBU1LGZfEVy53THendGw2FUd66aqcie+cvKI7cRmf/ChP2W/hhLBxK4dnDY5np3zSeAdv0y+dZ3G7Er139W80DKU5lCnFQpEYSjU3IB7aCVSX04KMGl4z1px0oGmi4N0pZGF4CLqhNS7PTR+lJQxd4qsrJ18rkxOtx4ndaUDmlMInOGqBSxTj2HgYPlKmjnqqoR2OwGo8UQsJnEgxvFy0zRuP+hHmXo02YZQh/MWX4FYWtA2HJWVJJI20FlWEXkrC0TH2MgkXn6EXv5REcAuDEw3w7uzYbDz4Lcx7/HDVyrn87o285gMM2SmnHobezIgb2ay6ez5dOX9x2ooy2o8hipTWl3pZextXybX4ZLN5TOZ5+OhFo/zUhdM9ppNjmJFToMekDvAsaFMHoau93vCBjLyNktaDS3VVb0VPxNluDMzD+/emy+HFfuTo+rUrNddo3tgqQJ/Ud9RWzbmmrl5F8W5fvDxtX7hYZ0iSffvfKPT9/fEpGj1A7dp+tjHXOYbS8EkZ0Dl0yXAIVVadw5kwDo0RIIaLU1MrHFNH+G1uSVtSFxQqHsFVyjUFrZ5nepPtdBiuInP1WfykQ6P8qp7z3r0WDeWdPKSrdoui8LPbJroKX8oE5NvPAG7xxfEO371/s/jIaW0qT5hjvvDQYdo1PJy40sJPTqVjaBkG6Vsni9d137+9G/I1ZIYM4FeVqdqprR1jkZA4wqXVu8tj5YtvQLj84JUHOrSpfgfwXD7iaYPyQGvTY17We/lUG02e0vRVdFbnYOgmcQrfj373xz+169qQRcgMMsIcOY6wAhXcGXchWpAAxAhoAruwwlqZNVEuz3ApQIeDDm98GNHv+/dYpq4rSURSGcmzz74yJJJbjd0T5rFrO93yRzY4hmmrY9+PJdq6/70gpD7yGCUAp/jmUcxVWA3EmNQHDYMTDU1/KyR3Hl/tSTsVr/zpY60/QlxFShoLJRbdfmUODkrbMwUKV/OnrjzD2bz2rt4HlzAXnjavmybhLSjiw2Hpvs2s9x/cj6JhAGPwrZajEMsg4S0Frs5iJOK6UyA8cN8dGu8ZnjH5i//y1Fjk1Uq/67yFWdipdRtW14ccGfoLry0vnywAeBtH4JUyGH5IvaXSKDEs04DOxnO3QMR+HhO/luzbp2MRjh6Eun6UOqVwzYkYRtEDpTySeXnZFK56o9h8YqQ+XxGVr0eirskOJU0W/Da3ZNe/I3SGR0s+0wij+NVVnyX48MHDMjB7TmkngsFhGI7s1PaOhYIA3ZCLP6FLrlYoOs3DEUg2wVpMFLVVi4esXLXXzzLxk+un8ttm9iitGHZKw3aCJ8+eVC8df7TBMd82xvbxhixQsGjoOrGgaXPj7PRkd7SHi5cvlRLfCJ/HJ/FT1xGwOq0iMrB+KrxKnZmnYeDwWBnI1IvHL6a1/chlaNVbU7f39x5Nz9PWdh/uVI9O26NP9nJxMhwc/fbl8+l7N29O54LrUhTiZsrvcyTOYLQoyBzZG/KUenuuLYZ+G7p9O6o8+/ClhtyiuA+HyCnRyGH4wWhYHOOcRMNydeJ5ZMJ7+otMeh5z5JZQ61UZHo8ze+F8aN6rsJZrMq6NNehBMhz2utXJF8m+loEnX/KLN+q6jaHzHYHf5IDha5wnVuiDKORcviPHSBIOvWqtgEzY17gX2avTLcD+GCa2ktew9cbp8Y0rdWb0weIflasHrt1ydskCGZBn6ZZc+2v5nTomX6ULoE97r+/Jpd2QI/vMtJtUcvGC4wNHb6J34aHPi/BmyFSSVvvB3/UzY6QGT+SJDngs2KOvWm95hzf4Io40rqab/dE2LbqwKMzCubXvfPeDgxMs2rLyHAxtQSyxihAO3MVFjEKoEL+biFago6EMz0SYOO4I6kbt7j3wDLe0XRC/S/EGpBfe3qm8+w7g8+wuXePgeZTCWOD23iWtu3jKp+zeb53dPIjnDqcLHWhoupSFF8u7E887UAbV8F4Ezx6lHi7wHp6mRf6dxm/PPFj5qkBhPBB14Tc6m7eehXdjaBzKIY38GFxCMh+DBtK65APQgy6NkBDqXTFO6HOnkIE0eCA+w4De5pFnd/kJo5zJj56YsM6fYoJNfoxASK74GzFuNn2OhROhJQ23N/+iwwUXkFYDYozQUvkFkcZUfEvecBtKww90lODj/YLnwlupw+s3+pp+cdQrGHU89g3iOeXAG5HGO+X2Xt00b6uswTG/o9E7vzuOvBhotPmtnN5RHPUR0hggq9MoxOFwjU3wjDdaesgSbr0F5YcH4BOa8FE+22e3gy891ORHzmrhURxU32OrEyxSM/KhSIOkFJ4FDGiq3j4liI/Bpdz28Xm+eOl8lO6pOBfnq07sqzOkrZwcFvRVvYQ+eAy3UT6Pcn/8NIY/Bu5unACHQtcXppOHvEEPJ+kx3rl7t8omb45k3YPXgpGLybsOAgiu+naYXlJ4tx9hk7+43Va6DQJ8E66NkGn41KVw6ZTde8aZw4qu2i+acpNVC0V6WB2dZATN6kY9CiNT8pQ3Htr3CUfNm4UPMVvhd9pjnDfx1Zmr6XR8XFBVGFq0bzLjGnPyZ2EomjikIb5+S48uZWnZy8vhPKdcynQm9VPzpEmrLl1AXHxo+vEFL1x4BTcnrWQjNMoHj8U/HUOIl2j1XvigYSr+4APceCRcHPlqRy5howc96kd8d3W+duGipetD6CWSGDJqpQuAeHcJEY5xCBPmWZquIFczqYQ0dxdCxG8CPIvXaYR3OvjEgRPhCtl4Or58xZHGBb87RjYuV0MzotO6o49wNciP0DQ98APKsceKhakAAE/TwXPzTJHIizDXptg8wysOHsPdz023300f+uVFKNDWFSdv7/FGPn6rA/ikIcSGv+CkuG/dvl3p2rCIA9zhIEyD7oW3RCGmkT+gOGIs9DCGZzqGiNQXuqRrQZPeRWD9xs9BzzCcwHvh7pqLRs+YlDBHOUX+StZ4qaWkkp53PE45GcoGTjS64xOo3kHqBV55V8MOXzR8+VAiyurbPIY99ALQ3/Utf2nwFw4y32WUl3x7zBweuN31ZgxB+i29izJVH9J3WdGE3qa/+e+deF0Pri6Tu7jFcwcMx7MMl6uHTLkZovJtpSpnQF5wAXOBLR9oauA4SWsZNGVpsYptCRaQ1B6q0FPDannWK5UHBcigeIdOc128fz2mU1FGlB1jvo13qST54qd9gvaTMXo24qMFX41e3L57p4ygHqQ+9esY3li22m91IvQ8iyzYjAwXkK9nd4s7eP/OfLS4xiG/hvoMXftsh60h5uKcIOIIpNdRpOrfwgv8qXadu0vbbb2A33gpH3HkRW7pm1EPY6jZMFn34JyywrnQs9ebbTziqmtlJmMWusDrglO9y9tGbM+cJMdTeWZofBECfX7L233ge1P1CQ8Za5rF0euVRnsZxooxHc41aFkQf+CObg7eIKs6hEMc/PDcfBHXMKkyAe/IGhqUwXu9PLQ0vfLAN9s3mt/o8E46vIJDfn57Jz84PAvzjHfKKZ3feMAI49vae+/f/KmXEmioClcFj8y0x9fgGQKEiCeNMJkKA00caMIUpJ/FbZzidmH7GU7gWZo2DNL1pdDylyecnbd38FDWHQafMO88u6MHExgEv8tTz+XZZzOA9xoaOoyFN12Uv3dwllGPUdINJlShuoaW6tSPND7fSOpyN71o7waDjjnv5eUiKPCLP/dShLXhZpyaD96j33vp4eQt+62M6kwYeqUVLm0bIXRs+bBkeoI3btys+S7DqLzssS9leFlwu7excoHGB5e8DCOht2lTvqqPGDHDHnqf1XASt+aykk8pAcOyEWrHfTEu4pmnkhYOxlj+7n7DjR8l0KHN3UknPGtlMkdDeWmgvHw8wbemDU945PiCz37jvTzgt+G1y+u3PKTjkPitrHBJD/DApS7c8UU89Dd90qBbvahzcgDgKR4FxKshw5Q/3E3aeJ2pG06EeR3xxFH2livp4Zafy3thfUAyXhviMUzjeCpzikZyttMrMQxZn/yPkbSh2nCjeTG9SPSVLsj7twe0hgdJfy69NUOHOw8dUhuHLPTWSe95x0jKgxF0EOuFy1dqk7UvGjtZxiIHcqV3oU66t1fL6/PcvMPHCFr1CL3TYwZwC2dEErkUtTKaY1M+bcxQJqNQvZHIgzpQl/RD1yVQRrxyl07eZKHlXI9P2UJO4oy7Hqty6rmL34Bm9equftSNSxytZS/vrFDmUXEMLEwxZOlEdLqEbKBL/bmbO0QXGYOz8Cza3r5sFxddXSvo4pTIqGmAB07lHcOGPoC5UZvDazWhthecnBj5wCuue+fV7QM+UOF5hFtcbUQYHjvsWJhndSd9yXWI9UxGgbyAdACvPeN/lx3IU5lS2mnlr/7RX9lXMJVTLxYCb7OpZ4llBjkiQBdIPBkU8Qnzuy/xCQCigWdpmiHSzPG5gDw9971oWeCQxnMLkkqAFzQT/PaOgMpLwd2bGa6msXst6OjKeP5iDP8IwzD5dWXLAy5AEIuukG0+Rb4qTX4mQAFlI43KppzElwe8ysaL8EkIPPbOhSb87vzl57dnYX6L5954/FYu3pL886PmSMYeteGNoVec69evV35AvesVKN+meaYYJvRcu3at6ATmlmy6RYMhBAoBHcorTF3IEx3Kjwb7bkDT2GWIOikaIr6Fl8Gyj4SC0VD9xs8G80Mn1oZsSacMXed6Vm2I4W9whp1jcoBPiZgLoOT0cpt29WEITCOg/OAtJYi25NUNxjL53oclXz2egpVRB3ApF9rm7cTvgzpJGF72b7SrY/j89q7vjUt/yr6qWuQQZcLYGq6B2yddDMHgO1yaOpYxSIZtq/4D+A7nemRMT2brzGbaxE4ZF0OCelZb5y68Uz/wcbpCdQ2jMVK+WVV05S9+c/FoJb/fpLfnw5FO/V+N3OjRyhtPlI2i8p2rp+nZntnaHNvJZ9W7++Be8UFdjM9t0CeG38bcDj6oW3xFn7MGow2qroQ3rJyIMxVandwhvZWKRgjUmTniksfgGmWIfsi96ZQHOpVbfHGafuCOlkhf0gzHrn4n7kgf1Hnb8je/d33O8VV5k5cFT/WtqISrx9IXUfJ6cPjAGcIXYOg32R3kC7c2a7vB2ukhm4ZntXUGE74TIwAA//RJREFUq+b4wmjx8cp7/FLu9fTeOi7K0QdfTFbxQhpx0Vx5L/h/gCO0Fx8V3Dxa4oMut3CfyAfiSdNy+OolZ2/wW5g84JuXq2noPIRVvqH38tUr09rZsxd+asJSwxURk86ejZeeXsIcCeh7wzJyoFHKAHjXd8S5vOtnxPZzv4OrnwF8oPNSwYRNPCBeMXzBSO+bucJ5bpQUj3QshhjCa1lyfbYhcR88fFB373n4Gj3P0JJWvQtelAnEmotKZbv7rAaB0T0lCE5vqFVWqQift+Y18YRVDKVKKNHGaLZB6j0xyquc6PVbHbjP+SsdHMrV4U4jN3luCatPr59Knm8iEI+iJMbBnhoY4zi+Dmqy3ZCPiWqbHbe3eZgEIoYyDcWGTxOZjvG3H8pkvr01lhMzvI4vehWPWON1VmCtjkpDUk58ceSTd+hVB8rl7jd6eccaI8VnaXUvH6YIDNUZnjqdcAoTTVaLmYuBm9F1FqAekknX9fQEHXYb0vI6eEKIT8bwsNGtl8CoGM5y1JYFHivB+SLPJpg3csUOVq8ihEaRRu0kL7xXD3p8h/veDNnx8Dg+wwEByqZ+lU9ZpVNPfntu8Kz86k89t6y64CIXDL0efLWj4PX1aIYK/pYN75QRTdhi6A9N6pjMyqMBbeJXDza/nz9nkNdjsB7nV5RG8juVd2TV8UoJyr8YYTyL83A2/KU05aHupXUOIJrsycJPXz44GSNozqPqLDT0hwDvR7YdDO3yNWGG17BmfQKmyn26eizOe1Sn6k/bq9NUQrv5GG1Jm9J7cmzX0xev054jRxtbNXy4oswpDQUprt6BU1vIFX4ky9Bk3u51tXdfEFDOcK7qVr7aAl6iX90mu9Eekr5wBAn+UrLqD4/VWbfDCHzCyDilW1VXF53hKicseAc9SZOXWoAvUeCJyO7aweh9wKkNWcJvH9b5Mjqtt9yVCR1w+LRH/I8yQsXjpAN4SKbID/kin1bXOp9RC65mdSKUJLzjz+XWb8O3aOm5bJe9eCUpC5kmm+6HRoiDyiBHh6R+9cCUvfUZ2YfbHU3CejjfM5rBZmyQuT29UHvK6IWV/+H/9D/cZ9FHN1fLD0KCk3spmxAI/KaI5O44jQYZN4jz28Bx8TEl/9dz41++L4PQGlMOzqI1ZVEpjWcOQrxvUE7Qafu5QZ5WXfFI5nE63XE0TfuHCuvbQONZzvubgGx/Eyzj0pDnYQ2jjCOv+XMxaxTznfeAcB8HLXxkSvzmVf9uEEd9l2wt4LjyHxc+h+X4/dt9nn4Ox+Eq+c+7ahcB6YX17znAYEGCHkb9XqRrHnX534XE/S1khAxWEVa+zkPQYX4flFVYFHzXx0F4AH39u+/kiYd+lFwtxwXyVHcOvp7DnEedNxgkDp60HlnGBzoMHmFRk9Pa20V9aIt5XzHcw/Mj20Fogucw75lcHwE0HB4vx5P+uHSJ/c77pnfurHjfPLDCbSj+0Ta6DubyMc9fj1Qex4F48/TkLb/q+beBzm8Z5uHyaZCLd/N6nr9fTreMfx73OGjeNPSzez83De7H4ey8O13Hc/ctL0ZRHFfX07xcnd7d3C/oPBua/43nEIZMNXTeDfP4TZtRlIZ5/Dned/N4F45LMwdHG3Z+oOmYy+FRMMcnbafr30fdG/r3sqw3zHk+h86j487v/dzQ9XcciO/9PE7jmdd9x2taW4/3+/mzuwv07zkdcHV4w/zZcYQHul3rjT7zXhpOa8cdd7SO5+GToNVb/3EiWw7r/1wjjQ5EPXKVF/jmz/vpfDYfBv7OoxAV9LOyybfhoHyrnX7Ea9zuB/nM3hfwmhdQ7xLN3RRO87Bj1PtUg/CuF/m65vye3+d0gvm7d+hYgCB1fZA3WhZ5zDupfffE/ujkd9g8D1DxFuHzsG+Cjgc8v9ZJWXSSGl9faHVvPgR7nuV3tG+xTEPf3+yPWYplmNMCOt8a8c1fftXvebzGuQxrs/B5HLRL72pcbGh9uzQdrAS8E6/LDPDEb52l7tw3NE6XTlunfYdnVYuHtHT8POVK2cLLUcYRUqOY6Yg6CvT0Kf0mnUZrngwKnam1MjptK/+j/+Af7eupkfFBeBpOUMi8nN5k0oVIkfOfOOM3ArzraxD0dYDrKGi8y9BbKQ7yXdybMcvgrTiD5sMG0WFHwgxnX0AaV/8GfoN5p3LAiDOLOoMELjmc3xaOzvvITI52KgNzY9AwyoWmryfqch8Fb5ec+d9EE57P+S+e38Bz5+W5fie86xwch3dOQ+NbhsYLOq+Gb4N3DsfFPypv5FenJM+1dWwmd/AfnUfirRwqgjl0+k7rGp17+N/F1+XsML8PaBd2TOdqDh1e28LSxo+TKzDHUXkmss5Vh3fdAwpyTuugY7TP+nBioNO5z8vRd7J8cu3UdGrVLpoYOlfiSiVOf6t1GYxszvHBP6d9GUjicueq4/fvZVDjc7wtG/P43jX/552rzqfrep620+epRlOPAjg6TeOvtCPoazDHuwzSHgXz+O88x3gsl7XzB/O48/CGzu+4fAH8y/HcO9952mX83w5CFy+uWu0hDne4578byFrnS7bx3fV6McLp3ZwuuOc/57iW4/td72dx5ri63ODdPN6FeR7HxlsMsnXco+zFUTCnueMeVU9zOCqs4Sha53I1z6/D+t5XgzjdltTHUTCPD6TpgZDGN29LzRdhfndZO5/+3Zf4wryfD7AI63KBTj/ySfii0XKKi4786WR3voDegLPzOapz1XHH7wHVf3EOR9LlYXGHb7RhF10pfFwjT85ixwX9jKaR7yyP/K6zq5Pv8rs5DuHzd79t5+rkYnZWHkCcpqeh83Ofh4M5LcvvGjjGYE7n/HmOP4xLEfZjYgcu8d55Hzgq7W+CTtN36Vq2PCsz8L47XN4dyod4hzI2v4vbeMHBs3Uq3wDSd1pXDQItkvg9z+cA5xI496JhRDmM10+1aD2gvAOj+h7tsuva5VnZ+UW9OH8MLkg1sA2apBvPLTuDj2LCF9r5bHRi7mw6uSweS5OOlLZW+a2mI0c8zPzbcWY2LfFfvvBp3VfTpYsXhyzA/T/5j/5x7KTYiwYjXd7V+izJFhUEQkIRNBTBYPC3YSiivOv34o6CDsW1DBbsNt55um+Cef7fJv48TtOzDMvhx+EVPo/rd8WNplD5QI9aWAv/bwsHOGdQv49xvLxbpr8EJzQdOcqy+A3ezUUWh/Hn9xZwFzzCh9AeT9NRIHTeufq20PnN4Tj+ints/seEH/Bm6Q6+lnfeaT3HFaPz6Dtc5WRPQz6WAU+rPR7QxgnQZkyTj5F2OJr/4DDuIag6R9p+WyjjtrgvA/zzfA/4kcj7b9Aw3lduaMnrou2d7FPu6hxSQIx6ItU//y3a8CKfBhhX36Zeo6PG71yddeId17nqwY2m84DeBbyTR541JVE6fPk+T+/Z1fn2O3U2d7DmaYStrY61ocswD5NfyxbD7eyJGj1b0NF4/e4LaN/+UkP1u8Pn6YDf0rvk4+6dZ+8672+COto4cZfzOA46v6PguLTC0TWnu2mc4/P7uDAwz3ceDlbMHOf1crrXcc7n6UC9m8XtenA1z+ZpRj59HQ+d5iDtgr6mc35vh11+nt1dTQdofoG2sXO6ADuwDPBL6955fo22Jei4aHFHS/NlmSd9Pyq8nxufOO6g3zXe+fu+5rga5s8NzY/G3XBUXNC0AnE6Xud7FDT/53Hc8aj5C2/zrJpr8Nazd+4L6PzmefczHORUukq7eLf8O0jr7kNSOlQtN2xu00pXdpqkWtzhH6t1lh34zndeJz7ctVzG+TPwPGiSi79DfpXeXLSV+tZIp8klTV2LQbxOM8oxOsHClvM7SDe7vHc19HPfu3O5HMfVeTSuqqsU4lBK3oVO51qm4Sjod/2+nztPcFz6eZoBh/yY4+g2sAyxXIund0EaaUHzte7BmdLU73kcec3zEN55DwWqfsY7YSOtMkk7ZmvhMIi6sj86WB1vDlVO19K7Cv+WIJ0vb9agsk4W8vLfYRs5lFe/XZZK2v3NX3hj49f0upY4ovXa1au1rJq/X52roIthHko7D5riAYHHda7KOVpAZ35coTDWu34vvqsrahlGj3vg/LaQotX9gO5jaDmAqszDuH21IBwJRxgkIF2XqX932FFwXPg3wRz3/N7KaBlacc/j15/Rqgo5pBscSyv8i7qe4+q7dHN+9buj4Ph3cvnteKLxNj40NB3flP9x8JvSLPOoy9uNTfrCQKaOKUbFmeUzaA6eY5YFdty+j7w95zpixuc4+KbO1VHp0M9gHFeOeZp+riUlbyib8Vv4Ybwj8q7Oums4hRXUuGY8mvOAUe3OUqVeoPfuuM7VmJU4xH1cXn03o+bNcjiQxtV1XmGRA+vCq0ryjlx0nM5jGRKr/v9N0OnRMKdjDi17DUV7ZJAuF7pcDjiX8TWtaF/G903gZGUgbV/g26b/NgAnmlwAja423N0Ou0xNA+gwcFw4OK5zJc/G31B0sKgB8ed4G5bzyv+5D/qX4aj0YL5kfQ7yp9fnz+7y+Xq+79LYYQf3xUDFMogvzjKOeRiYv/esTtDTTrjfzb+moe/Fx8ByOJC23zf0+37n97zuwTIu4fPrqDzh6N9ze7IM/6bhjbsBDV1/3lm+VLQlOs0z0pH3gaNpbJjjq9UFiwEXeJfLN//NzKzEZviIZAS46mi0oVH+ynehWweo8+FDuLznLAK/Xy9mBdHm8l7YiZOHmyiFd9o5fX4XjfINDfbc9AA0qK0days1+t/1U1zJ70r7Dp2HAIe8Ww7neTdP/O6r+DILn997xmcZipZFelDlTz7qogesl6HjfltoPjV9fXX4MhyHXxnsyQLi4EvjOi7NNy0LVNYG6etSJ9UheZfWg/dH5JPYCQ/f+12JwqLDl6CxtadfJd+yySOP8QLeQxp+GzguvmD4yQwo/ydX8XzxrqHyze/a75rf9QX41H+sZ368nm6kc+ULF3u7j6eVf/if/G/DI4hyVeZJ0h0tkEo6JAnzZLzUUBZwnAB0A+zCSePq38uwvERsnsdxwF/rhjTyEjo6S0eBHdIN8zyOEqIBVdV1h3fcwchr4FiE5Ld0eDWU2NjoLE7/7vyWoTEf5rp4blo6IM+4bbT6KBj5H5ar7vlnHOA1PIGO03BY1kPwlgS49/u+SztP4zf+/baKoHI5RqEdB11P8hpom6ZF41xkRZTIRri3yH/2cvH8brg76PCELHjU9+Uyj0vzMvZz+G4OzZM5Ttf+25TjgEhhKM1Phi91Ozos+Bzs0lKASdLhbWSRXTgTOnKooHpetYv7CDiqbSDlnT1Xki4QlazJY4GuyY6JsSMqNFZovRvF7boJLHAUFAIR3pW/4sciwfK9lmqYtk+m+3hU+PKM50VvZ3CIzxcW/O48+t7lXs5j3rmav+trzi+4nF8n1uvFKK6wLkNvnPV8EF/bCE2LoHfAu077zrXA0Yof9Lt2IFxA+vxX7VtIh8/ftxx6rviBo2Sz7x32NTiiA9fXUTDPbw7flAZd+NJ897vD5viOwjEPm+e7HPe4ztUcf0OlO0bfNiznlf9zH/xdhi5X09N3G+5B4+p7l72f1b97O07A3SUefPN3zTdgX/VR4L10TUvHn8ufPDtOP7csNo1NJ2gcfRcHHBc+z9ulDMI8d7k6bv/uuA1tZ8E8fDlv4BmOzvc4+DZxQMfpPPouvPnouXRE4cxv7ameD685zMP63jz2W7lcy2WpvPNvLZapj3drueFneS48s06LpNJJauYKDD4f5tF8HOmtFnEowvgqeL+nFweeQz3i7jeo/0fwgp7o2BPBh75qN51m0CKFP9D5N371jcYum0t4y0fj8rvzbxk5zGfchw+xoHF2n+ME4tuvmcCyZsuwnKffXU6/YRZj5DBA2SvdIi0+REhie0eeTbP087J2mAtILtgyOfhcTUfHr3zmcMyywC73Ie4FvvCJH9K/55c0LVvvpFv4CZ7888p7NhxU3EV4/s89Za83A+CFBzTeQ/D7UL6+HShHbvDm4k8BMjB+e4+O8B8tyfp1flu5YfmipYAn8+pkwgwWODvZF3ucpLbyD/+X/5t9ve5CogIlDH7PimD5wJxpLu/68nuu/I6C366wKW5wHQdzXPPnpst9LmzH4VpJxef/d957dknngq9hGe+41//1fBQEQ9IMfI1r3jj63s8EbuRwPDS9fe/p1AMq4EpAC+symLmqON8AzYcBXebD+n33/SEtDR3v3xR+c/q8T6dkbNjMc0dPuuJhyInYBmY0JvCA7sX9nXzyfIgGzpT7FcdkyNVRNC3zwN6YtlEHef0G0PEZqA/loGGOwxsKdjlskfj4vPJaZ+SbYJ4vPKvHjA4ux5vDUfwBrZjBPA6SjgyfPc/L6izcmohyzbKexxlpu15TF2+HofK76xA9TdOId4ij8RwFA8/gCyej4ue5vtJxBLQuapydX8+mLcM87lHQtPa9odO5Dt4tDGrrK4CeZT09x9U4GrzrMM8dt8PqVLQjoPXcPO/fBHM65tAbspuuvh8H7Ji/3wa6fP3ccFxe6q/5cVS6r0PeHdP+Ol3j6Tve9bvlO5jn75rH77A5eNdXw3Kchnmcd6AU6pCJ+rm4q+928jqscS/T0s9H2UAQDHUHcC3jA/Pw+fMytBwuwxzXHBqXcizLsDQd7rnj+j3Pv3E72Mhz/+74XW7Q7xoaT8cFcxzvQF4vSDsSpH+nPnJF63kzfi/wol+8LifocIbs3X079X89w2umqNOJryMV7zLvFjpGXP+SsOkAy+UZdnoGC9tTOBL3UOfCE3rquwOH+MRzFc2z34ewnMEhdLymaZm2ZXgX7wKSpAY9k393JvClZ/rmOA/qJP9OJt4cn3TiLrcNUL55ZKpqcJbG8zye30fhFAav586jn13NOx/L/23grS0KKZNyw9Mwp2P5Lm5+5Xf9PIBlmkDhqb8BTWeeciUOW1pRpRnv+Gt1FO5C585pGXl/HZQDQeJ1/p2maZmHVbz87cdH9Oxo3vITE3XdKYGh+MnjvWnlf/Yf/6f7HHEVd1DB+VEFyfN8bfYcORBXvCZ6rjzm0PGX4ZBZ78KBEB4B8uwCz9OL3/kL9xue4xjaA3eNC3huhQH6HVyd73L8bwIb5NDU6dEFf+MRPr8K33EoF3mJN78bmRhKcOB3/yb+VWd58XwcND0HYG9M8BZ9gX7f/J/Hd+94yzDHsQydHnSc4+IqwMqKKe9DgQcpdf1u/3VWguHM55338zRAPvOwfo4UjfsR5QRz+jzL/yDvWVzvjivL8mBRp3PN083DGo7DuQwa/lHwejayCDqPsaH367i/KW/pfhN0mspzFn0ePsfT9AB8namid0CcOT2Hz6O91dOiDrv99fM8v+PajfidHszp8snV42AeDw7XUfi/CUTXkWma+w7garxz3DUrvwgDTUfH6XIup3U1zMM6DuiwhNbvZeh0zfeGOf+WoXEvQ69ggG9+Pw5EPypG03wUzPP+TfhBd66Wy3Nc2nAi797lRQMcc9qaZ81DML/PafXcv/veuPoS3nmA/g3aLs3fuZbrraHqYkQt6Dw7XcMcZ8M8LpjnOb/Tnw1H0eb3nL4OPwqO80WOk8PG7xKn+dZtxSWO8A7rNA0HtNSA5yGt83QN83RzfPNrjuNrkE5IpwPwSzPP07u+hu95WI6+8Mk1L3PF8Vc2doC4fZdHpxV3LAUNLbUa6F1+uBpnhx1AHqtjModZ56oiBEbZ0LcyvryYYGFHwTwvMH4vfixB07J8n8Mc11HgrY6PgZ3mBzxNX6cXNmgZ733fZF5/y3nPfydWxVOz8/DG2dD4gXeurqt53c5hjs8WIO/nMnRcOtCf1+ZHdD6Nz12avnf69sfnYR2v04J+36tlwCG/0JT/F4NviZAog998HX9zn6fTzfHPIdjqLo64HV/Zux67HMDdo73jwvlwBhXMcJ0/uz09f/a0Pli38j/+X/yv9p1Dv9ojEYngu+N1Rn5hWExTBiBqpdXHHUrTYRoZYuaFwcx+34Vz72fgWfwu2Pz9KMjIHwiXR6fpq393uvn7/j2/1+xGPY2w5fedbp6+3y2D8OW8RlzXu/R7VBHj3VASHb/4PcNxQIPf9XQIjbKPhwdFQ+4quYViGaQ7Rl0f5FfwzuP40TT0K9lKY3buIDS3KtMi/xGnHmuU41hYlKHzaMATr8Kh+l1lzTX8lRmP0LG418b+xehhyWciW2qzepB910/S5o7ewrPA1fUwVwTz+5y3zXtQ6ZI3/ne7wAe/QfFxoPgaruU85tBhcBZvZ3kCv11zHIdxKP3XNYXdeaGz6kIcz4t0labwvIu/ofM5DuBpXGBO03I6X808Cubp54B3XX1QtTyAr6VZvOrgzrvpG+vEF7xf0HigdyrmSCvPhq5D0KHBknSDJ8t5zH/P732i1ohXQd8IoSrxBq7GCeZ5gHl+Va7CP8sg7yvPlHPkffjOPq05KXNcR+ljUF9RXQp3LcvnPJ/j4Lg4Q0QPcfVz39HWIKxnrpoWYfP03wRNQ6c5jqZv2sfX+b6TlrFf6lwdtMMFbzu++/x34/Z7Xg9+zy96ah4O5nHBUeHuc5jHncfXKMZel8P4X4uzuM9x+N37adoH6LI3dDz3SOYi9F38y9DvWtbwxiVszouO29BpgDjze8fz3vNyur7P0x2XDxsAlt8dZ0/maT0v/16G5Bw6h792VPz+PZezud6Zl7mfQeMbZWO3xowkmMd1L9uWu/CDd5HzRZSCjt84gLh+e1fvF7xqXEZI6LuDA9WEFYx4qyf5o++W2/0ouRrX4INLvp13/+64YE6v9wc0BsTp+I2PLvV9NaRZlj6P7y5+416G1cWAWV9z3P3c72DwXbrOA0538nRcHsJcLXNznA0H6cR1XyxN7bJLo+PUbWoZUCa08bh3vM4PCO84cM+h48sH9HvxyZhlkr06RNyBJ79zO/RT3MdzzSBFdnzGvnkzpwXMy1LP9f6QRmF9NRz5nLzqKXVpYEG+OlePdnZqNmzlf/6P/rOlmatUbgl4whB2UIDBMASIN6+0JmoZENEVdRSYOvW+GQqOw9VwHK7jwpux/b7vx3WuwJyG+bvlSgLeoV+aTtdpRidq4FvG+TVIUJ04kj9CJS/xWrCPyhschQrMsnsHiMMxr46FJd/gAJomZesy40UbUiDsN5b9G2DO0/m9URZvEzSP58lVHbNW3q7qBI7fYlTchFk37fkwDzKb9Iu4jbvvc3mdw6ypDLpmNFmfPH5rU7l7n1+NazmPpmUZlvHO76DfC6vwPK+pwFkc9eYiW8v4KHBKa16WhgOcx8AcFxD3OF7NBpbegXn6OeBWv1mm49g0ZewP4zZ93bYGbd4lff07xNNxBxxf7vq+V8nLu3nMf8/vw8kZOrPDCo7Fr9Mg/8M8ut0dx1sdwTl+6Vzz/OpZnHqO83tMhYi3XDZXNaXAXH47bsdfzvM4OC7OUZ3KOTT+Sp/L8fwHzXsG30QDHM1P4Pc30b3cuQL93LTM09ar6mCNsI7r3vn2u77P22XT0s9HQePxvuO3Dj6qjR+Hp2EeH9TS8yr3Ie3LceZ5v5v2UEbn4aB/970G5BakzfEsp1uGedymo2lpWMblfUPHRavL87yN+d3pQOMXZx7ez/W9wyNgLmdzmNOynNf8eQ5HyWHDAR0zOqM+vKl3Hb6c1xw6zhya/k7XvHkdx9hzD5jN8bpX/kt51u9ygmf0+Hsz8oQvVBzg8Vz/L5YFzvE3PtB5APkOGkfnvmhMZ7/9K22jywQO6EgC4Y1HuoFn5OUa9CUPHT33+jVwzO/iLoclcNpfnMK4DGhCX6dzyaMGRBe/veu4Tc9xMM+j4x0bP/XXeStf5zXHMYeaqQxtY8/dIW19NczTz/k9h47fcfs3E9BhjT+E5r54WeDez0PWuwNeIYs8u87m+ECwVVzxluXhG2FhM2vmajFre+bU6QTDF/n6m3/7v/lTH0b01fFGLiOIjU7qeBHIk/XxxCHYc8YDhv/EiTCYACa+d76dhemNCxwUtjIf08ldYCCe394d4h6VNr/m78XvyzvQdzDHM7+P0AHC5mnmv995l3tyyX3kmzcVNk8LOo0ed89c1O8ZjfMyJFCAh7ofpF3ELQVUT1+Hrq/lq9N+HY4LP6R7+ZLmqPCuv+XwwhXFqUMxD3snbt7X3+z9UXDc+0EVWPAwZRZQDnV+cmIPPqgYHnkqGc3LObrxu/MYuEbDpHwj84vIPXMxp8f/42nxLDwoapYsz2u9Z6Tyl84PuMiEDZFpH03/EpiRVI8Dxv0g39ybl3OZasXQ6YYcDNpaLoA0rmWAx1XSNlC+A/3+28I3xj262LMyfx1gG1f/jd9wHb47vMKR0JBnV/2Ge7Sl+o0/izAOZMf5etzx/LWrNH/V7CLe4asOG8/uA1effuR3h7nWQqQaWb7Gaa3Blffjyq9CmPdoXvyeX9aAH9LhGn8jTL6Hd+/JYA1CSFyvRPDzcHCn4aB+EjZvz3Po30eFH3Ud/c4AnkOA3s3j8E6G7XEYv9E1HJCUX/wqmTaRsnWYh8W92vPieY77uN+H4V8PG+FHw9BDI69vC/BVedKe5/a42zeY5znqYcGD0hvj/Vw3NPi9HDaH+btDHIfOTOntBY6hQ9wPwzpdQzlruZs5R5/fZCqRFjWUe9DUr0VdHgXSgs6n8xCODhe8XeZ+v/wMOs78DuZxv57fiDPSjHR5G9pnz4s4o1WPOhvhhzikb93PxpeDjEMju6/BYdplPIftEq19zcPeeQ5v53H63RyENU/62dU6wCW9VU3qsWYVEtZpe1a8YZ6mnxvqWdiRsiPfETanQVhj7zQdZx42f6YT8Hs+gyrPksHAcnwXektfpH7CjaqbGoCt/FOWWZ0mctHkKkwd3uB34oQz6TiO9uztyRNj5Vfzq/G5hI3L+5FGGVvWis+LNA2zHN95rvwSr8tb5Z+lm4MBM/wC2utx8RpqNUzL/ILm+XPRughrEDbH2+9bxub6Ttg89WE6935zBI3yfyflYdoDHAe4Dh+9cx3K22FbOEi3gEHjeHZLjPBiPONLfbD4H/+f/s/7586dm/7yL//yYApwCCLiRuo5g2SY8h8QIQ2QpisS1P9LBC3DMuMbiK/r20LT0hXTIPy4PIpWD/5LlKNjHQJcHCD3xgsHaMHtvPreplD8+f04moDD446CTjuH6jj3EPIS4EcZtuTVglu/FTjvYBPWjaloytXYkNGN2XKb6o2PVwXCNfIjoUY0Rvym273SyCfgPn/Xv/sZb12tFOfpgNpr4W9AT5fnKDhKpjovMKcHUIbLYf6f5yC839WBFnksnFGKIhYX8q/jvAvCjpadOV4w6ByjI72e2PuOPwdhlTb/1LSRlcY38CyU/Az/HI4NzyW3fts5j0Hto9OoI9B0HkXvMszjNi1Vhty7HAPC3YQfhVOIvUedf0OXe45HepdlMGO/2YAKT/uqOlyUXlYjmfRNT94k3utFe1uWyzmQj37nPqe96RAOh+eWzaPgqDyG/EUXF60Dt3guuOb5HUAM5OJgxdIV9IRr8OKI+AVfzxsc5Fn/FTGDe0dH/w3wdf6A42RqHvco8N7V/Cj8LnxZvG+eHndPrMRbPC6eD3EK63jvQtVj4kl6gGvxu6Hpi3UuPSZWx11urxVvcff4zixf/Ru/O4dO6VckYVopuRrv5jDPYw7VyT/iXcdv2tEyqgdvQ7cwf9XJPeTRcPLytGgr44REL/N7kR6ywqFd5T5f2lzlL55ob2MQt+3dyGfQtQyx4ounbwnBU7PT9ZwLIQcw2jxeVychIdXu8rSojiWQ+OsvfB9nkcM7cMjTw6vLdVz5xPkaJGotjV/8nOunonORpELyX5VE2OKkwGVo3QTmtJFR9poO8ezq537fMOpRZkeV/JhyBODveu5yvF74oFUPBqXltUg/5C51Lquqy4TXP/p+4TP6SxiW+KZgtF/4kh/S54V0rRcrLH/1b5HHWpg4PyK+eJt/OtDg4ETfwHjX9rdCKnyAWcBhs9pnO4p3DVLCKl5fDX1InUyENw73xg2Ww0G/6zv+eu56H3HHXn9pu46bxqa/47rAPM95WIc3zN8POTkM6/iuDnN13p47zddh4EyuSX94H9taDulrmOPpfID4PhVgplYc7bf0V8LXT52aXr54IcW08h/84//9fgsnePbs2XTmzJnFr8PCN3IMHSOGhx2rJmJOXD8vEzyHJnYZQlZdvw3Ip4WkYZ73PNyzkQkhnsVztZAcRZf4lHu/73Sg752u790cvile43GljR4LnXYZUrWLp3dhGK+B90DoPYu/wFV5Lmg5CjrPAxrrFxk6Pg3o01c6/zmezq9xgr7PlaZLfRwotFm6ukcxeu7fQJr573cheSSf+ft+7vzB/L1lmuA4OoGwg/BIVKTja/hc87B34J0NvO/StIynlMDK4ciT+3K6BrwoHMq9JNP9ruViGeb5zuG4cJiPk91lug7gmPDCNStT51kjiQnu3951POU5Cl7HqC2/U+bGMS8PXG/0MBZ5zPPp350f6N9kQR4uv/u55XYZqtO9wL2M03Pj6Hcuz0fBPG2Dejiuc3VUfCANJ1G7bqMIWh8eDfj6dbo6/pzmge/ovL8ZDusB9HPn0XQu34+Dr9OU30fokTl0muW0LmF9zXXCHOZxANo7nrDGBfpd7YHLfZ7WO3LR0GlA3J76v2H+7khwQFEN1Hwdms5lYDeOwzpPU/S78txtYpkeZVl2vkbcgWcZ3/Ld+7LfOgwpx3wAzjtXy8gy9HK6bw/JZ0bPMox80D8cVjQcx6flskjncXD2XT41Dwrf4ppDv1+G5XgHYFg94P087TfhXYzh/UZoHK338ASeZT0G+vcAJT+6HHM6lqHbgXzgEtfVbdD7Q/mqqAdxRti7cuJ3Q+nCOMsdt+Vo7osA7w9A8lxz3MvQ+A7jLF4sQafvMoJlnI2jn4H3HafCpM/V5XPNccyfO87yQDbodHMcrk6DL2jt9w3L9u8oWWhofA393r3zczXM34PGC9znvJtD59G4+t5pl2GerzjzPFz9rnILbjppI32nl8+fVwd/5R/+o/9s//Tp04k81XSvqVdEjOUUOhwQDGIh1CPu0Qbx+mALzFw2xs1QYcvCIqyJXWYGx7mn2DvevJBHgfdHveu8XXNcsM/xLt+rzQfdHOc8j3laeA/SLcBvvdt+nt/FB82fo3D+/wvqA645vppWLwP2Lj1A3qiotwua5nQ2jaDTzel+947nI29hrpYN19fqe5FuTs9y3oe4B48Ye7DMQ+k6zhyftwfLNhbv5ziPAsal5Vr8fgadZp4P5zS558k1wjsfafFEOOj0vWypw8dj0i1+HNCWmxrye+AV2Pw9HDVSRu8PeFzv3+VH38FIv8gj4N08/iHew/RHwSGGd2GOa+Q1dAsQ1nR6J6/OY9xGuk6b/+od6HoGjELTCTqNzu4cRv6HI3RzEL+/QeV5GTqv3wTSKtPr2YDVO7Bwchoar3T9vJzXUfQA8Vz9vhzO5P0mDuQytR2n03QeI1+8xL9DXrsbjX9jb0DutfwjKDpdclvc34UeoRWvljYvZHTA4XOHFBy8H1CzGbnXTG0e4FiG2oewkJcRN2jI0oL+wzwPoXkAxnvI3y1Hp3tXFgdfXC1nc1zgqPwa+p00nue/G4+wxs//79/9HnQ6MMcTZqQ2Ukfhd/0MjvHer8N2pZ10urdvxz6ZzqPDD/TGDApf1f+7ZQbSzGkEwgBcTUtD5wXc+7npOArm9OWHhAfh8zTzvObh/eyuXbqjTdTWnaPc4uGNMlWS8PREnkenoWmQvq/Or8FP7cWDP5CYMq+lZYIWqBcPwbGge877eTn6+et5HfKvoenq54aiP3/dCUzCKjeCUqKEjXjaL5xomcvLPC/6c/4bPvHtoRfmucvSccCcNuBNd6iXYZ5uDl1XnX/nLbxxj3Idlt9vF7o7rjoe5nhGzyLPsRIjvxNnDCQXh97Jb6RDQ+IvZGMOfooiftPWPAHL8ZdBmo4j7TLP4ZqHdfjBPXkn14Pfy9C8AR0HzjkucVwd5up0R/1GMxDWZRUOOl7fOy7oMNA4G8eoq8G/znMebxl/Q6fpa/hfh/wHy2mAdI1T/Hk53sl78QyqIxVZ0FU6t31u2n/zetrb3Z1W/qP/9P+4/zw9LWsEdbLW19dr9gqovGUC6vsmaaA11Rmk3QCPczzndzAnsJ/frYjginQfrmUeII7380r5NiDNPG3/PsFY5HnkOUB+y+WdwzF64CANXI3PvTqiM1jG/bXfi+u3geO4McfdPKuylxke744q61H8mIfNYV7W+b38rgVqYcvpO9++HxWnQV3NBR5IV3KYe8sOWI4zp73yCFHz3w1NxzLglLwbT9NxVLtoaLydf4OnzrENdf6b1ur0o0Oa+rnyEOaH8LopAbzHNPjk1/zovNFsSYjwOT3iC3Nv+QDiNC5Xv/M85/U7MIgbz0vQOJrOpkOY+xw6ToP3Haec6bw/qhytew7iBreLOzHHMX8GTVdfa6vDkfptAA40NW8a53G8sod11OZhed3ntC2HH4VLuDLPy5D/atYj3c3SCx1+8H6Rri9pR3pl6HxG3M6341mxILwHTUYj/zpwWkZnDQ7OTNf1u22m6al47vVr0KcjJ+qbdACOgkHTcBbtayy84sd37RSNHwxavp43CIaiscG7efxlPPPf3xbmec9hng/ourQsEHRe8/tRdKUV15J1MDoLh+1k1C0dM04vxSgrMBJY+Y2wAXM5m+dTeQVHAitsGea0zMEBQst4XB0mfxCJGmG+LXgEeFfvk7ZiNK6kO25WaZ7P/LmXVA8ZrccC75s+V4MnHYBOD/r9CPM80naYQQ5wUL78bvxHgQ4cHKBlwNXpQKft+4GsBCrPRX3P67PTQh0pP/wd6DzgEV5vvBfuvZ+LdtHp+i6Pzg/AcYBncYF5/KOArlWH/yYwL7trzo85lJ6IXFmiN6dzTn/fmydRddiwBPF1T56sjvBBXvDkerN/+BH5ijlLLEz5O09QSY/Rn8vQODvPxi3cNf8NOk61i8U1xwH69zJ0PUk/j3Nc/M77KDjuHR7M38Hd+N2bR11X87jflF9D4+iyStPXceWYh3fcfm4Qp6+8GMZmoa9qy0LF3Z/Ont2azpw6NT4i/B/+J/+7fSMOEukoHQrAQCy8MvQXZfnW+wXxLgbeexXTDk4REOgCdmELT655nL53fpWGcV2MsHQ+npcr5ttA59d4pD4RPCfh56DP4jR0HsI6vEYTD6McCXMclWfuB/Tm7snvLoerywY01Kbp20DRs0grladOPS9Dg6dyIBeRRhx0jGfXqMPx/tChOloRoB10XoXDQ6J351vaef2jp+It3jV93bD79wFPZmkbvJt/8G6epi/QaSq/ehrhYP6u4y+DgwHWTqxNjkFFQ82QLHjSzC7cC1xdnvFTniKMONLbACyrym8kyY9+WIQ3VNJD3MBzHbLhWVsMTmk6nfdzHJVvLn9zXgPvhFWc4GkQp/G4+l3/Pg6OW0KSVP57FxKX4ZaPq6HpmYc11AjiDI+fyuWhdVCnO6BdDOEVWtkexD+AxfsqW+obis6mwhd3zphfjW2Uaziq8z07DTWLtHhuHO66BA0d331ePxVe/w7jHgXKoX6qjLkqn/D1zdvQVGkHvkKWZ3kU1sQ9HJ1X5tcVszsZhSsvXZYLll5a0NbQH/hdBvE4NAO/Mo22HU7lZS5lC1QZ3XMV5jzgoueRNzrD82MEC044mm+FbuXE9GZBZ+MHntQRYhr/QXjq/LBzBU+FDnzoqbi5EnCI8beDOS1zmNc5OKhL2S3C5jBvi32vZ7Mx4dWJhVzXB+TlmXdzOWzA51eLvR2No2mUh99DVg6Bs3bs8rijiBUWXIf1M/SMS1jnV/QHKr+qb2XsfMSJPFXbA2hdpMkrJqDtQOPp+1wndN5gdK5GvSJhvB/v5vEb6OxKUXEXOPInbMiNayHr9ZSLd54nbWC8Gzzu3wM6du7axSI9mOc/6By/i7Z6OgwvuR4hCRvh9WtxPwhPwjneDi8cucT3J4eKJ/kBjgGNs/WOa55+DoVjcZ+/6/igeKbjX78CM/KW0H0NOm/Q+N/Bs0jf9X0cLNMmqglG6ftd31/XaoS5vggk/uuVMaRT8fpVwjtd6b88d5sqWzbbozUHKZpH82vejkCHN26+ibur6ibvSIbf+W+kwbPc6YT6navyq1/jueOCwgP/Iu85VLqEdWjTs/y8DM2DptXV+kB+oO/eNa55fHBcHo2HjIrr2d3v/rDzMjROMMdbfJrldwDRA/assrKgZ67gOXP6VNr/sE0r//H/+v8Qni8UahzJJg5Dca6XKByEJ547hrg89+85kXMow3oMNO5DyO80usp8Bo17Hn+e7u0xo16YSgDRCJrulTcYMmBOt3dz/P3OndE7DuZ0iVvxS8n+1wPzsn4bmJdpDqGyREI5G5o3y+UF4tZIaDlKhzilOY6mbwqf4/C7rjyXvB0B4s/pA4UjCq7qY5EeeD+Xw8bfINxfPS8U5PhNtsUb8Su9nwnzW/5FA1x51w23cXd+fT8OKv+lOGOj8bs0KkOXeRlq2dWsTANmMye1tG3QHGzBpw2Mttx5e1+0u4u1yLPT5VelXQbxJEvCug90EJOFQa84nQ8YaRb5LX67jisf3orbRqPTA8/gKHwHv3PVU36TqQ5vmP9efm78DQc4Z+Gd3wEkSs92id/lWsZVkCDdmMVpwwf4O+9OMw8Hy3kKd83b8ByW0y/j6d+g8ObnfJnDHDrfOS42oeTlkKQDOK5eazXCQoeIA0/Tcxwc068aMlpplX9EKpzhbdcFkEfTfVw56JE5DcfR37DyTUYg0PjnddNhx8Gcprov/n832eBXL1WCf7lM/3VA5THD57e86MfflI1087Ta8hzm9X4UVH0cAXO8Q4bqsaDf9XuwXIY5oKF51x30ZTrn+NyotvmyWGm/KY/fNnwOh/m+y6cOH7SnHIvPvCzDPM0cOn2/P4iXW9mUGaT0+S8v0uljOzou3rn8Xi6LsNdLe/DF6fig+T4P7wv0HSzjb+g43s/jzPNxH+9cXODDNCOOa9BwJBzjS87pmwP5YDMr38pzIS+Bg4GBBHvXdM9pnwNZPHDqE6c+k5RrrEh4l4bGU+9n+A7jHMadw5z3oPHIW5vo+ps/g3fi+80H87tCR3hDP3eauUwcBcJbPro8nRb4Pb/A/H2DMHgah6vzFnYUaP1fx/TNtHqlk63tOIYdKdrKxvrGdPr0yfqQcHWumgCdqy5cSKvncgTyvolt5N51ZXjnud8vg5EA8V2g73MHav5+jJCNBtJXw0GcRVi9dzc3dwQYWS4BTV7ASJSwlZr7PcTXdzDHPX9/nF2td+hYpDuozGNO2xF/nl/DHMcyHBX/m+A4PN/kG0jT+czvvS666fv/sfbfv9YsX3of1ie+6d77DfMNM5zIGVJDixYp23AA/G85wNAPBmRI5oDUBJJiBA2BlE2RpgFDgC0DNmBAIuQkmZIhiSY55FAkZ7453XvfcLKfz7Pq6V67Tu/zvnc8zzm1q2rVShW6uqq7d2+PD4VjPlF/+OhfAF/aBEQuY8qeHtFV9ke7KA2X5aHzB32AtK+ytHwvP+Yv9D6+ge2OzXHo0FI3QAwt4Rjg67zA9hT7gsZku9v4MGwTF3N5bBVdBCXJxrb5FHL8bvzlFyeKPeAXfJEnver0dbLRbip7HyI3Azo+2I+hP/qOyfTyBJDxNyM6u5+kI0s64zW68AekPPCJdfAA96vKuZL4CGK71bFUPb/53e2BTu+6O2Y/Orp8j7sMcXSnX/cQfhB5Yl4WsodjerK5wlYfc+S7jY5jdDDbgVcaldropg070dVjasDFDRYJ8HSd6e9HOEIG0Q2ir9uekbp3n+DnbiGIfNJpO3wjzfELnfxRf78g0IcfXV/5wfg8bHPQ/e+IHuIAnTOtIwvIPcRG9CadfMIx3UF8COCH1uWiC/AGUZLhSZ/NMh1df8cx+mw7cXwDpAnV5xxP+4/MHrORsUJ52iA2CIC6BWi5vd0fU9ETW9HR2yg6O19ikHKQdI87b0faA8x6ket6ofvrA5zRhk/Qepvu4oturjSn8wfQvacfu93P3tYzogN++AjX/IjwyIOuD/T0ZnffX3REP+j+QCdPYK4hnvmSfzhR+w6zK01x5ws9bRIwHgF88Afw32qTThyfomNGlzuG7kP440vKjm2ujuuHThj9rDF2d3ejY+Zh+cbXvr5cXb1bXn/+2XLyb/zpv2jLNjR0kebLsWxy1AXOpzMwmA4IzD8aoiM8pyeHX4wMuo4uz3eV+tt30lFzo/R0xEMHpOlE5CKLLusjP1jjB3H3qcP06E48+NEX/au8eKhH9yfAJ+hpR0J8TP4Yom9P74eg93FsEaIvtlMOmauW4UvZU/b36hGZTguO0TtiL3rzfbbZD8pmGoCecZQQQAeh7ckHsQ/go67hDz2APpcRd/1dX4DOjJGZN4/HRY5ysa+T1d04IdaYJFX5vdsA1ldMq76RqXhG8+UY9nxe9Qp7ZfEBn8Mbvs4/ywadDiiDNtODuTy6Zp29bTJGZnBXHjH44ZvHQ3Tanv7ushEu4qCHF6LJB4AOrfTmWKEOHGe0mdk0p8nnQXN+KNr8cTRAJnTZbsfGU0h9LL6DzBXGMOGa+8eW1VYicU6Ro0OHPuIndEHe6AOfDtsPkE+/zMhCCsCX+hC6nujis8+HwLrFy9XjLC4yLimb2zaI3tiZx0vKg+jtSHm41vyQPfQjx/7xp0Yi96GITjDL1fl4q3svJ41sQhC+8KYs+UfxE5urrjs6I7eHuay3dcq6vnlMbfKMhZpb4entPcsEoc/1TX4GdHgI0Z180odQ2ZFd/jEb3VdszGMm9mLL84r6HLnQIpOLI6ED6Akg5QmRJUQnaejh70j5rK/zU9blwtPlPCWoD/fKumwHs3R4AnixTdz7FxrnXFTNMh2UdXtJzz5Ed+qZtsrTAgBd4aPsmN1J9YrIzDZSvyA2shbpsA72CKRHvsPlwy/SsZF3NHQkH/7Y7f6EBuL3rCeAt9tOyAXPLkfaR3fjQzah826otrMJ+MVyq83V7e3N8rWv/pRId9pcfb6c/Ot/6s9rDzUauk9uSqNWTWJn0zhPIRV6FMv9Pdk0dHQnnIrOd0ugcyDTufgXPmKQyrNRmudl6D3uPqErHQR62bF6wsGjM17cDsBPiE/JE7hbtrdg6fUgxJfoIM5COTpBTvQgNgA8ezhGz2IiiB4QvfEteVQlDY7p/v1Cmr2Yid01qIzvEZDuwA+uOO+h/K12pF2TB2ln0HV2Okg6G7jUG5DuvB3YCW/4Zt5e7ljlSQfIZEI7aGvx2adDdmHzn+/U5eTHMcSt6ztejf9I5nE/rjr8KIiTKw3Mfnb0tz59qEzK4CfQD8knThreTo9sp38oItPlMgaO6Yq9A4i1byYiT6D/oM9lMqTcYV3eh/gbJA2dPuz9mDG/h/DFL/TUZl38bQKd7X0RIBf7mx7qrvH8xOK809ZxgFsjHd+T38P9GIOxD7reOQ56Pml0YHPWlXuh0BPArBPZ0PC5+52yWSbwuaPpT9jjh0bZMeyVRSY+9JBzzwwVOSB3rA+iI9jzudPm+NhjgSD12JM/howZMI+jD4ZM9Lmt45j90OMzeMrXXobMB8kdubtyjL/rnG0A5CLrMgXq3em9DbudA7kRhwZvt9fLQOgz4Oly5EPbA75hq9vj4pPOKio9bmMP2VzFVsbM7BNwmdopFx7K7uFx8BTClzi2ug3rG/Nz+mC2Eb8O6fv17m2U/DGgq9sM8khg1kgd8aHXIYiPHeSz8WHtEsz12dPZdVFGyFiIbOo3b+yS5vtTaI185AizPVBy3EUuO6dS79dn3d8tX/nyV7zeur56V48FZiHAHELlLDAeEZSI891ZQAXiSJzPxByHHIud28vwdxnCAd8AaTqMK2UA3eiNfcpJH+qidqKVAstFJ29B5DFA11Fx4C/9CuFLfAyUnmohRe2xaZpk4kPaIH75BEnj279D/myUCMilPuFLO0LvfB3hPQZkdgF9FKEjerqPoce2b3uPNOhyXwSRn+Fnvu+oK64NW6Ov5kfm0MBEc8w6srQVMnvjLbq6zt72wPwydGxz1fuCfMpjN/nE1jfpSqxR6Tp2dL8P+l00WfAipNNPtaEC5ue7hOJDh0oUBt/OnavUew4XF3Xsx0box1BFVR+AbOp3DOgOX9qtfN7Q7cKXNHH0dzu9HMz6gugKH3lCNqWd9l4wUBrSZpGPjtjjarCIq505nhEdvTzp6A76mAApT1zlyB7qvL699Q8uc/LhrVo+caqM0nz5+RHqkvAjINftlg10MaeNYxrdw3aBfNEB/eaFtuT9BMXgJ+RcsIdjm6sg6U6Dc48HHTk+bsdjKp6TZL/zA/JdLvZnviDjMvUIV7yepaIPP0j7XKY4do/ZKbiGlRp6wJ4MtLVtB28kavH4eDyDrjeIrn4MRibnt8gnZm577NWhfniTJ47sHrDfy/f8fB9qaXE4N6WNjunbK+9+z8h6IOONQBrafv3Utke+c3UMsy/B7BP5orGGgXeMByFl8TFIurcRCB8hdiIPZnrSgDbstFnPjLRd2hK4H7gDNzY+M+LHDD9fMNUlfbqHk5PzdZ6ED717Y2AP8SHxge8CeQLHhhIrLfyxFz7SW36/3siEH0SGAELvccqim4kBSn5uqINyQs6nkSGkXVO/lO+NHX2grGRFI4aeGxzpcwJlIHFQ2UNa2gwQnw/9oYHY6rSgaPhVuljD0dQcKx+9fLW8efNaFPn0F/7K33j40Y9/5DXCxcVlvR3Kv+0wGlRSxOUQyurNUi5XDJ1KkifdK7emteCbX4jQEbpj/fMc573S5AmxH/3YK3/SaSxS8XXTn3IQPib1dEjilCfEZug9BpbTH2+NC2/fLHXZpPfQdXe+bqsDnrVMcbjwp6PrBdGdmAWI21LlyB7oHSDffUq7B6uuQX+Kt+MYHcw+BJGZ68V4JZ18+J6y8RQi57YZIYuY7kPs7cFl8Ix09ylp0OldX+eZ7ZDHJx6tSslsIzjQC8+ghYeyLhvERt4K1vWs+nahMl9JLRtdZh6fwbEf80Qmfh3o4q/dXZkBb0otg9iRDUD0xj/y/aScGMT+TCu6aJ4PjiNyXUZHiP2jTtYxNLgGZj8cLxJUVZDaNhv001bjBm2iVToyh0BnrNkXfIJO4IAa9PKzcLT/Rl90XtJ7bWf6kSvI8GOj83qcCwdtsIOUJ+bRwxrtpSc6wewXge8Tn5xpLAxayvZiQPrBj4htuoLO10Gts/CaechT92w2GIMEzn1grl/43PeiEczPAvixSytPcFCXcREm5a6bQs/3+EPR9TBW60UYpaP7sof57veeHOnuI4/g7IG2op0yloB9GheiQo+dQ52bXV8cVVGOA8pocxAboOvwrkTI3AIo77505GmE2IAvsvFlxjH6F0Vsgl6HD7Hdy0n7LXtC1/EUuIgjBxC2fOc/1lbBbAP57lfXFTq0zo+NmRbZpDs9d1dmqHR3Dknb3o6LIuQpi9091Ga2eIPoC7psb6ekbUvr7RRFHnqXPebvTE88w2uwkf5QYL/re6+NRrfnw3/XUf6mPtQdXnJn2uzCvatbDNt8zMf9csur9JXsbd7bdUa1I+1bA57XPfAdyHueEFKaPdKL58+Xk3/zT//WAy95yONXvKL1RBPQ9gpSBsM2eOTyUF6L9CxKCN058sGZ/uKsdQzePhgSY8d3fLBEgylPYzCwGaSETGrRhXi/wgJSDuCHDxoxefSAkq+QfBD5xPhMIB9dPR++0DMJ76Hr7rZD74AeHgDPzNd1gD0ewCuUU4aPsdn9J+76UtegpyMTWB+h6erxF0VsPdIzFnf4BuCz7d+nnWNytFFH7O0hOrovPaQsMYGxCFLeecEjPcwO40LFXJb+DFb6yM+gLHoC06SHRYXHhGiUoruPkQ7ETzTD9IVUH1u7OPIq2oy12ScWkEc0rbyJ4SfIA+dnxC/zDD973WbbPQ/Cx2f9Rs1jZF6cxw93tBGnLHqJY7/TAuixyXghDf8xzHPhh2CoP0D3YcYf5OYqMrOuL4q6O7bp6jp6P6Tsjru5O3XEn3nuto/6Z3NFbWYcPTYU+giY65sA4uNto3VA8xMXij1uFXjpjqYDCT/2qevudsH7NlcfivBnPEaH6Qrk0zYEcMzG2dmFeWj76KGes+wmD31/rHcbkS2dNd8G4YuNBEAZKRaRQcrjx1xvcH+zLaaD6NyDWsd9GX1d/zE8pW8Px/hnH7vNYzLh6eWkuWCWsg/R4+NJUS9HjpB2ndH1zoge4qf4gP0dfOENbcZ7dY3iY/Kgl6HvGF/vDwAfbZHjILQ9XVnn8lgafcHXAmZewl7bQg+6DOjpDuq9X7Ihsolz/gIfYiN+dRlC6pKQMlJapa/5vThtTJ5wv/NUz9NIO45zvMS5k4wb3/z6N5Yf//hHy831u+Xkz/xGfecKIywUMOzbwfrzAgvBLJrCh0I1Uu7e5PceMtHhqsyv9PvbwwWTKzQGDAg98GMpY4zBa9v2Q/rFiu6UVbL86nrghUZnzgsdymab1iXAMzd+R6/DXhrEdi/fA3Y6LyG8e/nwJp/Q6QBar8MBlOcP0I6kkQcMynuuelMs1ym3/tGv5EfC4BGiLg+wW+9UKCbkE+MLIbSOrmPmidwBpsVd+B/xfSC6DerQ7XfdCdASehl54tCyeXrfRjuyhPRddIPwiOqQCw/OiT/yYPYhcdLz2Eg+WMfDaOO+adoH5Y+PcUJoRQWHYy78HVBiLXalXWl0OXsgh/Y8ygbmeAayKYueOd/1U9bz8R16HpntgH7GVU6Xb74QmDddwUZLOvBCywl9Dp6U01d7MiB+dP9mSJPbi//1dcHiZ54H6JjrA0JbbU/H3x4oW/lpp6qV0W3s2QPQU5cAfbMvQd9cgV7ex3joPr+NE2t0Jr65vfV5jnzRFPTv3/6rnBELyReK16lxIYR6xG5sQNv0l1/mGau1zf/EG9DrVwGr6M7L88c8oOs+jLcyENuhzfH70O2krliKXkAfwJf8jH4sEafvZ/7NJ1uo5ARk4Iu9hFpwlo7oDW/SCeYRmXGSsqDzd5je7lwF0bkH7lz5Lo6wZwPYl1Z2TFfo8PeQtuw0AD1lHZ3nKVvwpDxvVuy0DmgHtqQ+XNEFiPd8AuEJkCPM82LXFaQ8SD485Anpt5T3tusxsIyyocEbuYCy0Emjv+u0jiFDvgdAWW+P0AH0flyRt6z+IhK7PQbRkxhQlpC89TWegHqnpnP5nh4A30yH1o+VjvAnnRAaIL8C8qh4t9Fj2oZ/1jXSpHOZbFOXyU63EWw0bI69kNLcucKNr3zpywsvtri9udbm6t/6LW+uAAsYwOeJb4HKgHbAPFfpK8dWXDtiZPqmZXaECqwTxujk2AnmfMArHnGC8uglnm10sDiIvvASsrj9Ijjq1xH7feB3pF26XOpE3P0FKZsPGEJ2/OHd090Remx0W9K6phPQN+skD56qHwi/Za2bTVr53+vQfSB0vZSRhx5EfraPXXGO3CG6/B6iMz6E9kWQdsIvQnQmgK7/KdCve/W7bXdWA/SdPHAoH/F3h4wH1SeP0XV3HLuQ4/rslokoob06z+2T8gctCYP4MfvDhm1Td3Zwlwi90ZVjI1jTY3zOmH38okA+Ok7va5yn7UOPT+7bmGMxrJG7ETZYbmoHt5fkWdyZhNgoA/6uXssDcvnuUXzpcdIHNkhPejrgCf+q4+zw2AekwwdWXoGFFxuC5HvcfQGRI59jg/YkD30+XoJ5cxXMNsgD2nU01UE5CA8g3e0i0+e+zgvQsenBzsYPoic8M576La1ZBl3yYOQeY/YtuPfGbCs7xhfQ/iD1TQC9LXqcTcmMlKcuiWmWTgvfU6gfiX2MY7L90cPelm7HIUNMmfsJnrGOmRG+GUd+Fea4T1JBSXR1X6AlgIwd0PV1/o7Q5z4CpGf+ADtZ3yXs6ejI5irlxLFB6HLkfXEji8MJ/Xjp6PqST0g+6Hx7mGW67BeB52eNEddJ7UZ4n+3OC1LfWRafCOHjOOxtA1/KiTdZBQ2sXqeko3tGbHdEf2Rjw1DM7LOHbrcjsqnPh6DrQj469mxQcvrky162NqlYbee16rZeDXp7EMMfWfiRBT7ePQ89LBesUbxukeyv/3ptrsw8Yk62qbxYnGaXxyA61QmM72aB27EApLMxShwHD5zhDsdwCmTS3arRUQPVlocOUxUf6xD85Xn7fvUnISeFGdEL4u/7EJk5PoZZJ/l+EMU/6P1RiNQT3mr7LR+dkSefAKB1v0JfY8oeDr9oGJ9Id/nQHz960XXCT65i94VGSX03YdMJUo+OEq3y2Cas/k4+kSd80YMazDpBtzUj/nY50G3MsukX2o5Autd71kVZ79fwk08ougLHBI9eHFl8db8Cvtqk1hu5Q0T3DF/b2BfZBWr6Y4FruymgptfPgMffldjGb9DbqoN56ERzTyZBuzfq6/xIh04T7Wsq/vcBfdEZ/tAIrpP+uNvrZ7jDI/+RqrtCW1sY4jn2Y+exBWKv292Lg8f0HLeP5Wbd7iTm/Mo9QmS6L6ad1/Gd+oVOuwShOc1AFKIrY8ILrLaIA5GBB/3kU35sfIAvurma6XOMrdgH3Cm6ZdyKJXwp635RlnI2usyHAFq33dvqALfFM+PgZSMK9o2dm6qdc9+M2OuAwve6elnSe/wg9ZlR7Ieyib3obG0BvesPPTFN2Gl7vDOOba6OoT8WH/3EXX+n09e++PAEDviFcx/7j3Fs7HrGkA18SL2taegDvT3mGPQ06PUh3W13+dicQVnKg6T3+MGx79GGPzoBNFKjpo9wzEbWnL0cnZlPut89v4fQ5/gY9vRh17+V1+yFDvZ0Qps3rqGHPzTQaQmhpV/Dv/Wz5tgx1oOkO60DnynrfITZlzXPXFSpA7mnwFMZHOjMDeHv9eFzs3ZYBsgnHAOX3vcw+5i0L0bu6KUtOy0xYqT7d66Yh5iDz3TsMxX7jcu/9qd/0yaihMU+IYt90GPejOKT8aBFjnAMh2WkS5Y0evrivQblNjlRQdtCRKJ7dsr+diL25o0w/EIicqhZN3dqBej+QqlOUvMJqvQWjWHExsS/yMwfImMg8zbCqsfQKxkm5JPzWrSEDlzWeDvyGApIeXjT0QFp/oYLAv6NpBLDsv7hkg46fwwisxBIO5SS9SSiPKzmQv6hFrVB2jkTyAEkwvcC0sZPIXVL+kPhmg1XZ6Cnt1Ns0AoM/E4LOn8HP5Tqdh7lkcvjOOkTgtuCdmGxM0AqmruNTl8nYf1Bq8+tfIYsWP5DgZ8cXr2vUg9Crx+AFhyjz4gO5ox8J2TWCzrtqQkw6PJqaUt0WnhDSwydQD5pQJ6Q43bGmecDJR7knUKJcfT4CCIjkCKtoGOKibkWeCXrY7hyy83djfkuzi8c39zceIHszRiU4Vd83UP3fw+93PXVGL+TTwzDTnfZEV02PeiUxxc/8qBxM58IEait8WPs6QfWpaJe/pRPYC4nT9jrP3P4+J7bER37/V36kNlsJMZGLszFB9tmJyOW+BCfXI6tqVVYb3LMfhGU3dI5auY0fVG+kO/2M1aLD1pwbKyLaeg69G3OB8y3eyVdR9oh8O/gTOWE3nY99qD9AvCxpuOJecf50T7oR2fWMeS3ttu30cvjD2nPZ0ew+j0hd8e6rehNCA0c7aOGAzkFnwckn5Ay6gGiOzHlnTd5EFpAGp9uxgaAQ4pSyyj2Jn+wk7de9d3ZIHYfEvbQ6bM/0TFjPHH5wajjZN/+MXQ/AtK9jTrqouJWB8sVYbceqGENQRsT4Icv+lcdAjTrHWuXGX3sxD5IPAN67Mw4tjk+rku2tVbMBc+g6sUbF+vGQcr45HjqNHQToPPeB45p0uhGPuXA581Jdg/Qe3sGmQ/63mbun9CJCfG169JRoRHVfVAYc9f5xelyTr2VPvk3f+3X/Sp2AgoyGfECiSjcDKrCZ5ei89xyDYqUwXvsgDhGz6Q4I5MTOlPBIPYOUZXPQDWlyez5xpC8va1X7FJXytPoXXZDTR6Ux0YGNm3X7XLV+uGMTVuVpwzs6y6oFqPLNhliZLzjVxqqy0aaeAYdX/2pdH1IOVTaqN4uhR0kYw/Yzqouia0P4jv50Pbw1MsH7PtAT3+RMYJUl53R/YqvIBvETnsK8OzVG0kovez3i2P1PubfsUXOcSBw6GfXDT154hxDvW7kZ9oxRFdHZLrsyZG3fNEe8MWmg+g+uUz2u615wiQkn+MUWULyM7ar4Bxr9AuhZMou5WofTihKU4ez2xvF8tHFonLsi+2EiZy2FKd/VmL0cz8y4l+vxx6OlUNPAPjI8X5/z9b1kO6yI3pAygnhPwa05I12H4pcmAKxAZ6y030COVaO9V8tQA77t4+DL4JbnRtyTuzHRO6Oxe/o7vUIjdjrlemi3fuQena/SacuCaDs0k7Omr7nywyoqVfQ5WZ4PI10x6EfBWgOIj2lv5cBv1F4pD8EqTv1IJ3zcPqffNYz7xsHkSXET9KeV5z7ItjvP4Durr/HM8I3A+4c37PsMRkQ/vjQ8zPQGt0uR8a5Au05y92Nu0oHckLyM3p5/EhIH87QUTBShzhm46nN1TGZoJeT7mMk/hGfn7Mm3uYJkHp0HRuQ385/0Qm6DbC2x5Ejo+vv9ojJJ93j0Gcc21wdg8+XEuk+gNVntQcxdSLNnEo+81vQ262DYy+88Tkx6OkO6L0M3YTQ9vwNehl+gVkfVPqD6of/ZIyz8/Oaw7yx/I0/+xcfsjBBAZUhRDGgrJQQdHIZj3yBvYNsRnR3QIuN6IBWDVonMLDZLhyzVQfRhiykM4iRS0CdNxjDrjccXHlZv0cAf8X6rNhhmwDAXt17OdNyiVoR3aGy6rRep4CTi3fnwlzvQsl3G/da3AW5uiEvHcNsDTrL+XES0R8eNMBPdbKhD1VIe6vXbXfbWJEefmghWW212Qz6GOlg4t9Dl6ZqaRdj1HWlOMFHpA7LbXvyJ7Cf0Uc7Oh70QQug0QYzSscwMeRQgqjHmmhcfaLtbGHYAbMd8qEFveyLwAuWkf4w2fLRqR2/gNuohdC7/pQFlG156l4TaUSqqI7xotdxBw2c7SxA4OljKnKoZF3ex/VQZnlS4QMr7ciV8+QTByWFFb7bxSS56eT2H1uW+/sbHxPwvTo7Wb7+6vlye3Pr34q6ub33XXDuHPHGVc1kvtLKT0uIsJxq4kUy57DuG5j9eR/SVpGjboAXypgWfYOe8g74fOdDgeLZB/J9nsOmeSxj0gH2bIB+IppRPlTfJN+RfHj6GOnwVe3BQ0Cuy+5hLk/MnMCiAMQe7XCrqYKLfxz7AeWx1/UQ3nfnKvZBZEHSvQ7YT77LiVv5koGe+Ek0ns57TI5xzd8XQRaKgDh16vWEHp6081yefHhpB3RDv6VDBNJz+5DP2oY0IN2RPPKke1+6TOmMA9DH3qwryBsJ5/Lo7r7MPJR3JD/z+rceGy183T/Q5RN3+3ObH7PfcTsWyYC4+0C653ufHEP8Ae/zP98nDR1Q1vMd79tc7fk12+wxZV0GVr6SUumtrPM8BnZrLATUm8CFfmQjDw/hjrtjphyvO3Hk0JWyhLTz3nrHGPX4EKDb6x+JxGaALY6Z9D1PbBR/7Sso76As/oIc2502I3XaQx9PoLcFiF+AspkfUJ4w20JyiCut+piv6nWp/kOnHwv8zT/3lx78uIoqRKDAQkPxnGbR4A3W6OoYnh3oyAQXHakM9lIW+er4x5uWILwBaWh3dze1FOJ/lBOnPLZX2qjnDNgQD19gcUbSDqhP5036pl2d6IgvMzSkvKTr5d3voKf5ZeggVGnQpw5U+cU793mrowesyHQ6Oq/ZlKk+XHW5VblaSPXgVbhDAzY0kfE4ob90upl8LzKGZhyrN/Uh7JXvtQVxFna9LaDP+VXG+aKB3mf4Gx+SB9tm8xB7ByOgDaXEerATveFffRnxUzjGQ71TEn8B/D2/peWPRtVT+FC/Uo5uAnnTTuoY3kPqHv56hELtwpAaegLaKxNr8fbHJqDv1+PAl+QJStMnnU5gcVA660JS6Df8ToVa61xzHG3mCy6yeaaB8KBNFVennj2/XJ5dni4311fL1ds3Wmnk2fnSM0aO7+zUa7u3cYZPfmRvq/IjpB6EVW74P+NY+TH+0EsOn53zYw5sXmkLePq4TTpYdecA/EC8jx290Z0+AaFnLID83kz411j1yByN/Fw+A55et57mPJT2SHB7rI+LHoKyAN7oempzRX1mudiJ/6kzxwWAljhp+pDQ/d/K9rE+Gj/sEGZ/Onw+2NSvQK6fw5G3PnSNY6JfMHwKOS5SZ2QJyaN71e9QPKDHlHGMpx0BtF6/2ZfonIEMG0se/U++691Df2nGHub6dR+DPV9Ck6c0htMz9nQQxwZx2hAQ9/LQMZHH/FbaQM8nTaxR4HTauINyQuobudid0XmTN01zc9IB9tKmM/I0Qvg7X/xIOObLjOhK3F/v3/XM+ju6XykjPloPbjhI39y2e/UJ5nzSR+t5ZHOFXJchX7roj6L1upJOCJI+Vj/mkC4z6/qimHV1dPrcfgHp+JB8lyv62LRJBRdcWdd88tHHy5e/9Mny3e98Zzn5c3/hrz5cXV1ZKIOUOMrnzQ9bAOXMTx7ezr+H2jDtAxlCFlXYr0XUVtGO2HDsf+Q5feG3ScPP0SCDN3Km4SuNWqQDRDYyqZu/CNsWStEDonvGsYEUuRl+bKb7iff8xxbF9eHYczhtpY5l96zWY0noReBzrT9eXOpDm86bq7duhwttrNhTXVw88yLvzVvRWaicXSw31FcHsLW4rsR2RX7Z5CMcq4cqvitwrJ3S1qWPum66U1ZpfzrNRO4WCh9/KlLPjjwfUAs8oukrzlxRaLoB+aRByk+PDdsqfgRGoe+GntY43upUtsrEVh+QRdOMztPhTcOwP18giC0lysURv+92f2wlZszvgWJMYCdt5sDy3CeLxz7Dl7Yg+A4oXt2Nnhoi6AV5IQShSHxKrga7KTPQ6xdINB1UmVes4h3lIH4HJisbir97KT1s5E5lj+ORZTzNcXJ/p5kP364lp4U3Gy7x3TzoZB/bEucuOPby/b56dKIsaPRxdPoonWEPJZd2WoFszzfQT+GPDHG7qXKArjdp2qM2fNuVxn4OqPl4azfKCdTliyBj9ilEd8LxcbjV9SCmE9Z23z+mOygn9LKkqbePTZXnO7z4c/ewf7x2e13nU5ur8Awx5Suu9sfO1hZ5LDwIHeRJj+TBar/ROig/OC6Vj8wenrpzhbzHiXxkI2WdtJ/6wnrhIYgGjs15fMdVAiP3GLEDT3Fha4jowz0/5I+tOdABPE87MfwbdGD/Gx/O3/D4LzaQU7z6sov9cSttce8A3faM2AJrrOCvHDRlSeWY2ZNxX4iReJVQeeUL1Ikx4/VEiRolW3zojF6QNGP9gMfE8jMy0ROZ8M/ovMkT5jtX79OT+ZfS8EZX8kHa7qn1Kuh6QH6YGkCLL+iLnfACilmz7uHYmPLTDwK6o8/HnPLxO2WA+FibHMWRzVXXC8jXGn18xcT5w75yXJlKN/k9/EFurmaZtGlovd0I5G2PQtt1go8VBzrhGTdOXK8TpWXCabXHR69eLuypTn7zt/5tzXl1MmWRQCUZLJjylzk9cdetYL5wxt0QfoobMzaoM3kWNm4M/dnNpEXnzkgBh5Esx6vxqCCOMxDrwFZG/VwVwYadFhLjb3x2oGxcQQ6SJoYXRL7TOh8on3b0cACxmBpXvaFzBZUTRQ7GQz/ZihHja9EBcl3/AWgDSVEaiTWNTdp+AP95xO/0nNK75Vwz26Ua+1IS59LBG7gY+JwU+S2XO4myMD9lUOAfYnx3jqsuqte9gh9jkg7v8ZSvK4+yc3/jk2a5Hd+5OrhNQqmS1UpBn5iDo/UW0naA9JbPImuTdf/LvzHPHuC4HjRtPsy+ZDz4OEBOdbhQ30ZH+VB84QHE0QWd4wFDlnPCRVsa1kEjzTHyFFY7I31yBn8dE3NdwnsAkXzb2umhq/GRTFOghzFGS2j6GeNXdihTvc+566k/byBgEj/jnzmZzXlJYs+RQTt6Ina70G6mahxyl0gZEYpUMYE5wBdM3MHlnOcYDA2SH1fVH/x15RDf5L94CNbEpKfYPEUxLnTc+pgt1WPOo+849gYR2I9IkSUNDZsuHuNBGdpu8LCIPL+oH0SNfOY5j13kTUXbYdoxMkOOOtGypDZdsqWQMTsjx0X4u1wAjVB156mFWiAU5/Bp2PFmFR0Kse2NqFngHK1GGnpl+FBWsh4D3JffX1THvw7qwGL7cUnZ7MerfZSOzMMz4nMtaBLLBu2Kz0LV43Ec39b4iQsVvR6rTd6iuX6/MOXoqHFUIBG98spjffS32o5WIM24tcgosxQ25BPHChqcR85savcxHw2TRi2Ca/7svB2pf+LbcSeIlxn4vKK2pqzPhSCmCvvj8xiO3fFB/+yfgW/UV2Ohl+MXIWMk+fAc+Ks0ZUnrQ6fDutBAnX03hjYcmGV3oXpQlvLZfuwBaJ5DFeNvLyMPvY/x1AmZ8BOYk+kTb1xlxhsk8aUu9cTAOF5Ex5M80QIhc2DxVv+SBvEJ+wQw04q++dPphNBje6Oja/Op5v2qu+94DjngcvEi53yLwwNiK9hsbb4B0tQzedDLZ0Rnyo/xfQieks2xFXteh7uFtjoF6IEv/ZY8yFhJPjHo9j0mVBZa+Mh3fZuMYtI+p9UYAZT3MbkHHtWHp/tKIB0/qD+wbnSu+4dDzHbQEZ1gjgN4elz7jyGPX6Ms5aDbgo7/HDvc0a4Lsaxn5KeOs0ud+5mrT/7tP/+XH16/eSOFIl5e6lMH6lDqkyIHn2h0MD+MeYEjLK4GT4x2w3MoHY9BWRB5YnzxYwjJT3zRqw8RRCQiDBnQ9WWQRU90dJ6AdMpBZEWkFxQxESit/1kfWGkKXooqn4GUsgyiR0CPF4qHKNlxoNg2B5N4KTsVXeUnd5qkRUhwh2sByjDlN018gvBgFb940enls0hrnTHAAlis2RCKs+jmMUkqqiwHlv2DqxRIKxPgoLcQO08h5dGdA60DM0feVlwujE+31QB1wgfXA0KLAX1Eyu0gPvL8ZkF8jz/Qexp8SL1+v7DPA6RZLPnYgI5d0WO783YcbHYGD3GvS2Daed1FBoyS4EC/x9cYQxpn3D1Vr5U/B3zln4PS6LBt8ySWFGViKL+2OYgiFoKnGrc+MrBpdiZBjiuRVId67p3tXc1XVujRP/Q0cPeyn8CYvGkHn8xjV4iv8FCe/g4NlMihjZQF0VNyh+39PtDCDkMezONvxjrWSY8YdB3EnBzQhU/9AlDn6WMk7QV8B3XSR0h5ZEDNXdU/Hwq0WudhUxrdbvlfc3xoM7rfIPJw85hfWUt56Sj+brx4jjS5+dFoH0pF6fDm6kg/HfF37zE60mlT0ul721Uj+Q85gsrh2ddeyHkmNhJXvWeMehlpS2hFwS/bU1j7QSwcZ18EX3hzJbisEs73sUoZc0Pupvlcslu/DfEfeW9MFbMZhUZZL+9j/ACjHr2PCD0P0EPwBkegPGWAshlzOfn4kTkNRDZxzTubbNBtkN74N71dJyH+BtCqbR4/inmrDSr50D4U8KetkzdtzJ+hg56egQzlhOggXf6OeX/Us9t7H8IXvX9QiF/oTFua9sSxEd74Tz4+Je716rydnnTsBp0vbUV5l53tdPmOW27MTLrxJS+VA4zjjGVf4Dd10/0+G8cw+7jp2W+HTkN29jsxVM2Ate5RXV69fLE8f/Z8OfmNX/9Nc3HAwHarSnEVky/QuYJUWAE5Fpu8rpgFOkqteBicjXfkKuceogcgjx+1U4dQndl5fFVvTOyctExXKHrpmGN46MCg+znzxw6AttIVWPC14joJKqxXQlM2EiwIATqtZehzfujlM2Je3o8BBoqj/OjtgB/xTVPXunj2tWG1gx/HEI3FKo8P1N2rsgOP9SrDZCiNoslPdCquoSyqDgK/6APK5XM4LGP7HJjK+rsPwx/i+Cdv5dthfwDKAvO1so7oAce/4Cm+kS7Ag2z5BsILkF8XOdAr4U9Jupxc3b0ofsZUbOfAp+7RSWy5EYPEs+3QZ0TvMTzSy4JlVaVE7ByxQU3jRz8GAPyUZWxRTvCaQuV3KqNVVHvtuXVcioe72swUtGU9iqrwcCtlzBWD3ycCYkvWxkgktj4S1OZfi5z7a8kpzziRHY55xpFfxiBZxlD9cjr+Iyl9LtMY1rimCP22Id9uuXrPuOcODP0me/UcNG3EPz4hXzJuC4o8nxGP42bwgegHtNHcfoCmhd75aNMsKpKPrsH2JOAnANhz4S42Ur7nj0GdBMpjG8zy3ad6tKzQy9GRMZq8Y1OKN0gbUR6Z4NjCGXQdHdxxT3/En4B0z5ef8B7qilxC10PM45A0cmgrhk9xLT7KzC5SzoWnrotqr9+v8OeG2eawmMQjrDYkdygLfUiLZyubLSJbMfO6MQiR6X3teOiw3lE3j2m1NesD8tzNGmrFVzF55osjVdnFU5urD4HXAEOFx77+7Kuc4lzmtQ3nLAGd8PQ0aw+vg5RfNyrITu0Yf4jTJyB0nCCdPDxuv8H/SEZ57NvnVkY6xxQh8inr/JTh88UFP/tQ5UHx0a8lEz3otn0haXSQhtcvvxJfVFEOO33P36CazsWZkit7Qclv7UEA4QWhgfAD9OAPgIbMjccg+fiz6Ytcp3dadPfymZfQ2zVIfpaNvi+KWX8Q/dG90nK8HkH8iFxvXwA9mPsH3sgGyRM4Jrq/kacs7d7LI7cLjR3kCfB0+9ETWe891N8iVH7HTvSA+JL8HKdNev1Brd83G/Anjmy3LarnBFmr4wC+O55ou19evnjuu1lnlP75P/vnHjgwyiBifFLhcy92oJ9qwcLtZStH0agQjd4dTnp1Al6C8qlQyjJ5pUEoh5c8X6TMgj3llEVHAC1xv9OVAMIDOn98DcJ/DJT6ChiZpqfHM8Y59RGoB/ZSN9PQIZeySQSzXtob3Gm1hVi94YuTgYj6IErdGZMienNl3c6pXLZZ6DIASNfvX/E9LG5xnixvX3++3N3e+BEwHgHVVLvcsJy2wdJTxkdaiM2k7/zcSdWNQD2o8zwGwF7bdV3HwCNGyIZnT0+ncd7GraCX0Q8HvDu6Onq/dWQMfxE8Vcc9dP5Zdk9X96cv+PE1x0B4Kn5Qv6NHJzbGlvqfu0F1pZuZgc347cIDSid3N8v97TvTWZyzCWDR5quLUoWae2xqI3WpkhcX7rVlublaXp5ea7wxHs6Wd1c3y7tr8Tx7rpPnslzx1j2fRDV+NObPzi+X6weNQ+nlbTzn1FPzx+31VZ18h21vBs8ulrPLZ8vp5YU2Z/LSY67GIX9sCllkuc99kHDHXrxK6aiyzbQLyJg91q+1oFeVbuo7GcdetgBI56IDID/z2U/qt0I+SabrSXkWHo8wTmDIZKweO/ZKL7Ruc0P45/h26OtjnjK368gTQyPEfhA9IOkuRwoZ5tzOG2+DyIBur8t0H3t71EW/Q98i2/VukE5vALoH74HZN/7oja9B6HhiE18A3df4H1DWy7f0Ng47uuyHAH2+MEJfjbYV0ecfvoS/V5fYiC+JWzd8ENCi2q51JnSdsRMwqjgXpgWe4u0IH+gyIHYBtKJvujp/l0kMJV+BoDxjcfYnsinvxxm8ufJ/rXk0tAC+fC+o2wDIgOgCpLkgwJ1HX6wcZbNvkQXwnA0bM5CLDuKkO9wWjb7HA7RqNG98iL4uj72UfwhmXcyr2VCE1tuJEEDvfZK6dp3vQ3iJsy5GLvM7ejkv7WmKbABvaPFrxjF693XP79Sr2/gQdF1qnZF6jFkneZ+jd3yhjEAb9fYPfa8und7LeRke+cgSQOIZGgF17tBxy1dHuCjrmxHaYLHe4ZFA/xbcX/rzf+6BA/KOx8ouLupOgQYwC5AyqA0UCujgoZzNGGVUJld6urNxKvQvvLlSUGbNh39Gt9k3Vx3kw9f5A8oTngKlGd6zvmODNa8zn4Ec9lL30DDiK+kD0R//mOhYnFVa7aMV5fnYXPmkYSdVpnD3QP9Bx7fS6a/rqB1PT3iTIAvPsilLiiRHH2hS5Y2CLJaxweulb9jMDb/iC6DeSYeOx7x1kNvYtxpoaZtsDBk7Q8RIHWddPd4Dy/QqH7wKaoFVH2hJ9nouC+mQr/ojSLpvxjooRyZ1I9/lvwi6Hx8CNsKx1G3OdTjAaPvb8aVs+qKP2fhQsY45Won+Zox4c8XxyaZLpTfvlhc6hz5cfb781CfPl29+9SvLd773veWHn77xpujZi1caQ3w3sRZbZ7Lz7FyT0dvPlucnd8tXPnqxXJw+LG/evllev37jeef88tIbI+4+EdigsYXjiGeI8mXe+4dbXx3yd780fi+l+1wbLtdYsncasypdeGfoPQuN8xfyQxstfpdPdWFsp84XF5ee58jz3UTKme+uNGbv2zEJ3tc/+fkGNlf44e/FSKaPjYB0VwffrB+ehCpTfGRz1fuwg3mAMmT6/Aq67gRs9E1fR+zGZuLamDz2IboBcfhndH2dPzF0fA8NpC5u64FVv2L7MmRXuoCO+Nnbg1DfLT3kjf093DMYdzDbXCEax5A0O9vr01Fk2Ra//do3v4v5ymv8SL27X0nX9xIfI+Vpr7SH282UYQmHxRsbxMjCR563ZZ6e8zWDx4B3L1bvjPgDgU31B3YToiv9TACc6/zdY3m0Xmxc7R6mD4AOlaU0fKu9UXfTMrbk0yrRZCVR8fCJLDR8Sn9bvumkHmDPP9tHv4LbXCHrsdWGQJ6nkVARXhD5Pbil/F3B9Cv1LV/6or+Av9Rkf3PVbZDeswktPnffZ/B1AMrDE132CbrS+BX6MXsdXReBPG0UO9BSZ/K9TzpfeKMjPDNmnsSANLZmHTWHPMYsi2+p/96aGaT/ZyATRC/xh9CfQmSARspIHSI8XafTDoNwBPBFjqjG6mG7ANqDdPK0Q/UfPCZ9EHwxhPO+jHHuYGZkY8VNCY4/b7jUByd/59/7mw8//OEPfcXj8vKZneOXudW162ThtA4sL0i4RCwmlOAsgc70Qa0JzH+jon6sSj7U4uxwAiakk7eGKVnuXDHlqMq2nTJWyHBmF+/HAr1Y14JR+o4B0ToBFdK4hm1tNOKD8hUMi3FCHn5SB3hTjw4vgodv0Re5PVpBdHa8qifl22MuWzk+rFXhsScGh8uHz0OXP7vogDm5KqUFMDawnTqlPvEtmOuXchamwLdviYfstejbCYxP9FNmklHtQKpkB/sj5GSRNoqNOx5p7G66YqN8tEWXww6L1ANEXiziLDn9e3wqcXt153Hl7w6Ih3YguL5Db9UjisxmtbGaks7TUScxrI/80IsPXwRply+CvXFLm975OGNUlQ/keLTvXG1+dvt2+eRM7XKtzdVHl8srnkKRzLc0h1zxUpnLV9qknC+32thcvvyo7pZxHGjrw8tUTnnURPru78+X12/f1WR0IX5NTM+fPbO966sr5bkIQL3kp9qEOyXSrjxjFJPSopj28sUe962CaAS+S3N78szfIz29v16eX6oWt9fa/IhHim9v7n037P7sYjk5f6ZN1fly7R/frbmJtmRuy7GR9u1BBdrw1THgHtR/L7dvHKyjc02T7fRx9ILqb2mxDsoSD1s7gG7/Rj8yLtHDcbneaVYQB6rd1ih1v4tO+0k7xuXn4Z3NatfaIGechE5YN6cuK/2ZB/bgvhrpGdEZJH3aNgC0QM5HwDKyHSm3BXKjnL6Ln5T1E2v0c06401xYc65JPp/QZ+djMcrcZb36p668PIJ2tD3yKnusd+tXl6nyvSxIewaWYWzK/kZ9P7oOENsgPlY/lc3epzMiu/qLJ/qnjdzTah+fl/B96HAdzVuwBmRcHl9GzImRwSBsNsQnmn+XjiKOZ7UBY1KJ4hG9idb5VXaPnR9W3S22rOYl6jSPHcrTLgQfKwLi/ZFZ+NJ2sRUkzXgJn+2iROi8HbZPXNk1jZ84YPtDlvmG1VnyxxCbib1WUhyfKzD+ykflVE7d8Rufa9NAO9AupOf6zICnl5PfYhb744LbaFvbcSc/xjEbT9ku9HJ81vwsUuYO+0c9KF1lZtS8E1vdpuVn+qniVtfQk77VvFr1pr2r3tmoPtI10OmEtBkgf+C78llvYWfuL5AxCyjfhXzCNwAPssybzKEgc2rVpY47aCD+EPd0sB4znkW2+uF3uIoCT6Udwyc9qRP51Kvbib6Uw596kifgc2RTRjo/fo0eQi8j2MooM51QSYO5qD5kh3XL8PXkL/2539JYK2do3Hpk5kwxB5ca8bye4QXbybMqEmcC0jgTpMz7MaVl0nkV6EN8+k/jbnIMfp3kycseGzTrVQyHG6pEfWDChry/C7YD+L3oIINdCSAbWEr0xN3/Q9hiJYU0/FOgvp0v7ZHOAykzn+I60Rdfb0/iogqjHH+yuDuGrutDMdsNuq6kKc+ATfA4GeYin7KkYyN6aK09cGB32di+5RlXUw6x6TsEvGxDcQyWTG6kM0GkbB1z460ZGff2gQCT4kxo1gq/c/s45lfaCaSOvb5fBEdtHMGeDSh+sQT1IWgWcf1UouX0cnLzbvm5r315+Yp2VXdvP18+/8kPPGm9fne93KgP707Ol3eaq96p7biDdaLNy6lOPizN+PUoXOSe1P3Vm+VSJ5tXr175exCfvf58ef3p5+LVPMGJhONd/rFR4LGjWy20NTONtpEfiqkvFwrwjcO/8loQKPBdmruTy5pDZPtLH7/SsXLjVypfXStWvW55jOX85XLvK+yMWfX7qC+w/dFGaVu3xUgbY3GStsyxDU/oKbOcHHUbQyOIBr1pfARquIfonfEUvZdhF3/9m1y04lRmfwXPoSNPyEkWzHFkZqiVXG8QPUl3dB/YXPW5JciJvdPRQ19tXBu6LHzJm3uyH8SvLlvpWljY3vCt64wcMM0mtrkNWmTc9kMHsB6J+5XkT8DcQ8+M6E86i8r4FXu8+XcPXdbxSPvx8zV96Ht0d3Du89MuKk+A32WiA2iB0+0cnjJi+PdsBPCEf9adGOf9HT5trvCiy6CbdOpESB+zIYCNdAKAP/UJLXG+Mw5PaOiOvRnH6EHaGeCXlC68GOAphD+xNDiOP4D0XIcAOWihE6+6hsyM8HadhN6u4UEX6sTh/IzY+lB8Uf6nwDmv4tI5x6lX0qqZWrfGE6GXh5Z0yo7ZOIbom9v2fdjjOdZ/nP/2NlcAPdCIoe/5MduCJ/VaeXz0Pcax+h9rlc4fn8AxPYC1ZM5dkXE9JtnEqe/q+4gpzboANKrXK8ytvnP11//aX3m4esf3JnTg2nhtXnCCTRabKy88AJGcSYPj7Pk5u8Fy0sZlNGbjDGXoIgsN5zffRlphk6y4KokOyZRqJceiy6F4cIvJfA+32pUyIfkKpvKoyMAI8GltOOlLGiSPDFdBDgYYHSWezt/RJxUAXyZtgI6DeNB7eZVt7TXbyg/9zcjBAfpiaG9h0AcRIbzxGxloCaEH4U8sdXLUyVUGoDuIHQeP78dlc7qgNHp0IuZvBTxNP0B2tcm4IfBHn9g29aj6xxeQF5Xk0ZnuC0XFa5LTq40JxZv0zFMFGcMdc/7/X2D7g3X6CgzjWn8sCtUvNS4Zu2onbVBOH/i+09vl5fNny/3ttfvh/kFjRAswv5CCTYvGDN+942KNN0LqrzNiFjiSf8YrLdX+jCW3jQK8tAff8aR56g66NmbSxw0nDeS6csvjjZLlt6Z8dZyfCtDEhh56GLp2daoFjwTWMfhMvvoL9qoTG0BL8PjqGY8knspvLThlgyVn9S/tUHD1+1gT1hzVGPzYT3CRaP1YoZ14Nje6I9NBbrNcENdIHSJtx/hNfval20gcvgD99fi3Wm+Uccyzyc2dHODvnBLUB/wkhW1bJ/0vOfwZvsygH2MRHnMNf+LLHEvdAVLP1OugbUWrc0LJwktg/k87gcgGnARZDIcWua77EI83V53fJ9X4IlrNMy4yb+zAg1xoa5nc9Jgtdw+BqOiPZCzn0VWxQmBfOG7gEbCZY2IPkQ1/4nlzRSCd8j34MJx86fxJr/HG+kHY86PTQI/Rn81Vr3/4048E+hj0uwxgr92Q73FZ3I6z+JDyGcfo3Zfw9MXhU4jNxLvjSfB4aLpisyM64N1Dl4c3/NAJ5KMXHdFjerE+QnTMOFZvdHe7Sad+KSfd7e8h1U954oyJTifw8yhKPbKRctKU0XeeV7UWZlxRFvQ0SD2Ju/+AOOWpX/LwEaBjC14CtGC2FbCSTln0Za2ffMeenviCfWS7vH0dm6voS9z964iF1D96UifyhPgSnpSDtFFAGTQAj/mGXOjREb3kVx09LVQKPunS+eZ83CA5+d/8tb/88NabK+5SjdtmKqiXJsgYj0cgirNqJ1+F9gDJoMUpGVCeK/4+ydohBc9mctBXf9J48EdWChXzF5lMZrFJmqvZ/v0ljkQmOstqsGolhwnKvclAaELslk2nHFvXDsom/PhU8qSROyZDW7jdXIeSdSdZ7jFK32PQdvlNlNgOkOlySQ/21Xawljc6tNlH4s6bNAi/B997EL18+rsxnFkF+qbrlFaF0ll9rXLxrJur6KlIY40F0naQMvYIt3c6QEjT9rST+KlPP5jXurov0ufbAUOEa+4/MgqU2BMVcMe1kuXbYT1gLz0g6duxmMPH3HUjn7YOVlkWLU0P6Plej+iNHuid12NOgFbtW2OSEH+QTVnSxAnkvWlRmkfYsMSmpNtZ0yfRgW+q37APwuIvdoqH1TRDwvMD5a43iTreWADSdowXvrcEnbtMlpfE+cPNcq5NlOsiHv1L5ma5ub7W3kpbJevnwUHKT5dLbZowajcYX6RHfMNKgw3cBXe25IfmBtXEfsib1fle58BtB12Bep2d1e9ZAWLKgevc4hldNzzkCaS7DFxeDE/8oOvowIeME9LRm2MDZKyULmxufdcRG91WTyOfPLbIZ6zHdo4v//CpWDnefa5QeWQeQz6pDsiio+uKTWgBtIxTAvkE8kHKAyyzKQzg14fp9mq0k4Qsx+PUo+QA8S82g7q/vuVjO3503qR7vWZYP20iHtrU899kO7rDP7eTeezXYxx7TIvj4xjQByw57PK5r2nDKicZ1+GIic5HOmOCQJpxnfr2cR+kDP0P/tFvZw8QfUkHvsCsuQIb6ExbV9nh+TPInasZM18Qfb08/nRfDnCMfgTHuLGJDddr5HOBIPOFZfFlxJSnjvB5POrYzhyS4yn+U97rFnDp7NiaCvS6Rz5xynrceebybj+0Y+gXevfQfeB4uTupR44ZD0HGyb5dxszWJtD7eN1D5w2gkccuAR30WfKdl3QP3S+Visbn0+eAPcQOdudjr8slzdoCmW4/8tBCD38/730o3teWM7DYfe1+JE05epMn8DRo4BlVx8Cd9jSvnr8o3n/3r/6FB35NmArzti7YELzRgpZbzyhl8eFJZiyUsnB2mZ3ibTV10uG7E8Q0NMbIn8Kjf4kO+RqILKaCVM5OITto2NXRqTSLXU1w+CcafGlEdKm7nH6EodfGifxpd/Yhfux64e9FwGhY+78/+ODBl9TBV3PlU2zOCN8MNlbeKOwgMrRdj89OtEhsOOBTMvrUaq5Ptz3r2gNltO8eOCCib9PLQh7b6h+Vuz/RP/Tgh1q4FgeU0XeEsckgpG9Rud0tLB9Q5TLVmzFGWWyTzpjC5kpHVv+MnyBlxNQ+B7HzkiXku+v2v8XUcbCvQK78HONFPs6I3k0PbSj/9dfRdQXR2eWhEcBMTxtC65u8ADo2+qRGqA1vbcL8RW71oyTdXz7u1Y62Kx22LD6IniNGlnI2OkpUsRjTvoxBWdamiE2c8ujGB51qL8R8ocOdu2HnKnv+7EJ6qAc/5nm2XKlD6mUGah9tuhkT2Kq5pn7UmjGH71w9OmOTL7r2fRLRyUc6OY7pcc6f+FbtrHLx35xcKtQcBxKnLTPeVjr+qEndVoNGOehtDdZy2SaFv0HKaK9Qo9M+K175lS8Nj210uA8kF3/oZxC9hDWvv0w7yO35lhiQznEW/QA5fEobkYZGnv7Po0yUmdbKZ+CBRpzLoje8yHd/oDM+t6O70PmigxA68zSllOnDfF4IOiUoHc8orWNgf3PVdfhOL/6SJow6uGzEgPScB3vtAdIGxPAQen32AL3bie6MhxnH9PiYGekZvQ6Rh3JskxGfez3t475p86YeyILUn3qkXQDHKOj1W31S5Pl2x054QK+PBsQ4NooWu/DMc2fkji0ID/Q2hH7Uhx3wPdYvAl+4HemOtF2vV2wnb0CvVNWVfki9laav4d9D2mcG/uTFODO6H2CWT1mPw2Ofmizo8rPsjDrGHyNjL3LopM5+eZj+SEPr47Gj0+YNXHRn/B5D15F67tkCqXPi8GIL2kw/4YmTHYRvRnwGHAv4Dm/0g/iWOBdug/hj+6LPcr+fzdUXxe14QRL9lz4M4hP+bHUQz+SXOPSptQhp8XN+PPl3/uKf1bmgblWy8AFuNH67xm/n0uJW5AsdNyyu3BBSztUL9Pu7L3faRInvTosb6Cx8cNL2cYpHDdX4SvmLwueXfA+jTrgXSrOZopwDlOcVrxRr7YWvlvHCmgEPjbQXZ/VYChu+O9yWk7UwpJFYbGE6nY8jAMZKH9sopZPtn/xg0KCPOtV8RkOXXtcPDxVzxR3VkPCBgabtqdoKIp1Bs8umsnXwwllt7QWslHTbahCV8fiTDlrxcQfHV/3FT+fSB9Ve3Fnc6pLb/xy76PPk5VWs/Bb/M+lm66qk9EkOZ2kL8dh30fyjsENJPcblhi+aIK0oN6kGHu2ENBNs2od+v9WC+X55qUUyi+XbGy2SsctCWatSfrPi7OyZdFR9qTdXt2k76vRWm35ek83i0mNSBrlb5TeylSK7jyvYA/hDAAxw5Pz4qm0wdjWsVeYFNzFBdCQcRBhFy41KfYouA4oqziSSfOKhoZIfhDoh+cSHbwwwjQ1rsX54uj6lVU6fcuzQL5TWY3D809/SpbI6bvwtJ/GJR/1S7bKdME/Gneq1/vLF/XfHZFP9ADyOOA6wIR70rHJKi+I/OyE5PoPeTgF5Hx9X75bTu+vl1cXJ8upSG6uT2+Xq9efq8/Plua/+PCyfv33n70j5LW1aGBFxN4BH+dhwSZGaRGnPL8OefKAtGcu0b9UbyG8x2VfGNWOCtiq3l4Uf/ru4NJ15DB9pD/xgk49+vvy6Lao0Dpk3Rx29mFRMGwHXmwDMj67KgvgVeTDHuMriHH/QUceafJFP/m6a+FTbanNskKKjhD2dhPK9gg0oSK2TnnsaKHVfD9m0Z43V4gHQPJbFG3sdoZXNQsaP9TUZ0m4m6Pw1WQLHNbbiK+W0SX2nr/TPHtBG0OANj/UNxthIPLdDgB5Jbu2ghotMQHbVJ976oeLHNsDqb6Px0wM+jltbHvMH+PjbxFcgS3A9mx211qjHYyFxjtQhOAaCqnflo38Gx5RfUEG68SbuMuSpq4iDcohH/g89mXno+7TVPDfP8LG+ggx84kd+pAuVtl3mTmXdZuitf7ubc3kfy3LHcfVZ+UL5sT7ELrq7DreHQBr0eoOVjg+DXPOY+IiHn9aiNPPHni58IiS/xVa1i+7HhyD2et2Sr0ePNdZxVqAu+O83IV+wtpEfzHfix89rFq1Dj/mbzk4Hsfs+hKfHXvO5u9Cdvtl4oJPnQj+0277WUMiY3Otz+ONv0C/qUB47SaduhNDQjZ5enjJl1I5HxlvjTz60YwgPIYC9NokbbW0X2S7ew3pwfMbnIH6DOe4+Bt3PmQ+kbbtsArSMd/g4r5lffCmLLKHrJwDLWhdy/DEHK08YdK8//oY2VygXxd+5kqivDt/eXHtxfHJ/q4WpFlYS4kUTjHx/B0KNxwHhkyzKh1PcHeCRQvT4jgEOyjoOwcMPEeMNNj/++GPY/PjP9dW1aa64xOy2JjVv+iRzenYhOTYUD15ssch6/vylB+WVBjInJCps5QKDmwFfjbL5l+A674ADKZ1gTQgL1GHvV7LTSfZ7pJHl7s16U8kn1wp+PTtthirsqKZewot2a/3ikS4pcjnfA6EdaFem8RdaALLgu1HfcALmldfWYn3DP3ymjuqHBy8w1QcK7GyYyPgRVt+FhM7iQLYRYQNXO3IFn9zVZ/KO78dwJyBXYLmrSWBTy8FirgflJUmf32ns8FtEZxpkvAThmfjub6+We22ufHDBr5MSm6yTU/r1ZLm+VvnoOzsz+ovvwvjuG3nGgX2gKrRn8cPX44wCfCWNgKQ1hqudoCGeEeD+Vuygwu1kJXn4MThg3mEHpGylj4XUjK5jg3p+bCoJeAAfY4gqFxiv0cnJiAV98dGXptodxi35slPHggJ8CjpVqLNoU8iMOulSZqu5yTU5uGVWB1agJ76mPtTZeoYvM/aOMzaFF/dXy3MdIx89v1g+ean55EHj+d3r5UrBY1A6r2/ulrfX18u1BtbNAxcrqLvqofmHscPxSKg7BWx4Fo9Txjv15sKP39RG9di0Spbg6wBsPNWWPtYQdK25fybQbD7LjzQ0gccRzS/Kg5R4w6Fc9d2GfgLp7URgJPZ8AF9vK/LFr/SozyNdg/aIDrvyoStRfo5yfRRvldqnykE3+9DLHMB8NuYQ0cj7oo7PFVv/xnavQ8fqywRkaK+g7MqO0j7x4XlkxUsdvIkVSAPr1j9atmO3YgO/0Ou6bccvnzl/zQjPjDMWfNKRxVOQMeCW9n/FGjCyq7ZKHQR0xw/XVT6krYthGyOuowLpJ9u26Z/h42H0dm0GFaehJhyrt1/swPmgjfXe97uw3eFfi4FLkBMNKrrqsd3H6PrRsepRxJR3oPeYL+9B13EA1B3RiUzag/GAbfKnvEhHcJ3Ek3ieJwLmL/W+ecoU8yt5mR7HvvkSj/Sex7lAvmIwHRwrLcZnwkzn832Px82I7Iy5/2ZAm+m0Wfct5VwQBOQz/kjHxiwTuRmdL0g6umbM+uCjT5lbas1b8wD09PkeIpfyzps4PEmnrqThIR9boQeUo8XnuQmUMVYjO8vtITYTgi7bEb6Udz/xe26b6N9Dt5084JyBXuqSuTg8c926PJjTycPffe18XR+g5GQ8F8hUyiqYdc2dv4MOXfm/81d+4+Fai15OsLy2mAXGu3fv5Cx3pGpzxVNeXLm91wKYRdqZFio4EeTkeDuuKOJEnCZwZ4ovQNMA8HLnwc7KB5crcAdGROvBOW/ddJLxDhidLCole8b3JCTPl93rCv79cnWjmEW6Jhb0o5sGx59j6A3VYd8ZANKNrlpEaEBqE+PNFf/xMzqog9JeDEgW+IoMv83j2qjTtOiG25tUxXTEmTqHuw5sWrlbdHvHz7OOOouHVmDD++LFCy0aT5fPP/2xKPJFm1++b3L54pkWg7K71oVYQX7aH5942OSof9AJgcmXf/l2Jh/OZZ+7kvz2kNbe6mj1Exs32kBtiJ/8PhH95ElEuxNeoufvN9A//GDr+YXpvrMm5c+0+OURr+Xuajm9l5+ywY/N3mqhLDEZx2fuOLJQEZ/42ZOwUcRvxgqL4ZevXi4Xzy6Xz1+/Wd5cXYnEFXzu3MiHU8ZqbbaQSejjro9LxrVflGDYCaf49Bj0Hxk+BNzn7q1PekWCD/SxH1tALS0ftrKg8xxCPSwX1wln3HasupSeql+NaXziWGGR48Wiyh3Y+KrtOUa9GRfVY4r+Vixmn3T9Y+AZCwos6rxZGI8D+HiSzAUHvHRkLIO6Uy1ro53LX5WP/IzQ4JvLqdmlTN7fXPku2TMRnskmm3EfDzpR+UUY8pHvOzC+rmT6NXc7NTZveRMhx4bqTR/7Io74OTb8pnWND36j5YYNvdqFY4QrjPzuzsnZM/Vobe7v3I9s8ukjmmmrL6Bt8Tz+M6dAc/9LwPOWimhD2sZtophyQu93dBDU5ORWPuKUBZEh9jEnv1xP8VvHsBOepFcb9nLTA0jPdjZobIzxBkonbcF8yjhhbJUdFuroYEFYfIf2kz4GdAWpzyxXaWzst2FoMz2PnwOmlaDmLbWKaMiEH3AOcpz8iI/B8oprk12IH0H3jU8k3qc/fsHPeYa086JX+x8upjpm+0H8iK5Oyxj5UNQmdKtDbEb/U+i8wP5Uwnn7o/HmMfW0KvNu+hQ8BW3tFXCs/kEhPnUb8YM+AfTPWv7AzxRQvtHgu9V5KL535A5f15HjxPqEXm8D+vCrIzyRi74u/0jXQC9HeY30x4juGfF5Rm+jXsfuV/cnZfAiy9xHmvYbp0iXJw5v0gE6oXfdQedNeWJsdjnyBM//TRfy5hUNMnnk4sv70H0ApNGfAJIOb+eJn0HKAJ/H7lxRD3hB1xfaDOyEJ/oB9GPoekHS0Oc+CW/SPQ4iP9sMvfOn/UPrPOmf5Gd9XQ+AD8z66HMeczJdaW+u4NO6Q7URXen//V/6Na1lPENpkaZFroqYGLibxCMwzy4uFM6W63dv/V0ITe8saywM4mhCkDT6WBzmqhdX/tJZHDRexI9QjxNqQ4NjiIuPPJspPw86+N9pc3F9q8WU8pf8Ns7ZhfJbh3Vf0MtgyuKE/IXqFJ7Ou6Vp9NqokXcdYSCveriRR6NCD58+nDev9ThlsOCjyZhGkeMNZyf318uz59pEvLhcrq7UvpqUFy3+3ry98iNzvMaatmNJx0aXheMzffBDrn7jmurObwW9+uhj+/Pu6lqLUtpShnzbTPVlgYID2r14Ma2GVQ+rT0+XL796vnx0qb68e7tcvXktl661YJUebaJ5zM8bHy1+2YRRHxZ5cnA514bn4tkL+adNs3RilyFFf3BH60xy5+LXFsibKzZofswUdfJDXaUSFrfUl4d5xoZYjtK+9SeIxgRxrbrbshbZvjMmnpuTi+X8Uj5IJ/ViEYgBP761NfsKltgPXsCLR+Pa41h+PshfHkU9GAPE0sumhVN0vyuDn4wHoNHpOuEDHxwZEKKrxo3StIWZdsBmQixW4YWr+kvqfWyoL/1iGf44dijnkT2e8YZPfcyP3urIkjPY1TGkzdTtzVtvmF++uFhudNy+GHd1P/30cxT7ji8/DM3xhQ4uWuA7dWZhx0aeYyaTMN+nZCNDfdZjoddJsftMtNQ9Zcl34O89vqODAEX+YtfHlOqXtkOPJ0BNZG4YwXeraBPfJZSsTDHGeISZi0HZWNofsWAP/tpUqdd49bo3mvKBuSnVoB/iL7KVUMAH2teErU4e1/hei177PPIgbUCcYF/QPUIvX/UKSeMFi87oBOmHyIQXHkLX03GM3vVEByDfy5B2jUSrCykFyhLDH4Qe7PFhq8t0cNf9KaS9ATr86KSyjFuPLR9PCqKTZ/4KP7LK1EW9gT3fzSdYj0I8SjlIfSLfy0T0PBkwLn1i1n9v58Sed/jgX2MVjbQ8LKXdojBVrE9Nf7uwvqH7EWQ75eFx/YZPjzAOkmMyyScGbo/O39qHVNoLuJ1bvuur71dqHKqiXqsIcOYnBIIuc8scL7/m8QUdzPWMLAi/bSqW9y4nQOv65jzw186FY3zdz2DWAaDFbnjDx9G3SW/IWge+HB+k+9iPjsT74Bin/LFt8tiIfi5Ak86x8hSiKzjmQ+frPH7yZNIBsA0fZSmHNvd/B3y9LHLQUrcecrc++aR9IfQJG3uYfSV/zM/fD9C6d+cKHPPpKV+/KLqupI/pB91G5+/tQv4pHQF9nv4DXR46AUR3L+8x/U2a3wAmzb4BWc8tzOmspREVzyk6dYzJsgiywdrpb/36v/bAF8F5+5of+xrFqL/k+wcSvB23urjLkU0SDsXZPcRhFkBn90xyOuCptMhcqTnhgJS+U222zuT0iTZw2OSkfX9DA1hczNjKxkgDRqF+C4oJfZzkCfJ6tak4acCEU6g7WizE04Cg85Lm5OdyBfKurxeX1Hejpf40NrQ1MOHr33WVTkk7cEOgHq+8Ur6+j3R2zkbnRG3NBLUsN9yFU339OzxqNzYibGBYUH/1k4+Wn/rSy+X27evl7Wc/8mL74vRC9u+1IXvnBfOd7L+74RE9tdmFNp7awHiDIP8v1J8vuK3Ona+r1+qX6+X5xbK8YiV+d72800KcduWRq3caE7xVjcXHhWhsQNwHbutqA050PHrFY5rUk41zvXqb+oqHPnG/0NZasCvcSO5mOV+utTkiZpNF8RnjCi20H/3LZok+liQ0X7HSWHJPqw09DkTHJ0C/kj7YELf+W854Qctbbaa4W6e+0HiXleW5NmwXCrf89pHGuTenjEEtvG/OtAj32MN4AZ3Wh0902KDpw5s/t1+zTVh5HuHe3yl7+eLF8lb99+bNG29idOR6EXYufbyNzm3OuFPdX55RtxttgLWAZHOg/lF3+3EJfuiXxy8vTu+Wj19qA6yG/fQH31f76qBXPT750pc8Rj5/805j49LHPH1SG4w6zmjzHC9MKGnPepFEtXmvS+pIf6XeoYP9egfi4RgmGny09eh1St2uxLZLXjl/B08ZiVYZo8Kb6ryinTFHH9XvV+FKfZcQX5lDJMzYImPUvOYfL0cplNXvxCXr1EhkhDst/tSfNjuGfleit5Hrt9rc7HOsxc9ePqOX9bcYdcTejNz1RAdjm0A6+cGEgvKTjaZUqbajaDPY69HpoNPji+M9tzT3nfigH/Y7Bn9sJUQnwLfVngJzFT5Tn/SPZZqL4QcuI9HqD43H4aF3W/HjYD4YIMUeER7GZMRgmfk3OQlkYzh0E5IGGy9jSuUj3RG5XTDH7JRjYxfjuAgiFx9B1weNzS5zSeaTPraCyNAWLmv0GbG1yohGL+3JzD7hA/HesYnt6I7cKq9Qa4xD3QRoSScP7u9qzHQZ0jmWQk+clkVHEH0JQXTkMbQZ/vqA6oh85iPPH/pPF0YfcbfZAUvNVZtf8QX9+JE2JR1b78Ns77j9TVdPy+JIHQf8hIyptFlHeLr92KG/VfM1H3Q9kTes4/31mNF14AfhKf49dB0dPi4+oG07PqQvPhS9Lh8i/yH80D9EV/o99YlMxmvyGRvwJx8/EqAx3kkjH521hGD8KAOfdNTag3EnO1zo/ff+9P/MlhBGADtM1myGFFmQgQYNodMHNhKijQUwuvmyeZ24kCnjgM0Udxr4HoQroA3CmfIswnncjUf7sMkG4OTycjnnkT9VhO8e5XsGdlpJX+EeFfddHRaFw8cb2Ve1pIgK3i1f+vjl8urZ5fL2zae+I8MVcd5IRh38Ag3J4TmP+l2z0ZANN7QWs1REtalJVTLcwcHuHQvQ82du6JwsSKOTGuMXjvJsc8lqstHC14ep0qcn1J2r82r0uxv5804dcL1carH8/Nk5Ar7idXvHZuDMj2jyFhPuWD1XXV48e0aNl7ubd/5OE/wyqLZgItVEJ/t+qQgLJZWcsuuWBPVkY8RGmcXyDZuImyvflcTTc/UhfULf3vmKf/U1dbiQDwRvouRLvZBC9ZUM9bxRnjpXe6n9JYQcmxd6o/qs+o/FrCqmTaMGKYv4y+ciXSxv5A+PdT6wifDGRrxoUxswFurqgarLh7QyYWCbBTQk33lh04UNJD1G1dYstO+u5IvGw8vn/k7PvdqOdqXdrq5vtZlSvZSr73Wx3VVdqI/8xFf64kQbLMbGrQwwtM/YcMkuYwBdN1fXvrOL+esr2WPzSoUVqAvjgrHsu7dK0zfooYVEqePJHgF9qv/YsLIwoe9oQ9VUPmixwnhTX7BB8rjTccOmiXJ0c7xxd9OPdap/8eU5z9+J4+r6SrrrhMgG8kLtzzBGxn5RP/lLnrWBpxvyuFSeOYHv9C3txHEBnfLAx8EA5X3yyvHrtwNad+moMiY2p5wvYJBIMkxaw5JtmFkBRfrnWOWkyLThk78Cxzc8sYEMaXgPQLl02r+RBqmLfVaMFng8CbtEdpmfaBHE1OFDwp/EpUKFCLjxRrtZwWiPEYLDPLLST37YJl0XeYoDTqsfGeY30s43ePNIUEtWAIwljW+3f3xLX6gUJarj6s8o4BPe2LDPtEUEhV4Pt9nw3XTR4AyPrwQmPY4X6riHzL9Dw5r0o8qPai2I5LFDufioH2MYofVO5YRqp60uAN0ey5RRn1acegK3y8hXvLXtxkc9y4tDXikVnTS2IJEm1N35ytM2xW+JmmPgHT6RjvuRj7uMcZ3WKl2RQbnvlCuRfpxjgFnLDfsFynu+ZErscJwzL2HnoA7m7TZaGW09aKBi6RQ/o5jcYdmGVcfQzywC6rFXYkdjzG32A8qZVx4jddtQ/SUiT2QoPvSkfCFgJ33vBZuSZOmzOs8p+J+/ovd+xS7rquiLLwSGpyWhU05OMXMijVhkU50mRhB95T8tSttyPOIUuULnd3tWzuDYP7ustREX6+uCpPpHdPwK0g8A2fLwMTK/2YrZkVMk9qq3KkraRSpQnrTHveDj3OVlYW5D5mG3IQ0Gr/687lF+nYuaPWzQYzk/UIRFf6dXOVR2UM66iYCcx7ACaeT81QeswihUnxT6+IBOG5IPC7S04TG4Lk1nx9r+ozzx+3R+EaBz1Uu9qb/0c5HW7d9Nif7I15H1994r+QiPZN4D7NOWFUqWZvZaU6gxV+MTf4uvzjWhYZKx4j7n2JV/rEe95lK4fHbhNTuMJ3/71/7H8NnR3Hb3VVw2IFrY8ugMjF7MaSDxO1cEDGAGOn7iKict0ttUJB79n2rFx7HmIEI99iMZDWJZ0mpcC38t9k61eeHQ9sJIC33OJci8ff16uZQvL1++0MLwzhsiFsecIPw7M/IVuy9eSJ7vcVy/W55rwcujb8RsTpggr99dLe+0AH7z7q0WxQxa+eANCb5TN34ElTsC2NXGiIlGdF7g8cBdIAW+t0Ijglrsqi3gHw1fV4CRV3v68ax6rOrcB7MmHcmyw32hTnjx/FL1YnPzsFzJt7dvr6RfNqSLhTp3NZC9uXrnu2M3qheTlztTznPHavF3j5R3D3Angk9t2J7ntfo6mTFJyk905Aou9aLP0ZfFStUBPZUG5JmEzC85Ggdb9Ht+44f+ZkQgihSP3fEYF1sOxgpHkwck8tjQxM1rta/ZuNJ32rBcLxfq/wu3NQ1a40rlGgRIFxKTwiqfpc88MnVxpnZ5+/lydne9/MzXvrT81JdeLe8++9HyWmOIq+G8beiKTaKcYRPFXRt08P2buoODn3g+bKnubhf5qdrINfFxEF1cLO8+/8xvQsSLO+nkZS20DW85ol609ZU2wtwh8qNBbke5IQkWgrK0XLjNRLQ5tR72qYh43bYK1Se0LMeGygcNv9KP9C1pbl0Dv5SGfpAu7nDWFU10yls1XW551yvw5ZPGBzET4S0nqlH9jvKjgK2AdPwAMx9jFWRMkT/nmBJblyHgV3SHBpgPOB455mKrJr868cQHELkh+gjxYwZ1lxKnYzdxR+xgwL+vl7yAP7G/h2qJ0hGeXofZLuONDT1IfXtdd6E+ZTx1D3zHXPOuLDhfx49iZX0MaLxCLbUVxw42AT7FLi/06D5QFt+CXpfoOoY+NsynwEWAPcSfjozX941bEF+oO+FD0W2kLtHd60681Z189S1IGXHqvPFWzEVHEJkAG+HpZaHNgIfQ5QzNBzryD8ZHsNe2IPZmX6EfO566Lvi7D73unH/g5XyCvtlG5+06vLnixH/YTOZh/sud97QBAV2zftDTqSuAmgt3M5CBN/wszGlXeax4TyjHEnM35ZU/Od3GDjqP+RXAebi5Kp8JPMLU89FrOyPd6V0+bVTlrPuO9+usg3DFT2jo/JPfSyXMY7zLAVpsD3BQYrmhn6TfFKwEugP0Rf+MY3SAjpRnXHSfZ3iDKkRmje3tVqc9wNvljo0pbKftki/aoXxvwz3AGf4Zc3sl/T6dHwr0df3onXWn7RPStjOOXjATuo2OY/VjTkh7hofQfUt61nEAkU/utabX/oL1fv38FOssdCvFHkDh5N//M/8jrbfUkTpjaO1SEx0GNUHwnZ7LS21YxsKckwR3OlDuOyTj6hMHCH54AEgOx/ycNJYU7rTgNU1+p2KE84vntaBlQa2J9VZp7o4wtC8kf/XujReyX/7kE/nzsHz22afyTzarfrJxIR9fKOY7YfU9JNw7J1ad+O7Wu7evvblCgEU1GzM2WHy/qa7842NNLCw8OXHioz7lG+3AyYPNlRb/0sPi328hoz5ekLAg1CZDKX7QlMmNgfLRs/Plmy9vF79yQry+isGinu8kSeezS22K1NZv3nwuuk6m6JOc+Ti5yi+/FVFpFutuT0ly5+hanVmTgPK38hD/5Td2fNDaN7W7+gx73t/gqWQo8yN3ZtsGfQYacvhfbTAOAt8BQAm8og+5G/lNvel1fz8CHWoz/mgaNpTcNTSHFsfUiQ7icQOWebwEw48/aiK/O30mvzgZaiz4xIOdGry5Swrwh1BwZe0akWrs7409U8d/8uJyeaYxcH/zRv2iDbc2obenz5d36gP42ezgw610sYbLd/pQhH+MMsYg7U9d3SbUX216qw38pWz8zNe+utxpjL7+8Y897i74nTiNSX437oZNldubzQt362gTNo61qLnVGOV4u6DuPoawSzHHAweujjvqz4CUjizQeJGJKmWd5Okn2iPp9CPBfac4d9O4aBJQlr6Gh3oqsn1vrshMwAYBxAY4Rgeld/OV2He6Va8u19PKKWx6rJNxNemOTOQO+BU4PjJWelnG9gxflSRuvEHSm4+VrvFd6bQ3ofMdYLRBEH4QeqeJKpH66YpbjT1ssGhkbmaczbCUxgtyjOKE2lxRWnq3umrM5HjbQdULWdqRti56+i+Y6zG3e+clnTxxxgW8Od704eMifB3ofkRX9tiJOLzdFwf+2jHREd4ODsUeA/hS19ghjjwR47CXAcoTkg94TL6XE7CRBchcBqJ3BnRkwweg6RDcRbfR4+53j6Efs01/xDYhxx02oHe/Sg/lve0qjlz0dNT3gDf/etxtR+5c8zPoeno5chmP+KIzii+4zojM+r0+/Y0Sjduqxwz0Mr7xK3ZAHVtlv/sCeroD2c5rH+xzIfRe3mk9nfqmT0qXfPPPxxyBTGkp6aS0WQ/naO7IRGfv56D7iQfI7iE8c4wu9M86jyH1nBEd9lvy+Eocf7vdhOh6FLuvj/swAylZrsyEzH/b2Cg/6Y9uN/49hX0LVafoAkl/iM4PQXzOuEo+fu/Z6f50/H42V/Oxge0AWvLwEap9y68uG1r0ANM17vmaAWtTsSvAo3Wk90iSZc0qn0/+j7/1P7GkN0njZMZVZQ4dHt2js+tHhnlE60J5LU6ljEeieNyPxaKd4kCyU5o8xefpgrx4Pru6WS69weEkf6sJrhxmkeAr1Vo8sMB99+7Kb4WrOxFSBI9s8V0vhho7xLoCf7mcsKFRzThJ+Hs04v/o1StV+nZ58/lny93VW6/R5ZoXxfh27UfBNLmNBvOiXZrdAKJ5Yc9BojQbQ8rd2Pq7pwGRY6EhH7wgltN1Fy4dxg783I/S8aTfL3z5wndQ2DBxqxxZ2Ookos5Bs/UolhN5rI+OKn0MQvGOsUgdHNsH+DQ4pIsFOCd86sTminQGBW9eY3NVj9JRF8mpPQE8HcknXgel8u5rtUG96EJtx0lYhhgfvMHNmyuV016ckNiws/Bk4LHJ9UCWHlTSZ3674GiHW+m+5W2PhvxW8MbcWcZC+VNeF1wFxkXqwAlKfr19+8aPwr3QeLvjLqYMwuLfRWKRqs0M7cNdEL+dT3oY51lsuhAfzMNJdbRVUZcz0e606X1xfrp85ePnGnvaTGuzo8Ty+p3Gl9uE+tUdQXWVF68+0Yw+p33rLgnjT+MY224L7EJX29ga/PRZlSNDa9QjkdUPCUH6bqNJlxrcJw+pZrz5LpDbpSaPISJIl+hc8EBuxjouPEbTLqKpfiJ4XMICX/xizgjIY5eYjWZ4CNY89PsYcz1rDNCO9EdfpIJVVrTQu074Q+sxYxHEF2Cfm46AdNcPVhmFdfwJ4SFej50JvnOsuPsSud4noGJC1eOQvsUdtCR3Zb3oUz+fPtx4DuVFOBfaZCPCXMuj1Lz1k+smdeiMiwjDH88x0lfHLD7rTzSnpePs/Jn6ZWs/4l7ntHHKjwFb8Ha+tX9UF+gJAP7U276I7rz+ff4hOcojE79CR79tUkc/wrT1AYjOyAOXqx1NY7wPQCfcjo1v8kFdFKn6dX/gST2D+Mln1wHIpxxEF/HM28sSJx2bzC3IRZRi8zUbBxiMRCVHfrTH0A1ii35Y59QJ8Zf6hJ907lylnqsuBRC7K82+FB+DVdRVd2QOIXnVG7h08PCZepde+IY9xkn4FEc/2LPheusjJV024w54Ths0n8tF29PdaQElSHT7vd4Joc1lAfR1PAz61vaUH47PAJn0XYAuzR5Oh26aQuo6A0rV/MNB++4hdXwK3QfSyMx+7dEC95XKet0x6/XXEIkfxPAR0sYAOVj9RE6zEznaag+N9YMA+1P1OIbI2M+Rxrder5ShJ/UMelnSIDqO1S/6Z/h4Ih66EqLPPIMW4M9cDsiTTv+FnnoE4WHNREg59FvN8zh17vUqfiCh+o81EfujeqGWzqf//q//T3Vs1yCoDUNtFmTSX7SvDVU1CNR7viOCQgXyTKBMimySoLHovrjkh2GVoc3Pni9XJ5fSqaQc0FJ6eXlxsnz5oxfL288/9RsI2fHxO1e2o4XdWzZbfNcFfXL2ThsUOWb97rSx4PRdL8VMApfyoU6Ui9Iqkwx3LHhEjXqxaK0vwtPBanwWHujnhKlFtuvERg+9tMNo+PVuFlXRx71WI2yAqB/fZfLkCz9t6PoJtIlkXl5oQS3/KbMdfHDT8hs+tdHzXSke/Rt3r875To8XLWpnGo3aahPhW47DrgrKDr7eqd3ZRWsH5UGhYnynLbmF/uz5c78aHcO8Xt+/Jt4W54AYvfMBQZ4rBze0vXyuwaZBJV5pWK7e1sYRe36Zg+VVzPealFaNZVe+ym9wr/qysapFMhsatsS0i/TRGYLrJ5iuWsKLLfulPLZ4rJINt7/7pz8Anbble3t+UYNM8tIUv1VPBbw0xE/MiY+24ZFK2jALn3qRQekq0JaySTC96sMdAJE0C14vz3ncVeP5hfqQcfaTz98qJxoHpPtJiy7JMKZ5VMJ3JbGjf7+4QvT7e9kXwToFIuqbvmDs2D/RXVfGqPSmj0DSabug8tS/xjwLaDbuUu3x6ONAYwE+2hKgy8/bu3UO0e10W6F7nI8y6xkhbdFp/mkFxUHkuixtAOgv3ykZeZB2SeigDGRjl/LEsRE+QG0Yh3BQHvR00Gm9lWY/9sAYkALrSP1Ix5fo3mzga22KZnT/A0YKmyYuGJzTt7f8HML1cin5Z5eaazTuuNBwpXMEj+Xy/UeOJ+ZXxigauBD08uXL5dWrV8unn37q4x77zIv0BccWY4Tp2haHc/hDSJ726Ok9UE7o5WkXH7uiz7Lh7/WH44RJd9gD4ckJ0r6X0wabd/+4uBCdCbNP5JkDgQ/hYSf88QX66r/l0YN/+lP7RS58XU90+PuyIx/9pWtD8sRdD5h598rmO4+Aslk2gJcQHvMpmN7srz6TUXvtacPfWxYpIw0P3+lV7pFPAH2xT+g+8HuS2OxtBejzfdSdepAYRG+w2lI6Y4ZyaCDxHuTJrg3SGRs1p6XvoD22DzotyKjHTtD9QibtEVripMGe7j3aHrp+YL33jzdX1G/mPUDz532oa6H8HfpJOu06o9cXdN8I8c3rvVa2B/gIKccmgceXEZ11hrfrg+aYY2OkQXiQ3UOtyR+j636EI2XdRvcBevxNCD2AlrrV2N3OXQA6+fRHdEQm+RmU7UEt2UZ5IXoiE90d3U7KmHMiS0j/pTx0AK3X74CHY/WOMnRBVf11DmVtxRNLKq3wf/2L/9oDixA2Vde8KIHHRFZFOak6a7q/7K8JDZ1spPzbOf79mLHw9eNVHFA6SXtSOl0uTp/7e1Nf+/Iny0ud4D/78Q/l3I1/T4dXvvO43g33O6xbi3TOXg6ZJOqqKo1DqI4rP2uxjUmdKLU4yF0feHjTHbepvbCkIprEuPPCRH6hjQ+bFoAOb5C88GSTSO2qcVUkGTZI1E2Th/Lu7hIVr/+3hOjywO3N91ncUoNuOenmuy9+ZIIJVkUshDgZcCeM9gB+8Yd4qTvKLrCtBRD1wz18s//yK4tXgD7sXD574Qx1ZyKnbi6k6ZC3U8JoP8pQwQ8DG4pVUkT55pdGiMJQ4G4kfcyr4tkYFo07kKf1XCsbRK5iyeaZ9LMF5ns/N1f149TeaFJ/7Ch9Sh3UxrzohNrTzveyeS3fc3exHCK2WvV11Z+/O60m8Y3FYb04ws1vG7fYV1ty1R7pjA0vGPVHu1Blb6hVxthzU8ov+tG6VAYTizGPCQ4I9Loe4lEeWQvKX+elwsKiMXYZzvCgCp/RVQdygmB+haAlzSqoSUz3QS5fTEa/FNsX8tKDKluCz+PQOX/aV3LF5DptgFYnyT2UzxVHHqDCWWxbN1RsaRRJhHzFFOhY1rBm8VztAKmYalE02rVUlD7RynLpcKic/qvPoKUf6o5SScTPyERPEtasf9joH1qj2m2z2WG6y8aY0TgIH/nYm8EYSPvZKkk+xO76Wg6tEOCh1vRx+oN6+7OyOgbRCQbFw4erZtWKwgNX2hirGvMKt2M+5JhmrLq+HINjDOCDx7hi6nI4NqpcVNnTHFYE0wFlW/2Ux6tRzMUEji0fb+Khn+FP2EMtOtfaGmhf70j2EhV4VMMgfekHaGhxPWQ33llSlXf/4fMo8HGkP49LH9+bruKLhkL538mjXxPjEMcABhgnIpqsP2Jf3NEfd5ftlco9V9Mn1F9MtmE/i7fyre7IGWPsDETOlEG2T/pgLFj5BM91TUfBQhIr/orhqfYBNX4Hp8qpNo9FJ+2BJhnziMadfarJOTvjjTFFW699InDuIr2NQ7UVSmy3/HBeoE7xh3Oq+23UH050eIyIQFlgH0Uk0MbDtKAEmaEzPEHxb+2y6aDO0JQWu+svrGl06B/PoBErImF7iHqU6L/O29JHIUzwo0PHT9Wh7FE34lsd35ZGdtSx6oSQ1Rv4mbnZhgz8Lx7sW4a1A/nRtsj4MShxp91dZ/2djVmHsRD6HkKn1qTChrmDMa9QY4O8Zh2V+TGxcY70OnGkLdSyLtJfNVGNd9rSOmkP1cHtozws9WIb+Q59+D8jbehxZf7yk7bx+FQ5LJlD+F/HLXTxDrHSJT3ue5srGXzm3yiXDM7hzgtEsX8MlGd89WYirdqvadNHvda5gs8hR+wovGDQmaOIWMdSn9TVa3LlrQ89/NHWgte5CPU2Fq+/LqPzGcB3dPlCJJCdRxDP1p6VXiFn01cg/V4XSUSHV+WweLxBJaP/zH/YJ1R/bDLocZv6oIB3zFWywc0L+rQuVCv+D//av/7w4jlvbquJDQu3OkC5k4KQHxGUA+WcFOAAyuAMXfncGq3NFxNmTZoYvbt+u3z04rk79eTmqt6Wp03ENW8ww67k32HTJ30t0hURXDmV0SjeIIzG7g3nyirmoiVDg84jcLeKt9n5gJQcB2UtvJkgaAD0VyfYzwHKe4DXnSK+M20iZeIRxHbok2S8YRuLgF7mgacY2mE9kKvOYSzVl3F5DIwF9dhUDduIWZ6MNl9uV1WB6Y2DgPFBnWDHdd+xGLa4GyOKdRH8hXyBDQjf67LfQ4fv3Eg7m2ced/StbHUB0ze1oDeev3zh+EobJxxjw81NOPTgF8t6XtjhrQx1kO4zbYwYR2y+efSuHlvkBSLyl/EifVx9F/dqkwbih5jpKWxz5wP/aqJDXnZkGygrjgF8ImI86o+2TNv7QKK+1HKMgfQ5OgnY9zjUX8rIo4fNMHpot8AnPgEJd+RATTR4VnDf24ca0x8KWbMvpOy5dCZs1qoejhXoixSa7v+qs/0YdAL+nHOxZNA7wkMZIXkrdChs9Kpn0mBNn9ZLGsjH1szbgb9iWMs7X+Sh9cWYumgXkY0ciG0/3jryFTsSvWJAWQWIGS/FkDbt/nUwR+0h/HNMX9eipcCxuWrg2FAmOj3vKOYCl488jl8Pr3vPjzxWzTFyoXnwjkdZRcPX+J96gdn/7pcPxxMeZzWhrI+Y+hsjH538kHldACg7+NF1fhHExxmeK5r/w7NK79gI/eDiFG2hmHqkLmkf8pYRDR8in7KAfOrNeexwI7SB8uhc+2DMJW7bCfAA+EDk+/g7hi7z+wF3ukDqhb6us+uFzpzjc12jx0+fn8f5PLpcpnMQZdButR6A1tsV+tzOve5pSwLnz9ATA49d5ZEL4kNAOjysY+rrAocID7IEEJ3JJwakqXPkAuvgPDHpCE9sgNSdEtZc5lHYtG38hLQNbUraWkZZEDsz4OCc7bUP8Fwz2q3Je42pGC2n65XZ40DHahM9qlLmhSD+YSvzBGnq333v6PIdXgRjZEJ0pY0CaHw/eg+dr3OYjhnJErlMNOJ5vCbExFyfbqPDT1+NouhE9hg/OFZ2rA3dtzuY7axpjVskHm2upjYFaW/oe20O4KGMMUfa53LFfX21B3St+hTVRYPSGXr0ku/2CJ2WNiDvp/GEVbcAnT/WFlptKA9NBVrH8vQSN264m+71+P/5r/0vtQfQZKedI4r5orS/BzU2IuiFjsN2gkUqB6voNirNmGbu9eucFTtYlhJ2pKqUKvaC78Kca6Ggk/wDjwHIoefPnvsAev3m3fL5m9caRFSBSm0TZekp4EtorqgriyptpKiHas1jhkzU3vzJUd4QVxP9dpWMOx+Rj/7ohgekM/CvOnvzowM59ARshKgHr5TX2fKgDN50Gpu+2tEzMNWZnInlP9a9sfKOMScC+SEfyucxQFEiG76DYRtlR62jT/rowd/jyonRGzTtZO54XEh6WbKx+eT7VGkXDpjqwyGjul8+e6lUtVPahzYBbDB4jIg35fF7UVfq1yv1qxi8YfOmDb24xEpPan1FWDE1oI/utdC+uuFuhibQ882Of7SNPqD+CpyD3BeyxQaPH44GtGeN2RN/PzA+ph9B1UYujA1RXYljXJeOXG3CVaruR5LUE1WM89vBiIy/Q2c726aub2JmVL9thciCTvsQ1JWVTd9QI1Si8lUP01Dvumw2E9cXMmFg/ESWelS8h/hbtg/1AdI93/lA0rwZ0hdr1JbUCT9oW2iYoE0ZG5IwDzhmEwG8go9jCj6OlSOH6yqbugDrZv4aMilLHB8AtAQfUyMN0E3oY69jHLVGeDuST0zNcnXtEPVkgNtIbYd12pAxS396bpEOXkDkVuTu+50mfjFyEefi4nz5ype+LNrt8sPP3ixXql61+VYXUHU89ImWuH94vDmaY9og+nycc4ypjDy2wncMx8q7fx207Z7EU3aiKzG8Cf24ppT6eCpVoMWx1jdOkWOsrHr1Vz2wlQfos84hQ8zmClnXZfCSN62NQfM2etfbAT39AMILbQ/dRgf9V8dj+RN7q99Df+h8ej4Uwh/dyRMToNdCSmNC5eTTNllohRcgOwfK1v4aPkWONDQCF/+SD8ITxA6AnDk3+oLYDY18dIfeA3UJ30Hsv0O7gHz3E9gGMZnmD3zRF3uh0S5Jp8x6Rj5ImSFVfC2B8zvwhQvxoycXEK1nxOCeK6JC8omRC2LXoBgdIw9/QmxlniBN+xN/EfjrB3KYp4/Sf9GRH4Vd/REovzvZvyqXOynyUHwkSFEnfUIgr1BruuoT8gF2Yiv1Sj4+df4Ov9hqoMsd438KR20MH2bQbgCb4bF9nW/IzZur+JYYzDp6WfyBh2OE8qyRfdfJqadxYFNtFZ2hozPr+W6PQD40+GKfsq43PPT6sc0V59PzC95PoXPpf/Dv/JpcqRMfb8Hz+lcbAl417ccvJFmNwYCQM2xQPNEWfb0ToLbz7VrXTUpodWcliyda1PvFBiKfKe1plEp4s8YdGk0APLKng5kFAgP5dly9omKpdCoZmvPo1AevvSbvjpFDfvxFpbLkiV7sqwx1caMI5EH0Jg2SJ85Bk7LE0ZnXYOM3dnnE0N9js2HJi52OgRca37fi96fIu6N9mZMBIHHsVQKVktKBShIdje46yg/fUqVf6EuV8TikzwnosXSlz/zqcNnnNqzk+F6W+xPJcbCUZrkslehgD0NNTbdf+FLtXIcMLiCv/tX4uLcvfH9MNO4ESBAZHutjTKGXDS8bPx7fOOU3l04uNZlX21i/F9nyz7/TVLZv+c6YZPhdqrOL5zJWGyraG5kcLDkZ1ga1JjF9eEMJ4PEiXGleWU+/8Tgjb3rMwc3mku/0tad1HLsvSQu0WQDbjRavjDP05URffViTKZuZLDABvhPIE8+0jCv8hUae/nVgQT34os9p6c9jDdG597YrkPIOxijjiOOQtoBnrsuMaveNBz/jOyH+d/hxTemF7kWHVMMHalHW20T0oa9oVe/AmwrlTVJx7kTU7+E9hvtQKBWlp3RXHSBttgpu+6HXcQkrzePI23dkKKu+Ln9BYiDqSG302Io98r3Mj/kxT9KOqquI/NuGRwM0wTo04Z/evls0v/vYZnMFL238TOPymY5/HtF+/ebN8vzZM6SXz25Pl5uLl/YsdjviF0i9eCNap0OjrFVv+EpCEX2oRGS67PvQ2wIck4Ua94s3co4kF1n8KNoxPLaFsOijrWfAH5kOk5gyJNf9hjfjJXBafC6T727PQc8xNNvZo4HoTZzyno/+9bgb/hDHXuYASUrGbM53PT5+hRzP8cfUkQaRC3/ogDSzW/TiAzR0xr/wd7lgLsucFaSuzOvY73VEhjg2oRNYkNcF2W0hHP8A/KlzR53/t3YF8Pa6AfIEf4cbXunvfuFn0iB9UXpTD/k79DBvsqiDlroUqNM2P6ce0Rt/4Fv1SzTrHcuM2IeByn0elv1YKJmqb/TG/hx3+HzzBbCnA1SbFOAJn2ZjfW5lQefpslx85jwtjiI0pF4z6rc2J7tTGxyAIpUf9lHJbH0xQfNnvUxsW/jnOOq2oi/pY+0CPXLxAxoxecoSIjNDUm6l8CEX/yMX2fCA8GCvy+RYCs3+iF5WjiM2Vj/HoJrpaa/UPf5QnnzaoNMeQerYsHuKUTF9Ui+xUOw5Q7LM9//B/+pPab6phtg669xXNjkgOflSUcr9Nh/rK6NeLGozgH0rHE1hQFParyy8q7cAqXoevByDxQvUkWMBLiOiy2P04qzyVNZc8oFJqyaUw05Ejldwp7OBvVGGRwOhMfHkzhULIr8kQ8gkXPWpDg1iPzbUeh7Y+IAvKSeQZlFN2nqQsY/IEVR7Fr2KsZkFMBsbFvbWxeMHbqcB0fx9MyW5A+QNihTwIg0WVGxenl9qc6b2wgTm/NifBpcnWAStQ3mleUbZC07Z4Ivc9KNmSSxxTrcOWtCPfUoPo8GlWkhtVxCqbqj22/TEx6YanRaTIu4a0IqMHf7gtU/DDxj9chGVcLITu3WWXnyrcceEQp34DSr4eOT0QXX245Yao3wni3bLZHPLhk2hfKH/qXv5diFd9B/m4aUPTVefbeO+8vy+GN8b+/zdVd31lBNZQNNXQeRoNddW/UIKevT38YEe4g7KwhfAxxgJb590JGFa9AXJzxOUx5nye4j+6EFOjqitOXlW28W/A54JbPA5zrBNiEx8St1CA6eaX2gjyqMzZYZo0GOt7l5WX3b95lFwXUeAjiY/qrxTdeRj68CmrCUb3R31nT58au3BZaLBm3qmDMx24k90zzE4lKmwtqGCrybLRn6cvV4Bq7ng2fPloxeaD27fSKTmSl6cQzv4Zyc0tt/4t/TOlhcvP/LbWX38nV/6YoyU2EaAffR339K+y0Nd9KCMfMLaLuhNP5lQx3B0dZ1dHkRH6hx64i7bwdQXzPp7DHp6D4zjoPvsOXwHx/RpyHoOzQJ4Rq8rGugzvsdKR891gIfzGE+BwEt55HxuGC7UxQmrOOoXsnM7kw8dGultHmOcH+qLT4B5FyQPPDuKJzLoIZAPreujrcSw2gWZzwL48Y+4/Dp2LB8idfU5ZMinjqYPfUmnnFbMxbrOkzi+dFCWchB9syyATn9xgdnp1va9TVMGnTVDNlDkCZTTZvO47eWEOU/oSH3wkO95c74OT8aVIXofZ1Kq47vmQnQUqfoHv6IDWmA/hn5kVttDbg9dvqPbDKzfa8vHMpSFN74BVj28cfpgMlmxY5u5lZd8yQ7jin7hD/iJgx0RHjvMkwVB+jz1mFG/+beNd3iTjp6eBlX/wzyANrdvtxu5BPKR7aD/VYvVRueLbBB6+jjrBMZGbM9lgK/zSJvTT+HAVlsj9ThzCnbwJ3a6LJjr8Qgi1Xeu0FMEvv/PDQe/U4A0m6v/y1//tzRX1+I8SlHIc8beICAa/ZSZVs4rpzIW/1KGAVNFcx4uYk0E/BaTBpp/AHXloVu2yRMfeOGBb71q96cWUAXGQScH6uUP0jf8A9JaPumPq/O++iPU0l5QcV3JLzk2JTzO9e7du+WCxwLVANSRuyeUr0ICBwpXZ8qWLdGWeOBywMIV/+ggXk3vtzzpIOCKjjcLqi9vD6Eu3qzKvjeOKmdjWu2mT/nIcajWkBES2FCtZNv2bZx6ywHF+A3ozAvxqQXtA3TYaVlPwPz5OWjqX75zN80bWFOlg82Q2gIf7nituPpdbi83/MYWizZPsNiU/iHjjRb9LlptGDlYxWMf68BlbiLPSRlfXBfZAN4ouaxGCIeWvxPHn4w4VhntQRoblMo50zlBXp9e2rfY1L+KOVjxjT6pMk5Q+E1/4LNfMiJfaX/8Yd6VJ1WO0/ioNHZudQD5MdjRrqDsYaPVR3+MX+6ouQICfB7zksVCJg7+aI/cOeVuHLyMCdrDGzTx2R90K42GqqPojCGBq1i5wsZFg0qPSRordq3qQTl5bA+qY+7U+RiwjGj6xwZ362gXv9FQoL+pX9WJ+luZ6YbSqS/w+KBt4bPasudIJCexpUBbUFcIti07sMCKX9DRarHqrGELDpEk0ze82KJO+MJbI0H0DdO1aLFvpYcyPmmfGoXK02+r7bKFn9ZNRuJufU6q0oUet6NiQNpz1+h3QOz+U1wLE+QYI8UL3XyDl7w4PS654LC20+AtOcXij130MLZcE/NX+nZ8H8KLOGhSz7yHHWR4o2ddvBEoxI5i+qMDLfjnRYTKaY20SWhGmTMo9XdxaZ9BM5d4w16UKvXxpTTHcLWf3Rm81WbE2Io86Tw2DYgTYMpixv4RKMMvJT3OhPQVMoktL1hOcJm9I4M9aDUGwjMDfv8jpDg6iX1O0vmODbMXxirigg5x/EKv+5l6Izr0lL3yE5BFpuarzZ8RGekrS7qdRdOH1CutxQJpdPovacFzQdmB80AnbeLxg86ya9ucSFaZAdE3f0uJP5W+8yMSwzI6FHl9oOI6P5jMJx/mrfmy+k3dJ1QZbdDHYzVljXuvMcTncwFK4TPFKtfzQh1vNdYAsqkbRcyPtQYo6dgC6gU+iqb/modVEB1OFK/HhQurrLePfRm81qWimjPqPGEdotEGPPnD8V3SBYr5qPODWtbyGR8UKu8xQYEyVjnaGiqyEMkPActWavxX3sVD/6rP9OJzun3W/FltuaEyaYMZXjcNO1YTNqXLPfpVRNcxLDu68NE88r0GzvAqKpNrOOKTmr7iioa89KtdcQL1zMn4zrzPRXRWf7WOkn1oHh/lj6WbLdJcvCSGLzKEzgeqJwaUjD6w8q7RJoscx0X0w5sbCawDRTAf9Egxbrc1ULG4FIZhNtYtQ5GYWKP5fAcJfUNn5t98x8rfyReb21GAa6tftQVIWwTNw/Yp/V4bwjsuUmjuiI70RR1bkS+sx2BAEj8VeUqmXspzs4E7WH4ElbL/01/9tYfcpaJyBE/yli+FOBLwHZwHDmAX2YoVMcIYpK6+5eS8mPCTh/5u1UEsgtKoVApaGteLKhwWnUfWWGyCaoyqmr3Qh9Xrg87nToNmuYVfteeKH28I5Hdd6q/sMDhoWPIMbuxy+y6Tci3Ea9KNHzNOHtQR+suEYJo7oRbOVNTf9xp+04Z3tzfW60WZRNhs8ZhO2uhMND9CCehAjdb8DhOAh6Um8frMs4Lvxen/XHpfsTEUb21GSiZ96AE06PAX/RJmP5qHc/CdanP17BmvvtdBrI2nX3KhPri5fqc6KYkOn2RQoz/7qnaTT+4n+1eLP+i0CXc+oGOfQYyPdbCUb/bLvlIflaltkQwo97hT4PEl8nWHTxPA+cXyTv1Rv8cEC2PIKdunD2xXIf1hew3Rn/YCtrfGbBzJlZ4AXsqJ6yCtsqIrrYBOyvAHlH/I1NgikPcdP9ZT0s+YBPGZcW0e8YIex9/EAfwAedK+w3nGnTnpET06KJt1oyvBGwB4Rr1TnjYDiQHlCUF8Q4Z0ynq7A8fIjnTG7Qya87C2BWQSgs3HGh8z4huIHHHv5w709boHLPg4PjgO4je6u36w+bPVG5BOGem9PEGWTZv1YKfTkvagElKf6DngEULv/QNCB6kXAT7GKTH02E/bkM/Y63TmSeZWLj5Eb48JvX0T86QEP5lAeXSWr2U3QRKO0RF9hKB4Dm1Wgg/kaC/mjUNbVQYPMiVHvcF2LDsrvrKxh8wRHVWPOofl4gC6UceJfvOh7Mav5HsMPTy0QdohZbGVPMh5BfQ45Y8AfacMmVy8nOFNDOfiUYYfwItfoczKj5HhZ07oi9l/QvIgaY4/zpW9DFkQW10P4MUqvZ8BvJHruiivixHikQxjP/5EtuMpP8jnXOR+Fq+Dyn3BekcfSN/NfqG2+5F0bOzJJCakPPkZSEY8ehKnTrMc7eS48T9lAy2qXWU+AGg49qPfYLZH2+ZJmWOIDNjkjvPvIfIzrKvpXsck9FNe4FVlXR4+EBoxgfGTso4uO+NY2VG61Kcs9uIzoCwBUL7nEzhqQ/ReF/LYgJaxThp4LI81Vbcz6yY/0/aAvvCij+MQW6k3gbxpI98BvfxQ2Zizi0YdtKnS/HDHV0N0bvDNm//wb/zGA5NGJg6fPBRnAoS2KsUJxXvVwBG+zJU0QMZBBwQNlwM/OrEJvChXbD9wOpWCTyFpw2XlCzoqyG++ZCCwWPdbO65vqk6i+eq4eDa/VB+l8Qe/8CcnzXTAIzwgj9Hhh5CJISdFfEQWu2ys/FPKanRs86IQvgNBeWwwhIg5yLzR444SbyQccJmoGeB5NI2TFt+Je/HsuR/vY4VXd9lKxjxuaw0ibw7UBwTx8opz3jRkZqEGWNUfMtWjvW6urnyLcxlXWWhnBrmH/eiLa/Fgl84oPS7FnbqTKPs+WaJb5rwZHbZtvRzWRk/lWkhlsgEebwJ18RgaNAJXwe/l173vGnBAFh9p/HD7ip+xkwPXGwUYhy7bsoyt8LHatA3VtL4nUnUC2Ii+tLN1wz90Vaiy6ANZgJgCHR798ftk6Mg4JI3/xAG6AsqsZwQQe4ZILATQV32i9vBOeuOJLOMIDasegmgszmFl0kBhtwWiJ+My2PygHsiUXfhqPNZ4I3TZrpuFT3lS9LVMcXlbZfGBKGOgy+HDE+fhFV0uL34B3XbizeZQDE/rpw7mIcTcjyQkQ52RRJvnoCIrDP+VpwxsbQnvthjDl4y5Y2Dsdv+jZ9O30RNAZMj7GFLcx2EQGeoDf/xJPoheQzwcA4y58CXAlxh4rCjp72/SZgrxg3yeNCAAPi0vHlRET3isY9gApKGBg3lr1DlyCQA6AX4QnUH4ZkQOGwTSyBKQQV/fXIF8eT1+RUf3pcfQSWduiK2UxdcEaDVDfjgkNVKHiL20XfTrQ/XY+hmk3KoUOT1A2r+hKOBv6uKLp4MW/lVO5V6PjDLPsVVidNv4UlWmrYqf9qa87jyBTb9llVYNrHcGPPEjNhLjO7rDQ0h/dMAPveua0fsusM+cnxot6dxtiFxsdECb9c2gOPUOb+LZ56T7Sy/QGdudtwOKvKzMhD1+oNPlLmIH26RTR883OzbCG8Rfy/0Bba6g55hmTRi/uBHwoLG+2hu+EMMTUBaEr9t6qm3BF6bLHHMRPmccYbe3E4hfx/Q8hdlndBH6/JE2IO3lwOAJuiyI3PsQPgKy1LP7QyA/09BMDLDIT/DUzyQxO+Cb+k97H97G698BFi+/KXnyH//N33pgMcYi2RX1ZHLvO0CAH51Fu8sUqLcHgv54ZTOPwt3eSDG3wlgkiwfgS3WKKmJ5qIcNBA2+XhHAnStYY9NMA06NPPwMBjqGt/8VXUGT5arLnWZmL7b9RwMyEcCgDxqJicR3t2wTWjUqiyAaE4e47W6qGNIBnrQFfqPJmwiVYU9LieVSGyu+RE4n4uPV9bXv3tg3jKBnxHzv7AabSp+Puxa2SqxQd4hsSgd/HYzY9omBzpYNArrZoMJKf3A7moUugPda7vKdJX7b7FJtxiBhKGODL8PSdjw2+e76XbWT+G7EwcEGsK0aaiKVDi/c64qe7YjGhsuPY0mf+f1ZQAd3U/AbP6tusq5ANfZAv3jAj4V60TQulbYntJlCgE7aAeAXZbw0BNBmdbdN/cziX3/w+A1dKo8u0ty6l2U/Ejkjk42tdvvMTkquelw/jqfKU3eQTY0KHVRaeZNqbDFOIk9ZdMKf79iYT2lQfQ9fte1g9Ye/czP4DQrEAM2em38EZflBaMulnqPM/Iqh26/Bk7I99LKKKj3LkO800oA8fvvCgEi2zZ/6LzKrrOUU9OdHojU+nV95SNemkzzgGEGCTV3NX9VG2O2+pC0eweMIDXwUX+xhh2OoHp2gbuOkzx88oseP6PcP+YpkPciwiLKFQvwisPCEL4upTYfmZbdZtRFI3+ckRhlAhjTl4e0+ke66YodjOfaiO/muBznagGPej80KsR0kHzlAmjvzSuh4oZ3KLnQewc4x5b4UnfPPyRk/Xj/GeEPqRqD+9smBssfjKDKZR2KXfNIg8YzUZ67nLEc56Z6vRPVr2hM6/hBCn/MBvN0uukOLLdtjHpRcbEdf5hPS4bU9bXS73o49uuU0cjNOOE/D1xdtQWzIqNKHYzJ9ED/jUwBfp1nPiCmLnfDwg/jW3eiMpf5IadfnY28aU51vD9DTfviRfPyZ5e2rYsauxyNEZIc8aWjww8caIXN6MOtMDGI/sJ7Gnzwh/iKdY4n8HHfbgPwX/T7iUzgmE3rsJ47fM535WRmX9UA5gTQIHWgF4fgYwge6jqfQ9dedK77QsdE8BkTPuAE9zviZEZ6AfGi9zztmmYDli+NRPutJGwezr/EvdI7zpAkc+8Qe04MPzHo7pHXM/9sYDn/yM1IWf57SDzIXhD8xMojVheJtDHGzSEeKjxFk7YbmFdbo0Etc8X/0N/6Mv3PFwpsFck1mJ/5Sf5DG8KMQCrxIgYa64dExBW8qZMGvp2aB4gXB1jlsTnoFcZTKR2/ogBRvigPwHVa0OixyoNL32sTweFx1sJp1lbt6+84xfFz1gM7g5iUJJ1rIsJhhYrVdfdz4cUF1jiYW2sMLb406XzGRbU4SebwNXyBzR+pWEwsbTR5ho214JPJrH33iuz/XvHpebjJInMYh6edKuRdcskF7oO9WO1/7I/18f0tMyvO4oxYR2E3bUFv1w2v8He3L6/R5AyFvwPPdC+rB5NJwh93l3NOHg9riTCr9ymbp41Xq/JCxN9v0kfivOd8qjQ9eLI5+YKy4H0c7kIfOEMOnWKaMtBdEirHpvpUsdJGrrjuoOmwHUcaB+1FxxgJ57K8+KCBHngUDvHnUDhnbV6As8tENGNNq+fUuXy+LTRAaMY+cMG5CA7EHjXEB6q4G9Zd91Xvmz1gwD/YFeAjRlzL4QNoo/AGaJbnyR4/LRpwyYNuqHiWpZ7dN3O2nbpHfQy9LmrjrJWA7NgPKgSyuvPQpMbydP7xAnDUOk+9lSkcXAVSd0Fsn1tAB6S6/AT1pC41lx6X/+porgNsCGFBOOrYpIwahE+hT8pT7zuND6em8hOigPQCy0DWhrPzRGb7wkAekoUU36b04sH4B/qS7ruhJDHwMqy3oE7TFhxndJtLeXI18L8ux3X32wsCPChe9lxOnTeMj5cyN5Xrp7wGexAH51JV00NMlR5tsckH4Evc2iE+S9MUpzg3wbb7WOAqNOOnkZ4QHwAPiPzN2ZAN4M+/AlzLbQc1jE0dBn3MRKb6D+JI+CKD7IiUXOhq924/sDPzq5WlT8rEb2IZMwNn1Yafr6GmOa84DoNNBr0MHPLEdf3obhIa8L/LZIZM2/al7qw+Inrt7HX9KxoPyhXoc8oP4ExpxfE/dAXHS2E+yl4Po6nQC65g9hO8RIB8pOybj41zo/oN+bICVPvi7vqQ7LfxAS5+jQCZys62n0OW4YMucTudFNm3ax2+PKT9mZ6NX/0fmGH/KZ6RtZ9sB+egkJk+Ib6T7eCc/n3NmHpC+24XOZcwlkenn/mMyx+odHTM0Q9FyB3UrJB7j23SOV/lzNx4LFI1hz76o1sE6N8HFyy7+n3/rNx7YMLBxYgrRXOK7LTxWB5emWU/2XsRRKHF4XTktEuMuhrnan7tXcsWTmXm0WrO8qPVGvKqoH+/Qgh4ZNzz2pLCkD0Hl0jG0qTc+THyyAY1KWmbEfBJzUi8nx+AWkS7hu2OSso/1oorqKA8U/ZkOSfy1YBaT/lmgo8f1YWKUvaura2+ITnjOkpOi/vCJFHcA0Qm/7/pIFycdYB9pU3yWzmfPzrWpPfHdn5ubupvIFUPK/QID6Xb7qk7cnWITdPb80vawkUVWtdGoEXUWMmB41hebp9KFTeAYfmLzqU0VoYc24qRXLudAKrW1SSBNXfXHgkKCt9ztTB4TROKF2QtOHzDS7cGIZLGByNSmqtL4VRuxB29sV1vwrW3JhziQsx21k2TcDsir2Ae64siowHmP3SGbu0rcmdMAdR3dnvYfIdk2gwLCkkEbYyUvjpjh42EU2Ab1Hvl6KYeTg0Yf10LqcIFWYxLQNoF9U+zxjyKCym1TdGsYBtBPsIziPHKzqauE+xx98ENV7HYZumMTrfYZW6uOGcWJrMOoE3VExsfV0GGflfYYE5/nDuU9PtVO6Lllo4wv4oHPuoYcPla7lfz1Da8w5xiv9vBFC3QJrgtBeVNwQTZ8VVFp+OKzdavPMrGH5nmQ8WhVog09fMDvi07kUCjYZ/G5F4ukCGOVhtnNIQ7upMnSsEcdYKDfyhZcnpcgD1A/2sn28IdCBWwwlshXexd/OVfl1gkdWn0YkGlTAmffmq604eNCGgxSalkFpHLBhNhQuduKoHG1ahY/Q8F0LjCgTf9uR9HIcMHHdsnBpzSx2xY7g5fYcx/Hnw2MuktH2dPnMBzdPpR00PqphKEntgD6k0c/gTwxwAenWpl9MalolNkNbChBedkH+E3/DZr/KaPd1L7qcOvRH8c9/sBHTMA+7ebz25CFt3QIipD3ptZ2BxEu0bmoiA7rafWO7wQQf9EdGtEgO5FkFcM5LI02tI4SNYqDvpddFaEBHvgdU64249gy9yqrRP0L1LvGjjVgYwUcoqkN+bMOPqVTtbVuzxmi4V8fT4Z0oa8Cmhi3Khv9WNrNWIkQqtgyHG/8kQfk10eeB9HeyUfbVt7jiwGscYkOsNZdCZJuU5XlSSNP1fg36uPfcZQt111KnKbAekqZ6UNxYmi2P/IckfWyKvRKAf9WJL6hzxa1aGNOYC6iHYtHZRSZBzkow6b+ydfaSnVSqGK3xuAtuT2M4tXP7v8KmwmdNUzlqx7lR2wa6FByqBI0lwx/VqgQn5mvai2oDH2semOh3moHCSXSLx77NJSSjo+McHzi5WKZlzmX1HqvjUMhcjVCHgPezo929OF7WdsB7PDYH+QHTfD8OQRLA/4RI1BMZY4WhSQuN3AJmep/yamNavzBU2l8XeeElZf6DxuAiHHNOlF0ipDzekhp103yqXe5N2QFpyTEnzPw6b/6RoAXOv4orq8/bNj0Fh1/gX2IjuEvPnkuYZzd824Hzgual6Xz5D/527/58PbNa/HdL5dsdBT7x191EAM2Vu+ubvxKX2mSGJXdKsfEkEUH8bPLSy+AebQM+HtGEr3lDoFkTi/rMTn0uMJK+06PYrurivjLYOLlDSls/G54nG7cfQjYmPmHulwV4FnGfvTw8uVL66SB8BtA58VEebb9QC8TncqDlNm3xreH2AR858hbB/QpjywHDnd/nl8+c4fQEd5gaELk4KKhTk85kY72kH/vtMnlleMn3pRSR05YTHz4pAWIb6ltAw2Qjq8znXZSTzkPz1o/xV0uMbpVMNo4SFnVF94cMGWu9FeaD+yQLh/WE5mIkEnX1drDKx1eMI2038SomHHgMceP0I4JrOyWL5QZ0MmTVuz+Hz4WSfxOMQ7qBBe7+MukiU/QV3/hVXnSh6AuWHtchl5OPPERJM6JPfUgJO/jZPgMjfQt/kk0uqKHcgBvkHJEQidOepZZZVV3xl61RSGTChzWC28mSzmUR75mxL9gtYWmwyLDauVX+V19BpFjAoHVR6Hr7nVBRp55Qoeekz5pl+H/kN3qrCAb3HGdbRCQhZ6yyKOv8wfQPH5HGtgXJetE0mw3RF/K7BYT9bAHUpbHLMBB7LaqNCF1SN48A0lHf3gBZRmfAf4ReKwYUdId1Bn50MueEsxdY17oiL3wk0aGExVuxD/Kk85x0W3jI8cG8lmwhA7tGNAZm8wtIP7EHvnSu42f3re0UfIgco7F67CD+H/ArzlELe7N1daW9EE94p2XMfg8peCXNSm/+iiZrbekc8Qz8PkRhr/RleOGdHwEPd/pgWs7eMYp9hFmfekn+oCYgP2krWuEtJtK/LRA6KYNfpA+JPhChBrGNHfJY8c6P21Pe2OK43X2A4Sv23NwrpCyxF0eRG9sg4wz8l0+aUC66+ppfIp80rV22OSDyEU2seswzYWdp9Pj27GnT2beVQ89qLo6Pek8hvCkLRK7jkew+jds9HzHqltHUHhX2pABnQ64g7hursY4zvHV7XQZXltfB0qh9z9AD7AtjT+ey9pDlzmA2H0uG9kOZFKXwDRsItd07vEGna/XE5Cf6wSt8z0lD5jH7++pw759nJ11weljvemaeQ5B/RTlxXIN8anLQ6NRvaEUWBfxAj3eRE195bHKNG8qnPzHf+PXH370gx8stzdXy0fPn/lqIRP2gzY2LE5ZZHJFV8tbDRgp15g4PdsGHoMgAwrlHuRKc1CLoXisozZsjmWDxdLlM16nvTW4H0fj5MFGDtmhz5s5xZxgAJstrnp5AhSNtwxzRcoVx2f9eZcrsAj37zHJLfzkip03fOMUBC8yvmtGG1qHYhrQH/6UDpKlcwa+1yTLSasGFPY5QfKonSopJujywcpLBiCDQaL6EWGdrFVX2l3Csq12xbYYOfHgN69Lxyte+VjfB0NPxSDtmXRAOo89Ue7BYFrxQIvcGivkjkn4EvMqb2+M1a45KZJncuKEFH2xAV9oGTM+gaOMMSYZ2pFyfHOaP/c9C8ZaAGHeP6iHpTF+AmRBaOjptKLTPnV3AJ3bXVDatGj451fQK5Tf1Q72S75Gv+Nhvh7lqXSHWcxPwG9HTmUDQM6+KuW2cd1OxzHBo7i0S8kUV4OFkEi/Vzk2+WPfrugRzM+fZEpW9ZNMdbcEZL+OkgJaXQv0KqRt/b00xusEyugvw77ANo6AMW5nwE+90+ZYxVZ/TCqouhbwBRnGDGl/B/SBixTMW7VITFnpq3q7LzlWPQ6lm7GAjytP1dF9ojrWvLLJhw8/idBfQKbmhFqcVb+KquBiJNY4+tKmpRNLNF21d5Ay9IFeBrBRCfENWXh9IQcbQ39C1590NK58Ix06m8RNHkodi9k4pp2ij2bJxaw9pF8I6CTPpiI0kDQX3AB86XPiLHBAyR/Ob0FolGe8gfCTJ44fxCBlIDQQXZ2vo+edHnnbU4wckmuspRRla73Ub4mR97wIrwL5hCBloNM7Ut4RudQfHwD5pAFlke96DmmyK7nHVjbMOnsdCUlD79jsSMdY0IcWWUL3h3lWI2I5v+S7LmU75QD+oNMrWWVdJ4i/oZEn8MICEJ2J4e2AnrLuDzr2/AsvoLznu54unznP83Pj7+h2kib2vL5Thq3Zv6dg+wPIrjZMOOzb4Jju7kOPn+KHJ3aTp406LQHwZM1MCy9ANmVeG6lsrGJWvenr8II1dho+Z420J7IJIHbE7fyMY/1gHTqX7QEZ/CIkT+BrMsmD1fao04zwAcq7H+Qpn2kJQWz3F9d0+Lw/0nuI/m5HrT7iw3J0H9YbGvO/fNp5U0rq1IPp/Kn/RNFY2TZX7nPvNZgT1J7/t7/+Gw+vP/vJcndzvVxgBIEaL+MkLFe5a6LFrRfMfm6vGi0DiAPYj/iJhgygAixcXBHpcp5NlQ4mOy0e7jyRv3r3brm6unKat+yhAp2Ak1++3I8O7GaRAGPttmtw8yp2ug3dbKB4o15eEW4fFeCnaauDxek6KekG1oAQHXvYBfBXw5KuN9qtjSxeAp3mNNbRpQ8vVG/wCj8Hr23QKfuAbnGDNqpc2cfPkfdn47XtFgte5CgDpcSI8QuPSsMqL5jisqJTz8QZlJYXjX5facp3+xXRZk7anus+yvYA67GNK8gBhw5sEq7tQ7VLsPooGoE86OM0/InRTZqy1IlgGW9E9/1KfXrM4u5watjgzfLauuQdyTbr+TpQUx98Yczyw661wCyfqm4sESKLPoWqisfXSK1em4OrP94klEzSdTW82otNJfqxzeuvOR64Cu7xrnZBX+qKr1asvCn2ywmSI1/jxvWR7z72Br0eN1Hbx8mOUmRsKUHjw1ekRrbDfmEPWWLsUjDmn9Wu+pSQ777Zt+ZXXoCBPAG6dQ9kbISGDHxB8tbV5DpqA+AZaLW7AfkaAytdajxnKYTe/TqUr7bwxN90QKt+3e7+I00q+VlPsEfnUGXzKsUeQ6DqTVuUX+XeGA+Cr9T6GC9f8KnaGZ/CF9mK0wcAP9LWOZ5TBkhnbu0+d3lgviYXnSmnnUHoxzDrI0/o9sIDQu+2Ke92KPLcyfFKeow1JIhrfMOJ7oqBdaicOSPnKxjsj/Icf8jS/+jxGEZOtJp7xkUNlaEHfQTL6y+PFnL80Xe5yGRdCrYn9LgWRfQz/unY0zyGLOflPGIMX/oyx1XJli3qR3naIWUrROM0B0Kf48AXauWL7/Yq7uWk0Z80SH7vXBbMNjJ2cp5O38K3ZwPM9B7SJm4DxbQf9LTZHlYfxNdjz21OHdoEnTdpQD06raf9/WuVM4aoZ8YOtPAlxP9eZj8tU/6CLhPEz8Rp05l+DF3XDGR7H0UX01jaMeXk+/GzQurv22Nls/9Jdy+hcKFp4yrAs/qAnhED6EkTh+9Yf4fHXCPuuo3oUAyFp63AWi6segbvh6Lr6Jh9SEw9SCdfvte6vlpiD/CXDvqp5EU+qQv+HC8gZcFhmrlIImNzFf+IS9+hXOU1Btgcs95S/oQxoj0RkohfXpwt796+Xk7+s7/9Zx9+8uMfLdfv3vqxQG60EFjBMSl68uIEqpMjTjIx4nifxJ0fTvkEoEqnckxO17fXwzGp0Udxyo4WGV7okUYHZeiVHG/1YTBjMw0tDWVzwHooU7gYu3Tk2QUT0MmbpTi42TAxwSJvbbwyUfo8cdNITKIoONdCRo0DHd2WlS/cnuQL08OqbabefbKrekqTGk6lbp9qEyVL1ItWijhsQwOcjFRamQHaZNXZEDH6J23f46RnOawEXe+ejMsVVw9tyIQTdLsgCy7kw5uyPWAuJ8kZXS7+cnLnt5vqDmj1gcfmmMSDtQy5MY5WdD6l6ZPIk7/hiui4yzcDvXt4anMV9LYFOWF23zoPwccRNhm/0F36WFfoIqyyqoR0j2N1AnoP+kcBL1x10goZ25moQHSvPLS91OcxtVnGuon1J0mnH3tTmMdWQB3QU9XY6hcfSAekfbiySOWCxqCljP5L3m0r+bJ7aIM0ONSPvR5vsF36SPHG30FblT7nDvSWfA8gdwUzlqETk2d+nMci9s85ueAfMoMefQH5+HqszcEsB2hb9bifGOCOALCb+oiuXkfAbEgR+vA5fRD94QNJj3P9iq67649ONDk0n1N+DPEhASDT5/SO8OzVs4cV6FUbdb7Auigf+ZRxTqg04QnZFnfAt+pycdVNVFJOE6hDxg9jCZnMCanf3FfwRIY8SDnYYo1PKiI1kYlcbM06Z7uAPOUg/Ct0bFOrRll5QdcH6pwuPYSmJz4khFay5PFl8xUQk8fP0FZ7w/c9G0kHc7oH+CMzo8t1zDZWPvlEssvt+dMx0zt/0mlf2oHzABKdj3LyCRxXoelDodoKwB+b6Jvtg9BiI/Ex7OkIKMs4I53+02hc6b1+GbcpC7oN0k/ZDLDyFKJjjWW3095Xb9Yw9bTLY1/2aCB3/nt5bO3ZO6YHHCuLnpQnTn8nbz4FrSZ2dUFbx5GQuF5oxJNd1V7hI+68W5pP6T/yWCBYx8WQYy3CvOb1osrZL3HnivHBE4AXvskje3/3L//PH84v6uqWOJivVFEplj1+MZ3b7jXANPnpkytSHEJlNpNmVQRj5D2Jiaecelhu1UBM2ubhkT+BK1gMAF7jjoyvoKkcvlvZvkmDQFd6PSjRj+VRUX14IcH3xPIbWSy6a9GEhwryj3LqZjr+0T74ZxvUQwtBxdTx2XN+tJYfd1RjcYaX3AV371R3dZf9YYHPFQ7XUzpcb7IB/qjtTB1+Eq13AxQg1LAZg0CbK2kqPSojxeZz5R+IFCn+QF3pkybVIfJw0f6APkNflaGv9KC3giqDg0rzBb/Y45OrzvhA2YrBW8nyIXFu5VZu0Ec/otd00RK7jvQtfINeqscYUgZZNMJDWzMR0ELwG/BIZvOlJkjy3sAPfUH4AGOr380geCxfXI68O1oo22kbEH6nFewTcCUqKY7iUbD/GgOkq7gWpNDjE3nGKeAYqeMJEflluWGPtEKMVV1H/f0JoI3kBHi46IA6rk5TN7e1SurlNNuChxB78XP1WeOFEytjjTzHHzZ5bLV4CeUnx6Cs8eFFDmRKCAD+8rf8qBLxr32g5PBjlVLkL/aThA5Zonx3xXmlmc/qIgo+FF2W3BduXx2rZlVZ6lWq9DfqjyLmOtqF+QL/mafwzd7Bj5/o9vGIrIikUCaop3HHfrhtRLfdch8R28vVb+tR3RyL0X4MWe424gt3H/GNMeuFvJ/Zk61hMxcP0of4Dg3Agc+5m1jOCRzDnDA4DmgfFfqRZ+qjNnDfjbYwu+jop41TV8rSjtikDr5gRx0oxweFtK2HhXhRTbur4qufUP3oxZBf7VIfbFiQePCLji/8mZcyyW5zASgr8NxxB03l9hfqOI7g2TzCh5KpOpVuHtNen6YYiGanRefCKCrLIyFtpzJ5xMAoqNB6FGfuDkqb4DaRBYoV7EenOa661DgZF41kj/K0v/0a7RieVS6+yYe8PIFznsvUj7Rjjnf7KyjJp2lo5Tirx7dxshY8jEm+r2ddIiNzq0UJY5j5At488YJa62Ysolpp/4224lxHE3ncDT+QSxr6Wp9B46VTlh266r/WHaTxC0jCPJWRThlyP5HVH/8ed+Lh2FnXZvjNn8qMocPH70oqWmLIJN2mlTAdbL5XefJRtvo4Icc+5QT3mSlFKx0F11mFRUK/P80T/dFDqGOZdqesyml3vvNIruuGH1+gWF+RnSftoTjYox9kPo9A+sXM/A8bmy1brqSBrkEZOh6jfLNNeGFWO/GTO+v4tz/VfnxdBqYcM9AzZ8RGrwP0zb8N4vAdGbzLb0mWCOO1+KODPqccuyutKMbmCyzwjTR/5o8cukeJ1UUDfVBty5hddYiXNvecWaXWmTKozgfIjiTovhojH7t7dGQiV6YYL/Vn0uCZ0Wn+rUPNPlTJPtqcPsTDOTA2KlSbMNTMhxoIXv+SRAPlFNb8x37I76Q4v/S8RRFvv+YJDL7CwXetLjSXeYP1j/8Pf+Hh27/7LSvNyx94RC+LTU8adnADjjDYqCyBiZkOQobXgHO3CMfQc60NDwcKajgB4VD4gR1Ug/Aju8jzPP3VDY/vbI2QCTMLTtKJK5wu55eS10FfCzsaQTb4TpJYeTzQ31N6qLd5cMDcnWjRoAYoOhMxzchg5QUbl34hx6V0vnr1yq9V9g8kq+F4tbrrMPzHfnw0lLZ/dKT0+EUU1l/88PVJnzrh38Uz2uxsuZItXgePjdQ/4RFk5vyu7DIZPIx+4Wo3LiCBXB3IBZ/Q/Cedypdu/NHEDY1nRikRo+vBafKkNpYzuk/mRRdsvuOzHfRB6YvNLXBLlgVC+gbAC3ceCV1ppPXvV5ibCjZbTE78+aUgY9wUveq4B3ho7/QRfUJga4wVL3ZF52RKO6MxdZ/jAJ2hoTe6oeOX6600P5x5KFkIT8ZKgvX6YO8Y7SLUI4Bb36H7wS8H2GTiC8cbxyKg3GOTY8cDCSqbCOpmlhXxJWDxxeQS9LLojX1iyk8ZU0LxYlc6xSLPh/7yQ5xw1WUHhqLk056kozdzQ9rLdoYuED58SduufIpphzONGb4gD1Rasv4vPgcahn+luYOjlq0LMIPX9NGmsQ2Q8wUQJqRyZfWVGJ+C+AU4njmevDEUsgiG34veKBvwne5b5KuufZ6OP8Sx67RMUEL7OwFGGh6ODfhoY9cPuaX6b0Zv2/DHFvnUk3zsuwY4LEQWN051bFDfXmfGLN/15MkE5FMmIZ9j0hymDVQ7bPVnroExfvF4un9GRGMOXmirog41ELOkG2zAG2/pyfcw7bnyXpwJ9I8XKcM2gI+/au9R3xEOQB5ehbQrsGejPujmhSe+OGryVi9i2pw4oeqGavqx9PU+QR6EZl+hKVAeer1huM75ILoJpHkVMUdSXdDQPKNxeCebvjgks5zvr6/e+YkT/GdRoo/RF1qoqF8vLnjqpPjre8ayzfFgHfiuukr/dvFj85tyxkb5UudZYm+i5VL4gOninXU4L/lcuFzbYqTLh7KVuHSr5qOcuhCjM7LhBz0Nun4Qnx5jq2ePg8iZrsCicw+xA+Dt+WO253qs8ZhrAugJx7BuQhv2+Fc9Yx7sdkhHBqpT+ui0Paw6B0jDy92P5APS6cNefzjYeBfrFgdbagPHnd8DMOtSqONY9UFy6C+l+7Ww/NAxI76iN/Nk7O2BnxOinHrGH+Q4xnNMRB9IDMIfWnQEKTtmP2WRWWOFyPTyjq6X+YCz4nYsQ698ly32kmGVx88RpRSq0+K3SLE1edqo5lXqyfzF1zdueUKPC0TqW7/Q4u/9zT/1wATAK8Pzw8HX2ljwe00IcyKjnAUDupmkLvhNKSZL0bbJg4rXZokJn0HiR/PUMScYY1WvfypZi7HxZWIOSP2pGq4EC5xrLQ6YiGkwJueclHsjZ6HrK3Y0oOL6wnQNEOyj+/ZOmzulS71ODprML6Tvk49f6gTxbrm5uhafFlUXaixN5Fydff7ihet2fV0bQV6gwSZJ0uWnQJ3XDnX966ScTsQ3rpz7yrj4oBH6AgOEnxOECjxBsTum3vHb5YO/w69tHZNsoXHJpu9A0TbWgW889ahdN20OzUVl+35ceqO+2ANsVDmZIYe+rh65nHTCXzEnsKp/rqhDz4siqs0IpbLS0ib/Nvo4iJR1+3gRAI+L1Q+lf0PJAV7Y4QWpaMR15QXBWvDuARt9fK19Mtq29zNIHoQ2l611EBJnoYN+yhkbGnICMsVT2GQBKsk6HrUpDD/UkZSXzGa/Fuaqudq21y+wj8MXfbit+JVxxrpaeDXKMYY8+rtfQV3R0bhRz+Cc2090rPECGY+TYTo6pHHk+eTYpV5iGv1KPlfGS1h1UJo8YxQbgDyBtgXpO2gMm/gbWuqRE0b4SXNckCakjwiAOqTlKQdVVvOg21h56oAs9Y6etTEEWgkgGz2JQU9H/70W83WSONxcPeoTsdjPGlRG19fbyH4JtiHdNRc8BvLwRCb6aq4tnzp8kYRjTu1R/ld/1djnx2TrYprPDdPxEJQdxm21P/wpJ77VeQN5ZElTbhmxUJ4Qn0F0EEDqAR0/0AMtuiL3GGpDiTLmQemMf6q3695assjVttDhN33wi+Yw5OCrfiqaIVb0l161Bzros1KKM0ofzm/2Z8gZQ1X5U3N0bxtAvvcJWH3TCcO/o6jj5vmL5zVXeCEBbykvU7RHxejgePAjTRrHpKGzCOHUwA//P9Nx8u7N58tHr14sL56/WL7/ox9qXjx3+vWbd9Z/ojUBpw8e92GsWjd6vSFLxUD3pcYNPjD+AHWbvx8D4PXXHRSbR2lC2i58M+ZyYsagREf/1OIUpI1B5BKnrQE06xkhPIeoMQfg6XHX1bFP3XyIPOg+7GGWWWP5RRsGNYdv8zZcvTZuq2GC8ugFj9pfIY+tGfCvyZFSBFWew77K7YGytFXk15i+QtQeCyPt4xEbsacsdWTOhVamyrYL+dyxj6682TQIn5/gKsIaGzTWFwDSvujjuWRrT8YhthIAdPs/xmzoQfyc/e3ye+h6PpR3N272Q++AFr2ug8+Z1bd9bovs7MMZ8iPdEXs9lCz04vFTcm437Wf4Tdurt8pjV236//p3/w3/iDB3rfL2NxYZzy4ubZAyn3jkHGUYyF2bGIzjGKYzqVCfTB7ub6SD32W6RWiUM4ltC4VUGJ85qXJnAruUoTMVPbRRFbUsGwkJm1+Bwctjgt6Asctk0QGDeHm7x8tL2WWKhqTJG1AP2sB3qpSWJdui7vJELTleI6+DLL6Tj+w6sTO03ckETJaPCb2jOyzuZhhtIZ4E0NsJQMfHA/jkge8cWGoH3jankyJvLYRfNdDm8tITAidHfxdN3PQom14Z8IlBxtaJkv7ANmME+378UjF3JgFcWN38FYV/y1dp6gCSDI14rRfyg/YU4GKypS0B8vTz2kZ84VBx6eEkW7/l5kEfWwNMQvvYxnAH/LY39MTfXg/rZAx5/I2xNwEKV2YpJwTUqa5gqV4jjn4WOTkh0bacZO2Hx/cgm7fqzmICHbN1/PQYH/72uBbOZbPHQXjd1oplxTwrH2lH1T/w93IfM2PyM13tTBHjUNqL7qMTYumKjtgG9lX6oacNSUMj0CbhS/tGJunAfnh8oIcNwbbAxt867jdbxc/9G+4gbZsprrj7Tr3SVzr2Xr95vfzkJ58ub9++tb1XL18sX/va1323ul94AVmIAejVtrLLWNYfdqGnLvgTPiVMI595KLCvCit/00Ga7mZzGKn4E7nkQeSZn/fAeKQesRU7nHxIEyiDh3Txc9d4sxM6jyNnEQnQB+CDJ+2V8xI16DzpL0L8TgjPXBY6usmHB3uMgdwZB64nPihLudiM6ASlo/wARLHlNiom/kk45lF5EnV+2/zEBnNcZL2Bpa2G/k1XyfGZuS32XaZwc3N4gYJy+6NiWGMzsG0V+txgVGy70JXN/EsA9aiwzp20E/UWTZZ03GhzLJaXl+JX33//e99afv5nf275/O2b5eLZi+WHP/zh8o1v/szyne99T6dcbeR0lF3rHObz0PnFcnF+6XrlolG1xaG/pOMzzsHjPtXxNKa3A6CPOZdgXgXrlnXSa5u6rpuC2CS2HyqSWwc24I+fT6HrArFFPrS1bdsFlI7wzWCDm3bq81nGOYgtcEwP6G0e2NdjtkVPXZAj2Bb5MY5mRMYX5gQWy9CqTx4DnU9h9pU8MrQDiE+9nyKTOG2VdecG9BVfeMVm+jFkfMw2rOgAxfiIvINuHwe2Y/UQGUOzbZ7E2AN1/qJY/ZjwhekjBvgRX+Df73P1xU4fPlUHzdy7PYUMetBBmnYjXfk630NnM8VcfMeNHMnd310vb958vpz8Z3/nzzxw4udxPhTxJTh/LwpB/fG4gxd6yvtEovT6ikdoPimWA4SaYNOxCqrb3cM4gCEpX/w4j54xKYngCohWv3HCJM1VrjoJ8LgAwB4nU+So7PPnL5aXzy+WO22I3r1760fqJKkJcanNnBqB16/68Sv8tRbpuX1n/djjoPECibp5o1WNyCwpsnyRbflWG6aqhoRrH6OMG12MTNCWG9hSG1JPd4rampj6EYDbaQDeHrDTy0tC/opUvkCh3zRRiJ/OPju9Xz7++OPl5asXy9Xrt8u7z96q7nU12Sc/ySIhxVLFgFFdlPbiBvUiy6zRfUw94lvopiErUspCB+GdMVQbnSeT34w7fjxNsF5skdGMFXs4bl+sqw42HlUBoR/zZcUR276SWyl/Allz/zst89hDf/psXvAGIZfPWxzXkAfxlx/dxgDHUM2G1VfehEkGuapX1R8WP4pjsdI9xzMs7rgSifeQMlRVEj8rBm53+QYfxwiM9Gl+twN6LZFRwMiteqrlhh7Acatyyc6+wzsfO/GJn2EAKbdeBfh63Ysuy+KjGVMWOR/fQyePQ3322Wcue/7suZjqJwlOL+pu3xstEN9eXy1f+epXlrdXV8vv/NN/6iv9LAR5Zv9P/jf+m8snL1/5wkTGNvZ47OmWi1ieGwnlo7/7diY7QjXr2ihHwcZnr47Jdzpp2pxHQlLHxEHXlTZh7tgD5dSLNvMco9DnuWrr0p886DYAc+755QuV11iHL/y564Vu8nU+oN5cKCr9hPiR/ot8bMVe/KQcXujwkQaRI++7/qM8ciA2QGyA6ENH9ATRDzo9iA5AOfLQui2n71VvhdSXsvDHRnSZLlHmaC6mkacs/OEBscVFAH9nbPCsfigwt9AGnDvNq5Cyc81VPIXhN0vKKD81Iu+WZ7w06k7jf7ld/sgv/tzyw+9+W8eDzk3a8D1/9ZHPwecXz5Yff/56ub55WF6/u9J5Xf2lY4GLZn5si3OMzulo7HXDF9znwiJ+sn5Qicu93jitOeEpRB/zOesY1jul4RDYS1ulbZhnNVzrvDraE30JT6HrA8mnTYFtiKXWTo9xzIbPTaNstgG6XOw+BfwI1rqxbtsRQ1d4kCM4TVB/glXHQE93qPYjdYij/qJHoZdHd/eF4N9UVXj5/NLlHZSnzt03r/sYi1Lf2y06Qei9vH5aZvM78XHst8dROfw90laZE2bbf5Cbq2M45u9R+oj3cLTuY/2e8rm+j7GN5Y7ooN9zDEbHsc3VPU/+SN+11gAn/4+//r+QhqU2V2JgwcB3pmqTdeMTFkDnvTcramg39mY4Rgi5ykNIy9wpXSfIyrtM/9xRIY3jWwNoI6UyNnL4Yzq2pZeJkxPrJ5984hOqDwZVRoqWe6U92YuHu1YsSi74QWNN2LyGFDtcxfdmUYuuS224rrmbpoURM6Jf2S779ex9NR7PZ+cLbF48aaLN5G19OjlxhTtXToNc2fCdIFKSryrzQRlt5yIqPGjOwLECnf7zYn6c7FfeErWEaGph5TVIRLzUJom60Ml8Vww6Yv6x4msFXlSiI+lUJ7kztadPVPSBRglbFnTaovXrRKU89WXxR8xJPBONfYRRSD96oUZebWh3FXynTPLcSSuiyYJsk4dXubUd0WtCZQP84t8vS1AlsecTjepD3/hK7pBzewnZ9FS/FNKm9V/lM9DrCcfFGw960cnYALRJrhKhizz6PX7xTUV9fHSoNS2TXA0dxhZ6oFRfBN646o8v3ZZOOMpJ+q3GWvW+jznuXLHQoD2tAL+UZrEjuq/sWh5+jue6gus6KG/NTRanKAP+JG25WsSUp/okMcpoG+uQbsBizcOn1Ii1ygHHamA/obOgcl8OPQQYFFfb12RKHqTf4edkzzjCVJUqxg8RPHbI46cc4jl4HqWt+olHVXJSH3x3lPj582fLTz79dPntf/Lby9313fI//O//D/xD3+jmIhI/pnypufRbWjD+g3/0j5af/cWf9wWg/+8//AfW+8mzV8u/9Mt/ZPnSJx8vt557kCyb+MU8pAq57t6Qy/nanFRf4bP9Vjpzr1uDf6drDOijYrtf7eZj1jyHUIlPLzMdXvygfWucjHnYnSduaEUewsWbfsZv4BcViIQsxwSPnzMmnNcx5BrAgErR6/tL3FmvOrg//F8xcr7DgBnJMY7Vm6JXh8Hv4xGVKrduaOJKWxRNUtJPmnoqUTKolS7qYiEZwkvGkgPpIrvcj5Pyx/Fm4aLzYV+wOUgmo1cEz9eCfWlxnoogFERXmrsVpXboFD9tTHvXY9dqN6n2nCPgE+Mnumh795/k/HicNjuYZF6kPVko+jEXGZGENdA//t1L9SFN6vkVS6PONzfXtu0XVKmMR/24UMBCm6dD6Jc7zkYqe8a5RscIbyW+vXqzvHvzRvn75fPPP/MFi08//czfg/6ZP/Qzy8cff1VrkY91DufCBJurq+Xd1e2iNYvAhVKdh6X2VhVgPPoirHTd6NzGHMkXzln05nubDxpTbNSv1VbUzT2q8wUNoKbROVM6pYeDnkfnxeB+eNB533OP5PwEDHalhzYzv+SJacdaaNM48FEkuuTE7jbLMaQi582kBD7W8a7zNDR0UyR+2hS6CQJ5HDbNWlZtQk8HRYO/zkXjuPMYq2NruOX0NhaRrPSMXFipMeKEx4Z/RJhxNQGd8GKHOa3WI9Uvnl/oSFwTr2rsNKaRo09Ju97we6Z6jOG2kfoA3x1TYYpdBAM0BbcvdsbawW/Yu+fFaGlf2PEdPeVLYK36V5XkVek8LC+e1Z2UifD46RBHB753uNh+O1uujTRtwldEfK7Xn2Zrt9JW60NQFxDbHasMEWyxqShd6/E8pUd1ulsrvfMGsf2ULwAqwXrDE8KIfP4Wjch9wccAtBo7jHvWKDUOQaljHKi1RIO8uoGcGMmu6wXlPZY8hs2tlmYMjeOG/YJs3LLO1bx48p//r//UQ654AR94TDrKo4zKU5YBBlAEH3HoOZGy4SFPGQFZGwaK1s4TatGw6QXRjYPIwsOiGcBHWWTiFycJT4Q+IIovgY0PGym/oWjoRZ+vmDDZCPZVZX4USDoi67YY9jwRMGx18iGf9gLwrHUEuOSuKhyUCcjvgUFISb+C0AckHQuQp160zds3n/v7cTda4JH/+KOPPNFdvbv2d+duFNPmtqlBIVervgqui2RO0cX36JRXTbw5JYaHepzeiz7qaLnR7tD2wCOItCOD7pk26/Byd9Sbn1F361baeryRPWyjPSAT8OKBPLq16hlp/COQJ6zjZCD1eC+aTORjB3Qd0OmrrjUytH8WnI9RvndEr3UqHXv+UjdfDpcMtJVP9WNxBGhj2oUy1HpDeUp9sUO7oFNtI57SX3biA7HvdI3+zzhHL/kc52lb+G27tUnXBeKnoTSv8PZJVtnoDyIDeh01SFV3Fi2NJpCqRdGG9DdX24m7H4Td8cCxwZ1NkfGIue90HHw2p6QXpDpGuCP1z373ny8//t4Pl//Ov/LfMq8UemF4zZgU+7e+9x1twP7J8rVvfGP5pV/55eU/+U//3+I7XT798afLxy9fLf+9/+5/278reKcN1qWOvWo/9WtZ12KQDQj395h5mP+2OgepT1Bp/HimuM27A6nzXHd8d/2U9twoXwiAtko/J8CjAns064rN8CYNPXrJp9/Jz34G1By++ACQxX7okSXNk1JkYy+gDEDrdLzjXLfHCzLm4y8+VK3Lb0BZ7BEDeFe68sWJveJLCD/pivlkKyK6z2lqG8sUD3O+29449c+VeLSwZ1m0IBQ0PMn4+FZvSubMaS+m4ZVvHP9nZ5qX9cdFScY+00RtFriYWI/On+t4yzkahtsHfrS+6oYffF+KF1PAw8spOM+yUfrRD3+8XJzcLT/+/reXH/7k8+Xi1Ze0H3rpO1Hf/fZ3ll/6+Z91XTQSlo9/6pvLf/Xb/3T5lV/949a33H2+/Mof/dnl//P3fnv5/rff+OsJP/r0d5Zv/PSlKqUN97vny0//9C/pmLnTJuwby4vnr3xOr1mJ74hfLd/9/veWFy9eqM46Vm+44KEi+cgUTFuqV92e1SNqX1/YU0w7aAPFi1QyLu81iVzdXVv7pXxxv4++uL2+xaQkB9CvHtESaz1vuy8pcKHsQhzx+hgd5zJRqAf9g24QH/aQsTUDGcoOxpaCX9QzBLrOY/rx3+uNtXIbkJltHNMDjtpQYJS6Ncig01Edb5Hr8l4f76DzxC+Qp3CCg7JJ/6ajjr20f/whJh8+8qat59vHukPrctW2x/tvDxlPM2g7Wm3fdh0VH4rIxYfUr+vumOsISPe6PsJUHv3H6i2OER9HdAC3reL03ezHAa/LFTPnjv6NHHnShMhAK8EK/n2rAb/1UXJv3rzR2vuteCXzD/53v2nrURpFTJ6ZWHMy4zs38PEYDLwxTFmcQ8aTrXj8uIzoyEdvEN6Oqqzd8UQDkCcNPf7MujgR1aJxGxTIJU3oDcVGQrXzXTl8S725ogpP5CJD//ouDItSFndZGIoHYMu+mwr7oY+RAfBlg/YIxWKQrFC+MdFxl447d9xZpE3YsHA10FcdVc5Vl3zR+/rdVflEGAe/x6mP0vINmq9E4g/tB02xCmpiBYpcX8W0hfUIu/4PcEdsrftoz/THng5yd2x2ha4WNuoZ2maTFq7Bj66Mo9g65ttqTzLdh/RfEL715LIVGZTTL+nTVe8IK1rGV9ID6Mlq4o/fAf7kmMGvlFNPLgpglhbAB9B5Up8DnGv8cNXbfjKuaxHNZo3NNVeh7ZD0oDF14y+6uMsM8j0hFmvYxI/chQD4kvYovsM+MU1JX2lXmnzKkO390OE7WrTVDk+Xiz4C437Wr491vPgKLDSVe9iPP+ZJjWAf30gyT1xqEfn67Zvl8sXz5Yc//pEWjT9efu+f/+7yiz/3S8vP/8IvLLyoge9bnT/TIlBt9u3vfkeLvO8vX/nqV5d/9E9+R1pOlm98/evLP/yv/kvJ/Nzyr/6rf1Ltrj7FN/nBj6djLy+j4Oq7FwWEuT8H3P6jbr2eJ2c81lJtn3bpbRY+4LZT7KuyE1ymEDss+ojJu/topaEKHcy/fexhsjbDVIGxbKoC54sq7z7O8N10hdiEjw2q/aHD9E97wYNvtL+bb+hLPe2T0rZDUJoyFrfr3ChAi//MO/3cUD7QHo/PZfBEB5jLRVnzxPifdJerdOXpFd9FVTr6KGejxN0hzlV+3E7zOW+Zvb+vpxXcNmpzNuwqEeF2uWQjwEskNM9zruCu0emJzuEq8+P2alNM86QHT3zQrz7WdIxfa1wz37zVJuwnn326fPbpT3wBlXP7u9efL1/XmP693/u95Zvf+JqfKPn7f//vL3/yX/kTy2uVfee7315+9V/+E8vJs1fLP/vWd5cf/+Qz2X1YPnp+ubx88Wz56ONPlv/6976zvNXe5Stf/2mdu2iD18sf/sM/u/zkh9fL97935Xnrq18/Xf7IH/vm8nu/+53lh9+71XH0izoWf7CcXD5b/tO/94+WS+4o3V4tX/3Sy+VOdXuh+e6V9H/ja19ZvvKlL2kD9lzj9W55q83d1dXnHnuqoM85t5qMTk4vlyteoqVdqlrPNL5fTZvc31+r7TkHyQbtqw/PjWofLthyMYW7ZnmrofuK6cV9SZ6+JFQf0p++sk7CBfRpjbOMPfchgkIfHytU5LuqO1hlS9w2rFt/fQ0SkI6tDpYJntdVHv4+bhMA5V3njGNl3W73g7jL+M5g0h+wYYifALnNDnOJKYrLJrm5XcJepSknlF8bX7WB8wqbnUL4QJcDeSPhjM4ThPK4pHxFpOLyISp2VBnMA7sYc2t86PXb8yv1TdkezyNM+mKj99khDtt0D9EB0Mpo6fXoOOBd/ahjDzp5ZJOPX+ZafRx7F/JrPdT2Sr/Rmvzq6p3mWdn5L//Wn5G+6pScPAk5saSMEIPHEN6A/FOAF5vYohI4jAx5MNuPPtIHvvjxBir+2F54ooPgxtfmys/8pvGGrdgASRP7dZv4yJUtTuxq4HRg7xh3gNLUJba7HhD6McRP9HjTIzle94y0bQweFmNn93WgzDa8hxJKDwT+VQ+u8ZEWX+xYJzxKuz0GnQUXeZ9sUTHZAJZ129Mn1S/c+Ui/EkjDh66MsZTBz9XCsaZ8ZKPbAsgig5tB50FnH0dsNotejzQWqF/FwHUUIeXIErijV2/hGu0hPnSSZlFSj4nUybXk5ZdPstW2+BldkYeGf6RZwPHISbyagQyy2ATIcuaOzoy1WrhCqw1Y5Oyvxk1OxNAduz/xlzqUj6gihle9rvKyARKnnbARmywUfEdsXJhIAPDaZ6HrYqzxaK6/I6N8fHZ7NNkeOL+hoespxM/iAxXX1VqSFIcf/aTxiwAvefqRk47T4mERyqbznseE9cem6fM3b3xh5t21Fn3S+/f+8/9CdXhY/ugf+Ze08PyJ9GlsS8eLj15pHCzLZ59/vnzrO991/f7YH/tjy3/0d//u8su/8PPLr/7KLy//8B/+o+Wf/ON/4mP4j/3qry5/RLRb6eVKvXtAC1gW0dzButUiEO/xDX/je+o0o+7wpV3SHmP8CNS1+m2jw8s4m/svNsNrvYrpv9lG+EMjhkYdr2+ubZMLQ9DqSQOz2V6Xs58yx7DPxSI/EaEyNgA5fuKnN8GiMe+owYZd7LtYoL9rUZb5ARt+QkM+5ZiGjiy+1bG91SOhHtvsbbnxJCbgG5v3c40hHplLHUG1pIDfCpsuPpkXrz0GeCKBx1C//73vqYxH78QnJjblyHCh41zyD6e36vOa35SrTSNzsmK+98TLU7y5Up0+/vjV8sMfvV4+/ZTHV5bl29/WhuVHP1rOLi+Wy2cvPF4/+eRLy5U2VX/4l38ZbdrU/O7yJ//EH19+71/818tL+cPFhN/5nd/ROfFu+ZI2L7Qfm6V/8S/+hS/AfkmbJvriyz/19eXh4sXyj//Z72oTIj9k49Mf/WD57AffXn7lF39BGzRt2F6/XX73uz9Yfkqbq2985avLi2fMB9r0nXy8/PAH18vNu5vlm3/ocrl5+OHytZ/65vJ//7v/xfKHfvqXl2/+jDZNHz3TBk6bLLXHl7Wx4xH/z3XMvfr4Y4/PN5L9zg9+qM0b54Hny+99+3eXZ2fy65OXy1e+/OXlI/n6Mz/9TdeJY49e4FFFNo2UMU99fnO/XJ2wOa0x6M0m40ltz90H6nl5+VxN/bBcyb7nKbW9L5TQ08r7Ip36i6cz3l1dL89evNAcwxit45qvWzBOQB9HPXbfUlHBMkpW7hB+IoHz8OD15mjY2kPXH0Cjjl57DFrH6sfk4zHMulebJhQNHh+T47iO/2stFdEfann71G1Gfg+mDt6Zj3HruWMcf0HXHSCX+WaG/amkZbv8Wh+OVwXK6qJtpcOLfkJoj+hKb1o3hO8PBGOOnHHMBn7tofs/xxKqeELqSaBf4K81BrKDqaHK6/zd53TSx0A/dJ/Rkb4JGdrqa0N8A/Qfxz0XRqONi0bg9evX0kdeZX//f/vrWktsiybiGASpKCE8KevoPHEitGOgLCc0QBpgH3TZ6ATdBlBV/VnhENEFIuPYX2zdDpjZV6egJeZkRbtQ/6HHB4lCfXclB47aUn/UxW2HBv9vcQbFjNE/ODgi+eeUbKmQSZI/Jlbsqbe0ueKzfEHc9RDBV6LRoxA6Eyavusc/8ugnuN76Z5nvxXjoqi81YMHYQVmH5UdM8NXPoZc4bUy9w0Po6Pmkifv4II5vvD1Knqx5EFvh7/QgZfGJsvjVAd2T+bCZMR+5W50Q6V82i9486u+eC8kq7n6SJsx9brpin4w38gEinwkDHb7bpDTSjAf3u4LLh019YKBsII9TK5AugzwqaH1MYhpU9De+WLwYKuZT/6nToKi42lpHhfLla7BX38SuL8eLKVPZSHdZ0p2nxzO6j2yQ+njAJ0KO2xmIwcvjhJSvaeR0DLB4elD87uodypff+973l3/2re/Vwl6LGt7AxiYCuVcffbx86ctfWb6iBeO3vvVtLzw/0aKPN6E91yLWcL0U64PHsP7kH/+Xl1/6hZ9d7t69XV4+u1iu373RNKWF5X35TQDoTwCpb+ru37Rp5YAFBOPI7dHaBB+sdWVVf7q89KUfYyNybOC0bNAAdlbMjD/ats4l4QfdV+KMZ3+3SvW2X8M3+say/GtRG/v4xQKR+SDHXunh2OJpCV78wcaHWayAxdjOPMICOTppB+4AEa9zucq8cGZ3jCbowz5J3lZH3vIiJGRegF7+lm0pZ9JY+fQx9FFUFxQJq7672+XZ6c3y8atn3hR973vfWV5p8c/im58OOde44wkFpmQW5XyH9e2VTupv75ZPP/vcb6bk+0tv3l0tV9pcnHMHS/PTj0V/+erV8kqbhq9/8xtKP/PFo5evXtZvOapdGJvwf+krX3Y7fOe7310++/TT5ZvagPA93a9++au+c0VdObY+/fGP/LIk7OEP9aBPnl8+W76nTc2PX8vf56+W5x99WXOQxpKq/dHzc43vz5Y/+ks/L10/Wr793e8vz159afkX3/7e8iu/8qs6Tn5n+drXPl4ebp8vz08/Wb7zrd/TZu7l8tWvPCzfE8+rZ19f7m60qby40YbwfPntf/rPl29846eXr371K2MDf7J89vnr5fLlq+Ve57pvfe+Hyzd+5ueXn/rGz8inHyyfy+Yv/NzPeKz+5Mc/XG50LN9qk8dPsvzj3/6HfpunKrH8/M/9rO/O/dwv/uHl/NnzMX7oSsYeF4Fu1R/Yq7HLgcC5k+98vbvWGFe38yQI41KNqbwqz+b2S19efiA/GKeXz18s79R5/BSMRk2NCYy0eBeMMY4b2fMTAD4GNG6l02OouFag2fNzZT8IzNE+JsqtAxyM7xYfQ/j/f6z9V49tyZLniVmIrXdodbTKk+KkulrXrb4lpwvVPdNsToPdBKeBIdggQBDgA2c4D+TD5ROHwBAY8APwiU8zfBhyHjiiu6u6qm7Jq/Kmzjw6Tmi9tYoI/n/m2yJW7IxzbxZA2+Gx1nJhbm5u7m7m7ssX4PQN43uZGcPQOfTLtoPLAJpYMfQSZ+L8uvwpdWzfIl7QcpaPrkFd4GGSLNpz9gqPLwOqNigAR+CJvLJ9A/cp23NdKMIiPpBN4+n+XrUHEP/Lp/H6li7JdRSydH1ZiHKNXoUsXUeAfuOsXx7G5Znbs7QZwC/iR93gfExAqboESJMtC88prfwuIWs030iLbzo0ijPghpN2nN8wHPtBRywZV/+F+vikUI8SS46JIBArLKV6KZD2jPghU/i5H7VGEJQNozCTScHIj3tmjoPJKIqpaBcbRLiLBUdIkzCOQlZIL1x9l3ZSvgCnlbL6UyLTr2f5KHwsDSrOC0U8S+M0wS8qK8WnDEETKFL8lCZoeCkErwRg4JY0dHY0Mn95UdkpV38fCgUQPpMzcUieUBAvIfLQYd5OxxCn41Ym1C1l8yNeWeJ0gsF34gdUeMT0L6WTY5BBsUlyA/pUflZEWJXww0NUp9xTn3SeXtcumMIBj3gW/oQ50elsO7M0E15cevA/bz/KyfE4gE+31IMPdnqI1TP8Se73Z3GHnsN7lwPyUbAbz/h7HQ7zHsaJ95lYuaJ83DPIpcM7UmeQ/ik9U8wilHxTGowweQ3pI1+eievl5W9Ybv+G2ZBEeETNowajyEeZPb0iQBdXHMA14oDDB0nAr6n+uVIfXNOWlqToTfhhP14AAP/0SURBVE7kpAidT6hkYfT5rL+Qdz/DP/yQJY8tP5VU1BOOBxdKk5RYYCAlEdyJnhSJrLLlAmeUKfwAfLIzjxfiyQD3vsTbAP7gPFe0A3+KnmgkLgps2gqSDADAPzugiG5kqSP1SYeclMjDhq1LCeV9jK3tHdvbP1AdjhkfQJ2fn7crUupQeDGuILbZ7lm+VLVqpeov8POx8ipKL98OOu7aTKVk3x++j5VTfNoOyh3bDoNPzl+VwQcSQbbM3u8oLdQjNwmGZYdv8gMnZUcZozxC6v4+XaO0tMeYyCGO45c/95SB9smqjMcY8inRkOos5ZfGE+LQ3v3r9cqH/sIpJRzcwsszYY4p4siTdz8RrvTehKfK1FnUa0qbjLq0Qo5L+JWOunaaEpAe3kGb84D4ooA26StNaqNnK02KfyGtnMvOkBayYWWbKKm8+J/TBG/Yope4kCDRnurHxziFc5AKhygwUMuEsspEX/I0YdXqtAygvK2tr/mhKBUZDBOK32s13Mm2cKN8oD6DTfR9IS0qDmlYFeJwlTSeTtrU7Iy1ugMZYgPrtNpWleHGwVHIFHyemEz9JhMI0zMyTCicStxutcQX1clkWbI7sOmpqrWaLX+XtnF05CuRyRA99e0w4OA9rI6MuzFWjyTvE6Idg5+Vt26zYYUJxR90fJve5GRBYRNWmZqzp2sbMj6qVm/VlH9e9PEaQt9euTujch9Zt9Gy037e2s0T4a3Zab5k0ws37VAG0/WVJZvQQLajtjjLpMbsgitAjSardEfer0JfR33Cu+9+RW3t2LcuPnv+3G7dvifejVtDtNabXbt6/YblhJvy13e3bazXtIOdHaupvF0pUJNq25PFnM2Ip/MzMzYzVfbVMOoDA6/TG/dVs3RKMjyWbKneukP+FyvT1oUFypPtYRhk46eSK6SCP+e9QGlD7s/kOsBlB7n3BC7/3CK7Z/4CbwPIup6HXklEh/fgd3n0cCQ8tVugz2yh50/kRAf3SddJNPGcrhH+RUhlSBmmfPyW0QyPtOVct3wT1Q9K0T2HqAAXc1YatrHKJ8rtIPy012GrSn7eWhP+dH8RV5Q7gDDaekKrMGJmMwbVsK9LHkCKAL1nIUKQ+JHyCNoCIg+6Cmd3hirYSr74OA79pf5Rehn167EuQrYMWcBbnB0+/WbwPhCdOIPuYn7QMwx0HQWZ4eEyqoZ+ii9uDO/lhun8URceA6XLAmWVH2O0j8X6pdTDNEO+AtxTdmQ19XFpnPJxK8PvUbhQ58KBHKWtogJoUrjXvSCb33kY96JLQd7fKS8/BEX1gz6MQ39gnJBx9Z+LlqTsBoE8cx+NLEuQ32eeAyAERxonOoMjDI4AJ1Iu4nGNPBIt53lG3IgPPu7jfa7YNhJ4ArL3AYFTdwrXPRaKgLgRP+Jkn93Jgkmdz8V4QDZ9AOGp7Im3Ed8V/OFz+AEk99UDl7Zzf+Bl+IEwngJG40a887zgteR4SBtxgxaePcbQz++JxyAQjUQQYRx1jxINrkiDUCnBGW7CgIHinoUPgfBwCGzgyfIsFEjA48V1WO6gJXslfRYH8RkQcIEv6CIe95E+8gf6w72KyK8r3er8UVQ4cjORksKVq5zyUBx8wBG0Auc0DPPADfNQzhfiAvFM/CydTisz7QoOGoGQqYgLnOWly0Xsyd/B5R+aiZHScu/0+tNFIE/CPFxEpGfVm6o0dS7JKIt3Cr2j41l0ZWkknUycM1LwH4XgwdlVkZn9DqUBiHTOF+FFxrKK84Q6zYgzmkfQAn4cirUrIiPxsuB0D+NHemiqNRrWkJF0UK9JAe3Y3sGRDKKCNRttxUVupBC229aWwtWVEtVT1a0sLkmB4KS1no2JN0W++aNWNimaF+fn7J2337ISKxaSOXknYxU6h/JL/sFvnPtRl9DPzCs1OaST4MT/L/IhAX6qMwa35HGGkyvlBhK/4AOTKuBHJkfqQy74GDicT2pLAz9ZIBko0Q+c0T6MH3LCgDeue5RGAD47KAwlLPXflPccB1s10mCZ6oZr0A4QD3+cP4t2f+ftEgg6SEMd4FL9n+M7hzTRFPhJB500It+ip3SU3xUkp5k2wnY98WFM9SkZmJQiXirlrVKYtOkKJ/dO2EcPn9uvPn1icys3rTqz6NvPjjst23z6ud2/vmjTebONZ49ssjxru82BNbt9K1VltB8dWlW4WCXqd5tpxbTetEMZR82TSeMQv0rnwCZkuOTLU1L0ObRBygLtRwYRtLVl4EyqjivC0+E9gvGclWbmRKfqU+XYkiE0Nz3thhqrX8hdQ/e8m5grFq1TP7IpsRkDpKV8ekrTUNuYKOR9e2Cv1bGSrmP9Y5sulm0gRYUVp/KUDCnF4RTAntrH9HRFhmXe6kc1GW0YMEWXb4yXuek5myrreUJxTwdWma56/9iVkdSpd2xuZsFm5+bEl5b6chk11bLi5tyoK8rAm9czZanJACtPz8sIrLqhx4dAC4iIDCW2A04UKhRausaEDDJeVpdBKDpakmdWso9PVH/HHRtvH1mOCUf1qwPxg8MwxjBalUe3zdHzkqFjGV69U1s7qFkL5ZFVbOGJUTFkOcBlkBvkaBgmrGlczvRHAS57Q7gMV1wjDBw8hx8u4sXnTkYhwkchmlqEj15H6eQp2mc2Xw/LxI17rjnVD9fwIy4ueBE4AJ4Tdvnxl8E7GjcLl+IR/uizgmbiJJwX42bziPuLAL5zvSYLkW82f+55D/AyVEFDQDa/DFlfCo71G8WFy/oB2TyDF78OLtB0WSFeBiqAfxpJeV2G48vgysaNfn8UQq+PMsX1ZfhFlfp12jV1mOJwz64IVq/yecYntauH/83/zT8iDMIYGEaRRmaAE5h5Dog0GDvE4RlHWrdEVQnRAKJCENbwizx4jhlJIMIinDT4QXMI+2CouEccIHsfQLoATkwKwD/CsjwIv4SL59QRnfslyOLNAriifNw77wQX8SZI+Sn8JS3iZWlYkg6/hOPcAaP0Zv25T/weKgRDiDDA/6Os+U0WZ+rQ0suRxE+KFkHxvgIuynyuNJ3ne56n/PSfuNkwnrkPF+DxhknP6BxeQz6IT7zIH0Uq5PCC/zCuSEggNDyLej1I4R3OQhAPOaMBMVsb6bNACk+puEEPQGPk2csbdCeG+vWcDwl4jvJmw7gHbZqFPFfkPC/9RVxoP8tfV38X5QwNN+khxYe64RVcujLjehlkywR9ONKAxl/o9BmdlHfyTw46s32M83cYF8D/MghcxMIYU4nPnp3iYbqgKvoB8vDv/mSqKOKO5sXzGZ4hPaMQdIzGm5AQTkgJ9veBcpNSqFROKXdHrZZ99Pnn3m72Dmsytg6tVJDC2ZP8KE2j2fHtWQvzs9Zu1tVRS/mWIpmXnPmLsOL/66+9ag/eeMP4bsa4ZAQZJP9ER6IbMpyXSh80UX9s90J6iBNyCv8jzigoufCcyxMugHvSxn3Uuy93C4Iv4TxMwH0A925UKA/ik4/Xke4jfeSBv8u38PCKUYorXCKdFTdWIzjNTVhB7FfHTxSl85V3JMXLQh6JHuKN5q1/pB6GfxGCLq7wP31GIvEfHBEn4kV5Up0Mr95BK+4wDUYy70GJU1K0u1aS3BSltC/OzVhZhkyj0bK/+utf2P5h227fu2/T80tS/luSg2M/hWritGu7L57Y1bmyzZYn7ZCVleK87TeFUXnOyhg57jRsYbrkJ/Y1aoeWq0zZi72WtfMzdlpdttxJy6b2P7RqYcLK81dsba9hNSn8s0tXJNTj1mnWrGAyFlsHdn1xyo8VXuvLAKosWXH8xErWt8ONVbt9ZclWnz2RrL5hh62uHXVk5MjwGGCInXTt9fm8tUVzx3K21x1YfTBm04vLMtY6VtvdkoG4IoOkbvlB22oytmoL9+2kLANn55nNnjZlnJ3Yzu6R5eevW2uiat2xvIxcGSr1LVuujFlh0LXJE7W/yqLV8lPWHit6L9E/3LI3FyvW3d/y96/WGwM7nJiy8cq0nWw+tuXyhFUqVRl74qcMtlpHRvyEDFrV0972pk3JaJ0vmC1PF23jcGBHuRnrzY7b9t4zKyjNvcmyVU/y1s0V7XFftIuPGEgzMnDvVmZsd2/D8tNTttdRXckInChPSz5zVmaLpAzkcrkgeVFfpTzY7n/Sl3yJR0DIToIkT36n69m95M3f7xzKXviTlueA8M/GAbLPXMPhj4yCx9vgS5pGFtdFOG8T2WtANl2ERbsNwN9DdA3/C/kNx8uz9ArDZZ8DmCxi1dW9FEycLM5IMwqjYTwHb7kPHAB+qS+4SM/o/Sic90sXIfIdvarb8759FCI84Cw75Ooleb8MnCbGH+HEnZfDL/5Mdufh7uthWcA/4qbnFIeaFUf8/suC2K6ekpRknHDwB7yMt8BZGLT82jzTmADR7EBKdKfyZXlwAeTHQUoRB8OKHSi9nno62T859emkm/jf/Ie/92OURWAg5YSMIhGAUAE8+/5ChUeG2YwJ5zlZb31PBz5WmFgW5x7wAWaoKDAgRX4xiAUt3sCHDv9wPGfT4cDH8yjtAdA1SnO6hrBAF42EtB56dr3okvIe9EMLeOIZyOYdeUV4uPAPmgEEm87AaWAspr4ZgFF0hzOdPLsihbgpnLhpZpfynV9xGD2ulMgPkiI8reCc05jlWTjggh/0uIjjlIe/XCS65LjHXzfDZ5SkVCaAsuICbyghCCF+Ue8YZAERN9KGA5we4mc05+Ajcc7xpWfqCGC7gS/XEhf04CRMdHtuevYjiD2O0pPG6y2F6Z9wjvm2C5+Zl0+kc9rgezwjF3KEE9fB+UO8ofPYqT4uA2bKg/4oO2Xy9qB70OKiXnHQB18ow3mY4ksR9hUmwuUPL9ju5tsTz2hKckMdwiPIIi6OOgdfPIdzGfN7/dMfdHLvqyxDHkQ9EAWIskwqf+ezJ1V4CnQ60hW/5A+HqFNkne+2sb2I09DYkpU+lJ1wgI97Xi6lrOl7NeorhCTySvhF1zBfl1c9u1Hj+VGGFBbx4jkb7g4a1b+VmGlHrqFRebNyNZEvWFOKVbtLf3hsfQ3yHd277IimE9E9KwWsK2WN+vItYaKXvdsYEE3537h5QwpZ0Y+oTjRkXSpPctzjo5+K7JMcES94GW7on/VDDuADDv5Sblz4xTMuyo8MBR7ukkwlP6dHd9Qx3w/ikA7aVqqfLN3QkuogpzJG28PYZEdtnvpTeLQB+OMHyYjHQncmz+mqdH4/xMu9XOItso+8sl0z5eP5ko+HJzzIU8JHUYdygSGk/KLscU0ulR+/xEPCzmUNfqT0lOfUJnUdP+3JWO5ZcXJMBlDVpiolX6nkcJM//4uf2Pb2nt28eddu3LiR+MHWnm7d+q19K5y07bixZwvVnE0VJSvtmnhrltP9ZF5j91jDeu0d4T+08cGhWX/PChNdKfTi37jGZDYPymAZ79ds+vTIKko3UP/NFrdKteLlz6vsORlwxbGeVSb1fNy28eOedWVuTRarMmZ6lld47rhly3MlN7bGTwfWl2IB02dnZv2dwsl+w6ZPmnbih7+MW7vNYRBsf5zESraTjgy8nAwk8WOi15AB17W9ySlrSGmZ7OxbqXtoKzIQu6z+yvBpcay6RFAjhoxClUQGVk58qQh3vXds242OncjYoT3le3Urdo+setoR7X07anftUHZxdXrWJmubNqn8pmTg8M4Y2j1b9WhzaLAz8p8ryvgaVz31mjYxOWf14ylrjqN89ezm7Iyt9CdtqitW8k2JqWkrLy2rnc7azKBsb169bc2jLavOVKwyO2+5qTkrzi7ZeHHaSlPz/mHsJJzInwxY6kRlxnhOfTWynRxyjXwia34v5/IsuUr9aJI9vyKPQuvftfRxOrUtwpFl5DHk1uMOHW3A7yFJLp5pA9SVbx2WT+pfFEf/GQNTk1BcXWnntF/UgIjLVcjkR78sOaZ/kCMufV0aY5STwtk2TBrwKmt/JjfHQ/5yPJN/jB9c4x4IvSAcwHjh+g55jYTjsulHIcIui0s/hF9cneih4/EyF2ERj7Q4gGvgP8d5Eaity+E876wjNhoVOXwZR3zerU/1zA+/83sR6Nd0n56Ti+es079w7pFwpevl7mW4Ql+FJV+Mf7kLWeWeK3Ka9b/oNGbT1ysz8ogxzJ3+hSPc0+s+ySVxznWONM7Acd69Vt9BXLYFRmXG9gfeL0gFusQNBQJhwIU/EIMgzyimQIqXwgDC8HMlcZjui6AE/B/Bn00bwjmKg/DslTgo3Nn8wy/ijOZxGUQlZ9MFDTjwRx5A+MV9Fn/cgwcXfihF8ZwNz/qNgqgZ3l0Ej690AOnPgXpJfAy8o7gjPvQTRgfv8flxFZ1AemcmdRRAikOnpvjeZC8CMgH/MLSz8kF6UXL2PHrFQUfcu78XL/mH8Rp1EPyOuGmAECjMKXTvwJ/wZHFx7+9R8fL6JZCt58jDcSTsvxay8b0exjSgXAKEQw8ugHz9A9G07OEzDp5S5qgHwOmJvDQCxtYFBk9fRVBQMuzO8QekGS/aSYrjdOjn7UjpgSx+V25Vna7UD2kOurL0Z4H3QoAzGv1yjnMUVKvoIB4eZQ0aLs1DZeY18air4E3wLNLEfcgjwHMWN2ldEdAzFRw4AbYVoTR2pBBMliq2I8PqoNW1U/Wjnz9Z9fczBlIM2U7Eu1eyntQJj9nB4Z6fMvjgwRv253/2Z34wAP1uQUYj/OSdlbfefGDfeOctG7RqbgQFQFPQ7zQNwetG3lLBpEynONl43BE7eBBl9Ppm20mKSAYel3IzCXIZ8O5h4I5rFoKuoAG583zk+HkOwzD8/DpEk/oXJjvO8ThIFjFgk1fCkkoFSD6H/VJCnfxTSRJvnAfypz/wsosHak3+biTPtHnedSTOhNpZYCbMZ/KFgzBQE+ZUun9ywyx1j1N5URplfLD175QVSEWYn521BTkmEff2D+0X771nu3uHduvOPVteuaa+sWvTJclT88AH69feeMO3vu2srcmAkVEjWjFUz/JUGbqDtqpP5ePDuar7XK5gpzKI+i0ZGVLiURh492mv1rbDZs8nAu7evOIKAt9lyRWKshFmrCf5c7kYpH6GI9xZOSWfQnXOtg8O/BAKaLzHaX+dpuPgSHLGlaOjhuS8q7aUs3Ihb9XSpHiq8hfK4nHOdlTeF+sbPtm6OMdpfUUbG/TEJ+kbE5O21RxYoyPjbYxDPThAY0px1d55v0sG0PbOvk/czkxVbXleRpz4MN5X+xOfNo7qtlurO++n85N279oVG+vy3tmxtVWndXUebJssayyrFqQIUZcyLDl9koM36jL++FpWoViQ4ZqTKalxqtuy4/EZ22tNWOu0ad3OoS2UcjLcZHTqdyw+HwpfXzj4JMqYDMGrbD2UEXwqI/5ARt+R6JdVpfopWq9HnSEk6pfozzDY5CZFtIrrspXkZyjHAvrf1GenZ/oG7vnsQJLFlOYsLW0g3Z4DXoTjr8SgupjHOY7w9zHCx4fzuHFFRqIPjmf342AO4TijJZNHQDYvwL8dKMKIi1ckAd8oLpw44c+XQcQFPO4QGX3GZXAZfUDkBT7KyH2MsZeD8Hg5RkBejmtIs+fnt5Qr4T3z/w2A4ROxHOcwTbbMWcA3vtM4Cpf5EvVs6/WXhCwdWcCP+rsMsuNsFi7DA/w6kl6WBsiGxf3LeJX69Yvho7h5jnC/6jkbxw+XkV7L7gYcccZ++f/8P59yfCqCEwKdJQYXQqWnsxUDYoxmGI0sngmnsfsLlUN/cEVcj6NwfqHU0nm6sjbMc1SgiUNa/ANXFoL2uBKXWXroxs8VxGHe4YC4EifSZsMpcDTWUSBO0AMMxGRvjCqTJ1dD8ssQn3/xXlesXiI4D0RTNt8s4B9ljTDKgD+7ToDw5z/3QWngBPyeF2eHXjxn88ry5Sw//E+TQRm4iAdEXBxwFkf8ZvAACFEu/h+lxpUclRflhdleXmalE49GF3mcX4cDyvCBvHHwFj9c5O88h55hXQQ9XjfE9VW2LwLpicc11SFyQjc+LJf/F3hmw6sD+PWffwJSpPzgSco/eBX0AOf+QjYuRfgSqoiPsRJ7s91AlAyjcEY/noxx8YPOASVRYdk8vFyKzLseziOykeHLPW5ImoAAD/QrafkpVvIhLaFDnHEfV/eSwyvdK92wnsDhANH0lMMr7wyAK4snex0FMEGTOHEWx+s1w9cvgHjnNCifVK8hu9B8/kx49D9A0IXjHgevE6Rr/B+XEoW8895KR6g/+ORT66uN8Z5GV0ZXq9WztbUNq1Rm7HB/X0lYYUAhZZW+YL/927/tL9x/+OGHqSwqKYcIUN8zM7P2o+9+26ZzolV1CIiUYVmSsQtAy5DLupc/dLsM4sAZ1FImv73AM27Bm4zuxB8wRtnP4fyeND6Dh1Xtz4lfwWfuE68TuILoP384w018L/cwPXAWRhp3iR5pGO4PJiCqJNJxgAPxsjihgbolHf0yQBjPiiBxVBrdp/zJK+V/FkeQogqXHIOontzfy0cbVT34irbyoe17uLdN5XfStYpsD44Kn2UlQ0bGZ58/sl++94Ef2X/95m3L8yFcpaHPLBfH7PbKmF2/Mmc95EA4O/W6bW9u+8lypXJVeeT9EIRcoaQ8xqxRr9njp0/duKjMrVhXxvyJlPoriwu2PF2yieOWFSfSTpKOjIiTyYIMgoKMsrSy02837Ljfs+kKuMd8lXVysmhFPXM4EScqVlnJkRG3vr0jY6ekMBkM4jW8pQ9nSyuG3nFP4zcmq4yr09zw/dRex6ZKRevLeHv69Ilkc8Ku3bypbkDxZBCqKMpH5VG8XrttuelZ6ypPFoYmecmr17S8xqAXT57Z0WHL7t5/26pzV+2o1rBqhQ9md62Ql1yc8h3IggxJ1dFpSWVRGbttGTUN5X1k61trdtSZsLfeetsqil/mdQ5f6RmzVk/X8ZyN50syojrW4UOgKiGHiGxurtv+1oaVZUSxmnyqsvVF+/FYzqpTMzJkla865kFPfMYgVUdwQp+gvrY0M6O+YczWN/dsd/fIBqc5N7T6oq1PGcXvCdGNsQeELMcVGUTOeA55BMK4Argir3GfZDmlByIMiLDROEDg8zDxZMxPVP4iTQFBTfj6FljBBTxyPIff+X1qTzhkiDIy1vk4J3rxz6YLXOQlkf8CRD4BEZ8u4bL4QDb+BfC0qX9DlwAPfS2TFMCZHji8+iFUkt+XAjTwO0tHudRv6tl9+Me9yPFVFieLBy6JFn+QFzRH34RLOoBH+AJkJ+TOAD+ly6YhO+obf5Xa/bJA3Jfl8TJ4KW9fAj7ukMVIOkmFvP9+eWfHnS8H57LDNVvWuOcacZBRqhyZSP4p/Fj6JVc+e+E64Cf/VVq5yrpgNxFxCD8O8JWrITLcxXTn/rgoZNYPYEBODf5iIVIDw3BKgxQ48dddwu/P5zPi0BQdR8RLf/r5IHfO6Mg7ri+DKMcXwN/ROg/L4iNN5BPpfRCGZ8NyAMTFRePI+ulOUeUuIY+42fjZayiJo0D8c9wZkOJHOfAfpTnSAGc0eqcBntTB47K0EC/qIOov3gPD8Rw4Q4ZCKUx4wKkOQwMVEHG9sQ35HX4A93RCnLSELIIjwoOOgKBBKcjmrLxZfAGkddxDx2od++IDIk1cE+3pmvxwySDiGf8szog/Ci61I2HEv6xu0lWDt1cJOJWn/KNNkF9OAzZY/f0QxRGTVB9Ky72nP++cB1K2gsZsfpEXkJIp3MuWwvXPeZ9SCKAFJz/uzwZGBUVdfwEUyORCDCjQkN7V4z7lQ70F//zkMz17Uscdckf5z+kM4xG5HWeb17B8OIDn0TID9Bfp0AHKP8xDLuUB/pQ+C1Do2w6R60LZ1rb37fPVdds+qNnM3KK/KM/gfrh7qHqZ8COrWVmgHeRkXGEz3X/ltr1y5661Ow1bXX1uT589tRJKrfKdW1i07331XStLSaeqAS4uY7rCWzf6FJdVDueZyoQI+FYcKfJ0+AeHhzYlJTC1xSEO/ePYbZ/Y0b1vE822ccVxHgiP81NAXPq1dNon4an/9b6aFEO+Ba9SfilDTu1DDpE5aCQefHD8iuuGyTCtn2YoRxznv64JIbJ1UU4dH/SS1lflld0wf4dhPHm6f4S5n1KQilv46Ke7Dev/rN7P/nE5lVKtuIrArLA3P6VD9vPqL/I5YRt0rS9jIKf7ajkvo6Jqs1Pztn/YsI8+fWIbkoXq7KLdeeW+jOp9K8k2yE0MZHzl7Pb1BZuq5q3ZrruR8ezxqjVlQJxIOZ+qzPmJdrsHddvYObCNvUMZLwVryHjf2O3a8YQMnikIl6GTr9hEb8Ka+we2NDNpr9+btuWlsu0p7cHBiW3tKb7qjhMCOVo9N5nzD/LyEd3xQtU/jMvK14QMw+rksa3MFO2NG4uycQ7tgIMzBpO2W+8ofcEPu3DeqloG6sOPZZTVZVw0W3WrlgZ2c2nGFmUAceADq2C5YllGYFsGXtkmy9O2vrHhH7yn7pmcyOV5j2zDZqu8M9a3b7z9wA95Oe7LSJMVNqY8Tk9k8OWKtifevP/55zZWUHvOy6nKjvtqj71T+8aDt+3+9VvWEc3lEn1gz5rdpnX7J1ZUvvv7R/bw0XMZaC3J4KS/vuDvwqnf+Nq7b9nK0oLKNVDdiKXKn/xaPcmHeH6gNO9/9Ilw9W2K72FJnivlgr35xuuqTxlckh0/TVMy3Wa7n9JgYL3Y2pNRRB3J8GRdXWVJk3A9zysrt3HPNWQ9HMAESlaeQ15pc7jQjUJXArL4A7LpgDO512P2vfQsjOKLa/TP4MAFvamfSm0+YDQtEOGj+IGze4VxHy6bZhQ/fYV/rDfjn4UznCMw4WW/GAZueEpdh3EFVv8Mh/LBAaM0ZZ+jPxSlLu/xHJCNH2l4jjjhF/GAbHog4ozCKJ7sPcaC/okexbkkeTaP7H02ryx+4NfRQViER7ps/Ow9BnfgzeIHRp8DmLjNhoUsjuKJa8hmyC3+4UbpzN4HTnb7ES29EtX1Mcnb3af/9X8+TMO/c4OFARP/yJTETgT3CrsMiB8Z44gPROGAuALDjB13Nq3u5IdykAoKHlciCJEQEyXoJC5xwsgAfzgg8hi9Ur7LIEvfRRA/UnEcAg8Q94nOYUXREPmheGRowWX5EX4AJbgsd+Jm42ev2XeVshDhAYED7+TO8w2IPAISf4HUCYzG55k4ES/Kr9ggG+aX0nBPvIgD8Ox4vTO7KNTE4Uo9B/AMOH64NXypN/yDFoqB/3l5iBMydJ5HpAvaeOS9A4w9ZO9lDZv7wJ3NH6BoEZ5wpnKc03IRFCLCz2kNGkPe8feQYXgajBPtKU3qpN2wEdCwyddPVJOS5EeDMpvqPAcneXlU7wCIC6QyDNv6sI3xrJw8Fb2ub8niFn/deNxAJt9UXsrAgB4ycYlxJWWFdKFMQwe54Heh3IFbcbzDpKxej8O69KgpHnUWkPJWGhkW1GOUkWtseybfRK/iDZ3jFC78Iw0QdES8oI1sBupQuelLFlc3d+359p6Uy77PyB9I+aMfGLDlSPHA30b5U9jk2LEUsUmbKubt3QevSwGvGKezFWQZ8X0hyrawsOAz4rwz4Uf/qyxukEKDIuBHHYvyRKP8vU6VJ9v5mq2mtVXWgfJEHiblVyxxvLWMBMkJvHMeStH2WWrdgw1cPvjDEwaJIT/ggvNA1+g/U75DfznnqYdQ90n2AbaCQXUun/M68KxFB+lp427YwX8BfqTzAYp8U1YQ5/GAqDuXHV19TKIP4adnz9tjnkPQAn6nm7hKfz6WnONXDKfRZykV18N17YhvSblSWVNUnxBDAS/KWJW5p/tjm5ub9omOrZ2GffLZCzfcbt9jtUZtcmxwZojdvnHd7t2+YSedttUPDqzbadqvPvhbKxVzdvf2HSntMrRVrurUrO3u1Wxz98g+efzCHq9uWqE6a5syso6ap1L0VedlGQ5TeeEQ/uOiDKOcTRX69tW3rtr3vveOffbwiX322ZZ98mTfivNX/Sjypgw872NVzolCSQacCqNyl2T5c7BDc2/dfvD1t+wPf/ANe++9n9vHz3Zss3Fivdy0bR+1pEwMrFLI+0RGr9tRUhmZeU7wYxtv32p7m/YPf/RD+/53vmGfff6Z/eK9j2x1RwbPzJJt79clh6o/8dS3YcpY4yjzSbVbO275975mZJj9i3/+P7O9vV376KPPbOegZh1ZuLlCxRrKn5P5WMUZqBJkc9mE6B8XX3P9jlVl6PzB7/62zc5P2d/97G9tfXfPDnuUc0rGD8oQ/ciY1fhOl3jAiM1x7u3Wkc1Ml+wf//Ef+YTIxx9/ansyxsbzZT+4oy7HZA8rerw/ycErs9WizcggvLIwa/euLdvaixeK11If0LQJGVfzy1d8pVGS4nLqVwFSSH8Y40TWncmdIGQ39ePeFM4g4nGlPVCWwMF9tJHLIPLBBSRcGv8wBC+BwPWF67BPCAj/wB3PAH6pHx/2XUO/LGSf4562N4oHl8UDEAfnfLqI1iHCLwNkajQsi3sUvKcZhhMv0o7iiDyJA4+9j8rEibRcI79IE3IAZOMEjoifjYdftu4jTTa9h+nPD1Y5Vl6XFDNkCyA/IJsnwHPkk70fhcAVaSMuchr0RNp0PceTzRvI5h9AiGscwzhA5HkR7/k1C6O0BXCffY440OTfChX/4rt3GFneDv93//wPfky8tD88fUU9FBKfkXQcMHJIpDegc+KGeQwzw//cJTzJn3Al92ccYXQoJEsFSmFcURpIE4pZiguOZCUSTjz8AlfkFTjCkQe4sg6/FO9i3OQSjgRBd8RVAUQDfHBrVTHYMscMMFu2/DAB0eb3SqOcPI7P6uN0j+izZx7lhXsPH/r7vedz0V0Gvy4MuCwcQUjK63n9ZHkXvAq/iJdtEDieozHgQvBwDsP4WYiwSMszAug4fMUiZCI1NJRDrrjI/+wqx2AMiSg1XJl1xGEcYa3BfZxK7Y57dWcen+rlOdJxQAKntXHEdE6e+PNiMIMneVESnNeZaAC8PvXs9/FMHqyYeB48D/Md5ul+Q39oZHUFhRKMxAMH6iHPXB0v8fH39OgshAbvUtvgfYUJ8YtvsBwe1X3FYyB+fv74iSsOV68sq3wo9xhTSZklbarzVC9ZGSBf8iJvwqGNFzYdeCYJkXTvw9cwDfhJn3XkQ9hFJwQKS+1bZSMz4UKRp3z+KFnl6ltnCQO3+EV2joO6UHv0+pGH141fCRONuqYyDekeAm0gZGlUJrkGPuiCfvIOXP7sYYkubqGL46tPVAcHRw3b2ttX5y78ej6q1b2f4AOlbkgIf1tXjpqmfBh/bAotqru7ujBnM6Wib3+aq5RsQcbWdH7CT5ITKvFfebrsILdJRvwkQd24HIpO+FjgXRelL5UK3pfPTE/Z4uKcrSwvZfp2cAmBykM5eNGcF+qhByWZMHpgFEcO7WCFjbYTB01MKj9maqkr0MAr8ILfeQVO50+SW8JYWSMcOfJ6VkRegieOr2TBZydJcsFWLV39JXl47rxKjud0RYaGaZ0nqX4Yn6hH6FAEr1euhEEDEut9jOJAI+3Mr3LpKn+nTW1fmOXlMsGVcPJk1Qr+gxmDmCxQyuk/lmQQT1Wn7YMPPrZf/vJ9GSs5m125ZtPzMzZZEN+sbSsrVXvrwV177d51q8gOOdrbtieff2rPnzxV/eUU9ootYJypX6KvyKsC4F1fsnYog/2o2ZWRJ4PqZNy/XXVU68hgZ7lyoHoR7xjL+bi8ePPVt1+1H/7W12T41LxvaDb7tnfYsQEnLlJeVWiBQ6RoWyqe15/uWaW6sThj//x/8kd2ZbZi+clTO6w3bUsGzWFbBshAaWU0nPVDohM+ICeFUt5q+5v2/a/et99X3reuzFp5/Ni2N1Ztf29PBhQHXclIFe9ZsbGTnuWU53G/61v1eo09e+3Wij24e9Vurszaa3dvWPNQhtHhvrVkhLb8kAy4j/zz3aiSeMt7T3K+EtizK0slu359yt5487Ydiy8H7aat7+zLKJpQ26gqz1PxNe/1XCrKOFTd8Y5YfnJgCzMFW5gu2ne++a54U1C7bjqfuzLEOj2VHaMMqUOmdDc/VZBB17T8ScdekaG8eOWq1xErXDZZVP9ctIqMY1a/fDuYgBMYT1gdRLbUJgK8v5VfOPqrAQY9cq5nwt0pbjYeENcsDoAr6SMt9wERL9IAZ3HcCLyIFwfQToDw4xnFPJ5xkS61x3McQNAQYVl8AP1m4Ii+GcjiiisQ6SIeQB4cKINjggpHX+Ft2tty6jsuOKGhjsAXPAv6zsaIDA0erqungwSeh/c+lgz9zvyJq198SzLwgo/nbFmzPCIsIFv+SJ/Fc4G24XP4AeDNPiPHabeJ8s3EH3VZ4DlLE5CNm6UFF/RdBhEHurK0neM/l6eX4cjCy+ga5QcueD3q/2UcAD3oANCdDuPje3rdZFz9yz/6xo85OpDleARuUh25KxLqNIaSwaQWk5sejnQkvBCa7vGPa/IfdRQi3QPpimDBLISV8OQPHrY0uSIzjEPYpAaa2C5IY0nxU57ch2JHmqwj/DxecpEn/qMu/CP9xXDS448QwNA0sJAmm2e4GLQvc4FTtxl/FYSmp4CovIDw+7IuYNQfPiIQIVTwLAkdPE4NgrDz8FR/WQhcCFBWYEnjwqayh1/kRWfJlfhY9oTFy/LJsD/vYADuEdh4BvCLPHQr3kFj1BH/VN/inytDzk95kU5xUMJ8VlroeHZcBDo9PceB8oVs4I2/YqR7wOMrbyFNV4y79JycyqnIyHBSxrKOzhgHzeKL0PlVN84fhTm97idP5X3WLkije88D2vSc6FdaaJHjZXaM5kKx7Mc2P376zNY3t6To79r3vvttKfctj0s755rK49kM8znvvD1cfGLQT/klOgnVxenh5Vr9uYPmNFlAuVM4DiWcK7iSoZnoPo+Dn7B6eIpPPuFH24l7cnelWT5nceWX8hUu9w9H/aR7eTukMqQHr3eVkWvIZpInPQsZxnU6+YePnqZTsJJSLWXf/eR4hjaniy1AKpcMLJTPWqslJdisrnrgkABinfQ5QpwZrYGNTUqhk1LqeUEiZbWBTVeL/t4I27FQGCcn6Ftk7EygBPJhW2gRrSjcyJra06Tqm3dECtUZP7K7yLd6ChU//nr1xao9W31hq3KfPX7kx7+zlWhqZkbGt+JWKv5NJFazkNmi8s5JgUaRh45J5TsxPIxhDCdFllUZkaJBRIOBNCnqhHJEXaW+JCks8CYUGvcTf9PWRYJSnauqUhhtbSgPISuEkxY83OOUXHkhx7wHRB0nXCmdlGrVgdfXsC45VS3oQ+r9dEfiykU652nEwZEX/6BR+Z3Vv+LSxjiCN20JpEzwBZfaC/QeHR5Zs9X296sWFlasVJmUwt8TfzlEYtHeeXDfjeij3W3b3diwhx9/qPo/tiUZMvfv35JhnBMNUtpFcFEGVVmKP2Xm0I3DWs1q7Y7tS2ln1Wdwimqfs0arn/puGQYiTuklK2OSMZX36vKsvfrKFfV9HV8R3dkRjkbXx4Hl+Smr5E6spHqfKudtdqoq3hxbuTBpY8dtW56p2Duv3ZEN0xHevPqTuu3tN6zVbtvYoGsL5ZwtypipnHatcNqXYUR/ziqkrv2W/c63XrfFsvg76FipMGEHBwcyOOq++sMHj2syFPf3d63Xqluv07Da0Z4d95p22j2y73ztDfuu3HyJFbRTmxT+7Y11297aEo1qn6qcyTG203FITNff+eJbYeP9pi3N5Ox/+o9+264sF2yqotgTk75q12r0FW/SKuJrpVRww0gmq4yirq4d+9pbr9g//aPftVduLFplUgbabMnfE9vZ3rOjo0NfVWMFlvGf79JN5cetpHRLquOvvXrTfufb7/j7YawSwyPe3UKXYUWgIoN7QjzkXV7GKYw65Nh1iWHfSx88Ot7hAPqpcO6fuc/6A1wDF2Mo43Q2PAsRHvEDn7Ao7Dx/IBsn/HkGeMa4ykLEI07kAcQVyOKL/jjlfzEs8LDizn1Wn8Bl0wX4MzjUVuOUQsaFmJw5HzMuOvpXxmvoydIU+ggOiOv5SalKr+d0N8SlZ3eKmnz1875GMRUekK0nIPKhrOEXfAg6uGb9AyLtywB8xI84/t/Ty52jOYNR/F8GRuN/GRxZurlm+R1lzca5DJ/7qHwRB4h41GVA4ITnWdqy91kcQIRl48LLiAd+dEkmQwib+Be/+5Ufl0olKxaLHmEUAoErj35NQhEVxNWFcujPQKkbd/inuOdE4RUkp5eAhdPjgS+lhVgIpQEBMCEppxmB0PW88Am30yIXjSLSZ8MiPEtP4A4XEPdcySpVBPuYU6WDHwMhKv7LQlZospCMRzoAPUTefpt46fSM3GdxZV2Wdk+vcodfAI8RjjtPH403GZDwKwsRH//Am9Knsrlygh/USyFJW340iIh/CvBODuCZsviyKj/dBy+DFmYDAn/KIzWKlLfncO6Uv6Kke/07K8sQJ/4uk+GvK/dJ6RNuxUuDAGWQ3/AHqJQeh/KSxt0FEM9xip6lNzk6f10VK5RIxyUHVV6ftAr+glaCREfyHKbBOb9TOZxvehaL5aG2JM330ZMntHLb2t2zlStXfNUK5QPDAAaJe05LvpBWMTgCmfopFqT05yddGfB2CV7R4itrui9IyYNmEaH2qotwpLqHVsqQ+gF+KKPpp9xoM5Rn6FKcdJ9WGRNvwEXfQjj5+wqwIoGD7VUYdCRSFF1TfJ6dJvKjDXPNOCDx/6ILGQuAJzAR1EAqF3HTPQ56PENpECgRIftswWOmE6NpdW3DGhw6UJnyjwYfSRlmFmt+bs5XRpErtuj5d6t0z6lks5WCf4z1+tVlGVgVVSN1k5fhU7bKzJSVK9NWKpWtIMcBAPtHdXvyTAbTo6f2wSef2SePntmHnz+xh8/WbHP30JodKYWLc/7ux9TUtC0sLvnBGLdu3xFPJkRT047qDdvY3rGf//I9++Szh1JYN2xra9U6vbavfE1NT9nMrNxM1UrlomSDrXziuVjAfAhyUsiVEi9ow+IMhgxXPvJJPbqyIbnEndU57IPV9APUu3uEfCND3MNlf0pySL36j7SSX9VdkrXkTz60X584UHzva+Rc+ZSg+lZDJSY9Siz15lsTJVOISEySoHxRn2mSJMkg+MkP53lRDneUhWcMUGhgYkZyxTua1K3yoJzEm58r2N27M3bjyqzX+cazZ7b6+In1JCe8r/PKvXsyAKTo51S2cfbsN4VLCKEVhgq/t1nRyzbT45MJ1fHAdg4aMnUn/V2eVquTxm8ZxH3JGaVVqRQqg+7Gkl2/Niufga9c7e42ZeRwql7f7t+5YStzVVuYrtiKZGZ5cd7mZqZlIMrg6TTt1rUluy13IkOKY9jXZZjt7h3IfmhYWUbcu3ev21u3r9jNxardvXZVfY2MuDH1IW5EdO3+rSXJoORWPOWwiLWdQ9s8atleW/1sbso/qH2s+EXJeK5QtqLawWmO8cHsK+8+EN1L1lJeyLGaje3IoGx2Tq07mFD7mLG3X71nr95asVtXb1mn3reBjMxqvmCzpQl7IGOnVdtXeebtYL9j62sYbwO1r7wVKhW7eeO2Xb22YgXJwq76SvrH5eU5u3590Q72tqzbbkruZST1VGe7DTtotEVr3nriJO++TQgPY0VRbeH3fvQDmymqTYyrrzvu2fz8nHh4qPxqkgPkZVJtuCIZzbvcCYUban31tWlCk76WMencBXDv/bCu0Xe5G/qHg5ZwPAeeJK+SB++n0n0WRp+BhCOlFQoB/8CX6El48Oc59aU8p1P5zmmPOAD3kX/097gUlvyzdBOWpR/Hc0CUG3/KFuWL9NynPEirdNBHmNIGPsLTPX7pXg1O5adMKQ5AOvJC3yOf0St9RuD0NMN0kT7gLA5tekgLNIAn0aoyK59IDxAf/7jHRXlxAeAbvRJ3FCI94DQM45/FjYszSk7XyNfv5TyIf0M4izu8T6iUJuKmpzO/YfCFdNDkMYb0ef9Nvl5/ycGHbJlfCopH/CwvcCEzAYGTa0DkFZDlTzbs3B9ZBD866Xm+Lhv/6j/43o8rFXVsRU7doULSCgZbHCJBElBQCaGIYwbQr/LBCZ0YJSc/rsk/+XFl4EEhw/Ec94xAzCr4VQOI4/CZQFZFUkNj4OMK0T5ge34JYDQVAH0+yyk80Bwznjy7gxZc5AkNSqO/VIERlklDGH7naagz/c+GKb7PzA7z1j93jk+OQTIbN8LAk50pjXz054Oz46Jz8/iJxkQn/Evxzu4Dz4hDOTjjV6TleubkQZiyS3EoX2rgrrjw7EoMW2l4PnfDFGf3qp4zPzcONWiSM+8KcBUlqm8pNRNSaggf/viOBv7k49+DUU6xanBeP6pn/cs+4/QnPiX5QLniSvnwIwx3xjP3140GOq7+0joa8vA+UQl+dZii78L3PZTM6REOFEjwuVzrZtT5qqBu4tnr0WVHGQ2vUac8e0uBvwrmw6he9XpwxQ4+eaetPKFff4TxXRrHi5I+4B0dtvSMubK8sbdjuakpO6zX/Hjw+3detemSlGMpXeR5MlDn4k0DZBrQmT5WCDwIhZcyeH4UQH9KIQW/5C98+3dwWLpA2WMbkdrqMSstzMBK+R5j/5gEyk8n1K3Lv+rVUZ0OxBtIp19hkkJpvFzOneScD4kfMcChVKZBm5pISkikOxHdxyQUn+AmjmdWaPzEPBEBLq7eFshLHvRHItfpSdKd6tP5CiXDukpU8Q4NfU1S+ihvs4HSdOzb7+gLKWe/25dC1rWjvX3b39ryVamZct5uLs/YzStT9uCVK/bu6zfst792237nm/fsd7/7hn3vq/ftnddu2l0+pipebm5v2+Pna/b+54/sb9//2P7uo0/tvUcypLaklDb71lB5J6qztnDtui3fuGF3Xrlr3/rW12VIjUmJLNmt6wt2Y2nKNj96z1Y/fM+uz8/a3tpzW3v6yDqNuoy3stfLwdGhDO+rtnxlxWYW5uy0PGMrr37dFm+9YbmZa9Y6KdmLnZZ9+njLHj3bss8er9onMuC2tnet3edD2j0ZkONWrU7a/ELFKlUZ6pOSnzHeP5M8TKCIYIhhKLLSJNmQvPjpeaoleEo/z7e+qAMO90CeCO912/7Mvc9SK9x3COg6KTnjSk0jAqnGJYuqoDQRxIxhiG7UI7KKLKiOlZb83Igb4khGvPpx9xM2tusojINAFOzxSQv+AcbTuMrmg1eahEGxoj25ogz+3InuG3Z1Zcpee/2aHzfeOGjapx9+KoOl44b0jWvLtrIyZ76L5ITPnkjGlBsrYijfjLknwtUX6r6I7CuPiXzJ2s0T67aOrVln+2/D64Ijv49aR2rO0C8D66Ri+fGKlUTjxEnNri2X7PX7t63d6smo6tn27pEdtfs2Xpqyudl5m5aBp57HSmIaxyxUpQcwjh/t79stydhVGU0tDpxQ29452LNt9S17ja4NZGgsSYaQc+u3raKyHHMAhsq3c3BgnU7N3n5wy1c5OUIeHWMfmtsDa7Z73nZZze12W0p+pP5BcqN6Lyif4+ahDKfbNlPKqax1P5nw+cauffZ03RrdnnV7bRmkE3Z1etLKyic3OLaFmTnju3FbW88kk2V7/Q2VmVUw8bLRPbEXmwd21GxZo31o08WKXZtdtsqY6mkur+ei7e5sqT1UbXG5YJ3msdqLqd0u2VG9bVsyZA9kKPXFl2ONbT3RnS8UfBvjtAy5V29ftYoMq6Lkn2PzecfqxfqWHcrYa53K2JwsWq5YkuwgkzLP1IfQD9Hn99RsMJTog8IwArwPFoTu8wUnYSYsXKR1xVTh3GfDecY/AD+eQ7kMB6T7JPe+XVTy4fLOlWdvqzzT5lPbIo5/k9PjfjkHDUwQxisAQNAU9AFRBiDCGdN9XBcwdkUcT+e+iiuXjFCu9Cn4qGENHTE9NmORnolHLtkPNAcNcR0Fp4swd6Tnl/BwqAkHAMUzzuNx0Y82D+vcoELf0z2hfs3cExb4s3R4WfUcels2jPtRGcAPl/UDIl7KDzqI69k5jxN9aUzEH+5xVaKU5lKXwohLPDfChYO++otx5RQn8EV+PAdE2YJmALqBCOMZ5+9BD3FFecDnk+i6T5NlKSzy8jIN04RfxAuJCTyUTYzxPIKGkF92p/BdS7wn/vf/0T/8MZ4QzSoBFlciUhmJaDdghpUHhGB7gZwSXYaFA7j/ohsGCkIIcF6h2UCB+5GXRlGCwhokXaIl4UvJUload+CJuFxxMbuQhVRBKfwyiLThzv3OBZgL98mYSfwZdXR4KW6W/nMco6AchnekQRk4L4suun7R8Y/wUUcJQZetP3k7cE3x0gP3ia/hPJZfz1cAzh2Vnn3GJVqRF/Ih9xTHr0PaUx7JL8Lxk9RK3pKygr/7DcMvc4SF0T+KM3BE+vP7IW1Oi+J5B59oCxxnPM5e5dKgov9DxQuDIcLOHTiCZu6Ti3pHDrP+gCt1KJzCy/YrrryD4Cu54geOOELvbW5SeeRkKBVccUodAoYYSmhf5Z5dWrbDBrPbY7a+tiXlX4qcFPdBt5n4xbYdV2r40N3A6orb5yPfUhpRDlllabc6diwFqCSFAONtcXre6gc15aeyyBXGc9bYP7I+hzbo+bjD+wDiikimM6Ks9CMonX4VffV6w6ZmZuG2xjGZM2IY45yenA9ZXtE2wwWfGDxZkfB6cmVW4coLfN4X6c5x81OSxHOVF5w8D3GjE2sIVSzyFF8jTM7fZ9Igm96JQIaT0c7AT3wUdyagKhXxBWNV8UuTbCvqSFlqqk6Ofab/a2++Zl97+zX73jfetTfv3bIr81XLSZlq7G7Z1tqaffxo23752Za99/GqffZs33aOjq3e51jmKass3LTbr33F7r7xdbt29027ff8du//qW7aysGLlggwjmYIHKMeqj3yupLovmare1jd3raM6a8lNVWfs2sqiHcmY4mS7Y/GL728VZHRPLyxYrd2Sop6XeXNqO3u7VpMMMLvPoRtrz1ZVFg1OUqYVbCvLKzY7u2BXrt2ye6++bldv3pHyvGT54owMzIEdHnbs+Ytd+1wG4KPHbEHctLX1Pds7bPipbOO5vCvGlakZK5ULVuT7Qqx8yRWKEzLQ8lYu59wYU8aSQ8meXFFhuYL8JWsoX9GGcCEn3MfAFn28jxtDiDCANKnPP5c1AKlB+aKX5h4At8sU4x9KjRwHVwi7ZFrySR7iKcoaSVweoUny1lH7GZexxjfLkM5NGdn1+q6M2gm7feuKLSxMqdzkT7tWX8KWMcnVQG0x3jMDJ6uB3PAur69OKy+V3o9R73aO7UD83do7tC60TRb8uP/xcVYSWU0R/fr5tk7r2dUr83bv7g3JRsP2jo5k+Byqztue7+LctJU4wrzX8fzpR7pyewf7VpMRdfP6Fbu2NCuboK96KtrWzp4bG90eKyXqG2S8z5Q51U98lIHDdtgxGYGbe0fWah7ZV956xcpsIRWdFRkXmxvb4sm21Ztd9T+c/teTUVS2W1cWZOTl/aPRBdVHftC1G/MzMlZOvc006i2ryTBDHjAGOZ29ojqfKxXUH6lfVJ5+SIwMzd3dTbWLY7tzS0Yh7zwqTUvG4OaW2ojqhz68mK+o7IvikZQw9bFNGUF7+wd27eay3VI9tRt9qx3UbWaqYHUZggfNnsrNdt+0asXEDVtQ+922jNFJe+MVGZFqUXnvF3w6RoZcR8bdifU4nZdJRdWjT1qLv96f6zl9ly2Ny0hkyDWyivyiPwwUf1R2ecYwDci2D9IQnk1DeNYv7rNt4TIg3Tmcx4v0o07IhjG+HJAk9Mykc6pvHtJEuYGgL/gRNOHveQriCmTvHYbPgZf0cR/+QJSB6MGvi/4X8wh6cEF7uGz8wB8QYaP+vwnobkYh8gACb7jLIFvuLET8y9Lhl00TcQLXy/IaTQeIsnRV2KjLQjzzfzReOCDyDxc0UX+0hbiGX7Zewy/ucXGfBeJE+Hleiqd+J3ABEQe5DTkd+7v/x396Wq1WnQgGKbYIEgEhiURBKKgghxeqFXKWobNNV9Iw44xiE8Dg4MQoLhAEETcKF35+lUP58qNMdU8c6OIeF4UAzu8VhtKU4YvPcCs+tKOYJaEnDU5lUUcZ+Y5CFn/EifwvS4PfOS3ncaPskSYbfhk4zSpJNv+4ejmGPDkD+Q/8eNrzeDivqwt5EJ6evdIVh/Co44DAQ1g2fVLvg27SXkw3Cl6vw/SkOacvDSQp7+BRoifqO4D79Hg5b0N2LoDiO44UNeH1zi+l4Zl0PPuMte6jc8zmMXodBc/jEggchAdvub8sfvJTPCkuvhVJ9evtTkoLcgMUCkWfBSFesVB2A6g3aCuPY8uPyXBhC47GoBMpy6fFotWkpP3yo0/sxdqG1Q5rdu/WPfvBt75ma08/ZghXunGXlwkpHGl7ypjPKB/VDmQIcYoexyurQ1J4p9PxdteTEsQVhZMPjgIYHPDNy+vyJFRSLFhVOxb+nBQ+FEXK1Gq1XZGqVqdtVgZWVYonM9npZLXEG+LCL/IBkpynVQVhljInpVt1hkKSJl7EEZUlAQ+qR92By+tTV1eEoUFXnChVuMIUXsrndD8crKGdAii/WD3EcIo+jLSs5rHdiivb5BTbZ67FRPFTxpGMx1qd7VxFa3V6Kq/kCVxCOlWd0r1oUFwMy44UMvzZfkc5OemsXK5IYaP8OTdwC/mirrwHKMVRfEoKvUqgOPCedzmIx0oIpMM3DEFevmdlsC0FerpScf7nCyXH3e317ZDvIE1PiXd8f0i8UX7UmR+RDZ8oM1fxFuObI8fzyo/DB3g3i8w43U2VLGNP5YF+pYWvTgOyAw43VKmLgW9/asiAG4gvGCtsX0POKRvbFUulosov2Wa2UcDpbOBqSCFud6jHfKo/lTO142TAR7tN9UvfKKVSz9Qj//AnUTo2nnave4QKeeMqUGrxFhlLz34QhOI6fr7XBG6vbSnMoo+tsycnKgfvNcnfaRjKUKJLfoOOyty2a9eW7fqNa/JXOdo1j8tECPG5T9sSU1/hJynKD9n2OJK1vPgyOJUizgTFREH1k7O9rbra04k9X9+3j56s2WatZeOVGXu+tq0yFlWvHDABjgmr5CVXEw37xju37Yc/+Lrq/tA+/PihPVrdkTG+b5VS1W5cWbabKwt2uLvr7WUyV7Cm5O7F5oYMuZZ971tfsW+++5rtbqza/OKiff58wz76/IVt7DX8Pa+3X71v91VOax3IkGOCR+Upzdj7j9Zte3fDfv9HX7eF6bJVxbeBDI2PP/3cHj3ftNaxdI1iVUYR8tqTATYuWW5bs30s2e7aaevQcrxHNZ62pPdO1D/my5JX9YfiVVe0sfJ80m1ZVfrKuNrz1CLvEZat3jgS7XWbn6r6+2qLS8tu4LzY3rPt/SPbazRtae663b9534qTDSsVx21j48gePXtm3/6td+2NBzdsb6Nhzx+u2btv3rRdyeFPP161p+s7Vu9InmVG1VpdK6MndZq2PJWzf//3v2/FftMKJ3yfTjpPZdY+fbZpG/stO+hxwuSYH3JSkSHKh4nVVdqY2h6TYEx00A9KMFxOow/DAZQf8H5yKLdAHMWeBZ7BkeQ99V9A4Bz1ByJ+Fv/ocwBpCQuI8LN4I7hHIcbEyNP1MPXd2XwDsvdAlp5IH/ig64wGQTauX4fxgew1myYgpb2Yd0A2P+BCHkNI6S8+B73hwj+Ae3Bn4wav8XOHYF0CWTxZiHTZPAOiHNm02fuIHzQQP/CM4s2mywJhyFyWZ/iNQpQbCJyA56Orb/N2n4vhXIMWHM/RVhhfLoNsPtlr0Jhta9CerYMsOF1nVKX4IRPgIn8/V+Df/Jf/69Pr169Lyap4YGQA8kCKH47iSoy9AyFTaCMK8bhn8AMxA+x5WhSZFCf8RiHhOmfcYFiZEEyaqAD8gr5sfOhKW4380SHSnDMs0ZCAB/wzCYYQcQI/zynv5HeO4zxuCj/HFf7steY+mybKdBnEqkvkHfnFfVYQHeSHsgyMCm/2fhRGaQr8uPDPhvtKQ/Z5eP+yPESJX0fzALICS3ncX47Tc7xa8BcfRM3FOBnAPxTxUcg2aADZ4M+3/E2m94aQ0aDDtxyd4b+Yz2i+AdlyZSEbnzgR72Xxqe/esYwXDpMRjyXdrmBhYG1ubIlOTqJkFUhypCLxrsupRmYU/YLi83I2A8GxZHxSCvqRBu73PvhQOCbsaE9KhhSJ3/udfyAFNi+ltqSyntqTx8/dGDhAAZ+etitXVmx5ecFWVpbV7mS8yfAZl7JDG+/2ek6XM1C1ygoXW+D4+C18xp8tFKz6nEiJRpnHAEIx5wQ9DK0PPvrYVl+sieaB+pgpm5me9e2VyzNVm56quDLJzD31RNnBCx+9nYher0vR4lv99AwgG4Rj3FAmDHPo8O8jiVHQLGyWd0UVeRgqKioUDtnxtiac9A+u5OqnXJR/UvzxJ2uuqV5lWIjOo6Mj29zcsp3tbRuorG31I5NSkPgOz6DLqiMGrBRz0YYiiMLXVhh15nvzu6JFimalWrWOeM0KDQYWW+3ogztNGc/KjS1inBDHMDFQ/tQpcovDQOFD5Bg28Z5RUQYZ9eOre8a2CBmRMlp494sy0HP3ZDCUlQc8ZfUS3qUT06QAdlqSE979kQGoe1Y2IIRTKDWSCEde/l2XxV4PniYjjDqPVQ/4yjZfttj5Vl05DB/KNiFFmW2AGIsYgckoT3VBmTCMeBeKtnLt6jVbvnJFhiiycK6wEYdwr3tB1FPUkX96AFyK49ulkQPdp8hUd2qT4YfpFN/XwwD17VmSb5/cUHwGyByrfMLpRr3i9MVDZATxwUBCNHifrivj4PBwD0y2uDjrbWp5ZdFKOfG2cZhWLBhyyBqjSfhc1sVcpI9i+tZmnoQ7J8NgIFwTqleVRMZVwXY2a7Z/0LL1rSN7tn1oG7WmHcvoWJM8Tk6qfZ8WfJsZ/ChPCu/g0L751Xv2w+99w1fRfvpLtUUZEqyocELeysKsVSR/7XrNXqiNcigK2w9X119YqTBub756x77+5j1bni/LGCvap4+e2oePN21rv2N1GXmv3r5ltxZn7KS5ZxWVsyt5742X7MOna3bUlGH39TdtfrpiE5KlzRcv7ONPHvq7Yj3We/unMkK76gtOZXyN+xbbRh9ZlvzKULk2P+MrW8hs71h9NhNCOSYdlAaeS0any1Wv84nihLVPOEFQZRYfB0oz1pMMqj+dmZmzCZWxODttTcnhofq+qfKi3b/xik2XupJ5GV5rB/bxZ5/ZD3/vW/bK/RXbWj2wjWfb9sarV+xABt8Hj7f96PujttrfON+7GqRJ6HbDrs9X7A9/6+s2Lh7MFNIhJJ3TSXu8vmfrMq4OZVx1ZfD6e5NqS+yc5kAcDHuGbq6+4wH5G8o3spz6nKTHXAbhG/EAbwND2R4F/JG5cMhe6sPPcUScbP6BL+giPGjK5sV92r79RYj4gTeVk3Gdldl0wtooBO6gIwD/oDFLE2WJNNlr9DPh9zJ+XoTUv4xC5BfA88v8AuKeOBGPKzQDET7K02x8QHb43wvAA84sHvxwPEc+wMvuI22kibqPZ+DX8TNbT8SLuOGfhUtpRS5I7z7n9AeM0kO/B4Rcf1nI4vwyQGx1U2f0hAPYrQNN3rezcsX3VPBE4HnpkohnwgrRKgSEU1jUlrRylZgfSAHuGYgoNPdkkg58SEzINmbixAx9IjcB6Ric+QWjs4zL5hfgady4Oq+wYDqDparsAk0oFWwxkO8w9jlk8WfLx5UZy3QfDcH/+5W4nr3unXq1BhQLlN/AkeKc0zgKSQm8KGRgS8/ngnQG8se48vechiN3Kh9+XxRgIPwSHlYphFuO5+Q89EI+LzOuyOMycIU8gyvKEzIVdXlWHoUptvuNAnFGy0Gal+VNWPCA+8hbmXh9ky74Ax1n+JV90OA0CVI67r+Y/+VAOVLsiBEpL0sjbqDO+yl/zLATB0Njd//QVlfXrVqdYkJTihurJjJWJOO0jf6JDBnFZ4seykVXSuvcypLNLC3YpBTknBRg3snKSyaOjuo+K8skx8rKVecB22Noeyj8bAssSnFK7Ye6MZubKkkuzA2wq9euOR92d3ZcEW63W77SsLS0ZHxHiThFKRocE10oFPw7Snygc3p2VjzO+Uv0HL3sRqPaAnLKuwp5GQb+Ir/KVSwUpewVrS6FDBzwzGd+4L+cr6KIVzy7MSVW0h6YxMHgwlAoKD0rbyblHoOD9MVhX0a7QlqG6FKdyB+a/ORR6gLDUUoe779QeRgREg3ROymjgm1XaYsahm9fRtTq81Xf9rbXatnVq1f9MAA+/Hrc79jnn39C03LjZ+lKmlGnx8iLxj0pyHu7NTd2W/223XvlFSmlPVe+jqX8ba6tWVE86bY7Njs1Y0tS0Nv9lnhUsIb4s7u9KwOpmo7Yv3ZVCicz4MIuPhzK8OO7VmQ+6J/Ya2888HJi1G3LWK830goKcPPmTTfwDg+PFGdSeA/EPxl26uN4r+zevZv+fh18hJanT5/LMOZF/bqtXF2xueWy+MzKVt5qtZobnNQFyu+9V+5LySzpvmezc/P29PFTO6o1fGzhsI5roruAciol2NNuIOvTtqHrzVu37PqNm5IrGSrYON6gUhuOPo069Xbs7YWVM5VRxmxBdZXqW+2bNIrj9UzaYf/pM6H46Tfo9q1V5yRNxjbJALKBcaVyX71xwz++/MHHH1l1Ztr29val4Ez6MeQa1YRP8dXGYnuWv4PoW3w5ZrzthhRbSJfLObs+XZB8LKjcV6wsGWALpB+nrzTHA7ZgMmaCJY2RuTEpnMi2/Fjdabd7UswlO9sN8b/jR6k/3Tl0A2usMm1bapvEH5zIuBIJyC4nAE6c1O0b775q3/zKA/vXf/IndlCTcdGUf6Fsu3ubKvuRLc3NygCaUt1hHJ1avd31WfJO+8j+0R/8tt29OmeV/IktVMv28aeP7JNn27bfPLGWyL5z45qMC6VtHljupK/8T21m+artNnq2cXAg3r1nBdF1fWnRrq2sqN/pqz9q2T7vMe3yfS0VUH0Z7y3Nz87Y6l7DxmUknvZa9trdm9asHdrO7oHzvTyzYFMylJ4/f+anGR63m/bmaw/sxbN18Ul8G+/a4tUFn9x4/uS5FWUEFYRrdl7tRzyekcH7YvOF01iYqNgbdx/Y8hzvA57a4ycb9v5HH9m/949/JNldsaefrtnBVs3effOWvdir2S8frtuLrQM/fp6PHyfjqmi9Zs1WVLecElg6afnJiLyL2VTFrW7LYN1t2GFfaWQYM7HHoRkVTn+UsLUxANFBXAfCxGK8pP6TfLqMDmX+MqA/IRzItg2X8aELHBEvIOKnSabUXgDuAw8paF+oOuldqsDhDTLdKTw9Q6/+M+77M0CcdO+6o26DruQPDegtoQNeBOKN0g0EjVxpK8TjOeiOOHH1e3Qc9xn+p3y6HUb7AgzZ8QXI4g9H/pRvNCwge58F/KE5IOL5jgtdo/z0Y8RDV7gM02h+WQiaAsBJ3FQf52lG0xMvAByEOy2iI3DwHGGjkMLon0W12psi+bP+efvACHfKFBT9cdQfzoPkB2YPd5/Ae16moCXoyeqVl0EWd/YakC0b9IyGn4HQZCcSIk0Az+63+t/+l4qXBJXODuWGRo5Cwkwo9zRCjCSfOVSzJj4AwixS7gPxRZfiRdyINwqjuLJpANLIR4HpORv2Moa+DJgJSMnJI12zEPQ5w/UTu+VS5QFRNoA4iZaEg9lj4LIyAuFPkmyUELDL4KW4zqJHeHi8JL7chRiZaNk8zu9p4NEJfJG2VHbKojhKc6ZsqCzRGOOZzCgfqJE37uEVKzTJ/5ynwYtRHNxjwKNAMJuf5RfySf7gIB7XULLcgKRewOkN/byMgTeeicMxxqhcYHff02Ea/UPB9zjemFNexzJw2EYlZCAgxTmAACdvQuAVyhdbIo6PJ6UEiI+Dps8WD0771ld4dW7ROhJSscZnPLtSpku6ogiipGBgFMtT1pDiO1GsSAsr2NPVDduSMsApYurybV+K8LaUsOnpeTc82II4GHSGKxVNXcdlKBVcgUbRTdv9eNdDyp0EC4W1JgVsSkp4mpDwYutf1GNSppmBzBeqCqD4E1IuOY404YPXYSgRHzawBXFC+FgFSwNk2iZHfGTB32kb8pA+ia2RAxkinJsB+NY04aUuUEZyUkBZOYGpPeWLwYaLbWC8q6Yalk7Ld8xEA/Wn1KlKkSHhklHWV332hGcSw0zZF0SzatV6in4sJYgX7otS5CoaNJbFN2Vgx5NFK09Nq5yiRgozW/b2D3ddHvoYvQsLMobKIk1Gn+jb39qzVqNpfeFg4odDJTC+2D7J94Y21jdkMCcjuyqDa1GGSEf05FWCnuK0MFLyOduXobQoI2eMbYMqzbj4WJNRThtgpYwVqlsyUkiDkbm/u2fNZjomuiNj7uq161aolKzT69iU8tlZXXNDB9YcS/m/fl3GVSHtOmgLx8bahuXFo57qe56PG1eLPtteEc1d4d3e3vTvd7WlZC9cuSrZrNqpDDypktbYrytOS5wc2LFkfP7qko1LBjhAYUyG6v66DLN23wpTVZu5esWaKs+xeF8ZL9kxq2TKB/lpdtq+YsAx9AONTy47EKi6op1zOl7Vv++Vl8ywmqS2IZ7nJcc+tulK9PSpD/UTkqtOqyF5T9sgG03hF93dgfKTMcP7NT/71YdSpk8tX66IV2xdFM2MicOJQbY9Qht5Rp/l/YPiIfusYKp38PdzWHGxY9FkPXvw6l37/rfeFc28u9iTXKJgszKm9nQKnRJ2yTDv+dDfIRtHB0dqjz17sV2X4t6xj5/vW3H2mgylXT8IpDo759+Aok8dP+2qvzi1b7/7hn3vm1+zDz74wP7dv/uJ6uaGza7csL/4+a8kv+Jhsy6eFV3eVCrxWH2BmhflqRREe48tdkW7ojqbkQHEkf5MLjQkK/dvXrUbV5as36pbTp3Ykfj3ZGPHlm+/YjXRWlBZ67Vdu3p9ye7cvm7Xrl61tecbCmNbn+RQvB9TnySzzrpq3wX1Z8UCRnfH8hM5yV9ZcqC2LXfYOfYDKVhZbbcPLcfJfCrrfHXWDRPqpFE/VJFYIVT/h9KuPnFP9OaK6r8m8vZ8Y8ua7ZaMq0l7/c5tW5lbEO8Htrm1bp8//sy+8rV37J133rQnn39mnSMZV288sKcHDftgc9dWN/dkEKm3KEz5FmC20Z52m/bKtQX7zrv3LN8/tOpE2jraHavao7VdW9tr+spVh5WrYskqkl2+HTeG3KrU9DkSEK9fL4Nkh0ke5IixhXGFewBZ5x7nY6fkOZ4jnPhApAOf4x7ex/jGfVzR7QiP8S9wiBq1rYR7FEiX4qXxG0DmQXtOJ/Sn+8h71JGA8FEgLGh8GXj6zPVl4HoJHcQlQB6RD3goA/ruy7bgeTn04w84y3uE1ngi/GX04evxziInP/oxfzzDzV9EShBhXEd5O1qmyyDCAeJE3YdxEumyuAIIc8eDWJv4+0UIHIDfDZ+z/i+Dszy5ZKJH3qP3v45OIMJDtkPmIk7EC1kNfmRxBo4zkH6klMN77oZ5SQcgvbfR5/+f/8J98YC5fMQwZSYnXOCLBoTfWZggmyH+IBwFwqOjCIJT42P7TNqCE4UiPBl253jjmk0bkI0TjBsF8gCIk42fbUDhH5DKmCDuubAaFZBoTTSNCmVcR/EGZP0DDxB8uAwiziiojv9e8DL8wEvzyJQ7C1GnQOB1odI9POFKHBxlizrCP9vpR4ccOIAsLREW+aV4Go50753hWdwkQ0D4uyGj9LrxBkDabD4B4Y8LHKwq6cHv/ao/P11QAwdx/KV2FcnTOY3KUwok2IepFJhkA78BFDieVB5mP8alZOQwJo5RsE59i1iuPG2bUkg//OyJ7e7X/P2PnMpz9/ZNq1YLUtin/WjuP/13f24PHrxjq+vrtrN3YHdeua/nN/10L9WC5/t3P/2F3X/9TZuS4tqUEoQSMiYDga2CAynK0MP2Pz8lUcoc23A21zd9+9Pt27etWDxf5maVx5XZYTlgK8o6QDoXRrWr2JqFEcAWMNKShzzdYFPppSSlWVPeBQIfhhVAvoTBH5cLXT0/4eQoa69L/XEaoh7dQGHFBKUbo4l7tngRj/AuyqbqhRPeMK4ovwrk8SgJ7x35ar0XJsktSrfsC6/rh08f2/L1qzbO1iLxrNfiY6EndkeKYrUoY1RKIQofxh4rSAzQyAUrebCqWCwLDwYrWz+VIUa4HKte/t6E/NgG3ZdC7+/YURdS/lB2K+WyZEaKrAzvisImZEg2anUrz8yZW5rC2VU83pvi1MiBDO3cmAxx4WTioSgFGQWHbFsKY04MdmLoQYy3R13ZtnUqQ8RXBIV3siADRfSNSfHzraH6HSsfDBXes4LmMfGCVQI1ZBuT410kVlU7fcmecKLgcuDJaU/pTmirKpPwuAovRRyDidXVopRotnBNiO59KbQvtnesM1SISqKhrHLv7+9L0S74dki+4eX1q3pngsXLoWe2f5aRha54oHLPLcynd6RUy0yspBlSxjgUV6XTlUmBXKHi/MFRD48eP5Z7qvsxW756wz76/KGtyyBWjt4+qnnJmeqB/Nl2igzBF04Fk4S5EeT8hUf6QSInKLJtsFpR/bYbin9s/+C3vmdXFmdcfo57kiElKfn3wyQTkvsBdcG7i6KVNkFdNVX3HO6wLaX902e7tnmkeivM2N4BRrESSAYqM8KpvqRV37dyTvl87xv2zoPXfJXu0dNV+/TRM9s8FB5FPziQ4bMwZ7NTU746XmsoHSeIKt96o+7GVbU4IaN9y1qHh/buO1+x1RcyslUv8zOzdmVuWgbWivWbR97GTsTn7YO6Ld+8YzPTMyp20w+2ODjYssWFWVucn7ftzW0ZWJsy+Eu2tblpS8sLNj1bljHHO51dK8vAast4w6BlW91f/OITMWbW39OiPznuNGSUd+0H33jL5vJqa0d7tqK65n2/ttpmuVxy3h81WnYoY++w1bPK7IJ//21j98AO5Z/PFez1u3ftiuhh6+Hqxqr60FX73m9/z65fv2LPHn1ubRmHr7/yiu03B/aLh8/soN71UxYHJ+qbJtJ7lzbo2PJs0b7x5l0rjbWtqHrmVFTLVe3xC+qnY80TGfqSfbZSIxt59TEY2fQRx4wDyCJShPwwJqgemYziSl/k/Z2A+ucZRz/jMq1rFohLn4kLo8n70CEOcPpYNcwn0hOOwx+/gdoz/dmE5GAUSMfkGf018dMpskyOFfwePDwD0BA4w28U8A06iJs19i6D8A98L8Mb8LL3p8grHDhwQedver8p0sX9r6PhsrBIT35RnqiD0fIBETcgwrhG/qPxw/9lQHgWwE/+wGW4Ai7kJT69PIdziPhcR/MNIP8Iy8Z5Wd7Ze+KM4r0sPPsMRJwID38A/yzPs+GgCVxAuk+Od9ZpPz6h/PS/+b+e8uK4ZyLeMmOVEiTECV8QdU4YcBlBkSn+8ezfGxneJxznghRCRR6uHGngYtALHIRxJW7gBi7LO8uMbDqu2bTAy4yrL8Q7e1acXzOTQ7yIG/hGcQVk/Ykb8bP3o4B/lC/ywjGDlU0X/hE3i8/jZ+IGT6MOuAfiCnCrWhg+fREiLji5v+w5/OIKkHe2jrjPQqQL2gAGiojLNUv/GR7JFrmcyy8GjNKryPin5yRXeiCm0iW59Ej4gBt/NRTCVZLkhJKX8l2ZkvLNVjG20wzUgbNdbHDMS/h1m5ZiwXd3FCHt/xcWBsUuH+MUvcxiQrfnoVC1PlewuPak3BSnFq3RNfuzv/q5FPqqHezu2Uy5YN/6+lfsZKzlp6zxTtNf/PlPZEy9bVPTs/bv/uxP7f6r96UAvS3Dim14XhD72S9+ad/89vdcOeUI8cnc0GhRMLzYkTJ7sH9g87OLtrnJ/aFvQWOrHoooB1vwAVNWW5hkqU5VnH/MsLY6KCo535pFpyLyxQMp+kpPGelkKHfUDYCSy+pUu9eRgVj0uqH/YVD1QV1A3aHI0kExiGO45YSD7WnQRP8BDj9oop8GevCXSxU/EIGVIgCD1w09GQ95pVMxPL6f9qU0bPfrSMHHUOXgiW6n5itoE5MVGRVjVm927OGTh/bHf/wHVsghbx1/d4bVvaLi5DCGTlR24UIRQSncP2zoPq/7ZGwWpIjyrZ5bN2/6Clqvcyj/gfIvGK9fnUr7ZvWR94uol6QMkBfKOrLWs4XFsuUkd0XeTziW7CpfZO5Uhu9Rs+nHcheU/5g08p4UQLaGcjy+f9xS/EfW/D1W5U/dYiixwovhtLSwIGWvJ8NVfBFPWSlh2xinJvo2rprKQx06R6XgcSN3IvnG8JkpV6TEcyLbUdqepUbSU/2xDXV3a8eqOdGufvNEdkNbSv+g27NpDlDC0oOPkhO2D7Ji1Ki3ZUgd2pHKgywV2KapG+SAg1V2dralPHNQB4aNlDuVhzbJJMWxytJjW6jKUJCCzTjGNkpa2CSroip3A/mXgs734DBw6SKOeyeyU1lVxBhXyxn0fYspLZ5vhrUxDlWf+iflXjIt+UZOlXPig/jKQS9slQ0ZPpQhwiFRyD2K8LFwIot9tSWfvFTefMSWFeQxyQ+rnNBwKtze5tpN1YOIEw8Hqgf6J741xpYyjMjBYML7h6frBzZWnLWDIxkSMhoqc4t29/4rtrb+wk5k2Bx3jmxltmQ/+v53bXl5xb+P9uEnj+zpxrZkpOzvQfmEhfLN5/hOlgwBGbm8t8X7frPTVdvZeC4jS7SrXL/z+39o//ZP/0z3Zjeu3xDuqr12+5pks2O91pGXcUx8f/Rs1aZn5myOvkJyNTHWt6WlGT9IpiMD6umjF+Jx1bc+Ly0vqv44cKVps2Izx6K31Qf2J0u2cdSzv/rwsd168HXrSIAataZ1Gjs2qO3Yt966b7cXZFiuP5dxWJE8KG+VJS/DnRXGvmSLkwuP2mrjorer3pVvVdXVLNEvbvEZgkLJ+Bjw5u6mPX722N792juiZ972trdsTPK2NDtvzdbAXuzsC6cMiMqsZGvWaq22ra2tC+OJnyh4bWnK8irjzStz4uOkxoC+PVnfte1az+qqK4wrJnBWltI3w1SB3u7VujVGJIMaeUSWaGtckfkY95AjgHYcfR0rogD3yByTS9yHH3EDYnwEfNwZxou+gecIjzxVmarnizgA4rtce1+V7gN/4MUfl813FCJfRfDnLB6AMBz54JfFCXAfQHg2H8LiObtrKnBEWJZeIOKpZF9IQ9zI+8vCaD7Z9IThH3lH2SNupI3wLI3ZdFyz94Rn+XgZRLxs2ixt4ZelIRx+OCZzvP/9DTwJXHF9GbwsPOs/WqZsnbyMVmA0DMiGZfn5Moj4QNgvoY8mv6ETOehMvqNn639gW2BaSSAwNV4EOhCS6ZCptGdmI4d0RIZxhcCscKTCqMNwJfUczhmCO1eeI73EQ/fJ7wthw7xGIfIFnNZhPNIH4y5cwXs5KofRNEqgB2iJ5/Ow87KeP7+MTmA0blxfliYbPyDioqBn047izvoDWR5yjz88wi/Csul0J3+//dKQpSGuQOQFkNdovpelAaIOg16Pqy4w+4xD2EOZx38UT5q5T51P5B0ALhzgM27C01U7QEbGUUDk/DsIUnR6xydWrFT9A55HjZ6NSRF4+OSZ7R0e+az+9evXfKDnFK7XX33FysVJqx3t29z0lJ+KxUvkKFkoUCeiw5uVlEPWdHhnolidt4PmwP7y736pco5LqZCyVszZD7/3TSmHUoSEb1KK0J//+V/aq/ffsFJ12v70T//UXn/jdfvqN2SAnXRFh5QwKbO/+uB9++Y3vyvlcdLfkVJ/6HXK6ltHSsLW5rb1pTgwY4zi498mQ0lU2WOLCnzqsyLhAyp1ZTY/P++dCH0F796cSEnkwANOH/SX0NW5VKoVX4WhTnjPy/sW4YC/rJIwmULn7N8n4ocx4BM9GvhFqL9/wE/xUELqtbrNL8z56g6rOv6emHgXBxk0Ww0ZWOlj6CgzvB+GkdZi65Mrv3xzh6PnJTuqqL2DQ/vlrz4QT0v2B3/4B7J5lF5K+GCsav/9n/6NK6Ol0rj9s3/yh3Z9qWit2paVpKhv7dbtxcaetQeT9nxjX4rZmjVVccXqrJS6MZssVsQLGSbCz3eOBjJC2ZL29a+8azevzctI2LL1LSlfe0cqV9GvbtSIP/AWZdOP4Jc76dZseSZv3/7q1+zWtVsyWPbsg48+tb16y45ZJZGCuH9Q861aE1LiSiov2z9ZRfKBT8o6IPQu3xgRikAj8xWIJdXj4lzeqqUT0TxwRb3ewuhk1Y8VPtoaP/Ga9qCrGO7XlcUFe/Dq63br6hUZ2m3bOTqwF9vbkt2mf+y4VWtbSUr7iYynk8ljm1+atlkpz/euXrOl6WnJXNG29ndsdXPdFdZb128K1w0rSsEvSOmdXeDdspqPTfEunm/1Q05UDm/H8nUlUWEYRSjVx5JFZIk9/+mQD+Iio0l+kT94zaEhvu1QcdywgeeOCdmHHz3VC/0LarR86R9ywiMW0rcgz8zW43zmXoY7kxIYaLxnOJA/W9tOBolG57nqjHbF5AtGF3WA7BLOO3pYfBjhsvl9ezDGFQVntaOiPmAgmeb0xv4xYXn7+PNntr5XtzHJwbWbt60pA3Nra0NJ+laeOLbX71y3H37/2yrfsX3++Lk9fb5uzyS7+00ZkWpT33jnLfv8o/ft7q27aq8zMigH9nR11ZX976ovKedO7G//6s/tR3/we/Zvf/LXtl8T/p0De/udr8hI6Nvdayui6VCG/5jKLBNG7YPVNiYPyqzWKP3kxMCuqu5VcPV/fXv6VPSNqx1tH9rUgowVGcFF9WmzKmqObZPiBQbx2u6B7beP7d3v/LY93zyQ0bgl+d+0Xv3AvvnuW27c7W++kPxOS14mXS4xkOmXTidox+NWU3naMhI6apeH6t+OWJRRTzuv/uCmDM6W+lbeRdw73LN333lTtTywvY11m+IgEdVhq922vOJy5H29PVDbnvJto4+ePpMMqR9VW50cP7avvP2a2sOsylFwo3xt+8i2eD+uzWTDpOSiZEsLaaXMpVWGs69eIcGSC9o6gKxnx7HsKhFhrN56f4zM0lEKOLSGOIDLmSA7LkYfHmNc+Ef6GPeA8FNqOVaRaHUJIh15kCaUy0hDWGprKT/8Iz/8AvAPp8Ch70WI9FxxkV/4e9ohBO7wi3QJEi0AOHBBI/dApIu8MK4CLsf55SDoCrqzdPLM9Qt5K27ECwgeAlx5jrSRPiDwZMuYjYsL2YpnIOoUCD+A+1G6eaYvVOoMpy4C8YDAlcX594GXpQv/KG8A/pelycaJckbaeP77wXm+5Jf4DE8YYxLPxnb+9f/91AcDZodzbAssKGIanEisZPTtUDJEJjekPZCfXYXUByA9M7vtBVV6jKtsgYlP5kFEtvLSyhUDUfJLYSFQ50LmuIc4uRI+igsYfY6rAkD7UhiNL4qdLp6zzsOirJnn8PtNEOWJ62WQxRc4417981l41j8gizfCwi/x9It1EJDuqcvUYY/CqFB6Sv0DF1kEruw1m3eKp7pVnTMbPZo3LuIRFPnR4SeFPglyAB2Tg3Cm7WQJmPn1vHGEDcsbtHiY3+OGtOqZwY8WMD7OMENoyo/tUoOxSZ8NZYby2RozwVNSWvZtPFfyWdSZStE/zvn2g1ft2sq8/eyvfmIVKYzL89M2VSmdrQB0pBD4+xsayNma1+P9jsqcdU4m7U//8m+kOB9IAZNilR+3r737QEaFBmopWVJD7M/+4m/s9TfesZmZefs3f/In9uobr9k3v/NNG7AKIQPrWNf33v/Q3n3361JGpZjxLgMr0yrDsRQOlAze76gfNWWc/YV0pbSSwDtEPQ3eLVfkMKpObG5uRopi2jK8ivIlgwgDa14KAytXbDHE+OHdofn5OZ+5b0vRO9w/kFJwbItLi74thv5hh8MxVGb6mFu3brmyu7u7I2Vr25nCFka20fAtmb39Pcdfmpqymdl5V0prNb6j03QDbloG3PzcLDVma6KLVfK5mVkryx9a2VLWVzwJmV2VEcAK3tz8onWktPD+yIeffuannE2pzJz2RbV88mzHGgMO55i2Vn3bfvf7b9nXHyjtSV04WXXToDVeQX219z54aO9//LmMkRO7fue+rclowrAAE0r7iRTOck7xdf3+d79p3/321+xnP/2pDLcNnw3vn+Zs/7DlCik1QjkwjH2LqVxRRkmnuWU/+sFv2e/88Hftb//m7+yjTx5ZW/3j2q6U2qlZa7Q6MhR4j03yqrrKS6lmX6NvHRJKtmuxYgifebeowFX9/VS56odw/Pb337VX763Yz37+C1vbOLBjKe3SD+2g1pRYpvbnB3+Mp8Fj/FQ4xgbGh4n/6A//0N55+237u5/93B4/f2H7MrAnK1V7vrYpuS2p15SiLFmWOSAeF20SQ0v8+V/8h//Urt24Yn/1s7+1R+vPpPjW7Dvf/JbNqR1NyFBkQqIyJ1mUAfb0yVP74IP33aBGbnqSSzo+N5ilFKBconjyztz8lSsuN1tbW74CRPxZGXL0GfRwB5IHl5vpKcnInHWPmfioe9yilGVwoqgz8YCxg3LNKjGHy2CsHuxtiJdp9Wpl5YrPUPr7fpJrDhlB+a1WJBuS2YZkFJ5z+AHKi29rFD62wlIPGP68x9Tk23SstKg9wGsOvZiQUXokXu7X+UbdhPxkbLIip67ihRT7kgyhrtprZXZZRm3TZlau+omhH37yqejp+moThtHv/dZ37JVbN7y9sKXvb3/2nu0r3U43Kck3Fhet1ziSfPZtbnZO7TMp6xwZfn151rq1Xfv+d77up+5hyP313/3Spheu+Leybly5ateWF2xcBtGY+gNW4O7cvy/Dv6F+YyAaCv4drX730JbmqrJLZeRIVp89lYE0GLd699hKkpVHq0/9qHdJsM2rnRdF98Qph1/s2pF48/Xv/wMZ7Uf28Om6+okDaynvt9543RarOWvtrPqBHHShsmJ95YhV2mZb9aIa530njnJvYiipz6uraVDGJeVbEr85Jr6vsm7KwP/Rj35oNT6UrH5kZmhcqfpsTH3vpIzkY/X5pxN5bxer65tuZNNOeX/1tft37I3X7vp4XGt27dGLbds66ljjeMKOxzUWTOZ9lZjDfDB0/b0wxhcZWcgmh9mEEu7Gv+oG+UDOML4ZHyOs3e5oEEz3rMS/WFvzfv2qZN/HQMVjdwVpYpyjL2RiKSnv6vfJE9zDMdP1PdqI4pKGvogJbow2TwsN9APKkwkO7oEYZ4mDHysa3JMnznH5c4oP8Iwu56sfPMtFfAWkOHJJP0HnG+oJw/E/pU/xSBLh4ZfyS3R5WclbfpSV8Ycw1089RooP4O/5KCl5RX5A4Pv7AGUnXdRr8Czo4zqaN/Ud90DEibT4J74kf+7xi7yALM4vwlDHHtYLu3QU0fvRAN9iHPjlCIv8nA7Fj/rj/jIYpSWuL4PLab0IQUPcA6TLps3mMxoX2rkfTZtN82UhdMpz/g/pUH8QfhP/6b/83R/zIVPew2AgSnvS0ykuCOW4Blq2P/FuCFdFhMrkuJdDEfVnpWMP8fmHQlP4JLiGxglL8syi41iyRXHHqa4EiuudDXEpMEKIf7qPmUdc+EWcNMOS7tPWIT15w0zXSBNxk+WdIAQ3IJiemDY0PHQPQ7PhiU/nacM/gNvLXNAV8bkHUsWnhgOEP3SfN6hUeTRY7r1zI37GkSzr7w0oE8Yzjjg0nPDLxiEsOdGhZ7qiS50CPc7wyooDSqEQyTM5wnDcqyTpOYlGCo8rcSLdELfzSuGwGcUZ53GdTtWBAp3nTjs0SH7x049n/Ckbz6mjTXWaraeo14BUp+psNJDw7SNwOr8lf6RjVvZAClm5MoXE2rSU+XooSIqTP27Zm7eW7VtvabDt1KxxeCRl4sR+JSWcdxpmFmRoFMvCB51yog/lhnc42IlxqoHySMrBh58/tCMpI/5ultrVtWvXrN84kOKhDk+D/efPVq0qA4fzfR89+dgqpVN75faynfZ5YVxlUFvb2tq3GzfuuGHD5MmkeDcuA4GPmJ7wEvmkDJDdddveeCZK2CqlwX/QkELckbLeTYrTgO1WXTvhFLSTvq+y5als8YTtem0plW2VXyODuAYPVB4pkBhcXOEJKwPEpZy8X2bHbctDQ69lzToGUEtpJZdSPvgAKitEbJXs91V+pZ0Qzf123U440c63l7VtisMLZMgOZAC2/Rtckq5hPSHOY8c5pWFboIxGaaXT0+L5WF8G67ZdvX7V6s2ajMZ5X4Vkm8/GxpYU+Kpvj+wp34OjPSlKHfvg4Qv7k7/+xH7y8yf28PmhHdXSIRAYoe89euZKNO/OfPdbb4tnPTvY2RQtY5KJpupNHGGWWYbta3duSBEs+MrVhozOw86ptSU/NSnRNB4ON5gUT/hmkKTS+0g+AtyTXL1+fdZeXS5Ybee5re8f2m4/Z52xiuUkFzOTJzY73rLZooSHDxqLz1Ml1TcGjdoLKwJTapPTyiMnxnAwSqUk45P+WErf3evztjIjg2R337ZVtvZp3ldF6g1W3JRGii6HMExonKDajePLx2SYSSaWrlQkl/O2vX1om9tsi1VaGVPdXs1n9CeVH6ff+emUqtt8jlWatr3+5g0ppx1bl+xtHRzaRGHGVjcP7OcfP7SPZaS9/3jVPvr0qX+g+MXzDXvj/utOu7RzG1PdL8lQg64CLxBLhvqdthRYybf4zurAiWSCd9A49j8nHrKN0JUrtUO6Cr7pxEEOHAN+0q27LOY0BhakSHOSH/1OT3XGez6+5U9Ku/78IAW+zVStyvCT8cDWPmSa7ZasOM1Wp924KhUL4p3SSk4KubJNVaaFV89q971WV89Vm1bc6fKU8iyKZtEmRXlhbtYq1YK3z0nJuVR6K8pouD6/YFOFkuRcbUdy4aca5lUuGYR7NfUJhaKfFsnBNctLyzJs1IdIzu7LsGKrXUdtdGv9hSvYXbXVstrlsmiZkiyw4imO+Or1+OmEfw4A+eUESXHE8uUFe/zi0J6vH6h/on8VCaeirTAmg4EPI8uQEy1FGVL5cbXvbs1Ou+oP1R9wCma+UNF4K0MBuVI+bJ/tqL0XxeuVhWk72l61kw7G36rt12oqW952ajJ4jlrqLyV/ktVms2F7u5tq6w31wWzt7dnDJ48lMztWXli2p1t79tmzdevnKv5tqsNmzycsOKCGrXhzU2X1B3375JOHkoW8Xbt+zX7yV39pXQyyatk2dretLqOSPr+l9jq1smyLr9yxlsrVEZ6TYs6Pcj9WH7pxeGCb9Zb1JkpmxSnJMVs2y1ZExtXfNPrjKkfLGjIC4RXfkeNE05LkQh2C6q3gK/fqcCU/+qe+je4aXmEwcQIwYzwH93C6IVN7bEk9VbtjdflYehM9BCj44HOj3RJPu77Nui3Dh2/bCYWUX1ZD2Rqt+Or3Keva5qZPLJFPWX1dTGYzgeCfjBBO+pyTnsYI9i3rr6t2y9KpulPxRu2srL6h1fDx6lTxyuOSV6Kqn+mrn8Fco7zsHmBoZfsjijjjLCvhXnD0PvWNahQK0+isdsqOiXFW4HTP4VD4+TtpPpbpHroomGQzGVQ4jILss+LSB8AcXdmBgfNUyosOTNldcErkzp/1qKaf0g9xnOEdPo861gFGceLU0wyTJNzqOfwHL3z3hPwI44o+Cp0eV96kjfSBi3dNw43ijuezNHKR31m+3FMweOBp5ejQoYEYug3/dEXvOOdZxCGcMvw6o+RchyVBesaF7nVR/0IGz5+zAJpzQwacEU806RGX4Nwf2XGbJJzyxPk7zopBmDvdIxf4uv+Ic5nV3Xm5Ex/Iip0T0OyTdvAH3HLISRj0Y0/+3z+WLpf3mQ8MqIhEw0jGUEISkKnWCxAMYwCDWUAw0hWuYTgOIA/iRpzIl2euYUzwjAuckT4L2bSBC8jexxVwHDRsKmKIF8jG/yIozXA1DXhZPPwj7BJSL4Uv0DaEl9PymyFbrsDDNfiLI68oczwD4R/gHcslEHEiPQ7w7UiXlD0bB8jmEf6XXYOebH5BUcQDCE9GZyonwP15nPP6zuKMuAH4kQSDiIbDrH2eOKxEqANk5rNUrfpqRVcGUq5Ysb/52S8trwF2e3vbDqVcv3Hnut24smLP11741q3tA2Y7t/1oZY5fvq3B/fd+61u2+egDjUhtX8H57LOHtnLrrrWkiHz4eM0+loLJysFUuSSdsma/84Pv2J0rcxp8e9Y8HrM//9uf2+tvvau2Oml/+ed/am++8Yr96Le/r8Gzrw51zE87e+/99+y73/6GSqUhWooB79t0paDyfSlKzbYotTA7lMI+QBmSUng8qLtiDK/w430VBkMfHFV4tj/Nzs35YAfwMVuf+RLTeLE/fWJB91IOfBsUA5zwYOTQWaN09qXg8Q4KR7eLyR6OnHGse7crZYR8MQjlSJeU3fTCNPXIx3gZBMmHPOLESWZa/XtJKCIqf73eTMd9b63Z1StXrSBFuVZrqE7K1u6d2pNnayZdT3ke2/bac/v93/kH9u/+8m9tTcZC93RMxq0MUNWvJEVGicooQxPjblbK2gIfLpWB1ZKicSDl7H/+L/6Fvf/+R/bT9z6QooGi03c+c0z1+HHX/sF3v2ZfeXDbPvnsU/vo8Ybtt2XOTpSlFLPCor5WeL10dNZyKDoMAoN+037/G6/YH37nXaX93P7mk3Xb7BZM3LMCBkb30P7gu1+1RSnmKDaNTl311LP5mWnrSYnlRDRaDj03slqoTNnnT9ecTo6V/oc//Lbdubpof/fLT+zzFwd2JFua46OZIcd45SV8Zq75Lhfv5bC7oUjbOT60H3z3gb3x2iv2859+ak+e1yXnMshLk6JhR0aD+KVCjB/LKJDMnErxni2LEinf/8Ef/b7NzE7Z+x9/ag+fbYjXUthkyHbaKo8MYf+ormguKG8OVfitb75j33jrNRkJezKIULI4ICUZ0axyshrEayioCWy5ZTWI0yjbbU7hlHGnsiM7tF9WldiyJ1PRT3vkUBOXHZXNB1PJMTKFoc7pfcfiH0A/gszTJ9A20vtx4o3KhvyxusVEoSsD/BSnL6OBMlAeZeL5INtJ3tW3SD6YDCI+31BjcmUCw9dLzyA+IYOfb1DSRpSnnge0M/n4lJHk/YmMz639uu1L4e+rP+IdNlar7t1YkbHftplyUX1I2TpK//j5mq1u7ViNrXIyHpkswQCdwKhXlvSsA/UtJ2rDLdXdzkHdt1rywfKCjBJOPVxZXPTJij0Zb63akV1b4aj1RftIfQ2HY3zzG1+3zx4/ccPnna9+Tf1N297/1a/s1VdfVbqc/eLnP7c33nhVbSNnH3/8sd1W33fj9m37s7/+uco26duqWXmEx2++8cBqRzXbWF+3N998054/f+58+sH3v28//+UvpeTzsXPqT4xTh3BFbXxXbZHt22+99Zbt7u3Y82dP7cGDBza/uGz/9id/558yoC/xTh7HTh2VnG95wQEmam5cv+7fAHzydNW2tnfVP9+wV+/d8TbAhNdDtR/6dYx1vmP29mu3bVZyerC7YzPVOWHJ2VG9YTXFXbl6w086ZGX39dce+Mo85WDVcnl5yfY47VEGO4eAYBzx/cGB2uX7H3yg8Ct29eqK7e7sqU2fuoxxgM242iXDMjs4WJ1ndXR/f8+3Hy6qX2JldKA6ZkIcXW6iMK5+78D5Qvw7N29KJk/8A9/IYV79PltlMUbZcoiRmd4lHlhB/Z5LqNoOfIbVLckY72xyKijjISe28m7lpJyC/d1Gb2eimWZCu0GmuScceYb1QIzXqX0mwxKaArJjOPT7NRPOfXYMz8YPQ+ICjkzay4BxZTQ+7gxnBvDhneRhc/1SELgvo/myPIAszRGHa5au0bRZ/FlAR7oMIo9susCf+rvzeuIel6UrAD9cpMnGIy3+QQP++P06mpTcYTQ/ngH8zvy5ZOgDsveXw+Vh2TQX8pA3k/uXAWki3sT/8X/1xz9mFsM9JfAMnAws53CR0RAvUs+QnGUoiEoJf68IXWPGP8KDuaz8ZHFwzeL19BmccQ2/AJR5rH9f6iQacXFqWH7gw9A/wmALsyaRDwDOuM8yNcBXcZRtigKNcYUbdAjMaGqwV8s8W7kZtrgs7bjIK+uArP8o4JcNv4zGLGTxxH3WLyAb52WAshDh1F220YS7ACOosvGy+cR9FkdcA4hDuXFAtmEqcroOgbiBC8fzeX6Kq7pi5YuVzcTL5OeOuvQ6S8+er27Xn63a00eP7Onjxz4gPnv81L/H8/mnn9vGi3Vb1cC9/mLVCkrHhy2rE6e2VMlb/qTrRtZUpaL2VPJ9+NL/JBuTUn4GrvSzDdBXfmRMcIR6byxvv/z0mf3p37xvDzcOrSWFs9EVEVL6OCCgWq3YDB/e1WDXHYy5osS3X/iW1dHRoV3TIMzWNwY19vT3ZPxtbm3YzevLPhvPwQq0h5KMte6gL1mVkcjHO6Ug1Q4PZMC17K9/8me2PFuxakkGSr9rXSmneY3ifd82lb7TwvHb3LNCcMqqiwZ7qZR6lsIohZfVsbzaF+8ZqWX6zC2GKZO0HCzBlXrgvQqFSlE8Ebnqg5Sup7r1Z0XiUAZmNpmh58jxCT0zO+sfXea+rAFd9HBfqpZ1X3ClY0IDe0H0j0/KWJQyv7A4bdeurXgb3dzatt19lbVHO80pL06pa1hlasa3Qd579b599uiJHbXb6lOkYHZUJimV0qH0TCkn9SyjpiJDRopLVzxGweKY5V/96n07rNVVuLz4e+pKMAPviQydU7nX79+1W6qLg/0d25exzeEBp4qLYo6iWYAHbLmjTCjR0lp8e5Dq7t7KnCvL+3v7tlPryjA79fdyqjkZIMdNe+P2sk1xelqvbdu7u/bZxx9Jtk5sabpqYzLex6RIF4XrlHoXvShrezKoj0X/vVvXLa881je3rdHsyshpy8hR+VlFRDlRnaQthpNSAsd80mFCeDrNPbt354otzM+qTezZwYHSyVifyPPuYFNKl4xFmtNAdal6zFNP4se45IbtsvBsZ3ffdg9qiqu2KmlhWykDFxMGfMOLExo59OHa1XlbnC9LoV8TDzbtyZPP1Zjgz6QdHhyJFyd2KKNgvz8uo7NgTRkZ+7IOTiZLNlGesp7qqgXtUv5OxPMT1SkHW+QnVX/iD/O8zZaMGxnPg35HRhUn+KlPH8iI79WlOHYkKT3xTmVsKl5XBrofcMJqbs9XLHstlUP+Y8dttZu6ynqKjio5S3PHvAvWx4BG9tV+cpLrdGS/8KosqnJfyZBtqPo4UbuTEi3jiDza9X3Rc2L12p76oce2vrGmOsHoGbe56Vk3aj567321Q1bqxqzbrEvhv29VtYWZalUGwo598lB92OqGNdpd8XLB7t+6aTcWZ21FbeX6TNmuVIt2Rf3L0kzFpmXgzahNrG1sWrlUVd8jOVK7napOO90Hh0fOdwxRjrBfX99R+fhQ9anCmrazrz5FfcP6xpavloyrD9uUkbK6sS35KMtoq6ne6769utbp24vtfWv0J3xC5LDe8S14nc6J4zlqdNSOCvZsdV19G+NB3h4+fOZbOo9zZcmk+icZZWw13Dts+D1G2sbOvr8nZZxMuH1oj56vqw8pq79l/KBnkmyzOqz09Mt+f6p2dzKhdH3Rvucn/nVOeY/qWOXYsU/pG5qSEUmDugbDLGPbLae88smEVRmF+y3xV8bZ1uGhPVlbtXuS9VMZQZvbmzJYm9ZSW9yRoaPK9k8SfPjx+36S5I2b12SEvucTAfTlq08fW0nhEhV7+uQzKxcm7MrSnMacR9aSQXdb7fbzTz6y+uGuvf3Ga9Zuiqeb6zY3M2WPP38oGWjYV95+S+PUM7mndlv4ZbXZ9voLuy36WN384L1fyFiet4W5GXv42SdWVZ+6srRgH330vm8Dv7o0b48/+NCuaBxbLhSttvrC5jHWZFy94FTNvvDtbqlOzGrid1F9/tHBnrptyaDGQ7bQ8lFydAKfmGT1W33BmPiBHzuVGGvROdFD03bIoT4q/9AHuPf3RfUY+gB+WRe6AWHgAEgd+kAWIk34Z/Pxd3yH91kXfgGOl5tzrwtA+GW60q/ToeI6Cl82/ii92XRZyMbDZcMjPg5+Rhjx4C0Q4QFZHNlr3BMekL0HoBG/0Ti4TBZfSHceJxNJt/RJo/CFeBkYQXsGgX80rXzUe3wxjHvKAuA38Z/8R3/wYzyTRxLcgZQkOp+0YgGClNDj8FNEHH7B7IBsRu50z3YNICoaf4Q/CAkIvIEDyPqRLrbiBX7uY+nSl5F19cY79OcZIiJMifwaqzGBJwvxnM3DCyII2rI0Et2T+JU0cT2nE5finj+HH5C9B0bjeTkpQybeaJzLXMSLa9wDcZ/FPeoUy+Nwn40T9ZD1i3iJv190L8sj6wJnuMAZEHz3/EfScJ+li/t4VkrRlWZeQBcuC56P+wuPnNRzDRT7vtpT0sAyPcWWn6ruSzIcJnUtWEH4Ciov25P4phDp8jISOvWaTYpUjiKflGLQaPdkADVTG2AAUH63blz39sTs60OOSX78wnZrHSmBeT96WGaK51HVIFfQMF6WcsWVU7i2d3btxfqGTU1PW0XG0sHOll1ZmLPbN66J3r4rXbDqUAPd1aVFv+dENt8ycqqyyeCbkJIirULlldKbK8gQZOvMib1297Yr4fjz8VLFUNycFFHdS0FlyzDfYtJIORwcRasUbmYvfRuQ0jBA+WoS6p7CMR6YYZbtJaPvWAqRGCCFK1fEKCpLyShqpC24ITMuWk6FF2VelpTTy9HYPmuvKyf8ySZQJ6oyQosrRapX4SctRtBAyuqJFGUMPk7sYxWpWJDSOL0gBVB5jxelHJ36DPs7X/maK4CrL174Ec61ttIpL9ovkzDCLGNS5Zcizyw/20TZ7sX3wDAAunx4VeXlcAK28PRUbuhwFU7y4Fvr1AXevXPD5manbGfvUMqVFHgpcmwparB9kAoadK2kIvOB1AkZRiz8kPakXbPvvf2K3ZaBxXewdho9q3VVdvGrwHtQ3UO7tTJjC7NVPymxf8xJeX27vnzFZqUUc4Q7csQR8+PiU6k6ZwdHbdHRkFwe2xuv3rN5ydSmZIpvo7HiwgdP+1LQj2UwsCXwFIOjywEmrPeQZ0fXtoyku+JFwV682JQSNebbKH2FVMYIMiR1SQVKW8VRuHivafy0L0PzjvKRwrq+aXUpzyi0sIDZeb5DNC5+Unc9KYjSL1W2si3IAKBVrKws2/zCkuVLU7atMmzvN2xzvymDqmgTlUXrT2BQzdpkZd7Gy3PenjpjMswaMipbJ3bUm7DWaVmKfUFGfME6ou+vf/aBPd+qyeCtyLKZtkmlZ3sjEyKc4MlWtUJBvO22XaFkqzsnZfqEmtoz7Zzhhf5GQqB2gYI3obpQmWgfqMxYT5LpE8kPa4m+Ziw5MeHqqbzItHJSAikbwikB9/6B7YIDKaX1RsNm5uZtemHRKqrD6tSC/NVGJdeHMiq2d4/8BMqW6lQo7NnzNfvv/8c/sZ/81U/t6dqOvf/pc9trSlkSfzZWN+1XKvNnHz+2jS0ZxpKHY/GJA3q6kq2ejAmOZz9UWEHtj3fQGvWG9dQ2epL3uu47urKlS4XwdqqGbD2VtSajllVzMcMP//HvJdFPiNcnY2ovojE5tqvpWW26KQ+MnJwMITphVunYrstrBGKDuil4JaNY7U/VoavauNAOlD38PFGfm5R2CQsGPPqF2p6btT7hCZ1MvORVJwPriqdUGO2bruhUV1YNqZcx5SMh9u1xGHtdlYF3T/mUBbj88xMKZ5KBrXeUrdZsyaisyb9oDaX59MW6qVdQG83ZqvoWth2CB7+26vZEslOXgbK5v+9bxPnY+oeffC6aZZzIWOXADLbIHbGdU0YpfetRrWYv1tatxbus6jPo/5nAob95sb6utixDXDJ1UGuIl2Pq8wb26PEzfyaMT3YcqH3z3cCjWl1jyJ6KUVQ/sO+H99Bb78og3Nrdk1yLd92BNTnmvydTUnVMfU/LkB+I6fS5dZWZE0X1YDtbu34CbFN8anQ6GtPatn+EYVz3VWW2SLNtlXdbfZwV3bQh2nvodgO1dxxjZJyWSHsiPBwr/Gk8T+M0fqFXAjHm8wwuPrlBk/qyQLrL9LaXAaFMCpJu1L0Mgu4s/KZ8XgakSzrNOb3h8B91AHln4wUt3I9CNjwgni9Lh99o/Msg8gaIH7QFpPDhwyVAOGmyxl/oehhXl9H0MrqycS+DbFqPq9t4fx//rB3DPf64if/tP/utHwdRKEEYPWH1J6DizglwZNKQyMvTOFOGyDQocg1/nK8aaQC6rGAXCM5cPR0CPrwGLgjPFkRF9nC20Kh5gYC/dGWk0x+dIRDGlpcv6Bw2Iui4mHcqT7iUP/cIAc/cezbuvMMV7ggD8GOb5Sgu3JcB4mVpCR7Ec7iI+zIX4XEd9bsM52WOeAC8+nV1qRspVonn2XjguCxdwMvCSAdEOHR4B5qha5TGSBNhSq0rz8RJDr/wH73nyi1HWx/tH6ijZwuP8tVgy2DAVi/KyYckTxRmvjLByowUCGRLCmiO+ELCl/nZLsg3XHgJnMGBlR2OQL55ZcHGmck81MAkY2xlad7m5+asXTu0B6+9YvnTrlXGOnZN+t6V0rHdX67a6qNPpcQyRJvti7ab129YTQZgs7Zvr9y+Zgtz01KE0pYoDoLY1sD+yt07uh/Y6tqGHzSwIyVsa3vf38fi47B8P8dXnTQQ7UsJmJuTccTx3NIbKCqnYjGjPzZB3XKCmpSqk3QinYZBUSJDbILVDXUsvJOiZ6kjiquw8YGehVthvjGfcPnz3Sbe24JXOD6Ci9LO+1lso+L9iBMpQKx0sXJx0mlLKT+W4YohKz1OxgcGib+/hTGJzA16diLFQ8RKOZcBJuUFHbV2JIPpsOkz4QMZrX0pB3wb6JPPHtq3vvcD+/DjD8WbNStPT/nWNOoL5aLOSXVOgwZr5SF1TQY37xBZOrAEBUzKFbLCh2q5pu9sqU+SHHBiXF808R0zaSgylMZtSYZBjVnx3YaUK8mBjNyuDD+MKN5pKojHD16/Z9/++letKN7/zg+/Z197675dqcrQFu8wxDACGpjZUmylEorFLXvt9nWbma74NtKd2pEU5nW7ffuKr8yIeboi15JRGeqc6La+u2trOzv+LsZX33ng4UnJrkmJ6tjX3nnb/tk/+Uf21Tdfs6+9/bp99e233LDY2Vy3JckoE2b9bt1eeeW6nxq4s3VoezJw6s2u5cuchMZBKJIL8Z9vWKHsMrnBCtnYcdfefP2+H9e/x7tntaYMGQbKU1fgXJtWxZWlCLMVsyLd/erirN24dsW3Qe3tHtjHnz60ZufU1pSvTU5brjAlo/TQTho71t7btIHaQ108aB3sWJ0Vg32VFUNRciGTyHldV3tsDXi/Z2C/+Pi5re327NlW3R6tH9qjZzv2wSfP7PHqlpRTjspXf8C7JapK3t8qFEoyBJg4kUGtemBY6vXo89W+mTTgMA/1B0x0uKyKFzjMrLzklwmZSdHA6jAyi/GKLLtBqnxUKLFArQgZlpzz7idGDMZUvaU6nyzb54/X7NNHz+1X739qf/23v7AjGTWsqPCtKVZeWGVlFZKPjJ8o/qHk/1SGY5eVHeXfETVNjVF7vTFbk9H1eKdpn27s2QYrT1L2Udw77br6AHobGSFYNaKJUxaZOBFDLO+TIrxLJVMbRZl70dpWuTgBj3d56BMxRHyqhYMixB/SoKBjUCpIZWN7pFoYbVePOeHgnS01Q7Ul5SdP2WJ+z0rRsa6M+xww4yaR8vKZG981goIjOpXGD2IhTLmjOxwrDt9yY/Xf0yuElW7kk4kS7lUB8tdPCOD9sfCzTVpmHUFKy0QRq+7oFHmfeOKI/BNWw1kFGy8qnsqooUEjVXovSeXmUwp8hw69QEhVPpVFBeODx2xQYAWOCTURob51wg3QnsYg+Ma7V/AQnnFUvanfwHBvyADOlyq+GslqOQeh0AaZtGHSilMlMf7gN6ceEge6pbF4Wib2xiTHbHEUF1W4guKIdPVhTP401Ic1VLb9rowm8fThzpZ9srEmmdEYpHz7oidfrlppZtYmSmU/il8MkgHYVTGUJ9u+lZ9avfrSE/VRiodeBO/gg+tg1DjddjKsGLcZ72McBxTbx31kInQB3y7uP4bjdAVCT4z3YsL/Mgi9weOBQ5HP9YYEkV/WLwue/0tyeWmaEZwvi/eb4NfhP9vhI4hn+EKabLrfVD74ng3jHj/SgS8g8AAvw/WyvC57fgkKhygPdeX6YNAjRw5ZfFm6LoNfR2ukHb36tkCl4znLg+AvMPF/+Jd/9GM+XskMdACzRhhKEE5H5VveUF68k0LpYhsLDURx1dAZPCfVofCtH7HEOzNeyFV3oL5YgyxECBfo6PRQlkwDLC/Zc/ytk6ZGekonpU7pdEwd8HjJBys4VVSD9w05zsRx6/Y6avxSckp0CMN99TmfI3UXrMJ4wofOnc6Kr94zi8aMFp0hnXEo2/Aj8YRGne6z/jAsKjAgKpWwLPMjru9dJq3IiIMY2L/v1a/79Et85eorPu6ESNGd32cOytIvnlM8dQRKk+JzTZ1J8gt8OOJBCGHpPq34Df0VnXQJz0UXRigOmQgHhP+ZA58wkTQdiCE/Ioov6WCJi+jdX3XJSWSKCjlKQxjUUP/DQVKeEYY/Sgz5jULwHyM6aPScoMUTnzs34N1Rj8RPxjBVyVHqGAWNZk3y37NSYcIVw5LPvKsOpQgNBl21AylKRQ0iGqwnpFDmFDZWnLGeBo6OBqbSxInCxvzUr1UpaSeVeTdHyuM9u399Xs1ACl6rbRUGJuWJ8jcnxV0qt+IMrCi+cGgBM6L7GjQHaiMNKeOd5sCmS5zm1bJTKWA50VapFu0qWz9EFO9MsMqzu7tl168t+qC8X1e80hV77+M1++/+zU/tyeq+PXyyYds7+/bgwesaE0/8g59Xrl5Tcyyo3UiB14CP4juZ58X0ss/0p1OkRKMGVxRMtixSHyLfr0xeYJzw7IfXeF2pZUopSwMiFYlZoPYgZtNTpJdQPYraiNQJ1YtP8uiZeuHDs2y3RWXUEOzOD80RHt//r/acE33+4VXlVVDfgAzx/laxPGXlqXkpMBO+NWi71rbnMi6LMwv2waePfKZ9dnHJj8tXx+CrcOO8c9Q59lW2ylRJ+avecxqcZBjmeIeHWXjonOiKNyISfot4lCMUz0FHFCrvcSmjBfEIRZcTIH/68SN7wRHsenZbUzLC1sui6nyguuZNoLmFWbu6PG+7L57bzcWiLVXUT0mGjlUHjzcPbUNGDO8y0CbybK30upbcyzDb39+1bp/dB+O2rTJ2ezKatpVmt65yd211pyZjQkbExo54Nuazym/IQJqrjtv6+qYdHnVN4mg1GTyseu7vb9na2jPb1/365q41pbRPFKp2irz3W/b1V27ZSnXaNrf3bEcy2fLJB4WxRVb1k1M76FL3oo3vHXFoBIdAvPnW29aTtvxsbdf2GxojJBN8vJiPztLW/IQ9jUsox0ydrSzN2fx02VpHh34QBavIrIa92Nyyn7//gR8CMy+5nVq5Yqt7B/ZnP/25fSqDeVPto7C4bPmFFRmkk/Zf/3f/o/3y4VN7/8kLO5amXJ2p2F6zac9Y9VEbY5sZK6icOMf7Jw3V4bboW2+d2gfPtySXJ3brxjVRpPqQAcGWwqIXT4q3ykg/z8pHR/VRV9pjyTBGgX92QQ2Cd3aaYjCrDWKVniUnkm+MJv++E+OZcKmnsLZkuz2Wt5bkRmxX3nl/N5C6PWyc2p//3Uf2Yl9KL6fhqR35Zx3YMkt/KToxPNJYIA/lzbrqmOqMPqon2phw6TQ5SEbBLOeijHnnpzFWtOwMD21on/L+jPyFgxUgHz/lGN86fY3xSs+2OLbt0jZ4MZ8+Kx3MIB1BDt0AS4k+4VRKtish4tGkDD3mXYgkFigKfQINQ3+SIx/xFJeeHEebdqTKz79hJN7RaTDNMIHRRmkkbxgZvrKtZ1aTvV0qPy8ffKG9UB7qhfauOuIgHnYpHIs3vI/EZJo6Az+YR6lEQFpNn2DngvoXP0VWjXiM01kH1Jj6ftU/Y/xAhjR9mVeGZKAr3BgvfeXPKZS8NwUdyJMIFX4m49jSGWMrvFJ/JzqcdZ49K/vStdS/T4rHQiAdKhmhjLoxKQ4N1H2fSakx0TImox2aVDYvvuouHWygVAxg0gPECa9DCso3ztAZeB2ABN4Xixf0+0wcEI3+HBTwiLrsdbqSLbVthR3L0EOeeNfTJB+OnZ0QKlaxTF+a95VaJmE5vp82A8+831e+cEO14lfu0n9WNkW/5AMZIfxEOqZ6ZP+JtBTGfcQR/9PEO1MaXJNj3PDVY9EPb+Pq4eKNIugeVkALgpHc6LMXCIef0jD2uV6CpOqZsY/7pBerXukHXVZJLj85lzu5uKqi3Lm+Lec5RhxF8gPDIoz4Cg93lp7nTDg4uGZ1XSYNweN6lZ59LHMmpuSXOSh3XVA/9xOidEgI7WwYTX7eR0g4fLU4nhXm2/V45n7oIk0YRZH+LE74jzpo1p1Lx5AcDgXxk1sJJ6/hNdxAYeh353ohpA/r71Kn/4ofOmHSLVP79HI7rYkOZ6KcfyIBP8Wd+M/+43/vx2zjEGcdYVIyQSbCafSKCeKEFONEituJBnRd6bi8M5FK0D9W56KGjEAzm8MS/8kpWylmFEfGkgywdFIgW2mkpBWnRC2zV0VrNHr29Pmmra5uWZ1Z5t0923z+wpqNlr3/0ef2k5++bye5KSstXPMXkMfUcfpL9irIGAqt6PLT/2CAswSFmUqHISJIAbCQSqPxqk9USRG6BIlpwcRUEQHxTAdC5QDOXMXFL2upAtyHwcUJb8SN+FwJi+esy8a5LCz8I48AynlZ3BR2Ec9vckHbqDtb6dM919+EO1vGiAuEX1zDYYBRGVn/LIzGdz86sZGy47L5Amf+XKl7hY/iw2BPkOrd/SRTklirHR5ZR3LINjj/Jo6UohMp3IMuSjiDtFIpjBekeUmeLRd8V4WTnhi8y3kMkby/V7At4+ZY8u/vMZ127M71ZT8Mgu+ywDNl7M7HNBiie9JyshDHI0P/VLXs7bLPxIPKT2fCYM3e9tn5GT/e2gdOtTVkn5e72Zs/KYVg/6gpZW7Mv1PDNpSyH+3MSV/jdufWVbXmvjXrh7a8MKf0ie8AV/bEs1WD2SIGcXhEe8ClGTI673OZYXaXNISxjYY0lJEBh8GU+sOfwycoY+TFEeGuiDEoqZw48qDzpz3RFomTDGIZaApDDsIQox+DNtKxrWcsV3IFlhnylgb9n/7sZ1LcSzY3M237MjxvX1+x5tGu8Z7MK7eu+TsDJ2xRUv2ivxRFG++MMQnE6XBsDSxIySpO8h4cgwpDgMoDy5UvW13oJ327mBzfveHjxzMzU6JVCniBVR3RJrrhAUoeR3jzfkOhxAd+paQIJ9/G4p2J415Hhs6ReFSwcmVWhvChfxdLaozw81HingzwMRnx4pgM/plKwd6QoYyRnJexbCcdpR2z6emK+Ee7ZHdC3up8J0vpoffBa3dU9131wRvW6sgA6J5Ydarq731gMPBhVvrOTRnhRzI0xtX/8k5cTn3vg3vXbbpS8QMVDtvHti+jjHfHeAeJ95Yo61i+6EZFqSjF0CfXBvbqvdveZja2Nn3WnaO74Unt4NDLnxqB+KsrE2tXlxftytKCyzmGV7vbts8+/8y+/b3v2h/+0R/ai/UXdue1t+3P/+ZXGjMeyShS29TYwtbHt979psaonP23/99/LeOj7IbMpAzEnc0N+84337Vfvve+ra1vqzmxCiFFXIpHp9X0fPkWFdv76jLA6CbuXpm1V25eFb2UR0az5JvT11hZwohI2/swomTAIHcK7wkHEx2878UrQLwHNl6sWLOvNiSlv9bq+XZKtrt2pQDz/iGTBbwzyepEX3hYTeSdSJRbFOyjZtc+e/xCeaV+DYUYvnNMNv0Sn7dg5Zp24Uq67jGy+BQBCiRGCa0s2ifg7Vq4aGP4c89qDn0nJyJ6q0RxVznp3/zUMsX1cF3J09UIxWTVgkaBEgs/3MyT/DHReSIcbKkdlxyiHDP5yj3fuEM+lbFkExqETzT4jhj6B8UDDaLhfYPypJ+kfADtD4B+7nFRFq7g57CUCPP+iDasMP1zP89/CIzt6BV8l8zjDCH6Mvy492+wKS3gOOmb6JPk0E1Uatc/vI9wJ56JZJKoeVECbxO8r4o2RRthDYt7TkmNMFbuVbkab+AarKBMqTz+rrf8gjaQ+8qfl52VQCayVW6I9EFLnqShXx36Ezf5qcwYmdQvnaBjTvQSD7lyxVy881PulE9R9c2WafIkPiuDic/ImOIoHmNCZWpKdY0OicwyUac240afeOT9u2RLz0OupLrG6R9h4CIs7ZJKsuLxhuGJwpSWZ2KTnroKB2TvvwgK+3v9BMqWK/UwJOESP+hCblNdQSMB59fkF84TqXxexshEcF5WySDPZ2FKp3svb6TFz538xGPShj9XHmlrpItJ9lHnaYcunrl6m9fTKB9TO2L8Tvox4fghlzz//wuiDpOcJUe+Wb8s4E94+L8s3mVAXCDFTX1K6CxAlIsy0ga9Hf6f/hUHWqSG4MyEWWI2gf6kCuEbDQgzs8DNltmTp9v2s1/8yl+4XtYAzIwVvQcnxLQ1erxY29bAt2pPHm9JGajZi9V1e/jomT15tm6r63v+Ac719X3fK7/BdpLDlnDRSCZ9D+9xq2N5FBQNjqWZJctNL9r7j9bsF58+tl998tg+/OSh7+FdWFz0GUw/+UfxOfUJgaHBoxwze+6ncKlsKpUKo4pW58QJOMxS4RcCEC4Ynsp+UXCiYiIciPusf1zDuPL7Ydrs1TvBIeDH82V5hF9WGM4rOymz2bTJ/zx9AH7EybpIBwTObJkB33IBt7xTSE4PSpfCvujIO9F4TmeiO/LN0jeMrk7+srCLvAAch/erdFopT4m37jF0hzRqIErbVxkc5MAPwYIsXQD3WRkQkjQQqR3UazU3phgkFRE2pN5Ljs6d94jwox44BQ8ltC9FjpOXONGMb1shB7V2z3Zbkrt8yTgmujJ5bPdl9HTbHNnb8LbEIE4HN6H2hmymD/nKQPPTwhhYpJDDc2j2tixeyaWZv55Vp8t2696dVDZFpC1hXN27c0tKzoTt7NfkX3TjanfvwI+MZutdScbVm6/fU5s7toO9bbt6ZQUWOC+iPuI+vnviypf8vS7ksvJHXD8pSgMt/QjPLSmGpImBBTbTn7ghRRpVEStg/n0rXw1LbccNaP2SITZcJZNiCB1wgvCKykEfRnPy+lN9MzvJh32fvVhTv7OqfmbHecxx9tVKSQbkjJT1WVucLsrIXbTl2apNl/P+LZqS6uhIvGrWmzI8K66w+hYT0Y6yjTHNalShxEQR1HkRvEyUGeUWWUEO6XlyUui++53vKP+BHTZqXn7fWsYqm3Ax+88hI8zicqAFxi3GRFVKG4en8K5csTJjs3NLUvJ79mx1I23vkbLu5RVejsS+dWXJ34tqteo2O1txRZLTF12ZYVZSRqGxtU207+4fuQHA987efvMVGQom4+nQ1rcPZCCMucLI+1UYRAsLsz5Tv76546efVWZmZIS1bHzQtDfuXpPBX7LNPRl9R1LsNeBzhPkPv/NNu35txT7+5DObWVxR2xYf5Moy1MoaL95964HzbGNj2w9EYAWSshyrzRRlaKKAsroyqTgcxnJHbWVRdcZJmXxEu9vv2P7RgZ+2xt7DugzQ11970x4/emxvvHrX39Vq14/sn/zxP7Tf+f537Fc//Rt7+9V71m8cyh3ZH//+j+yf/qM/tPrRvj17/sLeeucr9tGnD13+ONGOLXsl0dFu1O173/+uffOb37T1F8/s/vUlm6mySwOjqi/ikMuStXXfYeVJvIPPnI6GIYGhxHuEvF/EO3LNk0l79GLH/uoXn1jnNGel6XlrasxkJZQ+g9l7uheOwce44qAFJmz81DbRxWpQs8M3nCZsbWfPWpI1JjF8JBHP2A0CbbRHJhEADCRnNm1V/uRDBwq/cdG/cg1lHR1Alea403Z6GSacKKdwDgLxWeKh8caJnknZpVtM+Bh3fRWAvoE0cvpHL51ahfxZYcB4RPHGgZNsUfZoq34yo9p7PBNGWo8jB3q23OrP+2uR640QWUPR905S/EwGhPwIl3OjTC76LvoQ+hPuUex9okztOMYFPzZb1+jbvHwqT/APF/2dA/UG/dDIswj2nTKKRx3hz9H7+GNwOd2SN0XyFR7aM4cFsfKTPp2BsSVDSnKuFq8Eig5/hSvxLNFEneO8n1X+9Fk+MUp5h3zAWPKPZmeedeP9lK+MqK49XH7sToKvbDHn+2E54YbWjsYsVj4wqPD3sVJ0cjgOvEirIxqTjhNP+Lg3tDIRODWrvqRIX6eyCJ8i+5jHvaeBLsWlHPLwcK6EwcxkfIOblSzKTj+LF+FywFl8leoUB9tTnQPQGPeXgdepwsMRM9LjRsPdKBnGIbJjdlqSvHi6Mz+/0bP7DCtfaXQZJk8wpD8J0PBeQLjTNIwY8b1dDT3PeEESucjf06UI7rjP0ubpLoWEF4i4XBMdyQUEjiQH0b4SH3Avg5fnfTm8LN/wuwwfflmacMTP3kc8IPuMi7S0kWj/ESdbzoCJ/+w//r0fp9kJkCjCsEb8Xh073+BAmTk4OLRnT1dlCNWNl/Pp/Jn95sOEm5t7dlTr+Z77nV0N0DKg+A4Q2fChUU7zYmYqX+TbKgWfveOL6a3esW8NYV8xA+zhYc2PSWYmEMWo3h3Y6ua2HcoP5WBCSoH6DOHI2dZuzX710WP74LMXVm/17NbtdDgAJ69x6EC7w8cfmV0adiCe8LwjSdb/eeVwjwsmjkIwOIQEF37Z+O43vKrVnfllIfLlGpVCZ+JpL3FAxMs+4xjUgCz9WVxA3AedEXf0PvLIXr2jFL8clVzCRdH4l/xGnVg8jIfHxXJyDfqA9KwwkcaAHgIb8biPdIEzpU1CnMLO3XndgPs8HYChEmXN4hrF7XkS7XTCZbzVkfEOgTJQ/DAHFbImY4FtSRytXm93sAw0CEmWpWQd886EBoGWFOmKlEkGjoNW13YaUsylRPHuCu9T3VyZl3HFt5wGUiil3SpvOiwGHj24EuTvLAgXNBUKMrokwxycoFDRN5Q7L8OpjKuSXb9+VW2Aj0xy0l1PyuuaXZPSjUK9s9+QUmr2fG3b2y/8QTnx93xeu2dT5ZxtrD+X8sgqR5oBgpdhSAFRP7GKhfz5gOwD9XmbwDGwEg/++qyljCDnL5MeKhcvw5OeyRv6G/yoo5id9BFH19iK4L66TwYYq13kg0GTZlLp8DB22Erms9RSLq9evean0qGY8g2hmekp31bGN3ampSTzQecpGVXT1YJNiX+z87P2b/7tn9q+jKsC37BRnsVSQbhRllP9MCCiNJMHW0YR+ILKx3siKLYY5T67KyUF5YMtoxis6+svfDsYcgPiMQZ+xaW+fMVAQodiQ51My9jie2arG5uWn56zTfWrf/FXf+OnrOWLVT9CHUWeF/NzviKEMdKyIxkUbOnaO2hIaWcFZUyK/5itbddsa69uL2Q8bewcycA+kogUXXH8yjuviT8nMkQ3ZWDVrKsi8W2nUiknI3zLXqw+E74D22+wnU2iLlmSKmWTfM/tlZsuLxsy2LfrHT8khH72tNe0zfU1/wgv72S0feXn1EqTatcKf+XubRnXXRl5+9YargIziUCbOZVSxglm1BlTFdUK7ziN2dVrS+K/jCvVPTK4vrllS8vLkp+cH7awvDBvzx5+ZteW5uyY4+g7R/aDb33VVuartv3ikV3VtXu4Y2O9mv3Wt75i/i1uweNnz+36rbv2TEY48sUJn/4uFO64Z3fu3FHdjNnnn35qr99etsW5KTes2LLFBEZbTGmLfhR+mi7+qlaXdRRU3rvb19j26ePntiseXb31qq3vHWlca8lQkgKq8iKbvjKhNtTkPSn1E6xOgo/JFg7MoF10VDn0D121/ecydtmmxuoqk4Uo0SjUrETQd9LvePtNHTItSrWGEcPkKVv90sozQPvEkCIe7dXbvlysZMnbXRe5FibaPv5MHEEX+fm2fdf8k9JPOBMKyLgocn4AvHtD36VewNs/CjNtnP4OQ5DYTofC4CPlcANONPuEJWUjjXCxoiNkThtX+qI0DlAu+SuSjwMK10iXVvmhTYhT38Z4ITrFBz+ARwncYBQdaUJHvBU/KK/noDLBJwxXygOvzvglfKLIaXeDgT6DMDKHQPpJ1YU4J4MbgzMMJHygM5UrTRZShmGYrgk/+WNYnkjexFfF8fwZP4WfOOyC4CPZvvJEHal8JPRtd5IzJujoryCHPhvSEr+oTzKgDOSfxmD6PYwwvp+GQUU4E0yk9/fW9KzsPQm0JfrTOAGQXtx2PrDaiWFVnZ5WiHhKGl3Zrqk/xaN/1VWOiqMdpfdWJbVekexQSnEpe9a5n+L4s66OS04eDiF78CiA+0sdyYge9Ta8Inf+LOfhulIur0PlRjnTlsXk8Eu4Uvzw5xna0vH0ohl6FYEynB9Zn/wJz5aN++xzxEc3gWfwSJXg9x6PNOA7uw5xxj1phi5RR5pf76IcAcG3gCyvwx+/kNF4jmvc/30A2Qx83p515Rl/IPLO5hfxgLgC3GfTRdxo81kgnLCB9xfsqBEnh/RH2qBtnFlGZgMHGkTokESOAlKj4HsIH3/8if3yl7+0Rw+fKJxZMHWJhRMNRtekvGiQb6MEL9jOzsB+8fMn9ujRjpXKM3b/tfs2u1C1o+a+GgnvrjT9hJqmGikfxeyq5jGuNnd2peytaaCpeWdTlLJjlSmzqTmb4Gvt1ZItzk/ZYjVvFZMSqkKMswfcNFBOLNvBybI9Vt58Ob4uI4xTvLoqNAoMzMGljkMdpzqCJFpyKiQMgCHBFDrVrGFymXMFbtj5BhNxwVyARkicbLqsIywqM56j0sKPcGgJx3O47DPpuDpdPlAlPwYJ4jEQ4KAXvPh53CENuKDrcqBMOGj7cs5fIh7ixkUZyIMy4qAxyuwzUOpIgz4cQN3hB46gOeFJ8jmJouZ5wTPKjHIBjnM/6EmrV2k2LOgIgAYaCcDAQDj5jAk/L/trKB46yazwtNVGpHLZZLnoJz8dthrp44nqStu85CsZ47s34C1JQYXvGBiRJ+FeZuRSZeaKQYaiSToGe+Iy2wddKCwMmEKnsk34ljiODCcNeYCbdKRJ3zPhXamQgXRaofpRKWxNayvduVGUtvrBW4Awvh/jK756Jm9mcIkPbWxLxI8rq1DwiK1ItC3wpXL0PIy8oBk/6OIev3qdI+OPpCB2FU/9gAbOdps0UtqVtiGDj3vy46QyZul9dVA85KOvKGgc/kA7Z7WPNMGDRlN9S6ue0sphaHBAQK8pI+Kka5Wi6pY9+n35q7bGdI9Si8LhhqHwqDbU/+RseqaifkcGmIwqBiu2a7UZ5FEkSlJ0q2UbL/LidnrfztuW5A5avK2IpcinK3qSxaZoYwXReai+0JUal1MGxMRr+MSWLZQfP/YaKlWu1x68ZZMz87bTlDFckZHAaV4He3Yi3MjlsfD0RFcThUcG+sKVGzLWcvZivW0ffbZl73+yaY+e16SIt2y/MWatgYjOV22yMmO8DcEL68eSc4ystY0NOxR+jrPnuzfI76uvvWpvvvO23b5z2z+UO6AfVdl6GPBK50a4fihvyBvf/IKn9+7d8VUleAB/pmTU8tFRCb0MJRT5tALKFie24aH0stUOWcYYvnv7pl1ZmlE/zQmFTBZIZnPqB1TGntpPV7LRk1E2dqoxI8cpfjIueT9QctIW70rzi3bKQTIaZ/bFu7auR522VRcXrCjlblfjDYYuk3DMzKNqYDzTX7RUX9DpSqj8u62m1cQXjOUDjEy5hvx416/VO7FGR+NbW+3lRHUu+vJSIH3FSgzx1WuV9+aNq/6tpfuvvuZxVBA7kuzPLiz5yYeHh/vWqB36O5hFpTfeY55g1WjSDVTaC6JFuzuFTEFJfQT5ID8s4mOguHGvfJFEFHPGVCpGvaC/++VKv8ob/QcySB/AfbT3aLcRhpB6z+4ym/piVq/AqYQKUBsUL1DokVv1sGp74qcyHB/I6TohY2qS7ZgKzdGmGZ8Uj7Axdb9qjr7VeqC2xnZZJlyY2C3kxcsJycoJBp3KMHSsSDiNckxmsBLEoTw4DE1OnFQNMIj4lkYOFvEta8SFOUMAB2VM5Ux9ifcfkkUmSOAJxkrwJbXxlM5hiOusTxfPUZ7HOOJSfFLxvd+gnaJdncBT9bunamM8czAH3yrjkI/0qQfVIVu6WWVWufmsAwdcJKdnGZh+OAWT3i4LQx1mWA76dPQA6tyNbPGZMcS/ZSY6cZPun+5pvdxzOij3bIFGzmESZe92OJgmbQXP6jwxjsMX3yKqe59wFQ7kEX94gY9K6H4K8vQcyMS3Egl0/yEEfyMPrt73q8y+c0BxIt/kkv4QLvH//OoO3gwdAN4vONGdfX4ZgA88cY17yuWF0ZUJs3DJP0HExUU5L3OObwSgKdKd55f88Uv4SAeOFO/leUD75e5lcDmeL+cCfhNvfx1chjd4Cc5sH0a5Xwajsht+gTNoxMUz4ZGOX8CZ3zBu1gX+if/kn/3ox5xyVpjghBs13L4ah9yzxy/s8KCmTk3Ix5gpB9mkBiM1DA0KdFx8c6daUid73PXZxakK71al7QukrdVaVtYg0js8spWZGZsqFe0EY04KDt8PKUnhmZ+pCk/J8ho4/eVlCSXbJeod3kWQQlZrqrPrCVfNZtkCqHtepufr4nzpvVSdsqNG3/bqk/bR431777MXtr4rhUoD2PQcX8VH7NnZrk5bisGEOuZJrHyECQbCKKx23dAQVQDdi0nq5thW5ko7OLzjSMzEAdlKCv8LleWDdcLFlWTgckEe4uVKOGH+YUCRJqyulPn+doXzTLwLjrRy/kKph+tPz6TJxkvbsHDpOZ3aRnruh055hhM69+PwAImq5w8qIMo46iLsDCBBjnx9v7qunPKFQhl04ZeSgFx1M8Ez5ZDDb0hbKqf4AE26lTg68gkN1P4iNB2ZBl6GBj9+nEFdEdn3HisenhAeCPek6MjlmYnsSW45yQ2DDGNbXJQcj4/3JYcom7xkf2JHkt2+lH5p2DZoMiN4bE0UeOUrddb4wCZE9TsaaHpquMw4F+V/2lY9S+kZsHViTvLZt83akY2V2drTtoqUhhsrNyXDGrglQ/6+xgBlNRnavo2OAV3Ot6OxZUwDX5HBVZGhOZdjIJJMT1JXA5uR0nhlaTkpE1LSTPm8ePHMbt55BQbYvNpZZbJrpdNDe/16xV67VrZ37i3am/evWF7lZtUE5WlqWko+x5hjSKq9CpFokiyIH4UCxqcUA8Xt8xI39SvHEe6tesOajbp4ymw2MztpgKW+clIw+bYWqzQ90ce7Vqy2jYvXnDzY56hv4SuX2fqnLFW5LMyJ61I22KKiOmNlZn/XWo0jO9XgTDn9eHAN0Ly7wFHjHSmhg25f5SkIxaQ1a20ZNdCpfESTb62knak0KBnMvqLooaCxBSlXqNoHvLPT6FmpMiWF9ERX1anqkhlcTvyiryyNSfHj8B3VDQptbMGiz8AI4NtFyC2TPLiFxWX1Zw2JuuRT8sL7TpJ660tpaYp+XiynHVOehdlpe+WVW1LSJ/xwh87hgQyfbRuMl23jqGf1Pkdcm28bnFQ+RZUlpz4zV5i11c26HahfbGJ8IFf0NWLO0hJHdxfs1Vfv2eLKvB0c7ooP6GlpdeB/+Dc/Ea9L6nsn7FB05mU0Li8vW78tmZcBkZss2vrqpgwPDNWC5ZVvmY8rF2dtt6W2KV4c7GxKUZbc9Nq2ML9Ak/HvH1VkLBy3un7qIgeAjBU69to7d60jo5etqp02FT1pJSlS+VzfrlzXODHets3dA+EYeB3dvLpkKwszdtptKq7yUP4u2zLC8pKZnYNdm5uft7XVVZudrvqJmR0Z9Hdu3rD52Vl7+uSJ9wn0BRju0Dc9s6C2N2GrKteNa9fss48+Er9Fh/CNsZ1X9Khx2cLKkvois+fPntiijLPq1Jzt19vSewu+zbMmmS9rLGypzfGJBE7oQ5bYldGRzG/v71ldY+ZRo632U9K4V7LawZG1ZbAtT03ZmMa0qsbW3pH6GcnGifA2NM7y7ktX5VBDkrzSZ0leJNNd/0zDuG1vbknG2TomWULWJNe+iiE59K6VsUmKL+FFyVlFfVNBPGBFFAUc2aUtMuxxzPmYaObABWbfmRDlPUO2lnJYjp90yOQr8s2Y46sKKHAaXZUPbYMx1cdYUce4ybufjIFpZSXhldhLYVb6Yb8+IfkeV59MO8NoxyDhygQR/aKvNFEYxaWXG3b5XkD6B1Rz31Iqx+cbMB6VYZqwgy5oUALGAgwMtgbyykEyvIRNbZe+gD8OtiDvvPjkxpx4zBZljRCKpifh4BMcRe8zaMeUGWMCylRGNagTFSwdnoXiq36bMN1Tf374BrlRAKeJCRgmqKiqNL6lAyyoEJWDjlB8wCCjXtwM0T0rfNDEJy+YfELWcP7BXuVD+UkP/bx3ivDSR6U6R7lULNHi47d+1CcMcEVSfs5C5ScTWt5OnOsRPgklR10zLtGexyVfssJsQs8c7MHJkj21T0ciXEzYM8l1wmmYlEHtje+G1fs5jaPqIEQlZeSQDujknUNWgzm2ngmtrmQM6R8ojD4zjRcqmdIM1C7oywF/v8w5CA+Qk1T36HT0v4TQFqGLZ0my5EZ1hVwNHfxF1uCpr2ySVvn66iNVJiRcAVbQYnXWZVksBBeHsfjWXiIh+1zhsej1yTTSkUZ+vsIt/Kzc9b1MvLfpKX2MYELC1TX1I5xAqxbJ0C8UolcO8aURIJeeRj+qCyKdftqbc0NeyTvRr3qJ+zM/AfLq+tPwRwDkJEPxEkfphIt6c0f+csnolYNfchevykN0OXqoylwvc2k5hLFRMixaULd87FT+wQfPk3jUG/E8zfA540f78PjykxAknJSDNqZYzis9sjJMPmnsBpfwOy0pnLY3Rg+iNkSd+furBMBXzzuVf+Jf/ePv/bijUfDwoG5rLzZsdW3TT35KJ+slwtNyKDMXeTUeIdKPXJgtganMorA8yQk47LPmewwoZQgpL+PyXhQjeVuNsE1nLgKU0FpSetoaWHD9Pgpm2tbHOwgn6tAZ5DnetT5QXuU5q2tgacnQ22/17JBTjtQRMoiimLe6DQ1gHOnLWDSuAXPXfvqzj+zRozUNvrM2t3RN9KpBK39meulOYCkDCO2TFY+Y0aFfQFGnTDAMxiqqbsU4SYk3qGgECqdTCgiDwx0NWddR/9HncD7Loh+NcDTsZWkQ2qApPZ/TFoDf+TXdj8IoXlx0tiS5LDwg7sLPjSjPRzWte1zkTZRImlaWFF9yMnmaV4eOY9iT0A6vfqQtsqZKoKtCQWL7ndRoyQidpcqqDvdYRoY3EIwkZQDmtOc/Bh/hlgwz+J0wWzqOzMrwl6KCEtiTbI3lpehMTqkj58QwTu8bt/pR3docoa58kX9OEGPnkwqFSHiDp0CnDMySD05CopvvSNHi1KnSBBMHZd/ietiToqBB5JiX4dUeVuZnpeixotT2OodH6WXhtPXkjMd6ph54D4YwNwbggQZMFAzeNexKGVpYuWJLV675llqOX6ZcB0dHdve2ZF/KEXwryajhxXgG1FKh7FuxjsWPmtp/WwpwU8bJ4sICOpnKxbYYTsaaEv8wMFQDGtD1z8PxS6fm0aFowOddE/nReXGUL9vX2M7LrCzvVDI5UypPWaU8rSpT3ep5jHpWnFPVA3E4pY+DBfhQqBdOuCulqohJ75BRl3lms4dKj3ec6qvIY1L9ECeGQXNR5UcxYitlm60y6ntYjYGnGHbOVlWey6WcrzaKr9D38NMn1mhJmczJKFCf5KepSsn0PkFVwre/iqwaoAiKp2yV8ndO6KQZQQQMnpzE5wOqEs3OzclgVv8k44k36lA0GBJQ1AbyLwpPXrJ7KnmYr6pe1Ckd7OwI04RVF67Y860D29hvWGFq3l5s7tjt23dFPyfHcZhCUkTppzD863UZn+qLb9+6ZV/9yjt28/o1m52pyk1LWWWHwomMgC2fne/K/ei3f+jbGhmwdvcOvT/2g0dET5GPbam1USo+ToxCUCiV1Y8e26H64Rd836Z/KoVJRgvGLAdJSAYmi1Pq7812DmV4VGfUFtTXSmj4JlalXLb7916zbvNYctcVesmTwmenp61xJINjcdH29+pqGzL0yzMMYzZXnZP/VWvLuBuXYduU8Xt01LHr1+/J+J21ne26zc+t+HZOqZ8ySnrWUwO4cf2WXVHf//DzxzIQCxqL+ODxtt2//7pNzczI4O/ao6cPbX5x3p48fWpV8cjf/5F88/0oSn7jxh2Xp48//NiuLyza7WvXpVjKEFE7K8tQ4ht4yBEGPKtOtCkUbgmycbT3odr3nvqQ0vScDMuSre3t25Ha4LYMwqXrV9XXSAQL6u2mJFOVouqSMUn9nNLS63F4E30bV75Th0wyEbN/cOjyz0mgaZCnv5BUKRzFj3gOLuKiT44VSiZGGJt9hhu5IVzpfKWY/lryimNLIweypHdteP9K+Ygul221F479Z7XVZ46VtV8x8HSPLLL1DQrI29uZcPiYKJcU+tSHQQPgWwRJK/pom4yq0MCVHp3VC2iJ96toy0zIOn4Vwtu2cBCPbaZ6dLpx3Kc6orxKQz5OE9hFi9LQjnjGkPCdEcqLPt2VLSnmHlP5+YQMZSO9+6WVQFZkhhmJXoHSxT1jYPLjOVwqV3wTDToJ97LInyv5qnP0MkGPHrxsVBp8IA/frSFH+r76OXjDVllO7UxRqLHEvwBoBs7GGPIblscVYK+4xCPnLwHDuOAbaBzk/T7Vpv98TBYP1GV4X+uKp+KzKg0+lzPlP6Z2NJjM26H6cr6FxY6DI409+zW2MavNCi9bnvcOa9IPpeep3ewd1aRTNv3Y+J29A+mFLfU5J+prZHypHWCENXvHbpBxzpO8NfahE/YdZ13jGsfTsw2XD5ZzeAwr37wHzTbrLf+Qed3jsU2XyZGG+o+2cLJlmY9Y860wvj/muJSupiuvx7D7inLgyKshnbYhOpudnhuG5NMg7tDVwCHHO5p8MN+/j9ZQ3pKdlvpitk1iFLMzAf0Fg08SwPDnMuTvwdHOkAf8VCXpdG7VqeKne9UXFeEtNStvyRH+RX/wS16oI+REuJI06Bbk1P0X3DDCCIRMnctWFsCaZCZ7de9LHEaL30oGvb0O7y/CZfl8EaAn3AVwPRR/xnfahfgIHzxu4kWEpXDRQKd5AYbtZEibp/3v/i//y1PfOuRpVGmquIEE1l/Up5IV1xUYOjtlyClA3NNBQwSdNR0Lz7wrBSF8KK7kClFSFrsSPPAQF6udHx0cSkl62XZ4YgwE8VMfwgubCLW0Cat1T9VwpFxpEGf2pVSUstZu2AlbKPh8OYIkJcBnihTnuIcCqg5Q+LB5Z6aLNujVfFb0wZv37MGrt2xmUvnIAGQmDtVQva4LqFuqSpesXl1FL0csx8wXM0AA/lFJcR/Pce9bMgQXGD6MA4R/AE/kTycIj3Gjab4AUkCJB4SRl00XefjVM1BcyvnrcGaAdFFmT3j2/xwHcUCd8hjG15VwOgKuDPiEkyRF8xSe3uOhYMuPQY/OGD9mDlSjKpc8h+lY3UIJ9Hf31BEy0CCz/o0cKcTtNlvY1JGpA+b9BBoDW0wmZayjU4MXpddXnJSuq85za2fPDSben4rvsqD0TuU0WLZliChuCcNM8uWrL3JsGeQ7MJSHmVCO3D6VkTIhOezzbSGMvc7ApkzGSWHG9qR0fron5bQo40YDypzwffPBq9ZqHtje/rZ3bLQPeAfPnBdy1Cn1Cad8W5XCmT1lawnvCLjaq7ScuHXzzh2bnp13RZsyoDjXD7fsG197TWXPWVMdOeWlvRZlWPnJhpxCJj4WZZAkhUE4j9OqG8ZD0AMd6cRC+JnToNhwA8NnsJ3PyF+cnMUER1JuoJs268cr64G08vaP0GLkuAIIb2lvyALtTzfpBEY+VKt7tU3KiTxQ1ygGxPH3C1RGtqvwjhDvYrEyxUCOAVpUP9Go19VE1A/Qzygd9d/kfUzxDEUNRLRttrwpkuVkFPxX/6//H2P/FWPpluV3Yjt8nBMRJ3x6e/O6vK6qukx3V1WznZoUe8ChNG8SJHFEYcQZggNBrgU9kRJFSCMIkiBAgF70pjcJA5mZIYlWs5vsquqqLnO9vzdv2sjw9kSc8KHf77/jy5ts9cN8kV+ecz6z99rLr7Xdf4bhLaUzc6U8fLqIEVQ36VAchN/G0EmTBAziy81ydcYMwGo2U905WHa6zhPVoRnIaoCTOPL2EriCXAvn26GRdQ+00bK6vIzOHE9bD3o7OO+Xyuz0ZNne3IDfcJYIGh8urZc1gSJA2MUxv3nlYhkfRv/2dqtjA8s5ZE4dOI5D7J5p83PTBE3IEPDTdNpeVyZ0qM8nX3wJv6nHT8u/91/7u+WnP/1pnINNHA83Uh4dGszeUg6pdN8xHbuHi8vRwQbUwwSu++DReRjz1HXhwlzZAN5tgnkznZOTvMvfwuOnpdOZLG5f0He6X2ZnCPKmJ8p3v/ftJC4Wl9bKk8cr6G3sC/rSeW/f+943yzpl/cVfvsP7TxIY/u2/9V8h0GqVxYXH5fLly+HTTz79pMzOXyyv3r1LULgW/nGT1SxwAs858f7q1atJ7q2uruDEbSfA1KF3Xu74FMEcNuQpQewvfvVuWXi6WmYJZLfQHQZTJmP2kJnX776O07pf3v3VL8trNy6Xuc4YuOrCbwb6JiFx7vLbgL8v87HkczCeIWXKr/v9ODd4qD2epOHK+iby2C1zM9OZE3kI3d3rrGpw+NT/4VVXIK26Dwce3hsiuMo+Uf1D5Qn02NjswtdD1V7xjrozAQTPRivzz7Lk+5TNb7VJi/arB7e7u/zmvmXwhCmqTA9A5ty7zRURTQLkpCBlywDPIHuvZ7ID/c6fzzq/R7q4N506SQfT4YPqYHVZerh8Wli4r+h73d/qGPGknlF+Gr13jLPdPCPw2hHveQqLvQQuDuN9nzdxJRxxQpF7z/hOvquTbzm+7ycRoLe0Ly62UOuoMFUdIwbtWUDXwEswaQKrzOEcUv8eETAIu/NbHa6tc2zSznJsp6XV9nqmvGdtqTTJsxq98+ekn7A6OsCjDhU/TntNJqcdqFLrtKwGZ74rXzd4bE4P76WXCTo01+s76CveqTBVuPKdqgUjSa8KanSouPIZ3z9Ch7TBw4C2WHxz/1h9zcsHlNk33Ib22DR9LEKE6Gb03V4ZLrucR0PjCYRNKDnfWL3pcExpatsEwhFL2sSq86vjn/m14QHbWdsrreT52kN6LkHAIx8phw5X3cfe0Li0IQusUJb6WPynTUIpvii7btMjD9QAWz2e3jLq9L34I/Ju6mn8r4rrJmFnIs73m2sewTl/lBb6uo3GHjrUoKryjNVqQ5A14NA+jYI351S6iq3zd02C2a7ALO2Aq1JG82bbpW9NWPAIB/8pANLJn/wvDDnOrzef2c6DlxoaC0vlE97l+189amvq8VefaX7/1fe8/vxRn7Pd5/jjh9eaUzetKeKvltd8b55tjq9pUo/m/jEy7j0P3/WZv+7d5mhg+av1qDt8w+tNOerMBme1OD7/03/8988mOp0wgkXoXOZhfugg+dkoOw23AGYjPkqQSQfNXnDPd3UczH7V92ulCo0Ret07RmcG8nPN+nZx7ByPrOo2SR3niWeaxnAhQyvMZBjgaABSHko7DMtzCpYnj+VeGmcvh58UEzmg4a1RF+cQ6c5jOS2doePyxqu3yisvvVBGcLxPDzCOgIcoATvCRftibETkOdwiI0pZ0PhsCGE7nz8a+HUWqvL8+tozgTv/bTnNIZ//dUdD1L/uUNH+dUfzvJ/W1Zxm3hqJ8HejXD3+ujqeL6c5mu++23xvype2Dpfwqveev+/3pi5x1twz+2+mU95KD0AUJPgFfypXnVDHcBscbG5tl42NHRwgkwBV8OVTg3Md2SylDAyugha8y1vUddYHL/cRVJ07Kw6/gzjhPdhaYPOs1/w+iEGYa6HgMKhHuzjj8K9OgwkEzF05hEcyXA1ll2W5qev0kHZD333q8YLvXRqbQ8GPl0ebO+UrHNvDEQKTzfUyRT2//Z1vlJWVJwSJu+GLZp5SlbWvCRvccU2HoY/rBkrKnoGe13VkmwyywwzN/slLzpnpM0gCTgMV+Vgjl0mwtFlj4tAeh9/WXsS+0sJx0uCZ3TIIM3hR/qMDaL80UOHL19Ja59oMW4a3AJtwC0dozZ9D9nS2VfxxxLyOszCCDDo8YP+or7THO+iB/sxhcfJ+hngQyNhropPv80l0RA7rvAh5JJlm6tCRlgccQpShP+BHZe0qpg5DnJqdLe0x98CqGWeAqfoD+MWp13QQdIo7U/Pl//Of/2lZWOmWsamLZY/2mIFH81EfSJXHj8EUDKsj4RBAE0vybqP34C6uOfRRmgAbsKg7/e4+RDsusQ4/JQvP6SqTOg0upd1uE7DqGFOO85HKKTCNjwHPWnnx7hvlL3/+c2g0XH7zu98qve1l3JQTArN26UzPplfxwODNYAt6Ozzble+yHxNBmtlxe0SVNVneORuOFDgi4D6Cd9/58JOyvLadpMHf/Tv/TmkNgR/39TIxAd+aDXazUbXkGXwmHGbWh0YMwnE0DXSpQ9gdnun8QJd6l9/6hsFNnwN8tBNH4UN5QmwNxQHvIyhqh5cXFxeT8JicmibYmS8b6+vQ/KDMzc/xNHDDe+p8E4A682bKtRt1dc2qu6Wt9ec57iVJIL3Adxw2nvG7q/EdShtw9+FHn5a//MU70QluDBt+BUDb6JwiYW/Dgg5ld16cyQt7poTdeb4OaXLEx6hD1gmk9rFTDkM7Rb5jm4DjW7/2HQK3dvnZL35RlpcWytzsDMFfG52wSXusAZnUvoIb5dxD5xpuK25EPtIaC7x7ByeRG0eaHGMnIWba7CEfRjLkRdvJ28LodflcXDRBjxl3e759tdo7bIQvc9hzqXyM2mvrNXWCjiftyIgTgisdY+mgmRP6ZMWpR/hBDkEYcom8pk6fs02REV+o+ttTnScPCXNjV/0emPmUVtJWxzGyzzMZdggsAu8zngYRypXyXbP4lG/b+C3PH8uftDNOtRf4RS15hgL4j4v5DOqCV4chGVwrU0LmVgA6ujmApdqQs/RYZNGNc/ibtjXt8Lq//+phUqrqzGqPfZZiU796RZj+6ruZd5bnvsah9TR1N4fXPMCYXJDfnrWsIOD8d3ONw+/8ITngGLxRjwygPFi+tFQe5M9BdLsJdPWufpZ2x82OD/kSfw79ZPJH++RiN/t9w6XX3yr7xX0S3Qqkwm4dtjX+YwMjtJXWllkhNYCsbfR+wxv+9hR3/m7mhqlzXWkRwP6tZ21L8JUy62Ed/va6+rjqlIrLJlHY4MdyntXrtdAKOTvn5/gb1O2hvrWHT9i078KhTlKHWYa2QRoqd3Y2xF8UZP6sLb1R/Bm8yqMGkUKeavlP+TTgl+fryLJzfuBd69BGqz/UedIpC6RQjjazJod8BzoCw8GBK/rWJIP86CFN/N3gwu/NYQDor+ev2SYPrzV48mjel37e+6vn888130MzPnM+d605mjKfP3zOZ56/5zVP62nKb3hFHNmLD8TPnmlOn21ga8568Jx89W8d3pOH9dsq1H3/r3/6j/BbakEKj9jy1gHMZabHaw5PaDJxEj1PnFea7DdM48pDOSxLJwInSeIbDdvl6b4GcQ55VefJoWBUH0NvgHUI0akRJoB5HDKEYKnMXFlK5yJOB3DbPWyX7Nlgq/SIqHqHMKtzxShDAzAwSKn9CkNVSmaaxcngwAjOCw5WNmJ0THC3tEdPS3vwtMx3WuXunevlhavzOBQ0QUfhPMBK5Byk0F6ZiWu1mc8zVB59di0Cxylr+J3bwRUkA75qJDyaoPUZ8bjWZDD+Sx9GpX/NkfrO4fH4ug6Y4lx5+tvj+ec8/N0wp09oIH3i2XN+cqMausqIzw7oEB+BslXCtYbmXWGovz2adwegy3HfSFnb2EyP08bmdlld3Ygz4Zw/g2qDppERN7EdjuLr6TAiRDqMFBIl4CHc1psJ9oFaUBAmDIVj8q3fybQ6XvKjis7FEVQm0kNHL5/gaMwgaX+vuF1Q28Ce95xX4Wavxzicot6JwCpAN4w9O0Sx43AaXPU774ZA5MLoNA7IVFnC2fp8Y6MctQbL3vZW6cBLP/jmW2Vp9QEBy3bgVOaESaNjFk9YK810eDB1yFVaxLsGD3HuNRTQtNPplJnpqfxeXlqMA2Bb7GXYOzpLUOo8Gnt40jtKPRQQXKxvbYIPh/m4+SfB2tBIhg8q0/vnQxbNyKqI7BXwaAzY6upqltt+6ZVXy9VrV3l+v+zudMvyMo4/dQjz1ORkNkkO3XDmjo/3cU4x3LRrEJqeIpsOdUOVZEhU27mZR/vlyoW5Mjs9gQ5AttE/DkNyUQwXx6i0gibQXRwZUD27B7zSwU3G95D1y8BloOl+Q7bb8e3OT9MA7vG8MioW1VUjo53yx3/yF+X+47UyPDGLdRwpu+iho5MDwivlwMAbZxRHQT7L/ET+NJDVIVchc/LbIDeZWHi3yrqbUB+WV166UcbbY7yPnpFvgUMDKb58NpPIgdURABMTU2Vzewc8jZfVza3y9tu/wqnpK7/3g++V8eGzMjpQlbmLBNE6FWDpB7aRDM/imvwKLq1rYmw8AZWG1mBA+x840aF7vZOygezde/iEMgbKb3zvO6WFbpyZGAa+Ov/nwcLTDKUpbizL81WeT8rli/Po0hHK2UuSYWZqMj2jZvsdmmfbzV6jjeFrhwZ2kpW2zc63G23LS+rDYXhltjx6tBA9MADuN7e20htq4C29DZZ1CBxa6F5bvmdSxfJc4MKhef7p0OvMGFjIv/KxMmUZDulLrwbA4tLwHIEiuFHXu2y6CUN7rDK8CRxm+CVy4qfJhSNwqWOv8zYGjWBL6isJdLZ2DqDZDHgdgbboJ3sXz3pZHEXVNzczVyYIzOTVxw++im27ODdbeuoA+E8ZA2RVWnBusKrTdEzQbO8UUg8WaVWGxfaXB9DrVN30vB2I4qh2SDv67OB642SKe+HfAI6sgMpzDi3MfCsDCXjE5EYL3IvjIedE8462QDgyOsCeOPApv+tA66A5VwcixPY5XLfJhmc0Bp/+TtDIO3Xej22ttihZeGRd4HWwG/0d34RTHZ8ECvSUpnUEg3xen4se4PsgOExPBpdznpejA3vUZxt12r0ulNRDndYdpIkfzvMSAU482auCHKmfqW/M/QEJOPMEeNdBdrTADnovQ9Bpl/BatvopuuEcZtvqvWeflJHv5/fimFNegj9uUh3XkB7KMWHjO5bjwh/cBU/n8EoD9Qf6J8FJrlmHp8knr3GKV8vlv5pQq/il4fkeOiip4O80vdTArfyKU+9xWr+jkaTpAK8luOKaCcwz6leHn0D7LEQhjk8dqqitQVbHZ3MeYO9t/NFhF9hqQClgDgNTPxkEJGjntE6f0TeMfuMMrOKKzwaP4Q3f4bd2KEM7ZQDK0z54Xb5OsE+Z4kv/06Pxu+Q574lv25l28df0+knLiq8qS5aX4Zn+5j3v1IDHBWmAld8GOH6Kc2vwPRMv2oZmYRikG/lyzpX+ai1b8oAR3oWXqL9eVy70Z2uy1VEJ0k64VOjq48zlS3sqTUNwjgo3j0X314BTmEz66Ua5NyHFpt2uyKredVi9UHhYDCCAm6P4BpamfpG2/oknYazPSsuvfzd110CmHpbq3YoXy67PNp8e4bnz75Vn6/l82f9lD9+TXrbbNnp68NO7nIHmWR0+Zx01AKvw14P3K8i5r6xUXP+V4Or/8U//I3iULxRghJ1x3iDbwjVYqiAnG4rM2tVYA5aMz6ZCiao+1DDZ06AgZ+NEFJHZHI8AxqkR2ue/oyhFex4gMEC4K7lMso8jK6uNU8dke7jcuH4z2WTHvrq3h2NYl11kg3edCEgTEXo+gbXZE6iO8wYxnArUEQZV5teQ9gsPwNp71Y/H7DWZYxiYFdf+s8PMdXjp9tXy2qs3y3hLxbEFzvbLyMBwGT7DiO33qnM6Sj1wv/Vq8Awehcvljd0wOcQvPXAFw4JPh6ZlSVzxobhQRhXYKjBmPTLW/MyeNQPZep2PKBMdZXkpY1C5ngl01FxLFMf+56f3ZAqfNfipwmJZ0sQCVfsWLY1leukTAZfpdBC95hnxsXUWZk1+Irx+5hfl+ATtzmReviczocLJ+zWQ9LQNUXDAYmBjQG4viwtGrK/ugCcNkrxzVvZxwNzjxY03DaZAFDxQ8eheK/KJyq9mYWR+6xJf/qa9PF+dWeCXDjT2gOv7x/KJuAH3KGGA4Ttvgncx4Ia6fSgYMzKu8DVKEOUcmP4THD0n6mPcfKdA410MTz+Bi0r0EHhcYEJ+d6jBJIxjz4vD6MYyz2KirGz3yoPF1TKGY7VLcGX53/3ma2VzeaFsb6yHduJJuKP0kQ2HMqig5Q2HYNhjfKCjS7NUC7ba4W8aMIMFh8ua/XK+4wgBisYlm8zao8F1Aw6HlOncyLcdnGCHTrpYjPK/Q5DpnkZz4+3SczU+8L+DM2mwMzPVoS4cBXEFj+wRSJ4NjZXFtd3y+eeflFfv3Cg3b98qi0tLacv2zjbP4UzOzmQyfT94H6aOEx0UeN+FQYZGW2UDeEbGO2Vhfa0srW8gWwNl2p44XjagHePdfWBx0rt6WcWugtYAy78aJAPEqrwd3nOaVU5Hx9rJlh5AsyvXrpWJyY7Tt2inDiK8w/sGMw4pSk8ZfOcCDSPtyfL//fHPyy8++ILgah59aNBwiPwThEBne13UpUMjbfTlQJkYOSuzOMcCt0/APzM7C510xg4TQCEZ+dMAuRdTr7edYXGT4F79JxwtAk9XU9X517FX1zoKQB3hEKQtgvKVldXoX506ZVrFf/v2TYLdUXivBhf2oClfbhiaicm0N71CyIYBmzKcYdrUo1z7njg8NIDmU0Mm0fqgr3rV+Xp+N0gcpr0WKL9oWe7cvF66XWlMJcDiynV15UR59ySr65ngmJoi4EeuuvCY+4sJQ5xweEG5M2lmG/d7u/DEEcHUJu9Ml7PDg/Los0/OA7WRBFu20V4fA0SXKx8mwDJIXFpdzuakw8ilOsTAQUfUIVXRX9SnTOmQAmp0oUFS1ScOhx0onQk+CVoTRKGD1XFxVKHPkY4QRLd3bHtbBwSJg9bjwD4EPIfU6Xy4dz+7X/qGx+IEmpxRV6ov+oYcguvQeYNz0CjfUne1AX6vetKA0cUejo8dljhU2sirRtweTHuDtA8mOW2DSRN1zaoJqSNo2DcM/aSpgQ7Qn/O48CcBBL61ivKNG/y7sIB87Oqcyr7PafvFFVo0z+lUt+zxlS8M6QBGHjQI1jlc29h6hpcRZCe9CvBIeiXjC+h41PmI6ml1dnwG2mQ9zelRbRFfeM7vwiyufEeZD55sg2jFPwgNeMI6fVFH2/Y2h+VajsfXn9CeMpynGxvMBe84j1fzZoLJtuqcyivWJy720afCL04M2kbRhwbIjfMlntShyrBtx7kILj0amMSLlcV28yd8OrDaD3nNJIgBnjZSeD3lWT/FgcMWY1P5HcdWmPnzXw7KtjXV1qsb67O+m4C9gEP5g/ux7dxTZ/kp39AU+LEmXtImnpEnLD4BiO9AEyq2tiTQpIVD1rJKo8yEnMurtvFZAEzBwyOjIHk4PXtuy9DuTGL/4U+KqoH6fuyiVFldXYsNUO8emcAKP6Cnsfv6oT30hPBxMXCok2x3ZEuY0anCaDJN2LWPCcJ4x8DLhIu4lGftafbT58VDyg1Wodl58c3hPZ9pnktSj+v2GCWw4ch9/3jX7xbi0D9prfw7/cbrrszraI7UBmwVnho0W7bfvccP/6/tgkYpMfj3BE5upxp/8aPSkesSkyO05gFlRTj02/eoWzh8/hn/UCaiWk6xbfErqM8zbeW35aXjhXekp3KjDLgg3fCQtDYpyPPCcF5/4FL9wSTxIy2f/5S/ihtbUb+nNTYm13i+gl+viROeiW3iaGDz+NrPFRf1tJaMWquPcFR6eNQ28ATv5UWvUVZgPv/tIUz1egUkvzl9Rnky9jCJIi6EgQLP21TLrbAAx3/6z/4j5MGLFBCFWAnihFUbRfV5OFgGUIfnOTExDeS7zmqUDvcsJzvtI9w8EGaWwJlrgLKq3fgGP+AdQpspN6OnAXHIVZxDDH17qB+hHSgbGOjNbZxblLkZQgMzJxjWrCv1R/lUB1mmk0k1ug49GJuYTKCl0yCy7bJ2iFSIl7aixM54N3KEMqGdqqtBs5nHPRiw4GzRvqNuuXRprrz+8u1yYbI6VDKMxhvVz3dbfoZhr3izXeIlPQoSSCRzXWWdie+0xeFCLuChktTZG0BB+YyOiXjQwB/TFu+b6XfIm+W6B1jmmFCGikbjPNLWORiKkrZOGhV61C7f2u0rqYyodTY0WirbxjBI4vzGSGXIJO1QGKVvmES60p7KAAiWuPYn16Wlw1/MqLuPi6uxDA/jSODTuFy2SlNnQMUoIzomvfbI8G7gqDii+pSvQZAVaTp12hZwwQWdZEHIcD8Ilo1EFVrh509nK/CGjW1bVbbWWQPaWu4BOLBNg+DbLKxGSFzTeJ9AETtUS8NO1dQnKVs49f2HGL5DjIm0lt8G7M0wk6bsAwF4OyOYyph4YHRxAsea65RPus/b6FRZ6+6XheU1jMhE2dnayDyWb715t2ziGO4ZiGjYcCIiaxziQlzZAyXqpYQKzPy/gUb4mja68pfBkkO0dHCPgEPaZgNH2nWNwKKHUTP7bc+YxmV6Zjr4sYfMYGuT+uUTs/U6s0d7WwQSBHY41BogF3Nocw7jlOjSDNB+3LxSRjrl6cp2+eSTj8rtqxfL1RvXwrfCurzyFF7qLzOT02VyAgcNmFzMYZ86DGg6rpKGgtrFYe4iF11gO4OvVwmyDErGMMiuUToA4azTNquj5XXrsI0GVsqNTo28opIUFxtb2/ntktjqiqs3rhNITqG7kAH1gAZVHHFqmjOUAp5xAYyJqfnyz//sJ+XPf/Fhmbl8M87z3s4O+CXwByeZzyKBDGAou+9gt9y9+3J54aU75c/+9b8uL77ychmfGMt8L5crN+AZHx5NgOBiEvJKkjvqWWQgOgAdqSNl8KBsuLeOOtRRAQ7BdMXUh48elYWFBcptlTmXOOf5ufl5WaNsE3wur6yUfXSF8ptFKFRsHFX3maw4Ki4YMT0zlTJNwqg/LOCo1y03rlwu7773Hrg9LVeu3yhvvvXN8vDxkzLanojuTg/BufMlXx4d7JWV5UXggeeQIWXpKmXoVDmfyWGYlE751VmwPh2jafhrwxUfoZk86jMjkZtTHNaxMjc3Uy5cvFh++dO/KBtPH6cnwnlcU/CRsI2NTcDXJbZhEJxq6JbWVuM8tEbHg8M6BFbZlCeq45Ie2ziTXENPuey/NDBQ4HaCGVdSNRnmO54OMTOZQ9OQ56Pwx+raToYEjqC03L9M355wqzxe3SnvEVwNtDqRYVfNM8GidegnuKJi/lUDXdECXc6/J/CDl5pPbYM6UdtiaOwKnS14wl4sg69qU0+yX5CJzMeL69k3Mqt6cWjYdc/8MyCTxz20keml0dIRiDrEOdsqUF5GJ3BfB0R8NXYri7lgaxxaGjtBOQawvud8LReQUcWKBwMIg9/IKLR1Ppo0sDfZtqpj5BP9BH/bDumSdlu/ZQdP53aJ8mIP4Y04eFxLwBi55Rr31euW0xzC3Px+HsfqBr22BPUCnIhB9gdHwi4T8GlyptEvGp04STxqmRV+MVB/W5enZbohur1b+jiuZqzd0SZ7NMPBnq0oel5G8766XHo1cOuIxw4jb94XP9oS35N/BdQec3H1/CHNbK84qjKnT2ZPRn/sWkrnetrKQQk2OeWKH2lvQKUjqw9g++3JjB/Iqa2uzr1z0Bwiia7imu9YR5xWSxRn53j3HXsrXY3y0IQkumdsvFP69HkIQl3Bzye38B8cnTA5PVNW1tYCj/o5qyfCXBlWS9WCDiQpW5iEWX2u32lgam+L/OlT8q30U//F3zR4CF6H5J7g0rrFWRY5Ccj2RFEXbWoC40rjBmepNu8YRDZBnQGkz6RTAZlTbur8Y8oVv+L0nL7yV3xh7knrhkfV0bbM9+Q1D98LnW03nynv/PnAwNnwk0fgq1//rXvykO9ad8PHnk1ZHunlpk15x+sUZNvqd3m0luwb8rzawISz7RUX+lTp8YIO2pjGjxRz6lpxDzVTRgNpM7QwdAwotqlpg98rTz0Pp4dtsWxp5Gm7mjbF5wuu8mSetQx5ykRfhk8iW77f4DN/fPq7Ob0v7YwrPMThs+RImJHnLFldb93AYc99eI6W9v3f/9l/fKYhV0kFYVYGOixQx1jBEvA03iwDiv+AZy1Mh/3rMZoGTQiBHicVqxxEh1lisH7e8BPKrCsQaSzMsEUhwVQq72McDQOslps4UmZWraJch4k5IVgBMLhTWLs4Em48LOrjdPJuReRgouP0IiG8/Jd61Akyj+PaRYzKQBpQVOCVBWT+2q1qloMbfD85McuLwkz/Nw4BBnNqYrxcv3apvHjrRrl5ZR5HH8HFyXLjSaDDiexF+ZycCBeOjcRHQZgl3N1F0VK3RgmvKsrDICVLU1Nvvxt+2MZzZtGJyrBHYIhjAMC2NZE8OEq2EJloGEKihknyhsFDHW/rUtaj4NCNQTXQGrVk1sENhdKuI2hur4B4coK/mQmCGngAnRjl5hAmM+C7O65wt4+DYhaors4j2Q2I7F20kMrkBCy0s86dMmuO4wAsCQYV8ODF520ybYV2Opc6T64OCGJCf+GSt7JCngEyPOV+ZxTAf9CZZ3zWPBvsmfePJR+nyGlWLlJQ3A/FoUj2NOlQGUT7ZjkhoCWIGmsb6BII7h2Up6vd8mThSRnqOy6znbEyOdnBSZ8tj5fWs1qlxdujMU45LRwJF5qwZ8Y5S/bjOU9kuDVW+obHy+beUVnZ2MLxHi+9LvwMrd967dWys+EiAJsR5Dj78qAlA6/D2LK3EDDbe5BhjPCJBu4E2YD4qX+MZ2amO7RDiGyfDhqO+rleFMHi3cy4ikjlKq/oJOokOURJR0AnYBzZy6p1wDIEv0hP5xrZPqgY3Ce4OqOtQ+Pl4ZO18t7775WXXrheXr5zp6ysLAEfbQeXbvBpeZ4qTpdIb4Zr6FjXpXBx1ORRoJdu6gsdZVpKMAeJuecS9M75ydYEwCXv28NjuzRIynCdK6piKwSMu+mRGMLZdo7IJZx+F46gChzy2nsnDyojWYJd/YHh1Tlo48T/+Fcflnc+uV/6RifhyyofjnnXYVYpm1w6dAVTyh6Cb7LZLTIln77y2su0H171NXUftHA565YBDfRRDu3ZUWfZ/qzYB17k7TECGWm929uDNhPIHzoPuVl4slS+uvcVZfanXQbJWwRUTWIm8pPSwQtwTrQHE9DOzs7y2aGtAMM9Ewkx8LRZ3pTmDn8+3u2WCzOT/B5Jb6mJLBMq777/Yebk6ERbl3ZB3Xv58sVyHZyqU8U5/4eXDtENtpsHA4dDSrQp8pyBgcMEb928UVYJBO2tMtjaIXCyHHl3nOBqsjNeLs5fKB998F7pbaxWh5DyrEf7s4PuMdkmDoZbrqxXyjLB1RgBLa4e7ZI/oRVnkicESx7yvLqlZo8Hsim+ZRqsqfPTIzig/arP2yYNaYJHaGLQpsPkpuLjyLRLcR+DQ+s77h8pG3vH5aN7T9JL5XvOU3O+nOhxFU2xJJ+J/8bJ0hHzmrCJI2XyoIfsul8W75gMtIfMYMMFeeQZe1FmZmeSsBoGh86XXFnVMXVTW+CnHE/LjY2rCiC8bfvtTYo+BIe9/cMsTPNsTy4NIljUCdL+OHxW2NQ7OsvpBeU58edQSodoRvemcfWdtJHyfU47k0/eV7cYlNuzI10CH6eHzzTfLaz6Fjqa1IlsiS31t7YqjhDvawu5FPxWu63sV1m2PstIaeftFyd+rwPKqqz4hHbNVY7r8EX4G5k1iLddyptkrCNfqlP2LLjhmqf1WEPkmfLFgYsU+GkwpYxJZ48GJt8T5gYH6h6dbK+LH2XGo3nm+bZ5HB7vpwWNv+bhfcv3HT991nteD/3CXxWPdYjZOW7SnnrUuXe2ofKiPpE26Rnc+a/C3rQpdcjv1KG9sl6Dk/h0odN5e7nfO8BetcYzjzJz7alb/dxFv4wn2TaAbu6B+6GyvrklluM3CKZ2UWc9iXsOfQr5TP8hvafct1fdZ+310sbo6CvHro4rT9g7pl08PISvDcJsB3Aq24GVP9vR0U7K/9oW2t582rZnfMRz/vb6IDpZ38N3tCsmZGyz7+nz+HyCUj79Lr94+L5yYRConPm82zQ4qsfn9JN9Rl4yMe97/vaUBtZh/Z5+bw7bYeLMMn2ugb/hJ7+H9hyBjT//nX1dRA5xIm1ta3M0dfpe5n9x3zK97qdA+l5g5BQv2kllSZvgFjc+pi8uPS1b+ZI2GWJIHdLF9/VD9WWiZ03ogQcPbbCJYxcLEuQE/9Sjj+EoNikJQGmXt2yp3xNsA2+Fv8qtbwpb41c073jHNqoLxaMP+1t9lGRgE1Q2ZaR+fzUn5fxf//H/gPokODd5ijpADjf5bnRdjRo/uBTnBUAcumVkLwN7Q4CqoKMQ+J7xyTKaSILRxyYnQ1izUCLLTRkP7J6M8UVpAbwrEMmIWzh6cRooW2Vv9nb/EARTnwoPemYpywxP4V3LpdVBvooCFspZnWwYg/pVcLbBLKhMJwy+ZtBVGa62A2wF6TpAClkISzuSOeCUMNZlFl5/xXDSvZJGCdjGcLAvzE5kha7O+Gh6P4xKmiypDC6RJJAbQoa5qFt8R4lT/gFKU+Vu3XGy7YGhfmGq+2FUWiTjQjkKungJ8YFFQRVUu2x9pz4rPauA1yE758LODT8tV5wovCrVLHKAsuc18GKww29gkpa+bze4PQ/ec6d9nTDpc5RgiPJBEUVCg1qeguZpO1WwGnaNrL1xtlsDZBCc+TAJInW85buwIPeqQtNhrcNLauBgIFOF1uCpBqnWrTHgI7yiE6Aqlm5ZqjjIcFjPaXphnFt35vwfAqrRkUGc2IcEAu0ENGs4fd2DGhCe8szli5djDB4sLmf1yl3uDQ2PJtgeACZXVmtB9HSwnBKo7e9CYxdrmCgDoxNlebOb5WbHCGiP9rap+7B8+63Xy+bScibst8fGq6EA3612C/4+iLKTHh7SyCFdDpV0mB6+Y82ScG0Gx3K2g2OO4rJncjj7eCn4GARotsczkVHaHzlEHuQx6XLQq/Np5AXxVFf9QslThz1XypD8Y6/eiDzNvQPa3jc4Wk4JGu89WC4ff/JpuX71cvnGG3cJqvaAC8UDXg563QToZtQ1dINDboxcVyiE0yibIEMDCG1c3GYfoyd80k8GEH8qaJVW9kmj0aAoPBG55T2NozLSJoCTp/zuYWa/n2ABJZXhkOoScaGCdmGLONnwjDhQFsNraGf5c2n7oPzZT98uE3NXy9b2HriiLp7r7e5EntUpfdBe58P9fzSctsVkwsRkXSX1BMfahYJcBn12ajJ6w+Gd8q7tEA8GJFs7XQIF6EZ5G+sb6YUTJh16XskcD5c4TjYQWbF90tYAMgYTRWRQcu36tbQJAGkHTgzBgjgKz+gI0X6D1i0CeVfpcgi4ZajHJ8ZbBGT2rBnEtuQaaDVcPvr003L12s0y3pkKfUA8tHd4C3pMQgCgWVZhUE7UESZpdPLlr5owqvRzxS5hmb8wS6B4r+wSHLYImBXJQ5xR5x7pkE1OdcrLL75UPv34w7K7sfKsHh0pRcEMtfODGv2vPdrBeWq5sTPBlbxV58NU2jYBh7gweFSruIS6urTOTcAeIL/pvUxAptwgOdRZjbhyUXCY2mVlZS08NNbC6eE5e5y97+bF3YO+8uXjFQJveINatHXux+XiICanpI0wSDMPdVH0N/RUf/tbvt51Lz1k3NUYDSJMQLl4gnKtHo6DwXMuREKBoMahmmbkK76FWSfVdvmcfGZ7fdf6taf2UOu4hT8o70xdwrPOS3PuUHo0OeKgQd8sSkI7dKSgROx+2gJutRXqc+XLnoPGxonnNkGo5fu8+DaRo42yrmqbauDl/cg0+tPnAxNlqL/iZwBHfA1xBi/LY3me02tNWcLk4bvaW595/gyOKcsE8D4yJy60QeLNOUm+wwWe1QbJO2rNWp7f/bR9TY9EvSY9K+2aw+DedjZleHz9fLTbs9/6TbJE05vXwOn3Bg9Nuzy+fqcOe/WZ+EvWT1XV1qk3db71E3S+gdtrebe2L8EKuFDfaSPVa3Eyqc/ASbr6nnWLBVsn/T3kYflQ2yTNIufWZ1nwmfM7MwQROLOSKXiw3roYinw6SjA1WUbR2cqrNEnPEfVY5hp60OB/ooPfCE/pDxhwmBQzEDPpL69JR+29wYx+gxwjDtz+I0Gh+MfOTGDT9QHd+qfBv6NotLduTi8PqsNDE+5lM2yL4rf0lm8tWji9ZvuDd/5cEVEfyB5w21l9MEdBDCGT58EDuOFi4IkvRB1op1rf+bPixzLFt98jX9QjT/pdv9ffQu/v2EXebQKnBrb8+T5n4KROP21XaOl7fG/4zDNJGAjstYqdoDFBS/AhrYPLoAE4oS/vpAeItolT4fAzo99sA6ftsW5dQ+9VCvOMhYhgfoWvOIXNQ5o2NKrX5Vt5kzIDrzeqX6DOy6Pwmp/1Nf7zubTTz3OZ817zfkquMHma7PGRqotqICktpVeeyRUOvgdfaQcE8TffQwtuJ1GJTjFxb4V9/8n/9B+evytBfEXmsTE8LsPBtAJKNWE6TFycJwvTyEaoAc45IQ6FqYyoQj9E6WJcNHAArAAYkGhAFT4F39Wg7NU5wEmHrSCg822OsuzkAFDpcNvoKvQOVayOlIgWznT1SlTg9c8hQK7+5MpPbipogOXESh2wHBBBRlGpOIfA98wu8xPnZaC0CZBinGR87inEdqfDH2XvsBcm0cgmG8E1AwxVj9lAN0HNWP1BIJMZaGOHBk/j+E5PTxJ8tdN+CaOz407oYRbxiiIT3QPUb7bw0Ew292ReGUEFKR40ksnSgA+FXqVmj4Y4kYiWl2DIYXPc08GROVTCMrkOxBiKbRhFYC+WunJ5bQPHicCUtrp3iipD426voUpjHJq27QCEpln1B0VQewI1fSrO0/RuuF+D8+J0YNz3zKyGT6h0zOaoVAwYzET52+DHdsjtCaKd9Ao+w/jUby+W7Wky0SCUunRkqxA4NA92CR8pBC4HrtGJcNBmlXz2XaM+HSUkMQpb/OMylWFo1R5GMUC35YUn5eb1qyjGXlleXonQqkDm3EQVHrYsEw7rDu1b3y1lbKZsHwHjsMPdcHj2u2UQY9d3elDmZzqlg/O1t70WGmtwBkbG8LZa4XPhy/PI0Fsv3SmnOJl7bhRKu52zo0KmwQSLRzEgsBmnmNSxRHagid1yp9DYQM7gah6H9NrFOfgYg0ZTzyhbPsjQER0zHFePRmHoXBtAymM6VMqBY9PlI+9HPqFNH3Ry/mXkBbC6W2t13tQJirU1XvZPh8uXD5bK4tJK5mR995tvojPB+2EXFeBiAigeyUn59kpRGO1zf6gh+GW96gfaI88os/Y2G2johAtT7cKHj12RL8beJIOl1jLVA5J279yRyTAa4PY5hXp6dq4Mwb+7tNEEDq2LwajDn+EEnlMtJugxOQM8I/Du4Phcef/LJ+WXH35KYDaWIOC4h2PIKY7sdR6AnjqxWWEJHnDPpARYlGlSSrkwCaFetA6/X7l0BT4AIfCwcwt68Ft1+EVNdTDUaToYlqFuQWFC78MyM9kpk5MT5eKFuWze7mbKM/x2sQoXRDEQlVNC136cdSoRD9EXyGpkVkMFzlReJsDsGXNujqtVymsOOdQBmZpx5cHh8vkX98rs/DywKDXYAHAdZxseNiCSf2K80UvKqL08z1ZRo44saSwPQMcR5whBQ4dnK1u7OzuAC774rt1xuLU0d47erZs3yzu//AX8topMiUeNnj0ALiixX0bbOGXSS/2hXFOnSQmHAzsE1qSdesIeqcy/gmZVnxpQIH/A635uOu4OYYRa0U/2tHhGV6Gj3fR5cnImesnnk1HutwcYXoVXultbCXiBsBCPly8eLVNSMku0FwrQ1iQEwZsy3BwJOGlzHA/5BHhtuzwpT0h/A1Xv64PI8+ntge8cMugc11Pq0TG0R3p9ZxM6VEc89JB30HVxruEEkwE1YSpXyBfoP+4p577T6GFPdZ/OdXqxIrvAAm+MDY1BC53f2jsVPQvNxau6xpVL1R0px3fhZRN3HspqE5Bpr+31UqdaQYJz2yf9OKWl5ZsEFE4gg25Vp9vGWoelypERpcBQD9tSZbvpFUzbONQP9oq7Ia/4VSZr0hW+1pnm02FjzlUcHWlFTqJL4KGoLnEBrRLA0nYTRn63bnEkj1U3zNPhq2PBbRNk+UwDi9ebo+LPa7ZBX6Li1NMy9TV0nD18r7nnd+G3OnEq3bWXZuc9rM9n6gmP6d8Dl9cbWLL6ag51A+2VX3xeBJ/XAwJyrV8Fznf50Wf1zQ6hjzhSn6oLtXXCEGcYvLlqcHrv+7DvyJwBTXt8HH4fhQZnBFidjFLKSr+Uoa3f2NqJfLvZtsGXvYBbXAOa6B7r2NrYyhYbI+02eHbVzsNg3UMdmrb7Rx2AFb/L+2LYMqrfgryjU3gkh36JSQJP+dG2+4x4kob6W37Xr5Iu8rT6DtRAI/kdPuJ5cRUbD008G5qbXEkQKo6x0yYmlCXr8hDmyNT59ybgsgxhcY6lPKLeCHw81/BV2ku9sdlcrzSHZjz3LHHKdcuJj3heh+97+I51Vd/XC/m/0p+jdjTwvPoaPKm/hVXfX7vMy9ER6qgkpfjuSWWhg4F40GzdfMkmwvwzYePvJG5qzanTb56+k3l+/FCl5OD7120Ip/LdX/UdH5TvomPP4fcQB7Y3OADe5vC6bck1irGd4lh6N/TwGY/ny7Me8csb6Ay+p1zdDugLXFnv4H/1R/99/LOadXQhBVfBCmFSGQ8ILC8OIZ3p6cHoOsfFAuLA4tSGuanAYCvGnSplChGtsnAYXpQ1h43WyFvW3vnkRA2emw9KHBUcb6R+WcUhOBoGm6cAWIqrEJnZrU4bn/Z8lNEaaMjgGAFu5R2JrMMWhx7B1GmV4Wyr5YsvnfYwKu3RGcwKTRIVmDX+Bjn2aOhk+pybRCaIod0KgW1QKMWT3yWQhFGFy4yWqYDjCcchHhtxblUfQctQmRgbzXCtYRxIezMGcNIlTJNhF5fi2aEbVZga46JQobx3cNBom4JRFzHQOMrwEt4HVTbgjvJiNGnDKAoOES1dAiInJlMddfoKwogitD6DKItwou0QbbW7Ot3q4N0hSS75bG9RAhb5RnzTfgVcBzyLPACTTGqW2bKFUZghD4d8ppB4GqzqOCsQUgWoz42bc/801E3Xb970N+W4dLXzm/oMJsAL6rIc6Ai6UheOSJQOOB3i1X7aD5Fw1E5Lr7de5ucmcHyB82A3CyAQrRHkOFl5ChyOZ7jN2UAvc6R2e8dlYWWz7B5C15F22qtTenrcSw/Y1PhQmcLR3cDDWtzYDZ8OoXhdrU4jIi11CnRypXl3c6O4Gt/dO1fLwOFacOUCHjOzF1DYBEJ9Q+WTTz4NzjvTU2Vpeblsbm7SiP6yC5zD7iEHz85OjpVTnPsbl2ezIfEwwZRzFXW0XfFLvtfMmP3LsuziVcqLD76bydxYW0/iQwfDbvYhGHSEQDbZ5sgL/MPfMM82y+YSS5fuMbqgM1c+ufe4PHr8uEyMDJTvf/ut0sb5dEbWIXDFiFHGnuOI+VQf1Kymzj78DG7MZlqeWx4onwZYBihcAc/ygu+YDdLJ0gGq++npMGZOFfzhssBm4rPSGO/q/I51OuUUuY1jSx3Kpe1Xr6ivaoKjKlv+wfPyJfrKgO68Xunwi3c/LA8W1wm4ZuEHjCl8aeJohHLkAXvxs/wy79iLoJOfMzAjTzxnBXVIlcEiOEWnqCs1KuJcemUuJPUbhNk7rFM3MzVVblydLZdmxtImdYyHOmd5eSmOqUcCYtptz0ucPnSAzyp7GmKdA9+JPFCnOBC+6oA65LMmlAw+spogZbgh8xf3HuDgTBA4zgaPBwQ3BgvqQ2lo4sEyq0MbSlFf5ZH0NNAGhxkGlzw3BH2t03l1ykWFw+FTlMd9ezsvzM2U3/iN75Vf/PjHZXNxEZzU4KImXqCTz0Fm22MbnHflp8Stxr06LDrw4sd7TU+DsHqEh3VIUZNnZwZilC+48L14d6J9dSDRwdQzQLDqcCXxmKQkAGQxI5BiT57DqeSDhYUlgiPshXaw1cYxVJ5wxqhLmIRDGMIb/G4OfwuTn85PgpDcrzzY9BbEHnNkKC3SiwQJJHrjrCyub5QD6pfe4hfSJEjyHR1AbcIxbZH2HvbY+E26RR9rU6hNmvmIuhiA8p54Ff76DPBwvZnLKz97rWmTn56ph3vOrbFHWVzbrgb/0i7+Ab+FUWcmtsc286oj8ofBAS1AkyDvyrhGirqpqPQht6Pwg70Ge9xzmKQ9snoM2nBlK/DkHSqMbFZ/xSSSddju6lXoa4gH+B+nX/tmgrhpX/Qk78eOn9NMmMWBuLCpOp0Z4WDbwzvch9Y+77WGvo3zXt83cVqbFDr7nkEzBQb/1Ow7tQHNoY6sdtEkgDi07MYHcdVbf1uvtGt4RhhiV22PCTdxbrnoqdoGrokUDr8Lj0MHs/WNwuZv8JWeIk5h13/zu+/XIOM0SR59O2U1uLB8fQD0hfynPNkjLmwmT114yRV4J6cn8amwadSpzbBee3y7u+gOYBWiTJ/gvlCub6ynPHWRvVvixYUaLN/DXl/9PtsivT3U+ZUO/Ibf9DG5jdbjeWyJ38VLe7wVvbblcGV+a2OkiQ9or0SHGImuoTyPeGkESh6WX9tenfaGB6r8pBieL3VEhyTInzxT6SovyTvub2h9BmQZtkjFJlPCgzCZfBC7TYHN5tXygbiwPOEx8ZbeZujg4cItYX5xSfuP8A/ERB3FAszaKGAIf4T3hFe5qfbT6809obYMO0NsW3Qt+Lcc+UPe9Dm/Z+83qjW5kWDJcvO/0HJQts/qu9s+62jez+3U1Xyv7wiPdPF7PjlrmVyRT/idw3uUV7/K5yZMoAc4UE6b+c3afgto2pbnwZ2/g3MO6WjxJrD5kbLyLP/0pYyhuHGOJyD+P/6Tf3SmYvAtHW6BtefBTK5ESTBExX53qEuGWxHMhBicYVMKtkAgSSMtw2sqMBHeIMmjEktFr9Kpkb33s3Q2j8kgdbU8Gkn5cU5BRIbJ+EAQVXu5ZLg4MhD5AGdP4giXMGVcMX+On1bh1f/q+9ZJsQITGFU1KlAVhqjNOPujgwxdyYaBIygHyvadjMfW4nM0SlMhEm4dp5qtq21U+dhegzWzs5lo7T1w4kRQHSrbXbO3/cW9fwy8pnGqJifHU16idIyE8yVctMDhUREWGELi8zKEhRllbNvKtSgyaErVaaswySAy2S6Kw2WbQRNtwmBAS4OgRgHX4RfCbfakDiFzg0+ZXRTKlK7gqECpKG1/DJV0Dy6q0xNni+tAVA2NTjNlSsPKIeHJ0CU9faFjhSHwhDbyHHXyPX+n0lRFAb/RJrPaA2Z/XMVOOLh2gGeE602xBhm0B9wNnOFwHOyUmQkcDdjHjUgdOnXt8uXgx569VRyUJwtPCVAnMiZcvltEiWdRh8Ozst09yPAegwQVtkMF+5CHizMTOISdsrm+Wpa3DsrJoPMFdVCdJ1WFVtwrfJkrBs17OwRK3Lt2aaa8dOcSDrWLt2xx7mQBF/fKGR5ulfkLF5M915Gz3Q4F6h6gNCUe7T7aI8jd3So//PVfy7BEIq3sO2IAI2+p2Ew+uJCC/ClfyBSjfJeF9ywbvLu4hMGVqxvq4A6DTw2ivRcGV85zU224epmU0/neJ4Q6GZkoH37xoDx8tJBkwQ+/82bpDJ+VMbwjh4XY87mNswkSE6g5FHgfmM1salwNSnQW3WHfieRm5PejVOUB+Qf5oj6DKi6BAfmqOpWSwvJtiNmz3t5u5GOUU8M1QZuin8KfvClP8pJ4UEdEi1C39+z1FDcO+2yNjxeXgXecvhnUveO+8mc/ebv0+kZRjOPgkw/o6bxKDYV9+UmEAEcdnnKecab9yq5Orr0LTbCjEnEDUhe7EOZbN69nE95s2ntxPrAfHvbQQU7Ohn5uTgsvjY21KLnqWQOW+/fvl+vXr8eZduiXQZrtcjinWix8DRzqGr/bfk9h8B1PhyV6DKB3HBYrrtSt6fkHFx9/8nmZmb9Ik+Bn4NbpUe4sp2TZXp04MemBbNPmzKlR5sDNyIgBnfoOOvKpDlB6M7SPT/VRgiGKUAYO9nfL5Hi7vPHaq+WXf/EX2QbBOXfRvbRNG2BbnW9nPelpAOT0hkPXPmDp9mrAJ4yuVOj3BLnwvUb0az2FjoCYLlaSA550vL58Jk8Jt7SOnjF5BxwGrva2qttsR12gBzzi4Jls+vjTz8A/siSuqNNEpIFJMsKWzSktKp4pm+/CI4xeE+aM/LDXnjpg4Og4nwk9KUsYIQROwWhxqXqDuZWN3bK5d1BxAx5tW9oNn9qDkqGBvGv5gQHZ0nY2dfqsc3DdzkG6+Kz8JB97WJ709TkP34m8nP9u7F9z3Xq1oTrMWQX3XBbkT4NU+d6NoD0cFmZCVkfnAP3odgGd1lg2ZU+vDYF/F3nY12dARqikQBGHtaRs91gTaG3ETnenbG1u0K4q56ETdasHLD9BV2wXtm0QHsry+OgycHeAvdfBleY1QK02TR1RnaZaZkND25j755+WGbpy2tui3IuX3OfP+353dVwPnVHxrJxIamF1Tp9lpO6agaxlKtF8Wkbt4dJsVh73ejO3y+DfOoTfsvMcZflcnQenHq285HWtKTVUGMLR9Xn1rnfh+MgWF1NuegN4JvxFmSbUrT+JefjOoYrqaMBMnfJYErDU1wzbNgCUN8S/djdDrrmvj2AC0J4n59KbnHRxlB1sksGDtNHncC88t/lQpwiTG7LXRAJ0hLY+K0wGRdJ7p4sOQR6t0/qVV58XFx72uplgdgEeZeDARBQ+1g5wqgzEq+13SPsW/GViiZ/BsbylbJlk69A+D69bl+3Xf0yixd/qYq7ZVj0gkSQuQ5/gW1gGM9LB3mvb4Lt+CqMLKDlyy7YYcNl2t7VIry5tly9CF8pRFgRSfOlnWq+60kNaqw95KGV7oPriYzisnYuB6fmjyn+Ftbnnu+o4aey11E2bGr6znf6uPFv5R7zrA3ov/PTcpzDmACTtXFNX6jmH868eDSzNs83hsNDn32nu13r0i2sgKi6ED1ZPvc1zTVm5d3407bCdmRvGIzyZa96zCH18R27427Pv//RP/kP8G7u6dZzqWHYbKp6tUcHXoZcXZQplTcfBsYUGBXGgOQW8DRNJOImqUfENlZMrjwmEDa5ZThtSnffUwvXMqeCGTop7oyRQ8C8Vi3GHDB1mSW6dz0T6XJMtrV8lWccNN0YMZU8dEl9DrNL3/RhN2ueqdkb9MoNCIkFVwA0jWYZK4xmJMJAGcSpqy5CBbb8OjMNpbKd1JGtFfQY/ZvqdjF8Jo5NaGSuGDTzEufM6inJQxwMFf3LU432VMvd417H7Oj5iarztXl31PSfRu7eME6dVhg7vMvBxIQqXRBYX0s66hUupMxjK5reB9TRzwbhdHWnaqvEzCNAp8oWsiAj+T3Gweyo4CowSPRco663CKpPKtJUOBnM6Qg53MVBynLQ8Y+AVWsL8+RRA8e4lFQDtldPTM8rzwqiCCX19VGr4LP8pQJmgj3Om7kmvK+/acwUV8gcHlKE+DNjJfmkPn2C4+3GmdsvW+hafvTI7c6HMzMyWxeVF+P6gXLp6kXbi9OJcr25tlyerXXSa+xFhZDB2gwQJKmUXX3G59empCehzVnrdzbJLkNM7xmAMaCDhExwYeUT+cg5T5sEA+wCBjisQ3rp2lboJyrob4Q3nre3uEuStbdJWBJQyHM6WLNYhuKeR9qINjbRQ4OCJIOiot1vGCDx+6ze/kx601hC4hCZ7uyh1hFxBtws/q9SBb3k3mSTwazBbJ1ITikp7nUdxCx1xCWP8HRZ4TECrs6whBuzqePDraAhjOdAuH3xOcPV0mfb1le+8+WoZHzgq7X4ogLJW1o2tujo0tNFrDqPU3bD315UIY3zhP8Mol+B3XypeLKMtjBLXhcmVFw1WT9KzoGzjQPBeZEdZhL9bOEpNAsJ9tQbOjrKMe4YY8tdCLsKn8FkNCqqcq5s0uMrJAPorK14iU5Pg2qDIoY//zz/+83LkxpcEWAa4HRzA9Mwig/vAYe+JdUSp8o4JE3vGmoDLXjWd/+np6XLzys3A8qMf/wjdcFj+8A//qzi1LmNtFhFtRjtdZc3tBhCtGMettXXK5jr4uHjxYnDy5Zf3yoUL83UOAmXX4W/V2RoS77QrwgJce/IRzxjMyAMaNGG13dWpGySoGwqv6YDEuceYf0KwMD0zx3WHvqn9tQPKJnJFAJ15sZQjD1mP5YrX2A/1Yz7RLwa9DguEGcSvCZb0VkRvCDP47oxnqKM4+NY33iyfvv9e6S49jeOijq2HMJgBrcOu5APtgzxpWQ0NqnODXgCWpo3KjHCq5zI3jUNHTFvgu/ZYavzjjAN0VkiEv5R5ezXrXChwp80CrVon0E2ZyA06zjlpyyuucqYNwz4hO+rMJqAWN+JDmKSX36WVR/Pdz22CPRMrGmp1IBcDj4fvOSfKbLEjBqSL/Li4tl26+8gc9GiSW+LB5303ThbXveYQeYpO8kXdJE+4yqjPylg+L4zCcwzeLSs27xxW7zfXg7fQEO7gfuMo+Yx2ZAIZ1xFpHC7xa5sMipqh+tUGSjnFvg/ZnSpTY8ge7ZKuQ+1W2UWWe/IJfOSDw+D7ANvlSqIT2CpXkxzrTGTrgNW15cASvFOX9ko9kuBOxyr1VDi1SRLTHiMX9tB5zdA27nmEnzkBOr8b3ra93rMO67K9zfW8a9nnPOs7wSffsw0G7yRBiZ6zDKgj2iO/+jPN0Z8Au+JSPvSwTPlY/2F0bCT6wGuelms9vmO5wmKg/qynzGHXwmkAxD0PbYD38o66GUD8juWKLTV5JQ9LP8vO0DY+LUeeNnjxsO1OGTBRIo65FRhsmCMybF+CGcqWpsI0Io/Dg9obkyWWabLH3vMEEUDhX4bdcs/T+g738SXO9dwa+kL5m5qeqUkE4FDeXY05PSngyf3xlE8pmD0QwZn+mk3gNu2p5v8AAAD/9ElEQVTr8Z7JGZ4BcJPqJrrUOfqL8oYykl4X/oTPQER8jo3XXtmdrS7+Fz4uf1UXO8S69hhvbGykvSYu9vaAXXgnO5jvA3BRV/YVp9E9fLddDR1CC04RaK9unQJiAFRp7HV9peBH39drHLYtgQ/lhTbIfvgOGRJfecZ6gdM2yT8ZTYYOlA7C4WfD2w1Mfve0btumX6a9aPjJ6z7n4ae09rPRQ8ISuDmiU7gmYcSb92uZtSx5u7ERnh4WzRX/S7mpS5hyl4Pv6mX9itoG8WmAXHWu1Vl/A0uD77ya15+VlO/NfZNj1um1Z8/w2bTFsoTQZL628Rnt/td/9PfPRL4GC9nA7x0sV6/eKJubOIt7+1ECFnjoxH1eqN1olYksPMTit4IikepY6aq00ouls0DwYEbZ52ujBECkq8R5ned15EWGwQmsI+w56lhelAW/0y3LNTe9lPl1vlH9cZbMoihcdkHG2EIoEWs2Xma0DNuhwMkU3tPxF6YgmLalx4yvtqkGcTqB7QhYhhJRvjArCBoIQdQYp3funOh1sqVMclI2N9Yj9AqaKJGZxBGVpV6dM2G3XOf7yCYGCmk8pzjSSJnVdaiQXeij4D8GlHIc8qbTXudCDcfBHENxmAl04q80AaQ4eo2BO4bI4lhF7h5ItqHORTDTJw1VpjokgACrVsVaaVeZnJaKL06zPOIxQam4BE4Nl06a7TzAEDhO3mdpCY46QTdttXniws9nzC2CUOY5IlTSpSoXaa2j67OZq0VZmY+HYnZJc4fA8SiFoRTNWvCMy1H3E6iO4+hPtijjcI/6Uf72/nS78DoO3dRkeE9H3fHbGpM9lJ6ysLC8WnbgMzcDnSYAcwPjrW0MMPd7GC1hmSS4mhhvl8ODXtnpbnOt9vQ4wZ4oAlnBsIIbKEfAgmKBx2cwim+8+lLZ21oHP8gXYDt8yFWU3B9taWUjqwq2cTDkD3uu0t0GTgz8hgn2zKC7zLNyNU15P/z1bye4AsPlwMCK510Jsru7kx4Sg2VlS56RH2Uxude9SqqzUxWI/KZzWw7dONgglXpcuUyHEtpll3jedYj53tlw6fWNlPc+vVcW17vgfLi8eONyuTI9WvoPujhAsjD8biIEY6fMqA+y1DX8pRwliJafcGC3MDz2qCrT9sy5RcNxjA8yTf0mJrKKIPwvvjTacfopc5cA4wynQYfRQMHV5tx8fNyFPeBBaVaXH6ed6K1heKuRe/VRZEl+pH1pIHKF/SxDLYxnf7v86BcflEfre2Vlx3k+OGrwpEGiTshQy0U6lGnwCP+bYHL/KXnz4sV5ZKfWZXZShh917l3vsPz4Jz+CD7fLa6/exUi34K1NnIeh0nLfKnjaZc3N3CrHVy5dTk+CMGqAlMmnCwvw31Rg8VpjyHahv/yhI6Lc2D51oMGVsu5zwmQGVt6PjuFsjxMAwgMOFfaeDsqjR08ytEtnxG0M1BnWRXNorb+r4U37kBk3UbVM9Z3zRr2mU2Fwoq5wfpPBjfNz7LFQH+gE7XV34EFwSbv3gf/ll++UzcUn5dQeXtpsgsBys5IYsHuoG6IH4Qt7PW2vOtlnvSdNzfCqj6XL5uZGginbQqE8T7BHIHR4huGFrxxVkP3h/I6DVTO9Bsc4YvC7QaztUEVlYRHwas+VONFGmW3/6v7D6CDnlDiERyuYZCPPeoirBl/SUjpqX2L/gNehZltb28Ahbn0Xvc6zz/jUk/cMAOzldV7syOh45s3aY5feCXmY9mXUhPWHNtXeSjsdSHvUG4fBw7qFR71tcKPsyyf1PepH/ajL1YuV/rV3JHZWWRBYDn0C22JZLsDS8rfvnLdXGfBdnwtwHNq8+qmTgn4CHxem58qR/AG+hxzCji747MH9so9MTcCPE2Od4up3E8ICDPsOXQf2Lp8PnzyM/dWxVMcp6wZXI/CBOFDGHUosb2ZfL+A5Qs+bBHGRi010vMN+bZc9Qk2C1XaLJ2nmPU9/+6njavtsexPkNEdzXT2l3fR5cSDO1Es63Drr1SZXWc59rQZt9Lnao1XrE26KQg9V2bPs5vA9Tw/vmWDxrGVWn8FEmfgPjOqk5lCf8U6tG+k+xek+g1+BtznUibYnB5/O3fUQJyZas/Q+tsdgRbgyAoXShDsHtPB7htdGTsSVOnskOsrEkTg3gFRHCaOyZ5DoKIGD9OjAW+fBkdv2yJPOtTdxpd559PhJ2qm9cf9De3fVZ5Umtq8GWtoZp1pEH9DuJthXBjPq4ggZwX7bwyZs2mEdd9tv4jhJFekFLp2Hr34QTuXZ9qS8c1xVWarBjPZWuts+k+PBBXjJPpbgMPNU9U95T3rIA9aHciuudJtkBbAfJmFb/VvbJC874kz/XBybAFW/ij95Sz2pQjKJJFjqRKGzfA/L8AjOz+H2nvRo6CedbUvDY3kHPaTOrb/r9UYHCH9zNmWeq5xnvz2ef9ar6RXlWjpQ6iP5/fxzns2RoX78qbOFkZvhW2XXMnxPnrAdjeym7PMyMt/ZAIPD9ksn7/mcPPX8YRnKeOhCXc/kWXgtD/l6Vu4//h///TMnBTqRuds9wEjoqA6Xa9eu891lXlfTpWuFLgNr70Iz1jbG28pgXicdh+GA0Xu1Qhp+eogSxMGdGH9m2Kxb50rHSWbzgstfi4QoIi6JZRuQ7LbMpWAAg3tYOTxMI+NzMrz3K1Jw0rZ2IrQSXkc8XbcwthG/6AsyOJ30do6CLCLhfctRoSscgyi0ZAm4H2RTjkOmhDEFeQdFbVs9w6RcbxjL3qstglMNr46uytssur1dPiPefEFY7alyIq1KtgZttQKF12EpwqAygNy51mQfRlviggAJxRg88prsDa8kitZpzsqHwBAnjxJaBBrO77IZYIPrOGEYc4VcmtmDKF38zApaKkqUVL2G0xU+aPYTA8/8zjLYlKfQO47XOSQG1dJGRtTB0DmrDEz5VC6OAoP4s2W8IzziMnxwJqPiWPGOzyksOlbSLzg2008dYkvDYNZLY7BEUKRinZ/ulOETnMqTnTLWj4N5cEbg5ORUs1cnZXJax9wsl0vEHhMcQZe+VunuOdb7JMMROnOd0mqPEiRvoTgdvjJWtvkc4dN5ADo3IttluD2IbzKXSv45wkF3sQPne40OQ7/eTpnvjJXvvflKWcdx7MeBc4POJ+ub5QQFlaG4BCLdPRw7DJu9Rj34ZU98UqZDTbKk/5F0HUxQOYTM9MGTfUe7ZaI1XOZnJsudWzeyCMn29lZkQmexM+ES7NWomeQAgeDvpKwsLgXfmWOo8yHKUdpt4NX5Mkt+dCIPAg/fxXN6fpCz46HxsnXcXz747KuyuovBgH9vXZkrty9OYvW6mczvweXKJ5QXnlARA8soeDVZEhzCH7sobbi2uLGwbGGQZMIhk2fBcXiY0+WjlWcz93J74yglwD6jXHB14/q1BFr91KNsmM00KQGbVWdb+edtngjfyVugAacTR2QY+QdWjWOGdw60yo/f/azcX+6WpS2M+2DNAOuwTU+0wPl4lhcfBt7qiBEAUV67jcOFjDu8LwaJ8lXGLkGsc6ySdjVBYVPudKDkc0VEHlf3+N64K0fu7ZR33n0nsvT9738//OWeVzMzM6Gpz3lmWA10Mitq8OC2Cf7WyXCFODOtIkFeiJxRmXUP4hR1JsfLvXtfZUEXHdy33vpmeUId6jUdWs29ukJ8GfzuIUcjOgTAuU+wKK9VJ9P5TMc4C3U42v37X5UXXngBPOhA7dq4Z5PYswUA75ntc7joxPho6RFoXZifLYPI9+HGUnjF3hwz3ToykAzY1QHneAJp6j6H7fROW+W9T77CZq2kbdKpcRYuXLiQoaK256OPPorToF46PKjJvitXL5YbN66V4dE+cLWdMimEdp/bmegv9bbX+aesnKlH+QIOHX70kGBUOLQ74iu8D6xV1ws3vMYZ2yj+gav53hjqZligMOnkZo7Qc8+aZLL32g1WHzmMebTO/5X3xL8wesZmQSvb63X3S/S71w51zgBJh9vklzQUT9YvfeUv69NxC28B/wBlOA/PQ9jCR34GxzWADT1oh/BKb3sdbbsOp+XJ85b9/OGzzemiRjqZ81Oz5ahLcAWcwxO0D1m79/ixng9+xFRxKfzDbq+Ma9tOj9Ij1DfinnkEV+jWYfSf9ZkMGoRcDpV2AQ9h7HNUB9SRN7OXp3wNHtSxOvVums6rgV94hT/6Aviaw7Jtq/RovotznxHXwSPfK22/fjfOMzTwHXVOvS8vae8AFFi8lxMb0NBSHvPZ+rxOMQDyTnwO36IQT99r8Otv4c8iLJSR5CmwmPTzEEZ1pPCF19GTKYfrBl3aXRdgamy198SDf8Lq3FD9O2GxLP0abaujZkxkW3cCc30w6vd35nFRTuBGdiKbtN/El3relUKTzKY8k0T28MvXGV3Bs47gkHctRx5UvuRPt1Uw4DLpoeypU01+mGQ+xg5rG5pkgwkEnxGXziEHoOjc+CZ8T2AlznhWGRJu7YublOsf6ls4p0sYkxSHZxyaqyfi8+LK4KkmzauOa2RbnSN+HX4HZikP+wBvezhyJHzG+wkKeD9JGX5zFf40YfB1z6XBgckjfbeMwAI2cSu9fF8dLhwJNjiyGAyNspzoT4hnGbHLyInepYtmnCtYcDcaOof/OH224hC5Age2XfvNw5ER25e28T20Fm6vUdbzh8O8/7ojvMfpe9bp4ft+97rfPZ8/vNfIgPRsDtRncNToqepbVn3VJDgauQz/8oK81NyPDPibsrNADDClXN7Rdirj/Ais4te6Tarqpzjn0+ueff/ov/ffsPQITSrkz7aJPAuw10ZgBMLKaLrfygna2edHYLQYaeBxSV8/x8cVFrs9e9wHOIP4EEJjQZl4GjZYokkIJ/GbdUPdRFhUkhruBG+856t7GQphsEQx/RoOiE0DVBo+Z/CQbmOCRPdbcV8ZD++ZiUuGGyGjYtoHg2AozKqJTJEl0mRuGcdnRejs7EzO7na3rG1uJfh0Pos9RTqhZmqk207XrAYOIUGUwdmeAtc7KMMD9liJNwhAPbOzLpZQJ9Srz9bXNwK/Qjc5NRNnVgfaMcUGC0bNCmd6G4BLsCSm2RUzy9nY8UxBln6SqypA2yVe/Z5x0dxLG2VUDUwEF4XLS3FafR9hc7iYk8vToxjBQglYJxqwDv3ROeV56pEtbZvtd/ypwwLTU0nZewihylmHUXzqqPIKeKhw1aBUiOEqnhNChyFRWnAvn6ks4pzoqKQ+a4S5ecssTK/vqHQGzsrk7k65jCNrb9HDnd2yfqSxHC/D0GD8rFvefHkW2FZpu/PycBBQZhoC61Zh2FuyuLKOERgp7clZjOtRWVnfjrEdbQ+Vre5uOTxFcHGqhZ//igMQDe5AIg7ydJSrc6H2UeTuP6NDb0Ca1cJg/jEU2p3rl8r8ZLsM4EAUgq7d7jaOBEEYNBnkHYOF7Z1e5lyhwnEakUiUnXzvao4OhU0QC8ziwUDC3hqNQV3IAmWPcTPOu3PrZhxU6X5GgDmGLnCukkuoj+KY7MOvDqfZ31yDL3G+KPcYeuyDCxXL5AiOGsyx7+qR0F4iw7bYX2CHFlCTKLJTFjcPyqePlgLzPsH2jauXy7WL4PuQ4KoQuMqPvCieKRmcjiQYNzhSPhxyIn/EAFCvq3T53UySekBHQT3h8Akeg4dVgqeZmyYOnFeXLCc0jeKDt0xkTEyMc++0TM20kB3KwFExQ2yv5SgFDTvPkPfbwGPywCBEOAZGdNYxDtIEZ34Xum7u7pd3P/y0PFhYKjduvVAuX71erly5lknVBj4n0FydID+1gNdV+OTvKFjaZHLEhJB5dHmfSxjnugmrBlhnxOvKWtNjoByrz+S3SY36wT5ygcNM+WZoVwkedDSmxiehL7LCO3voKPXpONdOh9plbWtbLs2Kdic8e/PGjciuG9O60p8BoENgXDTlBJ7sH8QpAJeu+KnjfuPmrXLv4UOuudH7GPgg+Kd89ZWrjbYMuCP3GpJqiLKwA3JrEDcM/j7++KNsrPzqK6+UH/zmr4Mzgh4wpT4TRzp7dVN0mYv3Kb+7vVlu3bhejggo154+JtyG39DN8pAKy+G76ie/iw8Nm7i2pwjXvbz9wefl8y8flhfvvo5DNF0++/zj4ODuyy+Wl196sTxeWCy/fOeDyLPB97XpDs66w8ZOyu3bV8E7MOxuAp9ZShxwZMIV+gxiXK2w53A06wTWUeivPMS5gVYffvQZcDpcr837Dkk9d0zkffhLutJQeEBHAfx5ck0nKCMiKFdbov8hTtV4ll+diLqhvPKhTlQ2fN5AVjjd31He8tk4JLwrbayy6k51bXVC5DOsQJ4XBh9SzDP814sSCaiVCa2yjtlgi+D1aJ+gep/21QSDQycz7xDaO4/OonT4ar3Cpn2F3uMT4WudT3WYNjlDVXXgzmHUyfOULycmOhVHQJk5meBnE37WjkxOTlbZgEfbLRNZ1I+udV7c9vZOWXdYNbTQ9g3DVw53c0hOs8Q+VUcmxYH8I+6ldYaF0SaHCgqrzr52Zwi8DvejQIFT+xnMiK98q3bV9ySYtkteFQeZA8hzsWXA7aenfKBdFxf+NoC1/enJt82cOSjLhCu3Up5lbW9sRVe4tY022Z6XBEY+xOGQM2258GS+Dp+93h6iJZ10Pnkn9D8/wY3lhj8ox6oN5n1/n3p29vCXuC/MHnWxMXGFz0L5wtq8bwKni4613kBNedVnqZhq2t+8I94NGsWD5bdb2EZkprvTTS+QuAfomlCkjIxEChzihzK5HUeY08SVZYhn8WidyoBt0ka6RYm+4TE8OkPgPtmZCow60y6OJO9r761TOR4aQn+ZvBOEc5oIuzAn2KauKntHobnhwgE2wBEDwiONIl98t16Tiuq39Dqhy3fRLxfmJxPArxMYumerMq3suyWLyVbhiz8uUWiz00ZoFF/xT+EL90zV13Jeo88pR8JoD6L6xgAuG+ZbBnRWD2kXs8oibVX3S6M6ooMg1bYhr1NTk+Xq1WsJynfwrcYp3yRSeA1I1DW23cPFnTJ9YXc3HTHqEiVEfdD0Hiuz6roGhwPOJ9ePoW4Xp5JW3hf+JGgoT7pEb1K+ZWjHcgBoQ3NP3214Km3nt3wuv4i3PBfRPMcL7ZTf9G3lIYNQ35PPKDnvezZ18fiz335aT8PTJpyET+9VOfXhBi5Pj75/9j/5B/DUObApTkTAICBaZMnwIlRGSlYK188VyVwIQQd9CGNi5koB1mn1PnUmQ03T40ydwTiVSW2SznFFntlLgxE3Je31fN66bfARTObqWIdlC4VpNsljggBEhZxV66hbZSohVSAZ6whzu6rfa6+8ChPjMNAmM7huyplJpiPDKOnNKHfH/+/hONnD1HZoF0beLLCHgd0ozoTOj8pTxgIFZX1zG7idj4HxPEOQwwyqbP/AHA20izrd+LTZoWeOxbVXToZ0hR+zO+JYnCmEZk6FUYdTQZfBZDp7CJ2XYhscruC4eJWnTpUKSIV7+eJFgi+EU6Fst5P1E69tHCbpKX1khGRE/C2jwmTHKBx5RifPyfXS2ecMmkIfh27R4GTTgPMMZ20bZ1DFkpNybc/87GzZRDm4rLK9khcvXMiy83ix1KPDKf9AdNjKrEcUK3X5XYNtnbKwgVgcBO6FF1UPPKuyM3up8uMGz3Py7GkfBmzorHRwCq8RJAyjRDZQFvdwfJ4SHBHWlanj/nJzEmd0xGGta9kQt3dYhxh23D8DA+tO8Iv2dA23cZpvlk2CmyUMGK516j6FbkCNsiMwwZGQR1yQYmKIQLkzinOuAu4vTwnOdvfhQ/B7pgGAF08M5I/3S4ug57UXb5crF2bK7uZqGR/FgGxtwF/OcyF4gj/c2005GBwZoz6HJlIW9Z1Sb88s85FKoyYWlEO5LSiBPqK39kziZKC4dZxVnl6Th1zMY3zUCcUTBM7jkedrF+bL3Dj8tLNWBsHhAEHqIaQ2mNKJbZndhE9GcYqGR8fLOvD6m4ix0kWeGJ4oj9f3ElwZXNpbcvHCbLkyP4PTSjCEyXE+oD1JOp9ZBAVc6aRLTw27mwPak+R9hy40q5gphy17Ps4Vp4q6OjsqbqiDThFf6odkzyhX3tD4GQioZZ4urpfFpa1k9vrgl/nZ6fLinevl1vXLZQyHrL8P/WDWxwA1jhftRQ+ZEHHlN14rO9BG2t978LhcuXaztHDWuwQfiyur1AmenASNXGok1XcmXWBh5B/HAzw6/Ep9AAmj9KOM+S3NXEQjuoV3amCFToWGtkH4df5U/B3odgxNxzBySF7wr7O5vrEWg5yNe+GD9MjBFVmO3M3L+fzpT/+CwKGNIcZIjrUIWm6US/Nz4ZWs9gUvJdsKDlww4+niYtplkDQ+OVVW1jeoT6cDI0rZBk4OX53gWYN5sB54uzu70LZEX6nTv7x3T+4E/8vAuVFmZ2bK7/72b0ND9AK01hE3SJLOZqjdlNGy3Ch3Ct06O43zw7M7G8vQGl1AaeoueaE6pdU2+Z3XopMM3M/6R8u7H90rXz1eKlduv4COHC0Ljx+XtaWF8tbrr5TX7r5aHjxaKH/x87fh7anSgb9HLRx7M4k837h2ETaH95BRV9rSViQAwCHQflZFpMN+PtwcOuoIOITK4Ueff/5lnnWIrKMr5Evp2xzqsjgD8iutMphwAZID5MfVyZRtG+s+hce0Sf3YOO/iKtsmUI540EF3PzyHLzkhv678iuwTMDg0HqB4sup+eUm9CkThQa/paDY2X1DjhVC3yQrL988Eal1BdyB7e7kxuMkjn5mfny8zBPqPHz0K/6v77331VZxceyo/+/LLMjQxBozjZeHJ0/SqyuNJqOjc0T5hdlSMeGh6cB3J4fBN7+tw2R6TJ1XjVflPoM2VA+DRcQY9wAyf4gRqsjLfmueUK30JA6u6rUNNYhmI9uxF5T2fEWZ1irjxOxgJnZIQpkAX95L/vOen94JP8OQ1/YT6HrKH3s+ejcD4tc2VFpCE9/zuPZOnJlU9TFyq35o6LDcBke2iTHkhQch5mdqmbfhBPIgjr0cWaJC84vt+Khe1Zxt9nARUxaH3rKc9alIBGIPTkL8mSmmzeyNuYU8dUicP8nL4Rz0jnzrMWMSrj5QHg/8kh2mH8HpEp3EGl+d1CqfXGjx6yGsJAqCfMKo3XWBKPuOleloPfOIoI9/1OfnY4EVY6pLvPIpeMCFtu5Qj/akEGpRlT9iLd+4AA3xAfeqzLn5NRi5xOrpGOMdH25Ev6Rp8c63xu6xDOoszCWQPzzC+yNBAXRTG0yThJPqz2ZYiviiwqqv1WdX9JkVUJ+JyL/u2mrSoi1lERsGzRJEmOvD9/eh45Cb0RN59Rjkx4SI+9Ne1l/KGAab6+oQ6hV/f0S0u1DFtcGKCQl9xsjNBG6vdlNXFrwGy5YpDLoW/aH78D+1NfkgLaCJH+F46IwInBwBrk/U9rLv2NlZdpk4aAe6dbRMlJhHhG+4ZQMnDyiIXwZv2k7LRlwb54kEetFNBGOtRe43EY+X9ikv50Ske6gHLE392bGiXk1TiS/iTOuWfBHL4RE25Ve9oj72mHOXy+VFx4SXxIqzS1cNP2xvZpWyPvv/9/+w/OG+3kaRRvpUakQkUxAUYmVyARICOzgCOoQKl8bARO2auIdDU5HSUlMwk0sKYKqr+ikAFQAfLSNRM+jCK1wn8212cGAzU1NRcmFJnCBRQ72Gcz40th2nUqNPN/mbn5tIwr5vF0lQd7HWJiAcTncv4ZqNVKgZP9j6trKwkAFDQsoqbDAAxVN4+YyZNRIizLDdP2426vSZTJSt1LiQ6hXMEFp7r66uUdZwAw0yJMF64cDGE0YmQ0XW27I4/JmhRiSq4i0uLNIEo2/lj1KNBuHHtGoJX98UwkLWHyw1Cxb/XVErC4/symzvk62SaQY2A8ZzPCIMZKFerMSCTDh4yZwwk9HNHdN+pu5rrzKnUVSZiU8VnYKaZwaDRvoZpdIS9LoPIulGKUoBrKii7t4f6UWTqBspTuQmTikljMoXj5LsG8CoCXsxvDYnfw4wcDgEM/5z/9vCrir8PHI6dbparYzi1KKYWbflsbbm883SxDM1eKAMnBH5luHzrxrVysLFA/eAJJ2dxncAa+FxlbWhwpDzE8drc2SuzFy7TzqGy2e3hPKPQcY4cfmA2K208x42ryA2d7pdxFN3F6bEyOYEQ0/57D56UZYKybZ1aHHQXKnDTXef8vPzCjazk5xyr7U2CGZrsnlDZ2wpdMkzgqlJ1HspuD36H5jvyLq6yAU+GQSj44MPhV841UA2cUE4UvNgHv+K44ks8ATP4jTHHWRwjuNKxOyJom0KhnvZ2ytzYUPnGS+DhtIdhCPJrNhSl7pBKF1LY6R0lKKpGEPlFIeqkwIlZ4OHx+m55uLyFQ+GGqpQJba9dnivDfQQqgxhTsQr/y48JsHQEwb9yOdFG/inLORBuZpt9PNQNPGfiodmp3yOLC6i80Bm2WeUsR8uT6hWve7YIROxhXlxcoWaciYGJlOPwpBYMaZLj6GCX3w7t7MuiJFevXsAZvFWmJx1GSoBEG1W40iRBBTCtrm8HN+3JmbK9d1g+/PSLMjTSLiurLmBwWv7Gb/0Q3dUphzhszt1xcrq6QyOhPjTDJ6+rU5xfRJPTRvWCPWoaIuVBOXAYi+2KUwlNxwgQPvzVOwmoJqYm4QcMCLyQYAZd5/APHf11YNFoS8mRkfFyYf5i+eSTT8oXX3xRpnnvt3/4g+jMYWBzroJwJ7PLub1JAET7lQfbrV43I+oiBvJfB53sZtgHGHUzyQZzy8uPwEHdUNVk0jiwjOCAO7lbupkQW19fQ+/aa3wKDDO0r6/MoLt5vXz55f3wq70j0vLF2zcwpgQ2w/At+nUK+To82KTO2lOU+R3whjYpdoj3TCCo87QTTjAfGO2UDz67Xx4uLlPPlTI5PYO+2y/vv/2L8g2Cqzdfv5sV/Z4sr5cLl69H3nRItoBzEJ597ZU7aDL07i40goNcVOQYO6YuNwjY3XXpaBwE2msPhfiMMQZ+h0x+cf8B7XGivsE/F5GAfoNDZCG6FONi26vzf1ZWV9byKV845Fpd55zl4zP0RxwJHVPkjpdss3LoEH4ZxWyx+JNX1L8m8ezBkR4+Fz0M72kTncsW9kKP99FOnVgX3lB9KG8ucKQ9TkJJvc9zBt+ulGtvrL1JDiHTKzAQ4Cvl0nZ4smaSa6LDIVfaA7PqzheVf9zXqO55eZDVN53grx1waKM9sBcvXgrPLj5dQg9j1yl7aWmpzBOsKSPLK8vwwiwwuZHsYRxm7aV0sTdDOiRg51ptD3ChL/xucJ1RGtzX4VOXq2MMGLI0PHjKUDkBEJd8d7EMcapOHYaOJ6f2mq3FqRVu+c4jc8+FIbir866UKWUxPa1ck56efvc9+VSaevqs17XlVM21GmyLJ+sC6NBcPyt18NAzHc+fK2MqV/o5/pb//LS+DDFW53DfQ3xZZsMv1u13gyuHfyt/PE57TkJT9fMBuLHX1rKatiVg4bcw6phafiPDVFuGoY2JbGnjddtr3U1QJW82eLE8CqBN0APeM7mqbBkEtlrtBD5Pl5czNN7EhrSTvyqpDG9UU5Wva7vOT+44V9ekhTCZDBtBZrzmMME7L9wOfJ5LS8vILuXiF6rnsk8nurVFmQbl6uYm2SDM0l+4bb9typY82oohcAD+zKOo011Q6eaNm2V6ZjoJJv0HVxPVV9Pn0w7SVGCST/oyCkIcOjfe35FfTv3K2mCD2jqHzGDSAKm32y1d7KBBmYd4k4gmxtyr0cRtEiO0x0Wbbt68WS5euggfwC/A7MgJaeIRGlHu3NXr5Zdvv5Nh2LbV6+oEvwuPCQ71nXGCspl52rSnBmDKWE2GxnYBb3gAmPVB5XNp9ejelxmiLu2Uvwzp5bu9PwaPvm9dvps4RFlRKYAHLuVQF/iObXNOnP5qFhQBBm2uRwJjKxR//BeflX81mUBboKOxA0WlA8jh1vKE15K8BWYTBuozeTS+LJ8N7xqvRL4sk/+UPaVN+nhfuzLwg197659IdCfkHurNiSwqNPPmqkQOhXCfD50Xh1bZh7TLA3sYj14+j8s6ArW0vVX2hR9j35qd57nBsrKLoohyqGUOt8YydM5PhzuZIXZzxn2zyzi0Dg903s7y2npZJBja3SM4Gm3D+Ea0/Vmu2saYBXPfH5Fk1mzMMnHOzOA50V1nb5PAYmruQrl09VpZXt/A8Xd+UztGLOPmZcQoz5opT7c0yOuBhxMCEDMg+MYYXYjez0mwN9MZLWMjGncDlYEwoU6EiL546UpxYiMgIUiOA+8B72YCQLO5TxafhoFthwreawaO4tX2+47Bknsura6tgQ8FRcYyqBzOffnE4FfFY1Ck4SDWBD8yAUoBITAQ1NDJiQqG+60YzRtYqrT6aH//0EiGuynkZmbdJFT8OP8lxgokC5f163gPOXTMzAnO6YCG/gwmRN21zICb+T9xcQUMPwibwInV+FqnMERRwGwKnENIFFiv2Y0sDbdREC5IsESwuQPNFHqFz964tbWVsgkv7MBbXc7trY2ygyO4u7VSbl9sleHTvWTa9g6Oy6ePHpfjEYQTLI3gnF0bx+lzHyr0xxHnKsFdl2Dh6o3bWQFtbXO7PMUJa411ykRnBiHG0EC/LQJ9cSSjqYQcKqlixuqA6N3SJvC/OGmvVcWJDo2GXZY6AfcGbwYN/QRYd+9cL3OTY7zbKzsbqzFcdd7H6bNeoe7BKSdyhmydQRc/9+FhN3Rueg3ka3szNXSaFXufdIJ14uRjPw2KfDZj5Xn2ILJsRtb5XycZ/tiX+SA4XCogaDg3M4Xz5PuACF3da8pPFaM9levw9xa0cN5XHAPapdKyN6+H3t/oHgRfR8fgKsZnNEGGNBB3XEwmLovDaKCAr0lsRBEPm5UepQ0j8DFAqGcGMd6n8vUQn+ibI4IvgkLvG1Y6D0C+V7nrcPuJ+1K2tvfKwtI6wTLGg/Ks7+Bstxz34QA6QhjL56aXDrkYGOngQrfL7tFIWdvuL5892Cm/eO9hef+jz8u9J0/LCu0aHiegmJzG4OJsQ68BDdZEpywsr5QvHzxCMQyXTXjXXu7r166VcTPw1DnObxc50UgrB+oUP02aHBDYuQfckdlJ8Oz8vPR28R3PAnydEHTaGwZdwc9Ee5QgdaiswKcO27CH3qDcVbIWnixER2k4dXznpqfLBQKXSYcTQz950GFT33zj9SSedBRW0UFLT5+mDLOoOm8OM7x08SJ8MVCWFlejqzMUG5nd2d7Jojwap033poLXpzrjZZz2OezUhUYcemQPkLr4oFf5RAfcxXem4HV7NOZmZjKiQKfA4Vy73T3aAk9AXzRIWQOnLv7hUv+DyJRzQo8JtEwuRV9HRxv0alBd0MSgyAUuCCiQ/2TMZfeBkfLgweMyhXxfvX49i1i0RgazcqQbe8/D7w47dEhMBzxNTU/CotB3n0AF7rI3odetSz/LU8q0Q9CH4FFtlXLkKqU9dLGJM/Gk4+SpMxt4aJPOgMMDFSx1vvbVxS9sswGaozG0D85dtOw4i/CODrtDSM0Kq4d1ZDyULZ9xTolLwbvQlHxfHfPqLDtvR32rs6OLOYjsKx/93HNRjIF+hyWZXGmn53Zo8LRMjKkLeBodPtHGdtC+oXM9r343SeZ5eLCNXFJOWzvuaA9bSAA45NL/hlyUOzdpxFW24NERdQD834H/TglunRfsojr2TLoht/MQTTSNwQ/SwgWB2q3BBNdDtGMU3nXY84k9ceDFXlLnOx8f7GGDx9Orud/dLpcvEowhN64y+cLNK+XapblyctAtb73+UpmdwqHe2y6dNjxF+9w/0v0aKQR+IPDEXrWBV9suH08AywDfTScqFzpObkEh72fhA/hXpysuJnKnLdNbNGmUVdyQV+1A79yJ99DOeegwehgcKR/SS3o2QYhOnD5Ide7qkE91pwGyz4a+/FbG8i4wgpIk8LJKHzhoekni6PqEn7AE/+I8GhQlEQ0s1mFSxQeoPoeuofDZdmHSd1DWai9hbYPOuPYn7eJde4waB90y03PC9/Az5/MBVRNQav+9Z8WxEehknWUdVO97cCfyrT9jz4eJb1ANTCb+edLv1F+H/SVkhl/ADfiyZyK9IccEAEns1WSDfOdegSMgzpVOpfn29kb4L6OZkGeTUyaeapke6ADe1V7rVzW+TBLJ+mDQTFu7vrOfxa/WN/cyhH8Rfa1uuHX7BXQVARu22kWzjrHbbueyiy5HjZShNgEQPHd4gr+G73QqCeFJ5w8Ow28n2g70Vr8+mqhBtsWJQ/bFm3py2rnlJvDRBekh0rcENkcjtPHdnL6yQ/u0EQZ9KyvLBIUESzwjLuuiZNIbPcr7ztVeWlyMX50FQwykoN3q2qpMQrmn+Ge7GaG0ukrgqLajDY6gmuXaJn5OtWknZeHxwzI9OVH2d3eyxoF2aGdnK/N71WMm+w3k9RvqdBRsD3QzQLUjAglMQmeXsk/xyU3edsYJcNEpdnDgqJczPl1lW93iVjcHPRd04tOkJfpij7rjo6HjtZ+2Sd9DJoJE+FHDPFeX37cuR8C5ErAJ2RFpAY85Ok3bfOnCXGyuQbALMNkLp53Snts+R2CYgM50HXnoP/57/y18Ons0NBZmmhWIOtfHLMzU1EyZn5sPAz55+ITmagRQRCDQoSRjKGsR5SRiFZBzUPZxdmXIg30CCJTgRBunA4OsEdfIa9x1OnRE3YTRIYaDGCMzN27e6tyo7DdzLsBmThSklaVlCAkT0AAF1gyC4/dv4jAf7sv4Z2Ud42lX7/TsDAYBZYbA2IPTzz2H3/Vh6BSSje4OjhHBEgGHc8PcpwfMgKD+coF3e7vbwNRfOhPj5de+8U0cHhB5tIfCGSmLa5vl0y8eltO+4fJkaSVDZbaA2+yB40lVlmYaVE5PcWbcm+HoaL+MgQMZyqyZC0JoRJ2zZqCkEuh0JiLsDu8wUzph1g9lZMChYZW5N3AYHLInnVRo7s9x9eqVKK/NjY04YXAl9wd5fyKCIw5ts4bYAMK9m1yee8IJ7uD16cKTMI0m4AzGVFln1UcdYd7vG4ahqVxHTkG2S1lFL8ocR6yDpbJTgKPkwaGGSKHUQbI72t4G22D7FexmFUV7LVxlLHuiQC/fsV43mI4xQdjMwDjUzQwqKMBRGyx3X+yUfXhu5GQEnrtU3vvqQVmCZhOT7fLS5UtljMD1EOPa38JBJ4BwE+CBs9Fy586Lcbo2NrYIZLfKtZu3cYBa5fN7DzNvarSNkwDdzIqX/e30NMzhtKpM7I0rOBoDRzjJNlO5wQ3Z6p2UXQKCbQKl5bWtGPAODsxLGPzT/Z3sXeZ8Jdvg8CF7XzXYGzs9ggcVuL06ZnftKVWHGiCbkVUHaBCfyyqDAw2nGSGNkQrSDb49VHryizxtBkzDoFIAIGDFyMAXpyjLNu2Ynxgu33zlejnrbVHuXuYfwDQYh16ZIBAXEGEVN2ZH0ShRPvKFfH08MF7uL22VJ6tbOLbOadorU/D51YuzODIoF+vEmZOnzDYnQUI7dA3chd8Eic6sjqzDz8wa6jQbgGU/JeQhy2CDAx3rnZ0NfgM3dHDoWAcDoUO8sbqWOXNgAiPUJoB0sREMAEbu1PlQwixvKpu0R5/C7KoBWrLa4DIOi05q9veqhmEKw3dhplMuYLwMlnbhx1YbQ0HZ9nYexPPGKMGbt25czfDHY5TyIfxstlsDLbeK1wzJgZ/kdxWyQ3HVD9LKlek8lNMMreGall2HIePiwYfzqNSBWzvb0dE6YcqVsiJRpYnZXxftsJfDXk3lRB2hU2VGUL4y6SJPeF1nvml7ho8iu8EJcPisdficNsChIvKgvOYhLGb5dWJ8TrlODw7vGSBYrsspO2zN55JEwhgd0r52u4PzsV4ePljgnguv7GDcdssf/u0/iJ1wjqBDNnWUnPu1g+7WaRUWHT0No0krHVznBQh/NhqHHDq1vd0aGA+Poj/dt4l7s51WNrYGUSnDRIMbgveUOXhEuXFuQeITeHl3tw6HAhV4prSZT2HXXimDPiccWYELOMyeOvxzZWUjibLNjZ3IjU6YTmPTs2N54t3saXoMwI16szq71S75UJYEz3uULa55xxVKfUYnqnHS7RFK9pV2HWJfBqGRScZ+54hKC8q3h0k53NtdL63RvvLinVsEVa7QiDwBQ02MDGIvL4jC8uTxk+BRZ+MUPlbP6fgM2yMPeOvoXCiPThspkzhO452pZ/g8HRjN6qETM/PAtl9O9rbKK6+8GL6SRxzd8uGHH5Xbt14oj548OudRh13WIcL2Gjm02c2wY1/4bdDqypPylLjWEddXqfsHVlskLcZxuubnpku3uwW8I0kM4JoStF8uD+4/wnYdlddee7N8hp3Ywv+YmZ2Nn7C0iu7A07VHVhpGauVtcU0bk4BFoDJkCZrIhzqAZtyllbh6PnjQWbS3ye/N4X1PaZYARkXG4TOe8oUE856y5aeZc+0gEpn2xY7z3jD0N7A6OtgJX8oz6s2s0EuV9rRXezEQR16ekZdkY36kbmFRdr3mMD+rzx6mfCbIARYTYiaps48U8MR/4L48o05wZI06THiFzT+sNSoePXH+vLrB+p/Hj9f97gGWaJ8HQSI+4OkR7yBfwm9vKhihzLOyirxvovvslbHRaRO8kF5Z7Kh+iIeOv6NyklzmkDYmIQyETHZBuvJ3/s7fLrMzBAH4AP/FP/8X2JZjdDtBLvbmFDlwsa5h7KeH8FcbWmlosOZh/V7zUIa9J25bBEiuUHyMTX3z9ZfL7//OD3Nd/eXoE/dzdOEb5xvvw4/iQ9ufgC3Y0NYdYWPq8DZhiV3g9zB6ilCkvPLSC9g+/AgDf3SSSVITMSb/trGhYlTb1G+SEp9Y+2Fv8QrBkUN0lUXrs4dXmySu1HWjowQZ6lHrg98cpaCdzDQceMDOAG2Lyfod7PfEZIf2aLtOywwxgvZfP9MFzYwfTN7tIoP6Ttq06DaODfxAy0wwD53FsTxZR29UfaiMCbPX56awv/gKMl/lK2w7dQmrCUbtg76O7bCeLBxHXfY4Zpg65Uuj2DvapjS4Cq/Bo/GCBZtIytoQ3PW9jY31wDExMZmkv3rAur0mTMrMCPpQG6ycCpt1eMQmUn969P8X/6P/NjWotOQDRblmwquYVabRmmQ4EETUmfBawBIZFJquQk4b6JA6HWUnvnrNCeMyghOGB3ByHZY3Pt6BWKUsL29QL5BB7ETgMOehk/0hrOlm509sdXup47U33sjkv8WskIQCgjg6H65COICRXtvsAhvGBgY8JQianoKRECgF1CyiDgiULG0deJp1NNyXrtmhM4RvD8On0oapjs5g5Il2JvifHPNuHw7R4DjwwFyD+xnu4OZtOw4RAUNO2j1FCBxra8TqkLBhEKvQHx1DMDThKcbNoSEqMFOtw6cQCEh1PI5PD8v+sU42QcbeMYLVh/Ebw7mHOODdeT1heg4znSr91BliQi0IIaUUQLuCCeBpn92xOEwwQfbi4fv2LhE99Lpx8yYGqa4eJ4OpoFSymfDLme5pDZ3vwlB2q6+5iiQO0sb6ejLpc7PT3MPQIrBXL13CELo54HaZneI6dRtImIVQsckDzq9qFKzLeqOCooRlQFejdIVKe48WHz+CaUu5c/sWzw+WXfhJ2ukQmeVE4svh7mbpjJ6W1ulmWV96Ui5duoFzP1geL61i4I8SaIqZUcdAQ+gxHIMdgq7Pv1oo1268HAXhimgKho7v/KWrGNa+8mhhpWyhaAvG3pGBfe6NdbBcvv36S3FwFHgzNeMErG5W+QAn5ID3ThAy1EN9D14zg9mHcr01P1YuTY6Uq7MoIZy3Lgp1dMJhZQdZkEElN9yaoP3dKFFMbPhPxefmlmaMdNp4EKU9GhzuU8YJVfWP4MyJC/BjFkrlsr9XVwNzwQKVgIpbZ7ifYGF4DOfX3p+9kzKJTJ0Q8F2Zb5eXX5grJ4dbGCEwRsFDA2MYkBbt7YeedUiWGRmzX6685RChNQKhoVanDI1Nli8fLqAse+ltc3ir8yQvXppNz8u+iQhwtoai2kW+BnC8trbM9J2W6/DgDPU7rwWOKCuLq0nI7GMUzNbtoNRjzGnDEbibn5ws165cyFzPY0B10rk9r27I6X44Tji311uDvMn1A2UEmEfAHWCH9+wxNIDV6TKDJT3lx2aeiokOJCeKdxDeefnFm8gA2gO5d36cgbHJGZ20oQGXaB5JwslNOZV9ExJuxmwWPsP9rEO+hT721JgcCs/hDGLXivMbB9A5bQL0pgfKXg6HqKxtbZUD8a5+AOZT3kvPD3rVbKlDA3VITX9WA43zAHyueiZfODQh89R0FPjUGXKBHx1UZU750Pj5PXim7TqxJsA0UGbvDFw0NjqcR7ynYYqxp47JziR8gxOAs6xBNZFiT3MdTo754tkYIeCIU0zbj9ODAZ/HzvSXjbUN9H0LntiGDsKEc4LTL55HR3GuaP8o/C9tzNbqmMrnyoPXrKMZniOsOtkm7TTsDh8z2+1ejPaqOcdMGJyflICGYhw6dory3O7VJKILsjh/WLw6xEqHzDlBaEVkWjxo/LWPjnw4S8KgCXQNBMSBWfYEBD6FrlYOrUcHQMcx9vCcH4WfxxKsVVrWU9h0fNQH6j3fSW8IfKEjG/pIR/6s194pcaZR12mzvMwxAApPZXFgEDmy1xSb99LLt7mGzud5YXXxFvd8NLNue3xHOtl7pLMYm0p5R+gHe+VMEvYZqALhaJsgTEfKDAjOXN/wGMHLw7K4vI7N7CtvvnQduz4bnTcwNJbe53fefT84G4XmF+3hOkYHYBfHtV3YZu2WfCyv2SspHjJ0Er/C33FKrZ3/hGNMRxM7aaBbvRL0A7wjP+homcSK8wrOXKTglPddBMZFVx4+vEd7Dspb3yDo+vwzcOzGx+jklfXIjvXu4Z9sozsdOZLEGNdcBt8RNfZg6szKLwm9sFnqaHsPTSAq85kLxNFqOxoC2utLKYCBVU7RLQHPyIT8rSyoc82mm+h0GK9JRYBOD7fPhHX4rq/lcDYn8MNZZQ+Ytfn2qhkUVv+72nR1n0ej9+TB6AKezW/uKasGLcKtw65eaRJ2jWMpjpQ7wfddr8nL6iHnemeOk21PWegv5MY2SocM1eJZdU6eUT9zTSfXe8/kIjTXQXZzXxe/6c/QuU109wk4Tk+xfA6u9GEMquQBYVRF+On72qyhNn4DcNrb4MI5f/B7v40dcyGV0/LnP/oL7NMObeUdbIiJM2XP4au+r1/lFkH6Ro0/JngGBga+YBfYoM9wTcwgIfiT6IPDbvnhb3yb87vlxz/+Mfg7Lo/xW01qO9RyYnwSeNXtruZYh7oaVGYIHbTXbrp3lzrFfR8jy8cmH0q5dvkywdVY2QYf6hQTbG14Wf4/ot0Gxfv4XxOT0+jWbnwd6aitEn/qCHGu/6U9ik6jUSbhtAkGVuLPJI73laroNJ6Rd1yJ08RE5t+OjscHNuCWZ1yxMQlxcCsVLTtJO9sKHyj3+p3hBeDOc5QrD0l7D+vw8NmUgZzrUx6io3ewi45ysife6Q2OBNozoQnehNtEpaOzHj3AjwQWg0d9S9t67dbNcve1N8vC8nISKgZRo9htgzh7wmDIDC28cf0GOo0wFrp0CCCjE4FfvoYDIg+7+H/ObVe2MzqCOlvgJQEe9LKtBpl9/+wf/ntndo1pqO1pkrHNVngk054MFgSHMc2SWZkWQEEUwBACY9cwucqaS2FOjx2Co+FRHEwqOwNTOiMqJ/cP2j+wt2M0WRcdvP29TepACfLeONfsYlWhbW3jMCHgTWZV5Lrown6vi8OFA48CHMJA9BMY6RQPUI9DOBTrgfZkWVx3DOk4ETBB3zYOEe3ZQxpUIGM4SWhyqQnMIIe/E2BUubtE49jIBGUiZDD3YAsmgFBOdt/jP3M9Zw7d4jMMSMM1bvLJCAp3AGsQRUVgaZmATeCF0wG8+GzAy32jIYxYH+2vTvIe+AXfagnaMDmBwwve3RdGHJiR0qDpuKj8d3d2EyxliUsDJN4Zd68cBYiyVZaoArV63nEojkITPNIWzZdMrpBmvCnXvSbzS8+t3iH42y5uVinT2IVr5K6TpxGOc88bmoop993hfYf3KETygOW6OqRCF8ePe/KbAiGj6Og6PNF5U9vrK1lifBajWxU9gRUOmDxpV/jgKQ7oaa9M4BQdrC2X2zevJ0BujU1lqNY+Au8wJ7tms3AAFJohUD7C4V2Ch0Ym5xOgi1rhtrfQhVEOqcthgls4AVMzFzIMbOHhw3JjZrLcJFiLkk/2pC/ZzlEM8P3HT8sKystV/Rxu59DK3bTppEz0HZabc63yxp2rZeDEyaHdzC/cJHheh14jDhMAl4+frpXdE+QAPNs7IK6GkCMXX9FpNfO2D37MSLsynbwlvlRYZpNoenpBbZAJEXtAVeQqguqAOkTAeTIq5pEyeAb/UsbQ6UG5cblTLs2NAm4Xo4jTQUCJ20pRQ/A4KnMIfqUtp/CcQ0ENtnVc3cdrnXafIKXOT+sSOEm7E60L+HHrhB0UoD1H206Ihn7KrU4RVVM2jqBZ0gGH3iJI1NtCdqemZtWs4Giv9IC5Bz7UAxenZso4esjhO3oLO9CyCz0ytIJLLcp3RS97HOyJcChjQTnqYEwiF/J4Zekz9Ejt+VG2zMB97bSb1MGwAI54m0DmTuGzvT0nAOOY7HYzl/PN199M1u7pk2UCO+dOKf/VkL/x+mvl8uVLmeD/wQfvpxz5zEUI7r76arlz54U4aD9/570s8jAMTUX6NIbx29/8VmBYfLpY3n7/XXge448+MXh56603y4u3rocPfvzjn5SN9c0spOG9S5evlFcpWyP2eGEhGwtbr2JtQPHWm2+iPzpldXW1fPj++3EAHAZioPXtb3+bYJB7S8vlU94zeaL8Dw31lzsvvFDmL16grOHyxVf3y7vvf1Ba453QVvp957u/noDQnpO33347w3s1kOqMH/7wh5kwbW/1z3/+C/gTHQ1MOzvb5eaNq+XGjVvwOUE3wZX7aHloX4T77muvBPe93i7wfgDtMM60zUDx8sVL2TPL7+++8y50RLdQpw6KjrIrEmqjtqHPRx99CM3VbQZRR+XFF1/OUuzK4WPqdGiMMnKAjurMTwHTTfhrMEb5KU6QPU4OHT+EwaQZzBq9n4N7GlHppSMgD5lJVYd6CJOBvHJp3fa62AMr7NoHR4ToOIgr31UP+9tnLc8gSudqa2crDo3fM9wdJ8+kmqzsvDOdVyd8q+/t8YmtpszGMc2cAXDkEDxt7tBQXxmfaJWr1y6H55FugmoCY+yUNNXBNLBRVnTIHWZlNlfnXuV+hN0A+dR3lCBNWXRUQeZJUP/BkcnDgfLwyVP0F3ai77RcnhpJMuoIvTMyRiBFMPDo0ULZWl/PKICrc1NlHLgGz5A95LofHYrWT5JB38J2xEFHcWhfs6cR1/3uYQA3NzsBfahbZ922xy8BNnDtvDXpJGniNPLOPvrKYUsua21i9hSfYRInyoecI2i2e43gykBbB/cT+F9L4twwpyuoc2bm5nHKN9Bze5kWkKHNEkZ9i1/goiY66TqdGkf9DG17/AOhiELyQ4edd8C9exyq19VDh/vd4Nlkqb2G6udrVy+nZ9rDuXBOX1DPriN7Ow5LQqaGuS4t1bX2PDisUMda+zE4UoMgj4ZX5RcDdvlOHjRoEl8GUCZ0V9dW8qwjDHzOZ6SJZ1OGz3t4zc3L5WmPRq82zvL/3wEoDrV1AR5luuLi67Mp32SoOiC8Da5Wd3pZAMpked4DpyYRDbQSZIFn3/e7+qxlIgjFt4UT7Bz5v/HD3yqX0AXOC/zP/vN/kV4/kwPSzdES9kiOY+vrmgLIOo53Ej3QQt2ZgFkaWi/6Rrzs7dszhqzAhyOcve5muTg9VV5+6Vbp4ojrp+1ALxdTkZfSMyyt8Ym16foW6d2iTO+ZULHu4IJr6RE6cm8wfCzaIx/sQHfboJxnQ2rqN4CeuzBXrqFjd7rdJBcMHj744APwQ6CmL4EMypT6CcqWwWvkXjoCp7jUZ3S0gbKtH6bcuJKodfjLd51LOTU9X1bWt8qlS5diA6S3es71Ddwm5Cn2zPUO1I9pG3ylX+j83O2tbe7Nxi44imULv2yCgEm5t1dUuJ48flxev3sXm7eGuqF+aCJ8iH158NW9JHsvXr5QFp4+DZ/IU+LMxJ9JEPWnyRJH7ai/L165GjtnoiwbsSOfTk8xwWnHiDwr/PrJ2jb9HdskndTPjayoH/XvHz9+mPn7TglYWVqClsfR/bbpi88/L33/5B/+vTMzZAp2NWQaWJUXIYP8BbOIWJ1jGcWgqDU2GaJrBJ1L4N45GRYDAA6lM/Mps6koPv70XhmbvFRmLsyXre5GovTsKr+8DrM6T2Occmng6ABG7mKZcrlqgDyCcWyIPWAOd7tx8wbIxRDJCOoI6keCaOhRebKyWQ77YEqH0+EUvvLibZSnw1BK2e6hpFF0TgQ2i3d6AKFxNnXa7YqcgOBuCGrm3270PYhyjKJzqJNtHlGo+ZTo5vVUhsnWgBx7E5wnJTPChQgn9wEtgShAHiFQ3CwnPO/Kb94kdsyYdmwK5g3cct9eMgNBhdcsicIkoS5euIhzN1oePHgQBpXAEApDOooxO8jwFQ2OBTux/fqVy5rMjDeFxVDOZosM8OwF0XAR6B3xiRGUxvYsiScZUlxnWWccW42Xv2VkGVSpDu+qR/kUb75n966KQFqHCYHPDLar0yR7Tjniw53bQSK0Q+Gi6HRspKVZdTNDuzgN/QSxzm8bBV73mXEivHPYZmbdn6bD8wTuOxg9F2hAX88joG6C63wLs+5tnD+z1VsbW2V+bjbZBTBb5qYn831zD9xiMO1WVogVdnsinPNlexLcgA9XZTMwh4Oz1PjmNvxC+7N0P213HyYF1653c1uuIOlvEwQDEPX4YKdcn5kor9++XGbHBsrOBopB+sJTp8jOKYZuFSO9srxU7LXfOxtJ9nEA3rEtrqYlbl64fbt88uFHGLxelhD/zd/49WTe19aXwfdAaK/CcINjA0yNfDPfKl341Knzr1F3aJCOUm97C8caObtyKUGf8y4GwJEBvHQ1360hOTpFCfMOpEjW1A1B7SFyyO7E5FzZRaZcjQ6XrSwsLpUD/pY2lghs55HTl6HdNrxsYFEDKuXDHutjaGdgNUDwVk52yxT1XrlwuVyExo9xynrwQh96ZAPlpLwN4WwNUABhYnjDoU8GXi5O4vwwh6S2MIh9x0lvJGDdxoD0IzMqwlmC/T34UQdDXpY3pZNyrQz7XZmSdzPJFny5Me8bb7xWHt7/siyvLAZ3ZqGuX71aXiGQ6eJQra86rO1RjI3L3Wrgfvd3fiflaAg+gm4mDzT4Ztfcm6rjEKqxifLJZ18RBD1Ab7nK31kZB9Y/+P3fD501ZH/6b/48CSrdaJdB/+2/8X2MPU4qAdWPfvQj+GY1dPbvpZdfLrduvYDOHoox/dnPfgZf+yYBPrj9xje+iQyiv3j+vXffxaDhsPPdBIlBkL3d1vnRJ5+WlY11eLfC/Gvf+ka5dv0a3wfKU4zGj3/yswzbNFM+M3ehvPnmW9En6gjrdJ6oeNSw/A54MLDQyXqfgG5xcZE6dEdOyutvvE4QPQ2MfdiG4/IXf/GzJGQc5+8GonfvvhL+0Cl6/733kiX00Oi9RZ1ZHQ8ja4Cy8PRJTIA2Zm4evrtxAx4wrh4p79JW39FZnJ2dL6+/9hrwOUQJo4wuFSZ7KJc318rVWzcIiq9kCPXDBw/LosHBrqMu4Fdws4rRN8CZRqfIUy7rvrO5lfJ1Oh32omNh75f4UpdehVesw+8modzDzmHQ4kE97rPynyvuec32eF38GQQ6ykC9ZNCsw5zVdSlLJ00Hw54zbZJJLp3IffSbClp9bFBpgKFdkEccRua7GdKD/btGgGuW2yFCBgCuRLsMT9l7qTPhqBFpp0Q5ZFeZyMpdlDnk8Gbok60H4HuHzM9AP1fWdRlqg8BHDx9nWCQPERBcRMcSQII3bad61fnEO1vrmQM3O4HTg05wBdUR6nDPH3WWtkOHxjYZNNqrq50wYaZd1K6Ia/1Ehzjqu6hnkuyAB44x5OK8Zs71ZeA39ImBmf2xu/gJ1dFDg6ObLDMrZ6IbtQ/2bMRh5/2R9mhZIhg32FKmXZ1tBl5YePwoycY7t1/I0CFHYNy6eSvDJL94sIBeIDB2TCXtdn6dw63VtgkAuab9MWjXj0A76dfmO+IHzLyLfEG2zKE0Sfr40YMyPTmJ0zpdlhfdx039bg8a+owS5CNHYhhUgnp0gnhBP6FD7IXddR4J+FRHJcjj+eaQF5VleVqciFudYDdn9rt87+G7Pqdc+ZzleE0+zwGPKIONT+F7flqGR/OOv9VL8qky5qH+8L7vNO/5bHPNejKnCDpoT3Tc1ecmcrynH9jA56cwpo3gwc3g5V9ewxfoxsZq693Oxh6aXeTdBb4M2gxeTjBeJoKlh7pIuQu2gEmbGxk8h0166pO6GusJ9mkUO+voJUdW7WLHssQ7z5owUN6yCiBv2WkhX3uIC5NwJjD1IE2CaaN4MW2ptG18tUovGV3Zt12A46N5zrr0sUNPaOhv9W3sHPWo/4XdhIWy7f0EGNgX26Uuq4momgQSvxl+nZbWug0GXaBsbGIyfob0Uaepb9TPwuxh2X6v/ER7OMBA/EXh9r56yTJti88Io7T3bxQdYduUTwVcnDhax61FKv/o/+vrABcxiP6fe1xm/igvujBOM2RW6E241gSS7a58aZCIxogsKy8uSCVs3gve1UkwjvirvHyOe96XFj6njpdXxE94l3bxQOn7D/47fw+ddYxy36WhxxgGM1t2bVXjZJZVJ/8uBsrCN7bMlmynoRoAJ4z1CI4umOmEkTTgBlrXb5ht3S8ff/hhuXvn5TIz3Snr2zqaBUeWiPvE1ezMMPUn8nOuQ6utkFjnNsw+hROznO59SEF9RxjiTpb/lnl0vsNctGNhjecvXC9rq0tlcri/vE5wddRDiHC0bt66naV9nbTbxpkkXCsTKL3hwXac+6PjPYjjko9nZb+/XRY2T8uP3v68HA8C06ibLxK47W9h+CapD+SjmM2iv3T7es7+0/3SRikfHXTLxfnZ8hSl+/jRw9KZGkcg+soeiv7g1CENnAD78QfvlEvztGPaOUcOWTvAySaQGZ7kPgxz3Ffu378f47gJLh0eN4YRM5LWkXD1wC5Cq6LN0B0kUUWhg5+FL3pm9AkccNbnZqfKqy/dhhELhnAEGkxx7XL58z//aca+uwrY3PwcTKqhBj6Zl3oqg+uYO2Z/AIHXoNZ7ziXR+bfMCzgHZoOWCRSWni7Ewbl16xaMPopj9UGcQR2/O3duF5c/NxNixlDh0pmw21YaLq/tlf2z0bKOEcuCIXCvbd2Ff65dv1FuXLsO/x8SWPVKq/+kdNzoc3s1Dp64MevnUsxPl1cyf8fVGjdxgDQ2V3B0tnWGcIodVqZQ7oI3MxcaYJWqzqBtdW6Ni1dohAzKV6HbLnJ9H3qqGF0sxc7qbKIL3KqKqhgSf/LrsIwNExhdmS0z7cHSgf5bKCuH3DgfwWEz+kW+c6TCUoj75A0EkWvC4zAAh4Y9XViC/ze4XxWi857MJo6MYXzadSKx3dE6vDouZuWXHWpFm1XgOjKuCuamrC42MjXeQkanSt+pfNQrY61x+B+YCPjkswcPH5TxybEy2YFv4W/0UJSIh3yVbD7tdOU+io6yirOCshubQEZpt9f6KW9t1SXQcfZoj4kTfAiUkKt8TkOPS/BiC42JjtHgGwyCi23gNHA6AJl91KfjeHnuUtlZ2SiLOGyIKOWjrAk0DnlGw+GQKOeV9AGTXBqjgTycxUPhOsjWQVK/mUyIMVTvQTuHJqiAvWeCQGdKbakSlf5D6Aj1nckinTT5VSVqb45BuTLi8zpF8k4y45bPn/KhgpXXlEXvcQmcoMD7W+ElHabAhFLPPlP8cRmYNDx2pJ/GwXfe2ODAMderszLs8Cv4Po4J9TVtsndQJ1gsZYEMPuUvj2oUgJcHNRgaJNvtXWHPaqh8dxhjhmDAg5m062/ueTrawCSVc+cMVJR/4WmMpj1P6gdx5CGPy6PWZx06REf2doAwdUt6lihPfGtgTSgZWJnM07H0z/d1DIXfT2EOvDql0tkGpIkiQNyJb5mzGnRPn9Hw+4C9KNI8jgafJzDVRncz8mViwWFjzgOo+HJIzmFZxECbGlKPhR+oP/NA5SHwYjstm8spt4HRNur0ewi7sPi+/OCnz1iG3/309PC6Q0lNKhoE3UCfGtw9fvQ4jkF4lfrsjTDZkl4rl44/IRDScUHmHKIL1hIs6XiIHpNxOisXLs5DN54DzzqDDmXV4dSJdE6i9JWv5CeXKOZLnFC3K3C0iNc9kl1HzrQ9yrk9JeJ/eRGHZpfgZaxTdiGFzld4CDyJE5Wl5bhdx8n+LnJCG4DFoa869JbnECW1yYGJEj6d2y1/wDy5rv1op1fHuWEBJ3jNUBzwOTLSTva60qBuSeEwHwAkuAJm2iNvKSbBPe3VgdJfUN6th//iREqPBGbQQx/J8qfs6QocdYSAzp/OsYdO9NLaOngaLBcuXSqffPIpOOgrt26/mCB2u9vLasfq7S38KJNi9mjwX2THAM452pa9tb2VnmltyL2vviSQn8E/u1Y+//weMuOqcW4aLk/QKmCevzCXoPGrr+4n2Tg1NV8eojt1pGHgwPH8UflUJ7HypYef8nTkFZ5pfosvD+VdnDXP+66HZTV7ZHmKd6817/sZ/4HP5h3LUsf52+fVS5bq8+oW8d8EcvYcWZ6JRMuwF2ZpaRU4HSbsinE6z9W+e81nlGtUFbiGn+RjaLWNPaKg0MmEtLpZOVXfZY6r9cPjBkzKsz3J2ovodXUs7+qIO51FOP0Nk0I39J7Aw1SBh/oN0ITBtjhayOfVyfYo0fpzfkWPwgtQIj6ewYm4UM9kGDl4t03qPIMJaUnRtBWcUZ46IXPzeMbgyPLUOsLr803wEpQjn8pvN1NE1EcGj0PxIyu9HHZb1wKwfpMrBl2xvZSVkU/Ub3ts305iBgrmnzIZ+NRPvCte/F1xB0wAEFzxHuIeW6fRkc881cfpKYPW6mCH9UuDfny2+qwvadbRJVQYfUJ50VXQT9vPTfQa38H7ReIR5/lnJB22VD5SNuwpFPY6B89AXfkmBoAeHtEJ6CSfS++3eOX0u/bajg31iAG3OtDnpIX2g8IQs8oTkav/8O/9N8/MHNpjce3aFQR4FkfYPRjc+b1k1354iUAK521pJcs5Ogk4RhHArcCx6c4TcqzqeKeT4SoSVOdv8eHDsoOBmsChGhrVCVZpD5TFxTUUPgpks5vMOHhFmAYydMGAYnNzp3zvO98qL9y4Wrqba6WFs6NTqLIVcKPtd9/7IM6NSkP42xQyC+zzU9MEcAflAMF6ioPqqmQi4NLcZLl9/VLp7WyU5YWN8uKtm+XSpfGyvPKwLK6tlGu3Xy1fPNgqX97fyPjb6elWuXllAmItQQwRaLYbZxaCzs1MlmkCBo3K7PyF8j7BygcfflKmZi+VawR0BjNvvThP+7bKL9/7ivsPy0uvvFqePLlXbl6bKr/1g29CtL7MBfrLXxHMnY6VF8D/q7evlk8+/Sw4MvsVAoNLFxW5++orcf4XFx6XK5fm01Nnr0yHQPSDjz8tqwSl2ewSo3vl8uUyMzuJ8cXxwfE1idYheHDIQDbDRKBkJDOjTxaelr/8y1+EXndeepn2zIUZXWBB3O2BC2Goy/OOlIM9HHZ4yWClD+U+TYDjECdXVzFQGcZxt9dQp72OASeYoiwXGfnl2++Wt997Nyt6WZfB+9buIWev7G1tlm+/9Vq5fvli6nJFPIetuB/D/c8/LV9++HYCl9tXLpQnD76K89CB1prcvsGR8uHHn+N4o2zHJss9jMoKxsthm5bTaRGkElxfcYM8GOODTz4D5+ob21WNhwbchStMDpjdV/E7h8cgb2mNQJegSgEy86i864g6B1HDWjdkPIJfL5VLUxNlfPiMYN5u6RZOJe/0j6anyp4l5ya5wa5Dt8YIFnTcXK0TQIHXoQMD5ac//UUSGU6mBgzqQgkiZ5go6jHTqiGqvOGp4nCxEIMwHX8dYAOCC5MT5TpGuZztYmRwZEZw6oDn4HCgPHq8RUDaLTOXwcnJfunuO//lrIzqpNFGu+tVpAZq9gqpNMz0gYIYPB3hA3DTRVZPIfj4+GiZhecmO+0EUn0DTozdC09MEcibxU6GX4V2jKOCAj2Bz0BiHL/hNjhXvqnTldXGh8fLwr3H5fEXOAvtTnjKwGoAPdKPEotDhvzZG1wVLszOeQxcGbt+iiKmrtQJjlT0yezyKb1tjwpcI6BxcD6gjpja3MyvEq/ybRwKZd/Mtk5gdB91YCqiUFXUyaDzvk6C2W8TCZDZ/Ad1VwMYSLmYMmmtMGhILJPCIpOeddU34T9GdmvAIU0dksZLqS+BHcTQYLtdgjBZ9tiI2Thgt27+C6zqawq2PRpVe91tu/csjwpimEymGDwAUMo2MDD4ArGRF5M+vjOSYUbACj6fP4XRNsmL1q1DledobdVlBs4YNfCmfBm0a7TUhfJV5pfCD82wZ/Gd5MK5kyXdUqYGWbhrSxNYyhNNYkgYNfTCLyziyOFicZjBrff6nbCKzFanhiAQubDNgMmhnJQka+KUUleCMuqxXQ0NbXPz29N6vaZMeogPLof23veecHs+/7xHdXBoE+3XaXIO18TUFE4hMgh8Pu+wIZ2SDAdEt9qj7NClYegBqiLz6ooWAYY4coEIAweTBdqwGzeu49Bvg5NB5LWNTtkpbj7+4p3byQjrBMkj6m2TPpmAv0dAQGA6ga1wKNcBMDvCwwn07senvjfYN6hZwEdY4Ry0PpOTPGNZ0ZjAJy02VlYzLMrVtVwYw6H9jmpwSK/TB3R8knCFB6S38iTuxXczf9dJ7s6D8T2ToBM4ga6QaYbf4UI6yycEcOkFomrflU/UA/KE9HaeE0oK+azPaL/kCUePrK48LZevXIb3BrABddSIZXiqF6vcVX5NoMlv9bhJYlcQ0zY4RN2Fq6SRPeImmp48WcDPuh6d+Nlnn5eXX341C2K9hy9jD+xtfIev7t+LXXLI0yP8p42NzfLd734nPcRurTDioktDY3FGUYIENXX455VLF8rCwhP073TszOLyGnx0llVyjwYIJj2hacNzVR/VQ5x6reFFeVaZbfg2+JM3zs/mOQ9/h5/hgefLbnjcoynb602Z+lHqhKZuP9WD1qU9o+Rn/Ohh2eow9bV2KPuBRhfLp25pUXub7ak1ELIel9PPgjMaD65tYwscqj7qXCxAczSWK9A5P8vVXNXP8rNyq15waGYCdXW5beMzCQ3tBUxjcHLEu6fyHjrZJKcjR+QFg3J1p3PYtUO2N73CtNVRAvJ3AgPgFhbhda/T4JPv6igX/Mp8S/wbMFocnQui0EnglOdMBKojdRKS0KONwsct8GQwWxMMBhnKqGXLr1JPOJQvgyifcZNwbaTv+9tnshUDv5VBh7JnfhN1SZfYHCIvcZAkA++qp60jdfKO39WF1mUSwv1hrSOJYdrudBffa56T9tpxR4MocyAyCe3MsUNWxWf4DOASBFovcJ5oPMCLKwUOApdbI7kPn0rRIDajpOz1onxhMebQxiRZZq94vDqRyzdwGj6mkobvtVEeXuNutf2yNmUJk8F601ucXk3b9J/80T901BJwOUzL3dRd4tmljbcJkq5mPOkpTsr0zAWu1WFoZqNctUx15TCCTQIvHVD3xHEuQNtNJhUOn4Fgh70uwA0QuE2nIWESEH+wt4/i6cGQ2+UQo1BAfLK+cI6IFIEyzj7GwzGO9vTMTk2WSzhwrsB2kc8Xbl5DsFyi3Yj5rDx98hg//xjFNlu2UWDbO73SByIVYodNqEWHKPsMB3t2EiUF6bgd5hYpi0trCDPBQG8PwRoqt25dRmnNliXHhBJ4HhGYTY9RHoLoiizd48FyMDRZ/os/+0VZ3OhlHKoZKiKf8gff/yZO5UR5+92Py9Ol9WSTnMQ/Oz1W5nBAT/a7ZRIj4hKSRvPOpTJqPjvew5UBHcC0vQ/xOhfK+n5f+ezhYg0kwKHLoY8NHZbvfutOgq4jAtXPP3tcLl28Vf7kT/51hOL7v/5tgsBW2dtZBuNdlMgoTLeHcKAsERAZXIWQ/XFgBo2otHAYnnjX4VyF5r8kaDSj6VKm4+IQGB0HPj09juBRFrCMjKJcwJcKjzC57Oydlo8+/6Jsww+DBDe/9/t/s3QJFv7Nv/qzLHzxwp0XcGYHMwTGneA3CbJrMEbAMT6WrIPOgcoN85rldGfGRsDbWGnDS5tP7xFUYmAMnAjU1rf3qeu4LKxslEeL62iFCRh+rKzt7CLkBAynu2V//Un5jd/8QWlPzZb3PvkiAZOreqlso9gVGHDrilMOU3GSoktKa4B1eOULFZSKT35SuWYsMjbKDOLEwGl59cbFMk3AlMUXUA6zyNCT5e1yOtIpD56ulbWt7QjqbZwch5zsgJ9HD+9nUvdvfu/b5YP3Pyjf+vZ3yo//8u2yuLqF0kBJH9TMXXrVjpDBnr1Brj7nMBAVk9mvAYxsgSZTZWdrI8rwhds3ShvnfOjEjOxA5kUMEqSsbe2Xdz/8skzMXOR9VwwyQ+ewIL7Dkw6/aLYryBBUaDo2NhFlbiJGQ2FGS3wdHuk8OJRzH8fgavnG6y+XsdE+Aq4leM6lpx3i5151BGAwdLtTV76zJ80hojoyCWgMTsG5mag44ASZD758UNZxEEYynJPGgQuPTF4P/quTygW1HndQwjzG3RgGTw/nXekM2RvqM+oYg0UdNXUMN6PYnVCvHOZFyuFG2upQEH86th3pg9cJgMGP4/M1orVmr5vF1lCaRbeXSoNbHRoNjbDaI1ezZzIUsHLPJqjMNSauDqncCUO9V5+VxoGFM71W5wbZspVlAzwNmsG18+t0LlIvNLJsD8vzrE3jfwvlSNAJTBqrBl4Lty6Nnz+Dp/NrGhuzpeKsBhHVCOnkeGpLdJJ0UDzqO7YxheQdYc1wG+Dz8L7PeVi/dXg0htfMbXUklLfqPDSH8HlPvpXOlpNePX4baNlg6/MV51k6nMgy5R9PH7GQOHvnMMoLoCTzMTe2umUAntVg8kD4x6Mx1IFbGANnrd/yLUle1BDbKyGcWUAIWAIU/+Q3HZOm7Y7+MLi190IHQ3rqSI5NTGAv954NH7Jn7cBRFHzHYAaP9uRo/N0Dx0SRjpxOvDSVD7QvV9E7mziAw+gog3+XNT876Ja7L92Bb7CN4Fmn0My2PfV7wGBP7eAxziBguwqjcyldQXal2ysb6I5j2sQbwe32+lZZebqE8zIcnBkkyrc6fnH+eHZ7c7PaDdqZPeh04OQj6UT7pY+jYgyExwjqdMoki71H4tHRBvJ3b38XPBg0o7+ozz0UpQzcCXHgFejvsKa5menwdnyPs0OeR0ao0546+UQ9EKfSxC8wneKUmkCc5b2DPXUh+iG8wn15HZ0fxzgwHGC73G+zjhhIkgbfRLoYDNmuyi24BJQtf+qMyhz2hHk4FN0k7BTOoH7Tw0cPEyS//NLLmQNiT8OFixfLvXv3CM4e41NMxyHexLadAkMfsi8v6mPZI2lQ4HzlMjCakTPaxn7aqwpNph35bPhNfhHAJBX4i67gktcaHm6O6nD6fsWF971m3TK3JciHkQnuxfnluZrw8BG0ZIMMqYSe1DFVtpUB3zNx4hBa8eZvyxbW8Ad0VUbtEVKfRpcBt3DkN7CI25qYAQ7qOHBoOnpGHlF+NRWCoN62DZZlr60nhScIyRBWnrc+e1Gz4qptUJrBl7znXGTlSj53Lng/fKXu1jfWT8hUANUFn/pO8okJbfnOeU8GOMKuzheORs95CqfJOPW87cjcx/Nhgeo4/TXb63oETnfJ4jwEj+l5xlZLWW35qXMZabC4ez6QbXCVoJVrwpJgKTDZ81vlsU27rVP4xI840S+WV7SBPJqheJZjb134gMM9wpQpn5en5Bk/EXlg3wOOmmiMLaSNmYpAG6S7/qi8bZBmj544dJSDcqGNlSekb/BE27TJ2nJXI5WurgDuYi8O81VPZN46/qVDNIXTZ9IrBazCq0/gUFtHCyTpwjVtgokQv5vkcYVuYXUemEPVnarzDI+Up57q7qGzkEfhkO+93/d/+9/+z88cAuhEZjRLFIwi5bK/0zihm9u9srrhECt7RAAMRMlU2X9ERMKs+mF2ydpg17FXyI0UzY5JCJlEoxADTuvM6kS0QWoMFWWa0XLpcTBQvrz/pKxu7pTjMxAIwzqUKgADl5m20aGz0hqC1Q9xboD5u996vfzge98oExgXCsta9o67dBK4wmpGYw8kOtlTYXb/rJMTGVuGNMNwkJ4w261z//obd2mvYzi7EBPGAI7+sVkcYQzI6UFWgXOJbTNsx/0j5cnWUfnjP/0pzvoOROpkmNPu5mr5tW++WL71zTfKz37xy/Lk8WK58/LL5f69r8rLBBaTY6N15TsUcXsQ1tOJH2mXFopzc3UpPUOJ0luT5f/9r35SBiYvl+4JAgaj6ZxP4pgPYhhPt9cwto6d3yuvvPZSmZ3F8Jh9g6autOLiH8P9Q2Vnw/X/+8oWBHu0tpYstc+cwpxv3H21XJ6fLssLj8oZuHA/GPd+cWVAh4b0jU1FaKWvmRHplV4qDNC9r+6VF168U1ZWl8vC4kICg729s/KTn/2qPF1bL0MwZGdmlgDwtbJHEH6K4PTzvj1DLYI9T7udDwj6VLJulvreRx+WW7dvlyuXL5aNtdWy8PBeGYMuLZh+fqpTNjdWEDCXia6LJrQmpkr/UKuc0E7nyn0Frh8vrpTBFsEfOLXnYnLwuHzjxWt6WWVn/6Q8WFwrPYym+zXZ6yWuo3DkH7vG4dEqCygd+PZgX4UBv4KPOFHAY8+NTsL+YY9rJ+Ubt6+WaxPD54Z5Cr47LbNXbpWtw/6ytntcfv7+p1nGe3VtpfzB7/1OWYYOXzx+WtZXF8uti7Plv/6Hf1A+/uC9cvf1N8tfvv1BeUJAPgD8LiSQHjKMsdnafYIrnWkn3roKm3B2cMbsVdzf20qmzD0ZVCx9x70MT3T1KBfUeLK0UzaB5QzDa67GwNMAx1UGB2iD35W5cfhQxWuQpbzsoDhU3ipFe4kNeiehRRd5dMUcl62cnhwn+AaW0QECrMEyTSBsb3MMGaeGJqsCQuNRyonDggw5zA1NQt3IAXVqIAcI+rbWt8vq0lo5AvcqRhV8lJY6g8PPqmR9VzmtroDPeDbBhNkp22LSRXrmPnUnw4TM+zuG/Ny42EbPph4PnakYKerx8J4LzLianvAKQwOLxskh0TpTvqdhMFmhQnfoTBwQDSeftUdGnWrAIGzWDWw8G0OCLvWzqddPDbKKvd6vAWdzX7jdkNEoU5wZ6PiczrXDOK2j2aDWQ/zE+J3jngfQ82p28GbZKUe88zxlBc/c7aeOZ2V4jXfFozhq8OCn8EUHA7O/m6Npk5/Ndw/LaPD//HXf9bfl+oxH866/a9nn8J1f93geDnEmfDqu9R3K8aRF0kTZD+9R977ZZvjdHneHqeOjxqlSDrVZDYweTX3W8zUsFS9QCZ2E0wbu/Z37FbR8jy45Ly+/wbFv8xF94z3lWNspH0tTHXhPaWYQlaAT++GbsE7K0Jb7Lj9oldlq5BubdvHy5ay0eWyd6i/unh7tltfQ4f06RDg/2uzPv/yq3HnxlfLx51+U69dvFPePcnPlV156FblBn23vlU3k0vCgR31164Thsrm8VpbuP0Y/jJXh8U7m+ihXQmGQ5XyqLj6Czow61kDS6zrhNtrFfAwOGvw2/CTu/K4ul5d0aKAauqQXXaScmWQwgPN9UeyWFKENuJN/7dlyH7VRHFV9gQx35FqtB5nDngpnNl3m84x6BrC3rdGJyIiEM1vvvHSDXodyO+LAkTZOnIfM4TF7wIVX2fbQIZV3EpDRljpBvjq4QBeY9UMMhuVXT1d3s7ff3vKGtwzAMj/PUQ7AZU9Uj7b5mRWU0d8OkJNHdYpP+0fLwclg2YBW7mFpD6x/4jGLQfAnDB7cesa3HiawohvhhfQK86wH6iD8WwOmr+XNu4qSvNiUWfm5yrGnR9MWD2luu+Xzlr0ztFVnVxn03UYP+nyGJlOub0pndWdKsSzKjJ6nPOtz2F7VE/AU9/U/BTyyRbk+759leij76mD1gfVyK/eFVXraE6UPKZ9YDy1LObPOwwT3x91t7FUdhcB/QYSJSL6kE0Lcu/CIvZgGtoGZ8hNQ+gkfytNpK3/iRFuRvUxBtnCNtIfTgSH/m9jzmkHfBL6P+HKkh6WaMBdEAxjnTWuDhNvgQPga/JuUdZ6xCUGHl5o0Hbc3Dxw7X9ReV58XLvm2wYU0sDzLkC+knfwkDh1S6NQie3N9zsWMPKSjuLAtbtGgrbNs22GbPUI38YztsS7r8HQV4DqCqdbpNeHxfRNHPquceV2Y1/BF7PF3YRp1TQJV8cpz1uG81i4y5EIfaQd/LZ6zd86yLNfr0TPoEW237a7+h8v8H8Cro0l4GSyLX79ngTbg85lnwdX/+Y/+fdjuNEPGdNKMynR6zB6ZiXF+CVWW1fVNAi6uDdj9VcdZr21s8t3V39yZf6u4UZsbm4nKve4mwi7juPiCiMfZp0KzS654JfOJZJfvFMgWTngCHazYrz57VLaPZEKEy9J4T8WrVJt9GiMw2ceBdblYe1D+7t/6vbL5lHfW18plHHId/wzTgsnMXH11/355uPC03L//kN/T5Vvf/S6Bzt3y4cefhMElug6rSsnynajbhtFc6cRhd08Xn5bFzaPSPW7hxLbKdAshO9gmSLpRbl67Wt5++x0i3KpcRf7aylq5fvUSRnwd4h6VqxgnndiGCfYwbmMqTZS5xi17kUgYlbJMjGGPIwtuXer6xG5tnE2XDHcIgYahMz5WegQWA8dmGPfL5HS7XLhsULQDN7vCTztj6d13bKi/VR7ce1guX7tJYHGA4/4r0IkCRKEYCF67dAHjgYKhXjcudYifxuQ+gdPjxWUcC+s4KndfeaW89cYbZW11rUx2OpBlKCvRzM1fiHFVGYhf5wK88+57ZRvDevet18vshfk4tg+++IKAcq+8+drdMjXbKQ+ePCqffPmZKb3ST8CTrmJw4OT/9OABgzQ81kEHTy4+ckId7o1zNkwgTlDkXLPl1VUM5Sjtv4xwbWVOoHOqsrgDSvHFOy+Wl29eKkc7qyip8bK0uVve++ReWd7ex+GA77gmn2nw0pvCOwbOuOxRuvKhDqY62iyqk6u9b6BvcLUHL75051b5jdfulPGzg/C+vC1sN199syzvHpan673ys3c+Kq4uuElQ9fu//VsEOkvl0eoGwfRyuTo7Xv7mb/+grC4+IbC8U371/ifl4y++Kq5EaG+gK9YJ2yiwSguzzLPTnTJJcGqvlxtsTiAX9uw6+bkH7i9fupQEw5RJC3jp0cJq2djZJwhF5g5V3rh+tM2l33W0NGwqf9VdJsTTdJeUFi/NvmTyi0Nn+lz5E83gEOKpaZeJLmVivBW5HICHXd5UXDUKTAWp6XBTxZTr8Diec2NILke+o/ShOcVC76HMC1t4tFAWnyxgSHBM4AlvmmFSTnQefUcFrVLTgdbooyUtAr2DkqcdOm8aDZ0skwP2Chjs7YDT7BDPO8lg8mkm0iNZV0+uaWAaR8m6kvXm/cQwlC1+GiNUjXp1Cmx7E/z4jHBk2AvwN3Barso7dZ23wcMMvW1Lxi7ga1Bre33e0zr8tB7rFAYPezYSYIHX6DfuOX6fl2MQNSLiuzoKgCHK5XMOn3WBFUmi0ZbvTS5Zj4sfCJffHfboM5b5vFFq4Glgi7Hht3A3cDb3AgeHn95vDn97WpfveDaH71um79vextjXZyosnj7n2Xz3OXtDXITCZ5uA12Y7/y3voQP9FBaHGCoDi+g69zbcF16ezX4o8iiH5fiscDTt9PBac7qCZdceJoy3cHjoqDb3wxOU7b0EgOBGk6dTIO95TZjMAmdOHKfX1Y1m4+VDHSdXU9XoG4BZjT1gZpPVFQZ4ZuMdajY3f7HsYOt24YcsSoJDfsLvl29dQ2/30CU8DQzdPfdlnCpr2GonfZuZPz7cK9OTcziLtJdgYgudvQaNznDQ1KtuibD8ZLE8vf+A+tsAgZ2W76gddVXlCxnZ2d4MfM69MhPsNacVrK2thjekkfjUB5FuBlJesyfI+zpRJmjSk4xO1BaBzaxSFqeQetQNbh3icDyDlmV0LYiMnyMO1zfcDwsHDJzpDAqn/osJorWVpSQfL128AJ+0y+foYYcxXrt5rTx+/BjaHJdR/IArl6+Vzz77AtXaygIhLv3vfMU5bJvH06cL+BId9Pkt3nsSfnarEJMNDh9TNm3b8mLdELyDryIv1Dkw/eXKlavl008/rbwiFoFfPexm2vvHyCn+wKPFJexXq8zMTJb1pYXM+b0w4xBs5wXjwKJpN3fRXdhqCnrGdx7KkN8bOfEU354e+nnPP98c0qC51nxXbxzjx6Blg+d8+Ejz3Yf97gfXlQGDeff90w4kkUAZDd9bbvPb8pUTkwmOfohfwDWd5QYOnXuTc82h3OjsO2S09qRX2fYwABQIWvxMXzV61zKoDXogdxSt8xxsGIhZTmBAx+InX7pyGZlwX7tN4ED/6ScAj76LOHRIvAHQeKedhI4Jlox2AVYDfZ/JPD/kN6MxqM8AQ74w2HHbE3V/esSASl9buXA0gT0rwuwILW20Nkmae089KC+5Iq62xvZqm2yrAYm6z7qjS871VpILhz3q3Qx/xu5QufPplUOfswztlXXIh85r8tPDhLEwJ1gGZ+EJZFOcW54wjbaG8Q9cOEo8y2dVV9qO9Cxq18+vefquPYkGweEFaCgMrjIojtSJJiGEx+kXtk9axdbxrp018rA+i/UJq/Ps9AmCJ+AzWlHWxZ1JLHWHMughT8trtt1kintdqmthxtornySJe1Uexo8wQWCyWNzF7v7Rv//vElNgqHloBsfs7isvwyzrWYnNLMnlK1fKnCsY7WyXdQIolyDHI80YV42uc4EMjHTkV1FgBidwEdjjOb6riE5gKLMSV1AsOtACYneim3XZfShjuFHm+MQYv0t5vLxbltYgAsycfZFopIorJoJrOpmaqX2YVyfXRS/C1BB1D4fpGES8/NKLlNlCIRuhOjnZuSiDGXrGl+JcIQOwF27eJDBql62t9fLGKy+VC/OzCFYp7m3jDtOLKEgzlQd9QwUTSfsPy7vvvF1u375WXrtzs0y1+srlqXYZQ7HoVHa7MOhur1y/ebt8+smnWQXLrtusilP/hQmyJwRtURlreGVKh0XatpHRCRTnCZ/t0oXZ990cdxSDam+Uzg5MD8uVPmHcXCZQmQPGNkHPHsKwU95775Ny+ep1jMGV0j8Mgw+isI+2y50718t1u0pRzvaUOUmdSK386Cc/weneLd/6zq+XGQKlnb1egiX3BMomtuCvGnMcaz7Nqthd6nLL/Rl+MFx+9KOfls3t3TD11emJ8s23XqPOgzLkPiQqXRkexdEHgR3epqN9BvybMOwWAaR7fSg8WPYwrYKZeTgQw+5hcZaeOL/DC3YNN05tUHsuiCpfFbXCasbJa8LUDz+6wavz41Cn5f7iRuke8LzJAoyj2SXrR27ixMBWKJJDBNXsBKoNATPj79w9g3cnWw8Bo2OxJ+GfO7eul1sXZsrwCXy9vlJ7Y3jntW/9elnqHpbPH62Udz/6EqEmcIVPv/+d72R+wkNXDlxaKFemx8q/+zd/p2xi2C9fvVo++PiL8skX9+Po2v3dGiG8hGYO1dGZMCC3d2iY4KTv5CBDPs3IKgf2wpopc8ngS1eu4VisgmPHgp+WlY2dzOUasMufoNm94DRg9jw5TDNKSHlC5rzs6kkqP34izyp+M54GDjzXNmNs8OECNa7OhKOmLuE5TV7NoEtX2gzPqtjs9ldRDVK3PBX9AB6ln9lIJ+rzE9WBUkPm3A9pkwDUVZhGh6pBCp2gkYdDhaSxGSmdNGnvcEzLUykm4KC8YeTGT+diqPgc9uU99wVxeIrlGpQYfGlQxaNK0jK8p4HQOVIJq0BV0LBaEh3PAiHwpvFJhhQNJT6aOToaDr6kLD/TXvkdoFToz7fLU51nKT6nwfe3Z3qBgC8rcVKP92N4KF/8qfzl37r6EXwM7cSJdPF7naNQjW0SOfyuMStl8WFdZhSVN3+rK+U/6/G3n5FF6mxoINy2scGVn4HJejnln+Dg/HcDc9NOf4dOHMEPR0M7Pz0a/FhOYOFsnv26LAPBer255+8GLrORftfI+nwN0kMOnqs4at5Tfu1pdYsG5yie8byLcegEaw+s08PyG7g8ve5nDj7U43vILfFb7uU9Km3eMRgSluad4FwlxE/pTwWpQ8eyCbb8rNd5Ft6VPvKbbXNYs0GLPJjeUMp3uL6LOHSmZ8oUztgQfG1vmvr8DIdq6PSw3Lg0V457zn8Gjzhjiq7bm7hKpD0eQ8i7e165dYqBWv9Qu+zgCyzv7pUB+N7eE0dI7KFfll1iHzk+G2klgWGgoB6Xox3KvLmxlp6rtdWV4FO5NTDU71A/iAvfUZYq7/QnuNJf0NGqtHaOTN3fLPqLQ3ukDEpf5UR6j03UYFqdqNxD9OBN22HiwASmNs65oyaVTZapZ12mPSoPXOwSaIoQh13qOKf3CjmzHO2MCWceoDyHjcND4NU5HUqMPGkAnD3Q5E+wp12Rti7MJcH7CHDdZFt+VyfaZvnDnnEdvuCAGpoFBkyEHB7yPMHVytZ2GQR3JoR3t9awc4flMj6MQy2R8nKEfV5F37u5tcOkTDAEDxzW53eDOXWzgbh1NXKXoWu0W3r4Z3uaHm6vi2MDV51ccSxfe0/OTW+XvM1pEqPyeJVjr/uceKSY+D8+LzIcKaEe85kMj+YBE0Ves2jnWauTkpjjFE9NmcqzdQi714U38gHNvg7IqNvr/FMfKkvBO2U1cJ0dUyc852/bCfDhFYetZyVh4JE2LuKm/j86PIN3t8LH7rXEa2kXlfLPIf0uXrIR/lXvmmhoFmSRc4V/G387c32AVbi8bpuFWfyJ99ADPhNe6Sg/ZX6StiVNog3wskNJTXIrSy55zq3Izzh+qHPMfE4/ygSi9sI6Df42kMsscQ897G217eLA+qxLnBpIiF/pqc8q/pRDecEgrsG/I5NsV4btxZ9z2pG+Q73f0CtBFeUKq/QN/aUdP8J3lF/Lxh+Ez1OO+gK+U749/N28Y5JEm1YTmFUX608og9ar/RaG5j3bYZyjDrEHz7qy/D5wOBRzcnIq9t2gtMI5VKZmZsoxOFPfKJPWKx4SUFG4AbIj9fr+0T/4755J9PmZ2dIZm0hW/YQKajQOsuCE6dnp8tprr5XHjx9E8dy6eaNcvXK9/Ms//pNkhq5cu17ed3EJGuSQvIz5pUJNr05MGR7NwgWuff/mG6+XTz/7lKBnDWY5zAo3O0SfDn+xZ+TBw0dlESf9ZKCV7rqMUaecMxzqONwQVCWtMrRrMzvH43U7GW9v36FsAxkudeP6VRDXn938XSq2BXM9frKIEajCPjc9LVfzD1j57VCuBGc7m+XWtcvlb/3+72astp4HfmzpgWzUb/kXf/Ln5WfvvE9AM5PFMf727/xGudSBWQ52sujGw8fLBIdb5fu/9Tvlxz/51wRrM8ByMwpM4hhoaaQdTmD2wd7BsYlOehFcXelPf/p2ufd4CePuOHyM72mv/OEPv1VuTcNYB5sYIxUFjEm7j1HmWwe9LNKwgXDLHPYSGuz0DY6WP//pz8unXz1CexH8Tc2APzBJoDbVGsyKR/Nzc8k+qDZ/9atfIGC75d/5w79ZnLfjEtIuD/0v/+Tf4BzU/R9gmzI1buRvD1x/+f5vfj9wt+CbP/2zn5RVDGs/+JofPim/9uoLWQHuyfIThPOgXL90pVzG2T/Zcwn5XlZn3IZPejKphg1az8xMJUBwvzGzPnYha8Q0hHWBlf7gMQoBGGL8UEM6g6iVzClQAdWgSoWsWtFQoyx29lFwrgyJ8QR3ewfQdRQnC95QoB3CaqDb2yFgpFTnl1EJCoZf8LILKcjLLa7Lh6e0aWwI5QOs0xNj5ebly9mPyW0EHC55ijc1OTtbrrz8Wvn00XJZ2zst73zwednfw4lEWf3wu98pj54ulQcEDnvdrTI/MVJ++3vfKNtrixlC+fN3Pihf3HsIHTGQtNku/qnOeGTTILM9gnJDPs08IyKB1wmVGp4zFJXDR999/yOU9l6WfHbIzhLBnMM8J+EFd9930RcnzDsnkccxKA7r3S57WxsxDvLHlUuXSm+vm+GlivJZJskeoqx06FRoBATUa7DvkrbyrA6OdNF5S9YJ2M0eueeWyRDnPLaAR62vwep3n7c4iZQCvnVInHNF08oD+HdrbbOMm4zQ+CCzKuZGoar0PAyuVJ4aAp9RqaojVKoj8ItZRY2/iQEVqAZM4+Wqg1QK2qqD5XMajShMEXt+NN+9HqOhwjUJQdkq8cYhsV4VsMrfeupL1VB63fHh8micEY7GQNim5tOzqYcPPqsTYfnPP+d9D697P8pfeMClBsQyMswK2HQ4DabUmbz87D3L1yCbqU1ygrq8xj8OS+lLD04NsCr+rUe5yNAi2tvU7RFHUBnjOT89hNWArLnWvNNc87748F2vC6+we9/rGlUP8dk849Hgwmc9hdVrlu9vy7GM5renbf4aX9QNfwpmTQycD83hwiB6yFXcVrAfxzhbzmsRT60RV/aiJl967hA23xVe7zXnEThzU+z0hgN78AdMCY6tB3gzT4ezaY/7O54TIHa0qUsHRyNeZaS20/qcd+PiE7QiwQrsaINC7zNf9QLP2HshZ+RZdISjPhzGe7y7Va7MT5UO31u000VNHMVh+x0BoPM8Ou4QGxdPcOAZjha2cPforGzgXJzQLq8NUf4+jvz6wlOqA0/IpDolzQK/ECB6xRWF2ziWBlPWJT6SJAGH0lo62S5ppxx5iFvpJp6be+KioW9oSpvFo8kdr9u7YBZbm+HhM7bZhYFa2mHsiaMtsvcPKBGOuN7wgcFVhhPxF9Sq86GlC3XYHmVY+1J7duU867WJpwSKNavt94bv1Fce9bcmoPJL5e2atFLvmHRuesltl8GVcHuoczK6A1yOGuANjUID5Ai+dEETk5ZAgc6DT5wDNkLARVEPni5n+KBWUgfQ5sg/jRw45Mp5POqxOKXcc6N2HXeP8BAvBXa/Ur/JJZPi0tLeP30y58qDJjGWNiYw40+aSLMEZvzJzrZFW+weiT5jUCrNqv5R9p9LIKGyfE+4nN+t7lEW/C1slksRVZdYOIey7/0kriigSW7ZQ6N9cbij7zTvhpbWwfPBCXVnGDq/eUOo47QL68QENhO4XGlTX849mOQdq15ecYXrdhY9sQr5wLbLt0lGBw/iz2SSNWLDcfjtiTW4AgMZVWF7G34Wt6fgK7B6B/w0OtLf6i7L93cdXg68JqCtCwRpGz2UJekfvPGsvT47W11gMmAhyKZMYTDwsjz5r3m21lVxLJ3EoYmIZghq5fWq3+Ujh6kODdhbqux+PSS6rsSIvIOXZgjgszqkM/A2dUlLg1j50G04mgDPOpwWIj6kU62jXu+ia8UZhaTOPMtv+dJnLEO86KPY0+Rw+c3udubF6iu4d5j6w0VEKDb1GACa0BROy5Lf7ayR5iZyrUO/wfdgtrx3ZALln/wP/8FZGJkGmG0BUwHaazpKMkYPJ8kxjAJ3BPBGoJMu3LC6VbaR3l2c0kDveEsq3cfhsffIoT0u9zw4TnC1vk6VfeVv/NYPstT448ePYLCTOPdGySLypZdfyoZg691unO/xsUmcYlfqMeuDcsRhRexpyEl54catMjeFs34IvKYFh2FEWrW/6+aeKGdOFTdaIsSRXjqfOt0RTtpgpkYCONQjw8DEA/dkBo2aG0s6YX9pcbEcYlQ6F25kLo8GF7KBm75y9fJ8mRh1DyGMMIbIOTmHBwhz5Y8QT4ZNphxijCB4AJThUTqeKkEVisO9BsanyxYyZzbNJbkzrA+Dd3VuslycbpfjvW2c8+0wN/EAcHKeDRKtY5hw8s/6jsvs3Ew2AL1+40b54P2PyxOCPXuF2q1JcOc8nRFOnVBXZcKZ3lotF+emyrVLF4NfzaZGZX1lJYtKqJRPhloY107pTE5jqI7L0vJa6OmKLG2MzSsvEGxfmi2nh70yMYwgFBpx7L4eJUG1vZauYAXWoQtCCU8ggeXTL79MMHjt9u2yBc8YjFmuPaE6+QrtxQvzydIYmEvEvR03x8NJoa2onxiMqEWEEiwTVCAAZiegg70SBrAOweg7ca+g6fB2NuTE0dfh1QHJMq/wnyVkVRr5AyGyc1hlaA+jCtFgwR24R1DQ4un2tWs4/Mel47AMF0dRmKG7S5Su0O5LN2+WF9/8RvniwdOye3hGsPMpeFdMTss333wri1sscC4tLZSZiVb5g9/9QXn68H65SXDvBnrv/OqXWU5/Apo5D8Celf2dgzIKPVSIVAg9dmvPLwHexqb7g62VaYK6zS03LzwliD9A4ZwkAzM+OUFAtVvcm+0oeDjNviwjyLb7eTn8SUW9u4uBIE6bn5oo1y/OldODbmkPoeLFG+9OdiZxPuuQn8dPFzCQs6U1PkOwgaKGh7oE8COjOsviEdMEqBoZFZNKUplzAjogRIlLBx86IlDvO9XA41TRxlN+P7j3II6pG1PrfKlDVHLqJfVRVfTVUfBQ0fnbd9zjSgMoZXXEuJV3vO97BoaVd/jkpnDYcybN1X/KZc1GUcL56Thy61Z2ncN0Rr0ab3WKDdJoRNnyjPqtOgLck7totzysY8LPPNMYF98RJuHLe/CxeitzHpCVOC/gyOs+42nAlF5AnpOPzYibpPK75cVIUY/tV0o0Ejr4gU2dFDyg01VWGELlLQGYhPEfz2SYmmWJXP/j1KHMKm3KmWyYow6PawyjD8Yx4QHL9L00n/98Qvi86POpj+/S0LZ6zefkCXH2dZmWUQM8D9vR1GlbfKzBvdfEkQ5F85y85rviwOeThU7d1YnhhdyXXmYmnXPlfEOHwWl5bEeTfW0OyxHuhn7WG/xajp88s7O3F8dMQ+38TZ+zbbZR+mpz4szxmfJ4L9ihLHnFsoIvQJUmHo3j6jWHLCrP6QULq1UD7zMAwbtwD7avX6cN/WtbTGZJVYfWj/D8GDrVsCk2gLrSAwq8FJAgeqJDcOCiUQQkfejyQ5qwgSPSpV2ntF+7asLkCHu9/PAxuMXeTkwmiEkQBP4NpszuG7zYHueQVl7HXCA3te01aZAhmpTZzM+wx9XkoPyobtf+OYzectJOPpOxBl9n/HSOjLzkPl+S2GBGXjRRarlea5xX8WxGPosUgBuHLI5hE3yIqvk4pwH1aDf5mkCISs9PYTHhV5810NnF7ujXqCcc+hcZ5T11jXO0TE7KB+nFwp/JJvnAEpmHDga0KQt8iT99MXlYfs6oE3hZJw9GyuaxeRYY1GHS19EmjjByo3c3fe9CMHtfbWvkDJ7wHR5Ouxq9aDv99Ib85BHdJp6ji2piawd7LTyuxCee05sePVTLrHRTRzcyoX6u8l71q9ZVuhHg+Z3ylU+PpodCR/gM3rQXITqtX5kC1+ftoJpz2Ku+sOXyq/XYDn+ecp9fFsu79T0PyzeIFRfqeHsvPKouskxXRCVA5bvwOA1GHWwQNNXp4DM6NHw4zzhktIetsfzoUP4qT1a7py3p7bvp83b4RMDEqXj0vjxgD4/D+GoZ6GRxAqy2KbaT5zNyCJzY+5IEHdfsyVOHuwWPMEsjebPdGituPWFPp71k9qS4Mb9ypRyYwJZz9XutRxiK/jG4lNe8Jv7Etd+ll0GRdlVc1941cA59fb6iteJWWjsk2cN74to2JZnF37NFlqjGa5brCBrl0iMBJW2Tv6SPAXFgyXcTVOgAnvN5O3K8nqQMv/UhN/EdpbN8ZXJF3lHny2MJlihXPHvaM5a9KuH/hjfTG87vrAJ9DovwqqvEg+8pG8KdIJS/lMUz1pfvwNf3f/nf/dMzHYbGiDtu0kNl755KZu2tdH1tLYw35aT18XEKKeWd9z4haBhJlu/gkCDoYAfFifLhZj+Kpj3oJEWU1IhMaUR4Wq5cuVLcqCxAUJ8CKfJtwMTEOI7ZXiYTG5AYDaoMnfw/S3CxsHAfIh1kDy2HNv3Lf/FvwPloOSTAODbTTTmQsUyp0O11owwjyChG7smQbqpnO5VBl0CWaCIj3dJ8F6kKRsqSGBDFLlMXTnD5cJl1ZX2N4AgHlfYYOLiHk0yjUcK7j5HmZQzacPBn/c4twS5FqOwmdi5M7YEBHvCt8KytLKf3pjPRwajr7BLYIjQu7iC1HNLo+9LDZa2dUPno0aPgVQO4TECkQneYo8+3qb+fZ49wwK5dvly+8cbr4H2XYPFJeenF2+Ceh06PYKahGBSNnz2Wr716VyuRXbMLgdCHOLg//fk7ZawzCw5hpKE2xROYbazhgLfLKzculwsTCPQgDskZ9Id57Y52cQoNwLTdqOB+Kft8uPncBG3Zzr07L75EEHSQ7O7i0krU4BiBnBlFV3fU2CqoqkjnxQmnvVruBaVz67yavvPhbe72vrm9k3kOznGLIcYg60CdQpdBvkvnUSIHM6dZdhceUdm4b4V4NJtydKTSOC27B5UGZluydxBC6DkE2u6+9GKZaCnQXoO21DWGXOiMCcvy+maGhl68fr08eLxQHj1dzv4krqg1ODBcvvWtXytPF5cSiEk3M6W//7u/Uz7+4F2CqytlceFhhoO+9MLtsr2xgvLrIcgEN+61BqwKvb0S2xgFYXQlmwQUdl9jSA1EXJWxM3Mh87pWkN9jAsE4nAQ4Wd6Vc8wNwXGWdrq94jL9eb/sEeQ+LTPjo+XK7GS5dXm2zHccdrIRWohbe0YLPPjVgydlg+D3EDxcuDBXpgnINIKu4GmSwrqUo+xdc+YwWBxV5Mtschx58Kqu0VCpJE/Bv/LQhu9cHW0R3GWDT55RluV9jZKn3zWQylfz29PDOX6jGKEYh/ND4yL8UY7IdTZoBh/i7gBagz4FNOX5ns818CnP6ZHn03c8VcQOGVXWHNYgjxu0Z8gQZdg+4eF2Dr/HaPCc3zXMntbXOBaN3vE5D3WuMqEhlf7RJfxZv21uEgE6YzqXOl91aOJ5NpA/4Q+ueceyPbwXI8BvR3ofUgmXcliHh8945B31JHzm9xqo6Ox+HfyoJ6Wf1/I8h/jwXpJ08JhtEbam7qaN/v7rzvRq8szX5dTvli++rM/r4tBryqxnhmPybFO+R71f6dbUbU+dCQYdDkG210dZT7l8l3IOkTZBEb6wnMBxbkx5yWcb3mvw5uFvDw15Fz6W5nWooY5Ibb+HcEhDQzadN3VRA7XlCa+HzzdlNrj2t+XbZgwx12twUmGpDmufvMhrbl7u0GasqqTkcYJsPuuqqAQTw/ZYUSa6U/oKlw6l9cSZ6efaALKArdWhhxnKGfJ1LG9RhjrPwWvd1XWCq0fYOxyszkyGUgdXVOq8J22f84sjH/BQNo3mfg18K21Bb2y3gGuq46TDO9ljTUdaTBE8ZOg1Bftnz7zYt+3C7iJA8nycI2hn+fLeGDpPp0sHSho7skXmdo9DdcbRPkEL7RnDNulAGcz6Jx48xY008btHQx9/C7s005FWNwiLp/eUS+ESjoYHdYQdgiQ+srgHeA4vcA+KndMA3wa4QFj0oIGawYS1WpfJK4QicHn0a/OlOf6QumlnF6fe0SKUYWDdtENYlaWUAX4DO3UIr7bd3J09E94L/sFRI1/xzawDOgizcu37NeCsMtDwt221HZZr232u8amUKf1D6ZJAhncaGRLv1ut7wlnxbOIJW0A9NUCtetzcUNXNyHz4Xbsi7k1u8y52r6G/7+iIe/q98l0dkimc4qbqNoO8Fjzh5tsO4asjXBJU8Yx1uAG6cNUeO+0SOo5P6a9cOqxM/HT3dqKb7Z31GX0Qk3nWLR4aOCxTGGyvOqWB0WsGJ5aZZdPBiz6nzzjioCbp+eS6gdw+PuOReOS6+qRqMu2Avgz4xN8aATanvgi3vYjOQTLAEsuhF7ImXpxbS+WhiWV5TfhoKMG6z1ZdL+yBX10AHRq58PAJfWqh0EczseCz+m5+yg8bxB3iXrmRTr5v+0wget8yrF9YxAMv0p7KxwnK+N3IjtCmLHRShsSfAQvP2Stsclm/cWJyIvfEu3OJfcehyR7O6VcJaQuEOzwBbsSTILhUfWARB9QrTjyb73569P0f/jf/S2CrDRzSYaVh2b0ZQG2QBseJ6XXsL8EX0XecisO+8tHHX8YhcxGLsTYKhGB1sO8YQ0FDgfbs0MpAaQulAiJlAjNYEiDfzzNYElPmlpFssD03DtEak3kI1t565VaZ7qhMcS6dl9QaL8u7p+WP//ztsn86jnJ3kQfH0aOsnHQG3GcqbcpVaUXAUcbCXSNzGZj7tMdDhNh+CeQQNOHzHa+rhA1qlpcWCCzbMOUwDmgPxYW6EdEj7QRZBkRx5MUdbfJTM2YN9qzJxFE8CDo8XfZhpt/49W+VF29cg2GOSi8rzhyW8TbKgXI0Im7E+M//+F9lxcZ+6tnZo/0otIERFXXN/jjvJ/hD+BTAmVmHOxIMr2+Uyzi77k0QZUB7DeDOTnZLe9SFQEbKVQLdo5PDZOlUZuLLDI7dyO6j5OFiFlu9UtYyZ4fInXa1nbwLU46hKE72t8to31G5Mtfh87js7WwhND6jk92XYHSLgEojarAlrNltHIZP9gWaqMxUBq7MZHbVIZFmx53Xp0Nne3RtHFpmW3QSHUOuQZXbVQwqHWWMCtIr6T2HUJi5dOjV4fE+PFLpqyOsYMrrvqsweN0ALEMnVUXgY2TYLmSMl0aHOv1u/S8S8LiZtDRT8FyAZJpAphBw/Ozt98rdu69RL8ZNHoI+BtEZ/mmvJfCqBBUuHQz3M5M15Dkzj01yw6F4LjChwVNBy4/O3zgTbnjD3icdFvlWHNrLubO5lSFwxyjXG1euoTyHywbK+6MHzt06yhK+yrGGfhB5mJl06WID+MMyMVb39lChOcQW6Mrxfrf0n6Doet0smOFiGY4zXyZYO4L5ny6txbCBzrK2+jSG/9d+7ZtJDBg8WYf8pFMUJxDj9P9j609/PdvSPLFrn4g48xzzHTNv5VDZNXXXZFeXq13dlmjzBmGEsHhlGYQQEhbIAiHBGxoQQkJISPwDvPJrkAyyZONut4dGbdxV1TVXVmVW3sw7xBxx5iHOicP3812/fe+lxT6x4/f77b32Ws965udZw64YhEYb2ovhO0uAQ76MeHsx9nqUyGYMmfWLpwnAS/PgKJwx3YpiRisnGdPvWaGB2+es1DlQlOB838h7Rx4F4wudQ19UOQfH6MFge5xuGG0MB107pXOuw5HFs/QXZZuCbRNO6TDGcg5wHLqLznQPGDkmeMBBfsGm7gHH6Ns3j7GjYR4JHDJp9IqEDv7tNJU8Rx7Gc6MOMMH9OOgHesmUQY7yMARgcE3b0ViVJ3X19JdP/WF8jBorC95eB3fKqAd+HO7pH1x5DhwcJvfJH9wKoB3qcF85zzk8pz7tzDjA48VZrjmUcczPqX/ugwNNlEEXcLuuffWpx/dvOjF9f1vw2XU26gk/MKhtL9fYDC8SPjk1K4AjyYDjnYEfx1zXN+no+fla+5LvnZrmHo5oHSPIppPrwMJ5yho5x4/kWn2ebx055jrn7643aAtsUW4BZuASaKbZ4jkOFrjpDVOMhyZVPHYm/LOaesxmWI8tjJnKtRHsOKxVHjiOY24c32jeDZlYidOawDOydElGwo+m127E8QzRpoNnz9NscB/HSCYZnDtbO7GbR3UYvXvr674OJ6p+QbrBQQI/2HIzfWCfJcoix4Epj3TUSvt06+i6BJzpg3gynUgFaFvYg69OGw9OOY/sIJsOv2wmfM7t4eQG19r1PZVr1ZoUZWab6/A8Ojv1D921h2ZGkmTnXUen0ipw0eV4FP/gN74OJ41dGdyUNnO/063UmdbxG53lOXbIyJ/ELptpdEh7Ztw46N8GlYHeVG2j0ZLCz1++SVt5HN8GFvT9Jv9UP/mdOgpzYAKjhCJ7iL88C7/OUC7Bbfgp+Bh9/4YepRn6fehdx/w548t9cmjdtK2zrecns8VV6tKn7Z3tPuPZ+qT6le/d7Cv+QxkjbeRfnWV0pne9axWYbE2DjcgEHkmTqf/2wFHqY5fwIt3U9uLz0N2+S7Qpi56X8Q/4CzZBGr5H6gtc+IBvY6pwt3uPz2NNk5fewvFmgnUDBy9fvmwA75r69RFzgccgxTwtvL6AzwXewIPHDETYDG4zwZQpiDonierdTdbJ7ceGSzyOHQTtfDd04mnwhP59l1NHfmjs2My0a7QKfZvgyIm0+maml5302GrwmUoJHjqVXOJS5Wee14/UUD5GP3h1Hxx8Ez0qfxeGwavwaiq/JSimnqqn9aW9IecC6KHv+Y9GRhs85dDfeZMKhA+mi6MRWA7d6B1Ypv0Z8e+GN7mufW35XFr4/PSxzWn0tTFFYKPnGlgFbrQH69wfOEA7PsCV4Du0mOmFF/RB2fkoDv69/8v/+qZzjqMwt+MgnoeJLYbXqcODNzlfxwnb6Xtp+pBFeBZwXi1P/+S/+C9z/6jv1bh3d2v66IMHDa5++ulfd9re3Z170+/9/u9P7330uC+Q/eu//us6mkZc7OzDUXlsTUcY7CBt2fxBuz/96ZfT7ubu9NF7702f/fivpr/5i9+bvv3xw+lHn/7FdBxn7O77H0/XK/vTv/8f/dPpYskmGEtR2LZB93b6i+k8jikzxlgSMIyi21WZuUYHWEwIITOj+CwCI4lzcOW8f+9+97k/TNAQdTi9//i9Ev/zzz4vQ3eq05qF+iFwCGcnnzJkGl0N9hEBADWAadi6rvF2/LPpt379V6Zf/sXvR+FfTq9fPpn+6q//cnr4waNp9+69KH6ysT79B/+vfzwdn0UBJuCIKexaIetpVla9CyKMcn1eh1zmhqIiNLJhD+496JqxNy9eTM+fPp0+SiD1nW9/Mq3cnE9rXbeF+S6mx48G/m0SgXFkVxhmCqx4C/gCAFnPGutc7G44RkHSzt72mAN+dRamTD9sKPLu5k4CqI3Oa8VkAjjG0cgdAyMjzUGUWYDzO7dlnhMIvD7seoOf/uzz9k9mWRYmj9WoMEKM367pbSdvYkiiYGLAKSKCzOmqA4/WaadBW645bm7LksqIGMb2ImhCwdiNKV6cP/2tUYkQ4Zs7US42dLA7IMV4//798MN+lcRf/cUPU9/bTluEsydPn02bd+9Pt9a8wHXUY+TEy7Mdsl+SE5xlO/kZYWSET41GKB844Bq+1qK0wV3Bj4x4hqIBp40gKDl9lBSZBZ/BFEzht8vTGIxoK7g6i+AfM6B5hsJ4d3XTqWTpdefLU4Lf/eSTyMNaAzQjLxABftnjd1cXlSWjdd4/RpF98eWT6bP09zpt2EBkf3tl+uUffLt1/Pmf/7A7cZlieBragdEzRoc2ty0ujyFIUGXk+oRCFvBEnqxl4WjK1JqebKrl0evoH2s/3V9Z65bsw/AP+WQcKTS/yZ857Y450OEccdzKg3gD7WNdOFnaaaaRQg/fU5XjXTWRs+DL9D5KfdYD6teOuqpJgls4YnwZfrKIL9BlLuc5R3/nEy7QfL5GTziVnb+7jp4OvyOp4TP0H+3pP1q693UQCCeL4CSwRxyHIcn1uV39Z5z0LTd6vd9Tp7WM81x3xg3O9JfDqwyY8Kf62gacc84X9Srj3pClAYdnHL7XoY5+MZ+dUzX3EX58x5fta36ra8bbWngATv32nMNzI4M4MorF+eJZB0dIneSVXpvhchQfi9PRwNXvfLrEvaQXjbAuLUsCjY1uDo/P0o/cD++mR5U1dWjTqX1t/IuwgIORHw5+ZBCu85wpbvBstkFuht/ptjiquRZKhtYDbzMOPavu+ffcH2WcDfzCeEbR9WPAomzayv2O3NNxoZmUn+umiHGe11OvjWnWolvJ+0pg9Lw+DKdZ4tNoS2TvdvjzCu5GoHbKgUl/45WVTyVU11L3O1Mp0Sj2+OD4MMHMRgK4zTpUXfQf3UfvsJFnZyfNGOujafZkNEjsaI7vNkOSKChGwSMBEvpIPvJV0AEe4VPn8S0aSNKRbX0fdOLIBacttwi28xy+ql4I/JKLXhi7FpxwNk3zMTIkaTnj2ulAC3V8kweclaec4Jp5YcA4kh2wx+HLzfJFp8T1M/5H+leeCHxgMe3Wjo5gsaucuujYJm6CE7xaXmT9Uh8ddB6bZxOkEGjyjjbb5h8cnVTnVYfpVyEJjorP/ArYPkvv3vGfYDC4Cq7JFPrCJxno+qjgv3opfZuDK0lA8jGujf7PB56aceT7SNAEv+nvcLZH4IHPPTvrBPoF3IMnI0OCpQQ0RvGNio4p1tbQjFGeEYSb6m8UAgxoBy6wLFV3qFNZhzadgw+GD+g7m8UPUgqd+YtmcklwSSyz5U3mhxa3+/7FoRPM1AA7sOyy98KML2wR/OJRelQ/JJj1T9tzkAWuuf/u4TXfwW22SCOQHOhmFPOjD96fPnzvAyxXmynI7tKUwBVO77IGfM9OzIRNzak7mC9fDj0MtjDTdJN+6Q95JL/8j81tr1Phvw1dDX70kAgm2+fxD9iJvu9qASt8+4bGc/v8NImDeV2rAk22LfAC553Wmz6jlL573jT9dKY0EBgLLLUNZ8VPCvd66oAzutQeCsNOAmfgkt7lf3YX2NT7ND7x5198EVqZqh35j5ypx+7iZiDx6fAK/Mw00R4ckKWXz1/1/swzDjoMDedj6f/4v/jv3Vjvs7m939GJL/MQZrBBwvZOGoujd29nqzt1RfMkOl+Z7u3fTYR7Mf3z3/vTOGRxflP+7dvT6VvfSuBxczH96Mc/mn7uk+9229a//Ku/CrBr00cfvj/9yZ/+aYMRQdSTdA5g3//57wfQF9OzZ8+mb3372yX0sy8/bwR6796jtDMWn+7t70xPXz9rZmAr0frro8sgJwHPuziMES4O/MjMRiFTTkJ0whuC1sGL80YtnsYZoiTWQqB5ZGA4JkOB+s6YoD4huZ9A8OXLV3G2TqaN9ONuAlAjPabceZHxWSJdTj+4O9yZthlPddihTeB3en6ZaxRsjAjhD/EpLtuhX14eh7GvpkcP9qYHe+vTvb0EJYI1Uy4iUH/5o08D82UDrbPzMKUM8JrM+XAiOL62qSZ3hjcdptsxlFFnOW/VcbU5CKVw6zbn+XLa2d4LM211et6Pf/zTTtsawkMxRmnm0yLb7jwWZiLQOPk6MMM12lFAytfhDQ1AU6ENP4ARcxvho4Rt4CHjlkbSL9uAX4YewxgyYFRiF86nlks7G23t5dqt6UV4Q+BzaW1JcGzkxbuTltcYIk5hWglhjSgSwFzwL88MxQ9ODJ+vLUsATKmsIx3eGCcBTLkritfUgTgJwcfu6k6FW5YLf/Zt6aYTpjLJgq3t3BcgBn6ZvPP08zROpAyQ6XXPnjyJrOxHYHcSNJ52MXQiiOEowHM+rhM4C+TwIWfPgRcZwTQ0aMKxxmNpd9kuewKo9EmQgtcosHmHO+uyUllpUKcxjhBDe3hwMr148TJGgpJbnp58+WWN9/7ejnxDaPS2rzHYjgHx0m8zRgVaeIHSwduCcWs1/vqnP0vwuzZt7e11R8lHuxvT/jo+W4thvwmejBQynakjsApOGeRbidAYRIZp9FMJSmk4IJT0ehxaLw2mIJ998eV0FseA08ERo+QZTcoOTWcDRLnNig0PzPd9n8sNBZjAMsGcZ6rsQyf8QXZ9MpABpXUpMz+HBo5ZiTZBAKZcp2f8UdiMiOeGwY8LGjjIDRg4aOjMsHnWPfVr1zNgVT/jkhvFh3bpKhu01ABqycdgk9YxO0dgZqTy6HSRTggM8Avdx2AKnO0iNfcNHtWvffBoBzzzdcauBi/ltdO20GjRjvWryxIGue4aQ6O8fgCP0+eZ9j3lBVdNFOS7+ulWbYGFYzVfnx0psBi5ct/h2nx9hmP+7jmfnmX41OcAi9Mx1+OZ+WBwOSARqOIwpCy98JqNj8ygsCW57L/g0+izjHGd9LSpfzNPOLQFDrjQnu8rCULwhxEco8ed6giXoZtn8Ty+WE67SOu76epzX9WjLafvc5/ncxzRg3REdPPop+AhNAv8piHCu/d0sZNYs8EW+PN4g6voNDMgjN4IrtAOluid4cga3Qd7OND80eiTOytxwALLedp7JwBJ+cRe00b05buT89pZW7SbraAvgit9NdoSD2tMkYrOtNMYeG2ERWkN+Q6ceQ7Pe+0KGCxsZ0uCjcBh5EKgWFVXWYMLo0UMIbir1MoXw0bg7+Km03bHNdlseKXbOiKZa15v0pGr1GlqlPVTfszZ9FF+0HymhU+H+rmG1vngz0GLAdt8uobX52c5q2ge5R+8j7rrnOrHwi65rn336GKOOPeVfid/+HHIseUXse+hgc1ITkzBDu76WpI8A5/g1/bc/nzOcM736I2gOvZP4JD7gaEjVfRR+Hi9I0RjVFpR8hwM5Pvoc+tIX+dPsqLtuT0zmdLFJjHYVzqK/EoK6eusc2b9Mctap7sGHsslyBBaewmzNeoSYqbdS+RVDwUuI012lVYPGEcdQ05cm0+waV+nR7IXnPkVIE1zrz+RCgVZ9bf4C006DNjYYAGfwNmoLX4zm4YtNKrKbtq1E6aj9VOGfA+8NFjOISm4tb1VPVqeyNHEd/A93slqHWBgJwfh473t7QRYH0znaeM0ONxKYLe1btv3s66Xt/a665kCEzibhEa/9Le6Mf2AyyZbQ8smOVL+xLTGwMRGmoVCTwpe0au2JPfxd6c6xheUOGhyeMGDTgGzvmmz91O/1xpZsz0HWHAumdCAM1hRZ+mNjyqv0WPx07zmiF43qiZh3SUCiz5IGGrHs9o1ckcmLAFRZ21Y5AnspqA2YR24Jbe9wofO4c8/engvume9CVr2A5+oV53amuunn/jeF/Hp0VcfwOH+nNDD846l//G//W/ccIDsLOOt6xcJAiyGtxW7Bey3rs+mbz26O/3g5z5OQBKnM855ulatZqvknfXtKGVTtkKgaGsLgSmYWw0kfIsABLHWQK1Jf+fKQRTYrZXN6c/++rPp9cHp9Ojx4+k7H38wba0EwacHQZCMxUUYbTdE0JRdQ4KgKIyVIPpHP/ti+r0/+stpa/9R4LW4NveiiDj4+T9NDEf0dtoMHcqQsgVrYfKnX1ovdTGtJlDa2lkvk3ohsdEjDrKdWkyP9N2i7Sq2MMN79/amrZRbj5CZn351GmclzGdkY+xIFMcizHodB122CR7ehjGsd3n64mB68eooRI7xSeB0kojfC9vGOw5CwJyUpRcir9+Ksx2Qx/uEbk8r61vT+dul6TjWkeNqS13rK25CzNC1h/ePPH5wb/r48YM4pnGGI7ivnj/t5haPHjyaDsKUz1+9qoF/ffC6b+m/f/9BnO3XgSHwYpg8IzjDFoTGJhkhW7flXpMlKyWDJ21GqfnNEWS4KV7vturC0ty+jjLfynN7od9GjLBRylcR9meBYW17Mwo1+MuzMnJGmtRGMerQ4B0ZjQRUqZuD08Au/GaqIg4qM19454CgIzgnhLlG4SUqj5KMMQ6NBSHLUZRs7tXJ8fT47s704UcfTs+9uyZ9+qM//MM0c3t67/33mq14c/hm2ogSocw4kMuc/MDBMeZw3DKdMXDDQQP2wL8SwaSoI3mho6lGjOrNdPjGmiO7Dm607JZpDilT/Ka+OtEpt3S+wGsNfXoXHFAsnfKVssPQDWXj0Geya9ohx8GUgwp5YBklUkXOBvA5BVfXVzYusTaL0pcIMaVkbCGOh+asn/UQO6HPo/v3W0czYenDCCZk5TYSiP91aHlQhcOI/dqv/fq0/O54ujx60lHLVS/9Cz9dJECe3zPGoURCwVn5I7xLyemHevGTvoIrWO4oVRA5HXrPRwrZXZA8wwlcW9DbB3LAj77MStDpgMoguXRzr+3k4LiCwagVHn8bXjWihheN4BjyZyjJgwQIHQY3Tn4DOsyjG7fjGKxuMMjodd3gT5+0qQ5ODUeJgWhGOkeziIxq9EunZVRpx7CnvXxp/2jQBk35LYPNwHMEx45w+jIcHd/pNQfn8Dgytiqpke/qyZMNFPCa3zKFaNlzgQ81FpnWLS7KMkhpoX3Gw0YbGJGBg3fRxQwW9II9bee6/gBZv8lhkwGpo/hSfWC2BsRv7RS+1DkbMPQdAWp4IPU1yIs9sXaTXgEt2dIg+RrwjCBF1l9ywSHRpz4OhTI9/A7u6FP3OA7lxXy3aUXpGZzrA74QNFc2Ekwdn11OhydxMFJC1n5z0y5Si/YX9eNl8JGvGtac5Z/UC1b9putd09/SI2W6ODy04NRIVOGhMlAO8INRhnqMenCkBRTqH32kbbsBT/rQALlBGV4CB7nNY6nnrbbC2wIwG0/QvUtmP6SspJsdAmmPd/R/8L8cnIJLG7LEHBCvWkAXzwl2rOE6ih3iFt4EZ+A1Ur5CRqKPbOiwvrvThBp+lBQLITvdNzVMt9KOIMoaXFEe5zMVh39HYoVzJkmFZqYM6wsavMNLKEBm4kjaKZGukYHm+KELWgTk4l9pdgAq0Kd9D5OQq/KIssEqW99pcCmp//ixm2qkRIO64izX8wx7oMLyfeqcr9G38AbX1Zupuy+bz3MjmUrPpcZ0Bu+AUwBHtvHxGC1JWc+mPbQsDYIbekJAYhRQvRx5vFKbkTLgaTCc36Z5dyqk66GTJIV1zUFmYcajg0+jBxfwD1wBaOgUemtMn1+u3CnPFwoq08ZIZuHF4jvtaAuMhbu67Os6i7vABd/KOtFKchDt2fXa2PSf/BUXaVf/+VaCcge7UdwHc/pKRwScJpMaOAT/Z+E98qUOfoPlJXiBjQMH5xe+yBLY6SO+h+/sSINKHEE20xYYBGVjKjZ6R2cs8MXW2EsAXQVGZFC/qlcK/+3JKwD6zrjYSvrDc2Ma55gNoc/zFumVoTxDn9ioghzTG9Uvud73XcZfk9DrKGvk3eyuMFt493ra29quPFs7r+yjR+9PNgPzvi+btj18+HB6LkkcfSbRZiMr0+AkLrbzrF2Ff/rTn9YOW9tuE6zDk6PaDZuMmdFmiYcNetCBn3Un8lo6B2/VWQKT0N8Iq3Vh7J5EM5rjK7oaTevvpE/wXZTn4H9+ZeMXPumlKdn5TVfQzwpLdDnQAY96nM0ye8sPt8kQmo7kOTsDr5fT/Qf3274kGf2Kj/GXBDh+mkejwEB3gxkd8QDa4kE++HlkDG3J5u7OXvtjemtfX4TX09+l/9G//d+5ec2AyUatbk5vo70Mu4vm1uKo35wfTw931qbf/JUfdLvW6+vz6fTiePrD3/u96Rd+/gfdJc1bqgnDmzdH0z/9Z/9s+pd+++9M12ngH/3j/yIsBAm3p9/92785bQY33slzE6f1dZzK/+IP/nx6ffo2zx1Of/dv//r0W7/8nen/9u/9X6ePPv5w+s3f/I0ugDUC4/1Y/8l/8p8mINqd/tZv/s70Vz97Ov1n/59/Ph3S7MuG8iJk18dRPFHmp9dR7JdhpMdB1Mm0sRHlGAE4i7LfjON39OZ4OjlIdJlg6rd/81enjxM4Cuge3tud7FB3kKh/c+dugr9EuXG+DK7ubtqd5XIxxWGlO+T5/eWTl9OXLw+m/Yfvh6C3g9g30/7GynQ/QZtplAK+6yi3wzDIxtZeHM0QJtT30lebA1Bsps/B/dKdja5BEZxd2vo6jNsRiZswZ87/NP09vU4AxKsJg4HBGq13l0fdye3x3f3pOx88mu6l3bdnDFMUR9BzEGXiJbkvQvT1CNBuglPM7uWEAgvZZ4rB8LyRkyrSoauboaJkV8NcdehybRi3nN8QKEoAo0bL0KTTefCwFyPw0cP3ppPwxM7O/nQTRXKTdt5E+f3VZ5812LKzou065bwSLnUOM8ftOGWoZYuxCWdHv4ILSoyAGcGKRo4wrEc5nE/PnslALE0PHt5LXxqadsqi3R5vroKHt7cCSwLNfdujmvN7Oj17+TyCdTN95/vfa4bjsy+edGTqW598e/rJp59W6NYMD0cQuw1o+gg2Qs+ocHQ5kAIHCoJAGuUx0uet54RrHMNRc7/rwiKwsrf6DpGcwRq6xeE7wfb8EPCRlazTFBy23rRjYxbXO2UjPAFeFdqMwyd6DeNxq6PMr155tQIjMKbgyAQZ7WOkKHDtMFCUBThHf5TfqCJ2nXLyYuLf/4M/qNJmmH711351uhf5W7ryosFbzXTJMGk/QE9PvnwaZTQykowEZyRNRbaGweYk3VkeTovzOkqva6Vy/8I0opS35sozjBm4BtyMyzC0w0ihO/8NNWVcU5/74WdOuwX3I7uaS9EpDnjAv+ozr92aNlkpsFKkr968rBFheGQEORdeBGm3RwY7lIrjiBtMD0YbTscYpUFnfaWYBQd4BMyCf3gDr2whxV4HT3/QO0ZS8C5YNlJS5ym8n0cKn/cOHZ+cR95MLVmpDuEYCoD6ouVAwymt3OaePpsFEODqxMAN428DEn3rCCmtFKFHj26MAaaUAW/dwVyvUYHT0GIEOXkKP+Zad6AKnPQAgw8ztE+d2uBamxzOsmYOfKVu+FE3w+jzm/fgzYgymjOUklfoKJnR2lPeI54aZYcTTur6Pc8pg28d+Htub3bCV6OPqFN8wOGJxKWPcejTF2utyNZZ8HESQxr01DlCDo68ujznVNcsm9rxHd7JSxOMefj45Lhtg0153z3rc4ZrhtkI/sw76nTMZX3O/fXbffY1WEu9I2jgdNhACQ8KprqJxq3wUuoMpRZ8BpZb01r0kFkc8p63wRq75rUL6IfJlal+uxk0fxf/pey0uj5dBx+nuXceXpIEM4NjNX298/amtnR5c60vUBZcGUkTNJk6eD9O3U14ER5OLs+mqOjpLDaRbn14//709MsnlTN6QMICPvGRwIiN4nQtr9tIK7Yz8mptLrx3N9XYTglBQOKbOsL5HMFC6iNL6RvbALPeCUZvsSn67MQH2iM38IVv1YHXR33wN2hUmgcm9/MQwc3zkfnA0waCk+Itck020MeLcwNQ6g9MyqeMd/3NNFbn0GmDL+AJzzo5gIPrRzmHZvUfvb1QVoPuuc6xPoq9i1s0vV3A6il1cuTbr5TDTx4g73Pb5aPWD+ecNyMXl8FDaJwy6OA+natesz045mApr+aTjVQX2W3D+e8ogYRnBFKSTdXZKa/cjNMB/5BVh+vqNZrXMqELfI2177c6EqHs1tbOtLu/FwpCfWQiJTXrmZaPjM1y5bvDp9N9zrTptWS8jrt+5Lq2PQNWzwuW6Ba/6fJxfcBvh2JJa7yK16ozgxfKQx3gerDvPVSSJmPUbwQHkplgGO9Qcng3mRlHG5u7xfFpfFmvZsGjEmrf+2Ss/74MjXc3NiY7GVoKwrd5kODKtNu+907wlXt2Y9ZXLwY3+ngQv9BOo5vxCy23MEOneiOw2LCjrwuK3GwnUHr24uV0wpeOjearou3de3fr34AXTshZZTV05TfA3/GJlwvHDuXv4PVxbYlng4zyBRy5thw8GJklOzNuLtI3weSMQ0kF+Bc4N/i/Ex0dHxde8fQ87Z6sSujA2Vs6KHXu9+XaoWn6h8amPoK9O5qGbjMfOvg3EjzkDZ1n2dQGX1SMVBnCi2lbPU7l1eNc+t//z//7eWQEVOlxHQuGVVbrVhAVyKbNlSBxeyPKM0KWDl2kcmsNZNwY1m7H2etxAGJE//gvfjz92V/9eFpaXm/m2jqo5evT6d/4+3+304d0+DxO3+HbBB4X6UyA3EyA8PHDnWnp4mh6dfAmTsTb1l/BCCwIbitwo1iHcS6eW4thp5QQzdqb+DVB1tX04uXptLYRpogxJoi3Y3DCG9EQIUyCHFs8E8wXr59Pv/RL350e7W1M2yvp7604LgmsjBTZUOEyxPj93/tn0+Gr59Pf/Z2/PT28uztdx3Gk7M/CuLfXdqY//NFn0w8T6O0+SHAVhnr++U+nb6cPf/9f+fXp7nqUQHAjk3KQvvxn/+//qtuS/+7f+e3gMkFsmN521FsJPP7qp59N//A/+yfT3/zlX5x+9Zf/xvQuDCy7Jvv08iS4234w/cf/5J9Nn7886ohgdxpM8PX9b78//eDju9PRqyelg9EiuEI/61js5Pj81cH0+ijOc4wQ52x6dz49vp9A7+I8TsNYTGltg9EU2REHJYUdMDGl0ogqBybqkWt4kGLuNI8cGGunm3rEEESY16LkGe7lPLsa/tiMg/pFhPMnX3453SJEYWi7M+0l6NzZtEHH1fT8xdOObnEIOvUxziJWp0DRTDYFBLIy6H56ejH95K8/T1CwFyZfns5OXk8fvH932t9bm86OXiWYXps+fv/jKJZb3flQsB0ypb8J4gj/3bsx/Lc69/ZVnIFv/9wnVcrWrvV9B8FJM/BRmhrmlFfhR9nBBQHuKFSu+70eGHbSL0Ga4XXCpx4C6DTdE07VC446sMx3+TuBdPrFaNehzuEaIWXQKH1tUMyUePGf+9pITYuyMbALh7ZOfs6zs6soyBHUaLuObJ4YwVKuV1FRDgK/sTGDHX0YTxk92SAKT5ZJ1pQRc8j+78VAdBpTynXNVPE0nGWJCe+1uoz+KMxeNpzrgmWjCGjPGSf71u+Bv85L7sm+vbt4O50fJ2ALLoxcCTSCgNYxRm2GotOvWSHOR39TbsEZJa2c03U7OTWRkPuUNdq5Z6T68vbq9DqOdPEagzkWE59OG+Gje/s704MYGzLtfVv0I4MgoKJQjZQOvgDAWPOkvfYrzhbD0rai5+yGGiZou8ouhT/d6wihwChVnAd3Ago0HEGKkbvozfw2Imi0Vj+0YXRBptVOo0sxokbsx3SiBFe345jqT9pB646AMWh5Dr7r2AUW7TBY6MmhxvC6AsYai/AKY8YR0CYe84knkaMcq6/kJLLVbGPqwXOlW+qvvs5vOPHpWUZsNvjqbkY1n9rEQw7lGNH2N79NMR4w9Gbvtx31Bl4093vGP173HV862p+cnjWaM+tMBvdaQBRYbVQkePXul5NjjlKey7MjiB84VCf84MG5TzO+wFT85JppQWRpdgKUm5/3G7ye8dv3jvKlXfccynpGG8q1rzmU4fSaAiNQt008ypk6xR6kYAMrvKKfgTD0z3PuhSEE4WvBKzt0W5nQTc241cwRTo4kH2e603rxS3RDeh05XpsuU/dFQDyvexTc5Pda+DTewMjgBn/0rCmWeAQPrgbWnTjhdpTFI6+ODyYTxK9jq+mu9997vwmD13Y3pUMJQ9qAC2aIjEgOdKpRbMDb8mxkO/Cjr3DALoR0C33mHn0jULfu1ZTz4jDPET4jfwI/zzWgyqfy8EdGyItcQq6ENnTo0B3a+orm6gps8ENvCMbgTv+Cjj57leBRyEq1m2EjCVc5Sxu53fbQHy+pZ66bbnGd84reHNi3V7YQx18joHLM2XzPA8Zv/VcPih4FqGin4rFw5kyh4qcBiOs54VE7HZmI3Ix1qWkH4Clfvswz+I7uAL4DrE2C0iPt2+DXebTYCB58Ko7HZf0P37yuzJJPZfG5E2yuqQOu3YOD+iXhFY626fqCO3X2lSIJFrbjf+i7ERCBjSSyGVUwAwa4cfruULf2/G6f81ugzTci47WnadsBFnBLQGoLjJ7BB5zwGaczXwQ5xROysPL4gr1Vj9eD7KUOfVIHfUc38KEcrs284J56jVhJolbSQnd6iPw+enC/axjfpZ+r+e39racCptDh4eMPpgtBZwOsq+lB/J2uz49MCqas7X7xKjYu8iJRvbO33emE9aXi69rO3Z4KYymOwOz1FMjq85Bro7N7CWThEPzgtfP48D+8NmBsAOc1Qcq8fvlqWrqSzBwjgaV56kDrnd3dJr3HS4fH/gGlOf8hOCMrloegPXyAUTDKvxK4qQv+JHJKZ/ohdAUX1t0JvjfiZ5JJfurh4Zu2U5pFz5hC3eRLruGzb/KfQzl8og07mrPBM318ug9e/QSL8/b/9N/6b/yDd+dH0/2dtem7j/emB5sh0Po0PdpcmvaXr6b3tu9MH97bnrZX06E4QbJDO9v7QdJV4q7T6e7OVoMX76yw05do+Hvf+/npxz/5NACP3XpEm7/1G39r+vW/8cl06/zNtJ5AZm89ztK7yzy/nuDm1rS7EqY5fTMlVOq7nQRbjx7sRiEb7Zmmxw8fRCEH0XlmO2Ufb69M39qPk351ML0XZ9qL+zDt5z/7Ik4JoxODhchxNI5PvIGZhhzKyFDu519+msh8c7q3uxmjMBwS0/noSYi6inPz/MvPO4r08XsPp/tbYfILL1N9N+3tbHZa32mY1kYXjIHpeMcvv0hQdTN98mhn2l6OcguDmef54MHj6Y//5E/7hu6f++Tb070Eal6GHPGdbq0tx7E/mr549iIMtjU9NPdzw2iEuaHXEYDN6ST4+6tPf9rgaD0Ccf/uTvBxLyrzYjp+9Sz4Pa8TcBgBc748PusLiU+iHC5ikS4YznTMBhM2qjg+O0rbMZi5dp2+snxGYgSuVMlQiMPpyuUq3CpIZSnQXC/jhSk5nudpTwD14eP3IhSb049fnkw/eXM+ffb0IMGd3WfG9rRxD6f3Etg9Dr3urU3Td+5vTQ/CY96jdBN6dX1ALBkYNxKAau/8ktCaa/71G7nRkYE36vf0eYQk9ftN8PaD26vwyf37d6cPP3xf4WZhluLcX0WA3lwkQM61rXv3ppM4UscR5pW0tf8g/JV2TKE5S7/CLQm0V+vQMbCMQqeVhAZ++c0AOeDL6ArnwYLosUZonNYaOFdNk724nt5Emb15+SayEyWcur588mQ6OoryC077Lo30WZDlnU9wb4TKJhTFdz412cXE+d4z3+Oe6WbKmwMfp/xUZmvxPfVwhKyRsg7iduhEJmV7KSjyaiqZKX/W+UkGeLFwGowSTU/xQerGD10TF6BMI9B/I7EcHYHJ9XUUWWA9SSB4nvt4F3YYFUa+01hS1smZZd4YRkooVQ/eUldwLZOam1WKjL/RBBkuuJj5kgPs01z0ToFp/2urK+MQQrnCGyNXw57f+jkWZXOWRpCPrrDIAfk89Hnx5mjCaaep6zSMcBYEvAyNvnz2cvr0s88mW2ubG38rwQLH6/JcsDLaRg+BQOlYPOV3eEgyxHejwQ6BSnodXWR0Y8inTQeOzi6m528Op/Ncuwh9veh5JUYqXQ8swXdgJtPrO3tNBHEs4o40EWG05SK4eBVdfJH+ngU3byKbp+HnKTChTy7F+VuaTsNj+PwoPHKaQNZ16+QuQjefpopfgiE30kQc2bXQeWzvzEkwzRXd8NK8iUwDtSDCi9LRCd6N3JB9I6gzvefDd4ZJ8C6o8jkMqek3cEbzD8cmtdcpwCPD4RiOEiPK6aGfBJlzHYzk7KDMTgyDyfh5Xts1nPgtteM1wYEAlNOSr4NnyktKDKMt6aU+7c2w+j7rR7+1o6ykiSk19NKsu5T7pvH2GxzqBNNw2L4OrNyrjCza8Mxs8PUDaLnTxIYgSEfwOTeMfkIb2VwJUTzuXtR8ivllim0C0VwTVHLABDSdrpW+WPwdhESGE/DlbwShkUUyJxBNPeqi+ALWtJyAfjn49NkX2hrJyHNwbi0y/IDViE1HQlLfUfTxdWz9ReozlWr/7r04t5wmTtbQMx0Bgfu0DWoJXs+iz7ybmM1ArOeYNxvoS1obFcXG0i+Bs9PPUmZM/0uduRZsBJ8y4qZID341Q8HygDrH6aDNB/CYirSZi+X18mjwZ8oZO48+tQ/xJSSWKDJtcOjs4gpOU4rIOp1Jrm04VFoKonKd/j0Or9CzkowNQo6OA62knxkm4a3CEjhS+Z2uH87vwEN/O02Toy+tr5XUpK/tMFuaLk6w4yV8VyTnoGvxpQQbe2v0RoLamlmjJHwWTjGHGd/gIaMKyumbl7Jax21XXOXU1bbSzhhdDTvls20ETrs2znCQ11k2yYDn4Nx3/K6c52wqYfQBHdwT7Ap2PIeObJ93cJExOsVomvY9r18+1ad+n7M8zWcD8lyT4PQJBgGuZ8fIzNBf8KYNz5gNUllMD5VtAEznhh/GsoGyjNutr/hNOc9L4Ok73pFogoO5zRlW1zyjf5IApu9HO9W/3N/brX98Fh93K8/s2HQqdaGpfocw6Ut8mdQ5dqXE+ygxEqzaLY+mHJ1uTfLrN95Ja4dd0/vJRYKr4LjvUw1+JBGbVA5sNu0Ap/v64dRRunvg2OjioOFmfA2zQKyxc8/RnXfz/Oeff1474aA3K0dBnAAfv6EFes+bIp0mwDGqBjaH+pUhG+wTmSte006Tx5Gpvi8s97WNzuorXwVv5A9fuQ8v6OlTvc7CknvwZXbOCPSGvLhOv79+/bp9m9deLf1P/of/3Zvjo8PpV37h56fDl8+no1fPp1//m78cgsWRQaA0bsqfTohwT3gct1ajAI+nzz776+nD9x5M3/v+d6bXBwfT+tZOgpk70//9//kfxRFYiuN7OF3fDpBB6tmrL6a/96vfnf7er31vunUZhRpiru08mD59+mr6j//xfz793d/9O9OHj+5N5wcvI4AJYPb249SG4ewWFwWydGtl+vTTT6e/+JM/nn7rN3+964uOXr+IWxl40rlTUw2Pr6b//J/+0fR2aXu6vRUHMddfHqTMSoidOm1RvRKHSGbr2ZdfTH/7135l+rkPHk5rtxIk3BkMKbu3FufgLE6N+aP7cbzX8zyH/IYDc3IYpr6sA0H5nXNU3t5Mz16+7BqstSg9gepeHHPTdWIypqPz6+mVACQCQiFdnh1GSIxexJjG6bgMoa7TP076YRj77OjN5KWOZOTsMkYy+D68jKK9GE7kWoLPW1F4goZYnTIiJ5YBNKw8Z1cJ2VYEcR6F3NvdjUFcmv7yJ39d5jQ0jHExhxf1NdtJ9BgjApgvDNValOfpuWmVG93cAtPeT3CiDKbtG8oDC8biVK/c3QuLrE/LqXM5xmoj9TMuKwmoYYTRNz3iLOWvZGRiNA+ijIi9jUdOEvweRkESDMGNkQpOq63a5zUqFMRf/uVP8kz4a3mrTh9dcufO1fSrv/YL010vXb5IAJE6gpTpOnx8GdxXaIPEMR87wha4CMosRCPjB8/hq5TvVL/APwu3swoJTsGBZ1If3BWqKtJczHdOvjoFAlW2qduzbs91pfFeczrm8n4OJ44x9AxnQMZ7wDgrAN+7hiRGeUxLMCXJIvClKj4Lm9+lDkZ6f3+/o8EvX71qnyh3fR0yvghgclp4O2g/DN8MH2Xic3YEHYXxJjSJGzVghrbhtOa/4tDo05whVYDjJ2Jr9jPXux4hZcDxjmMDj6HnvGWz7PXbBBqm3oJHmxxBjv2g1dfbfl+VP4yWhm85A6nToa8NbHJPGU6R5zltHHJr1758dTC9TLBh8f/ttc3IduRP4JHy1kmsRRZuXV1MdzfXp08+fDytok10iVEj8oZ2+svZkLnTJyd4wL1salSwYFqRALpb3aaO8naCprfB2ZvD4wRW4RXOMmOYM82272TL5jaBOugbiQhT+BhOfZUQssj6MPJjS2Jr1xhgb+tfTX3wD2/MmuQTLmWIxlS+XAuM5GWmcSAv3fwud+YBhiqX4kClzeDOFNh5Lnw3E4osyXZ7YSadgD6u48tO6Q2s6nMdHbQz81XxFHykkXwvqSojygiEXeD4hhR5lrym7twrPwQ3YCcLZIODg+b6xFGhs1zXLt73jN/KyKx2i2X8sGhbwL4W59SanpM4bBIG1l/iarLvGLI6+E19jlle/G7fc5n+MuIr66lN9+Zy3zzmOsz28Kz7cEMufGrPc+7N39tWTnoC7yESuyKoCHcBtnJ2E9i9PiEoCy3JZPqacjahWaZf6aLcNIo6t+uAX/raJlF27bT+r4FR2vMCbTr1LDIBb9YqbaSundBaUuDyzloDe5p9JfYM74ji11M3GEH77M2L6TxK8yrPWr+9vbZd/rSm0W7FaDKCnOCWPtKX3G/CK9WBz03th9mrdugym3PYfbSXU4dr5IRj2Ge0oZ+5Dr/0J/zDo3pdc59zSGOVx/O7uOcspqyAQYN14ApjSuZct2txyvTVCZfpr6AjAUeI0SlV6Lsch/xOZEe79ByLnWbTFl5GP3WNxLSrsvOmOZUP9BN90SsdFEDXLuWPn8bGeW8j+P11I5bQUJCK99VxRQfm+26cXQEPv8FoX2ci0AmRs434Duzal0+fFB92FjbF2xIA7dBn+ICjigfvxE8JoxVH8DAoPA44hTNtoyE7/vLg9fTi1YtRPucsq/MIDocdLO4NW2ezpOMEGnaHS99TxlSy4zjc1dGByeiV9Xum5KJLp00Hh4IYxyz72qIT9MtBnrQDr/BgNBOO3AeT0SnPuoaH6MW5DiOibD1Y9U85SUy6u7ISurO/Rq/pv+7slz6i09w+mLSjn7NdVpc6Oeq8O7q7Mo+pg10zlb718UfTZeo+imO/H1o+jF/mvaYCau8LlWxAy3BnAxkj0uoXhG9v73VNpBlbdhXd2duJ7b9ocMCmWTPVGS0h3mYCr1dvXndGl2ckGAevbzTwm/tgg5oGNdELYOdDGDEq3+L726aODnqwZ4hoVGqebkoeyZmjSf76EoNeZGDM2rlpkGV0HG7pVLzu6Hrj3PebbfTZ9cyB+zJ9x9+2cxeggrMzYSIf4HPMfDDjX1voiU71IVJektprOlz7Jo3cU9a1yt7/7n/270TPXSWqTMS9ESZ5a1//oZwKbuTDVLiLOBmc5xPb0lafRUGHEWSzEeZ+BO+zL58koHrVrH/QkcauQowAHITY/nvt3en03/z7f2f61nv3U2faCbJkQwVtpu9dn5+G8WQ5ItR5/ieffTb9R//wHzU7+1/71//+9MEH709vL06jgGPQKfx3MbxxKDC8jO+Lg5Ppp1++nh589J0GNP/kv/qv4qhcTh9/9H7f+XQZBMS0h4HjwEf5rYXo6ysRhqUQMEjleBKKf/if/OMg63z6O7/zO9M2hoyzYs2AoFL0H20YYlmbQPHGcWMwwtiGNP/w9/+gc9h/8P1P4vZTjGHauw87IiIb3C3oQ6TVtTj0wdtynDjvrfrhjz+dvnjybPrud783fefb356OD1/XMbK5BgfP1rfm/+urYIkhwZtPXp8ksHtVgn7w4XthnI0ypF2fOL03IXykq7tBmUN+FXy/u2NK3en0+Wc/q8B+/7vfne7d3Q+TmFAfvGKO0p6yobQSfEaI4ICD/+rlm+kP/+iPapj/pd/4jQQyu9NxDKGX0lFOFj9zWN5ajHgd/MbJ63SmCOmf//jH08vDw+njb38yfetbH4en7EwnA8m5HtlC1tV0vdqYgME4mAv8J3/8J81+2Mr/J5/+LHT0vi2kM2VQ5o+sXgW3t6df/qUfTLs7cbDOz1SX9k+n2wmSGSKdqxHNVyOxPuFVYKTv3MoKV2Sy1yMo+J3wVPCCePgZ14cuGPUNoVS2bdjZL38EFnBGK9DJ7xEkBd35j+JYPNL+VzmkcaMA6naol+MKJz1TB3jA5zoBd41hIFcyiQSebK7IlG1u1dEwR/pAtix48YxsTttdtNHpbPqSK/pXRzKwoes49Gh8VoH0Lzz2bijHTqlpX9xP31KG8Rbwax+MsszWNo1pLc6FYQvMHHNTZs6PTztXWu0alNUONCmnfs+MT0eVsM+044QzjkmNWZ4zJcgf2sq+D+iG8wLfnEcvnz6MPB+HP86DUxtznkQvSaCgBedbgsKUXtqJDP7c48fTFuB0ONV2rVKucyIbsKT+ZvvThp3IOmUoMsw5QDN61YNG0ijsvuRVoiGySbeiIweZUZCNLW+0/O1prEEaU0o4jZwLU2A4NGfBb3knbRb3eW70P05U2iw/phyHiDyZXnN2fhyVAp95JnBwANBZsMuxLG3hT31p37SuILA47bSq3KdL6AT61cgBejrKV2xK/uAI3jtnXoAbZh6vfwjREBGkPovW4Yy1FsKdYw6oO1W3d9Kvyk/0a/Qv3PtNLvTzmwbQd+W0pQydpjEOAV2rD/qjXsbeVHcjDKaA2NTCp3WhA25Tbr13bLwSQN2OGWZtDN4OPkNHDtmc5R3rmFq4feYQGIjw6bDJyoCRAzcSP/rjmOt2NDOd77bb5mpKUow1G8KZYFt/lEnd6vHKECNpHOald2Mty6rEaeooXaKTGjDktz/0M+KUf2rPb7owunY5AdlqcADnoaWkBdx1JCMstJY28edS+s0Z8w4sUyxtRIPHOLvdnTY89uWLZ8HtcafD0uE2QSIXbNFIWuRId+k1UyzpRrxuBofNgtLhZtGVr07Vt8IfvqMoI0F4ZfQnfGM6Xf6qP1q5Yzhk9Km+IAt9hVZwPHTIaDu1Br/pA/lGh9STOCZf1Rkq5LeVjwGm5eHcxj9G3Uwn4piSYcGVUY0IVfppmrCAadiKBiGpG8trUj3aLG9VNwvABz+AsbYnF/ELHACo06/RtfWmYOhDBubEg4tNUKU9uHLd6KfTqNN6ZHo1fWryNHyFfziX6pDEMZWX7pGwLdzwMEn0Dh3fEW10yQX8aGSviYW01eAvnzaAMv0ZLfSrSaKUK41TBn6r6z2TB9gqm6blgRGUBn5tw6MRR3rKbwGMLbUFWKdGN/J8sJP6I6Nph99GBw0dMfQJ/IBhlgW8shP/QUAyXqibsuHd6pbcFyCvRA60JchMidT3tnpDvXhd4Ne+hN/J/9Bl47edgyV24ckOhOTOWjS0bLk8N9oZctnXQ6AzbAR22nRne2v65KMPpitT/9LP/a3NTje0w+5FYNiMLNFRqSx2OLY/wRIbYTkI2Hbs9lu9lmAx/L6+vdFNGeaX9e/v38vvsUGDpPwXT55MNyl3K/rPaDYbRkegt6BCAMqvrA0PrgdvDv1aXyR411/X8cOWBFj66MAT+BG+yBw/RCAv+LkQyKXb+A1/lAfxUNo2wq1+8A7dGPwtB0+hl/hjd2cnNin4DdzgSlcKExqxUXfih6Qj5R8w4kX9ETDSlXge37qufwJ/bRvpcoAFPdG1uj10VB6fLP2H/6f/1Y2OdH1EhCDWs9ukP38ho3A9ffDee9P9OGQyVul5lS2xttufUZsffvr59MOffDGdeP9SBKBmO8JoAwkvJGwkHqQSdk4VRjf97sH9u810ccqV306gMwx6nIN3ywmWrJ960fZo963t9en99x7la5BwfDgdJ1JnUh4/eDg9vHu3AZAXC74N2z1/fTg9O0hUG6UIUcTzQYKH7fUg6ep8evHieRjrfqewpbkiemSab012TxEkQZiDI09Q3CeQhJoS2JLxCTIZNIgnoG8S2R8dxoDm/t3d7enR3m6ImUg/jtNRDGvMVPqx39GZcGcYrXpievHqZYcUzffdjDA/Ds4RFuE4iN5HRFl4mScDgEENqcP37//ZX8Roe3HpWun04P7+dBlmFK3blTAdnvbDYKJ1joJpQIJBc2pfBg+CXNuFv/f4YQLJtTrd5uUazZSBv3/PeqaxAxGRPjg6C7yvw2AWG15Ojx/daxkvkn57cTK9ePZ0OgztN7d3uttjNGiE01D4Vp8zDc5Od14i/HGCq6A8dIzCiUC/CQ7gaDdCj0FDuvINPDx9+ry7HjLiAn1KkcIMSQKfqQwyg8PYnJ4eT2uh9UcfvDc9Sr92d7bSzwj+2WGdQ3TmmFo/sNqAcNCPQp0P9TpD2t5D4zKL/1N+/iSoDmUEzEuht2kzrhOwMXWPVOCzYSDdEwQ43iUAk5GxZsd8Z1sXU9wjO84pzhn8j6Ah38M3XpoIJxQax67tkK30y/cqgPC0e9auSXCMHd+iIL/8LIH/92N0jnMepY95jmhH9ik3dUQ7FU7ncPCGeUqptqNuhhM+9IVbaVqtYyj/0CHPcFDq0ORxo6i29x/TkfRFZnAYNjQBdy7WOUnDzWxpi8FknLvwe6D9K9g860Dzynl+g6fZo9R3mmvFN1hTL4zDqBdC1limPKXr4PQchW5vzi4mG/zkxrQRHpZphk8YCKd0ZzUvXL0XHr2XQGtZgif1a9O0xeqE1Nv1QuFR02co6oBVZ4+DZbpVp/JEgMHbjTDyfUwJiiHJtVvhS+/xEehyxIysoQ2aclgYDpldxgkvmzpqJMtIlPrgE0zqn2kGFzOfOH13+O6eT8EFGs1OR1RSYXePgzsbkOswFc4vfgnKoh56x/V8HXWVtriYAzUMm0Pb8znT0eE+fusUsFzuKHf6oa65HB1YfsnR9tWZU1IJDIUx9133zNzG3E8nAz42eODESCpxzvR9PDOyzKsx8GvTefp6eDqm7ioDvrmN+VCn39rQHnz3evrBMbH+w+gVmiiHr5pIWhxY+ybdEGRxjsGhrtEPcj+CA453GhvXoDI/LV43gi1TLtixwUQw2zqNEBjBuW/nrvxeCu+YkvQuDQlqwc1hqZwF1zW3Ks51/fDZwAks0UPuVf4XOIUH95y+q8/3sRB94MpmMWyPHcfypbzOdpkGdGA9cGRzLfrbhiwC87abNoezI5BJUJc61e1oUiB1bQRuTicYBa7zq0j4EE1E5FnPfM1d8GEqWWQjfBo011GiS9GW/DjBzydquaXhRGpjTBkboyHq7u+UhXcyAzrb0W8Hv5wyOyY2SKcDNrYa5JFtKs5IknYbEMb3IhvVCTmaGFFvafx10pG+cm28l3TQQR36OOMdzE6/3fe8ZAA7envRJ866BKFRYveVbT8W3x23rBGz/X7KoQe+NdWzm+VEb/MPOKu2xu6IdXASLy+fI6OfGoL3AVPA7tlkUfptI4Hq5+jIk7cjAZbW43uMESs+Y/kr398Ft3RcNwPL972NzengwC7HZ9WFZ6djKhl+UDeHu3YvfGSnUfQ1xRO99F27vqej/Z5O57qgK+3T9dGrywn8KZ/uyhcFKHBmg9zvLIPwA5vN8jX5FnsgOUBm/fE3oVFggD5wgHZ8SG3Roy2QA43gC+7ZGeVnGjrgQZ8ktfFeA7/Acp2AfCt27LvxoS6ODqbL8P+j+Id3Y7Muz06a1m/CP3UyzRI2XqEkMQFn+AnO2JgGcOmvDR/YXfgBx71796eD8DB/+Dxl3hwdT7dNSQxsq/EVz07sXDj6YuAFzHBPP3ueDzfrBL+ddq7UrnIzv7kOD7XbgcvzDvat0wDJUK47Zpn2rIOcOR3ar+znlt2w7QBoQw+8bc0a/YVG+EgCV13sZVDQqbj7+7sJpr2ndNhM0w5L0eAev83JBfDhC3wKZvWAH1z6BQ7llv7D/8O/e/Myzv39BCmbiYQFAashmgDLFAFDhSowrI1BrEn4ox/+aPrzv/yRMdkY/u0A9nbM28/9djqNyBIIQhjXGpgK5NFXCByIHYbPNUQAEECvo6EoPgwgy8C4qq9TF8KTsuGE0ckYxKRMa3fCEOm0bHOilxjOOKxhQpGwLJkRp9PTMEAYvxmbFKOowEIxQLqj2/rmJqahPMA3GzII7G5xEWIET9WBbTgBhTvP6a+6EHnVVBY3A2GdZfVEKXLzKGQLsxHSdUr2Tvrt5cKIRvC1jTGKo8ACF4zAELybOuHmtYOLgmvEDFCApV2OXbRolQJjUhyn33XYgk+ME0n1f583DVIGUJBbmoA5BzxSgKJ7mx1wqy7Oh3M/Kx9F314S2vQv1wgkJdx54sEJBuU4l8bpD97AjN+cm8vINiORFmQU1G8qg2BFdqI79OGl1MFZ88K4ZrBvwgsLwwRPlwmgT89Pp+3tjQi9gOW024zu797taJm1eYzD6clRnUdZHQYzYMSAUHBoG+zYxr2ozH85/I9vK0yBAfxwykFHg6sovPwsHdwr/YI3vCSQ0HcHHNrF6Tw4vHNnE4mq9OCEIRgCP4wafpJl4uAUd3keL80CDR4ZeDik4ChTv/FQ76f9+wnWBa6vXr6Y3nv/MQAaUFPSL54/i+KJ05c61eGsYUyfx8jQ+FRX3RT4KCaGgsOLoR4zkzbTV3ROFbKAjAH+FXyQOThxqn8Kbhli7eGHGqIEjWjukKjgOKELXrKpA9rDt7bBp33sPkYBh0EbjmAMUQibx/M9MprnvEcInYcBHI5SHbD8ydwpuLy+M51cmBoZWqXM0xfPO4XS1If3339vWkkdS5GTva3NOkTG0kDjHTIMwZiuo25ZsNPgY6yjQAPOGmBNW7tMAAduhpZRq1MVuM3lPomscssvA1/ryndTCOEcP+CtOimRxcpjylSfpSB8dOF0+SpGPLic+dWzrvmuXtfR1BFQWl/1Vu8PncwAwbVRJ7+7Nie4hnvyqV2H9RhtR188k8/qwlzrSGrprKTeONJOYEAz9J/hnO/NvOU7Q6bM3A+ffpe3F9d817cB+3Doynt4M7zgvtM9n1/VkzKyzuCzcQMQy/PhI8nG1BR8pp+RV1OPLqOHrDVS76y3Ztz6rv7iJ3Wo33lDPwU2TvbRyXGfbUZU/SnvGP9//Wnr/jKvK8E1rA0ajXaq/z2b+uGbM95+h/aCr4tr09bQKXIXha9v3su4DKY+FrjyZawFDG0WDZOM2g/l8kcuNSz5QT+c2agndOULgIE+qi4K7+DPrm9JX8FoWij42U4L1VUkgAK24KpJDfgLjgc+rXUYi8P1Rfc5evidTcHnvZ6amjmOfrPxDb0AR3Zj5Li1QJ41hXDm9Qaki8No7kwbeJ1pIEFhtMQo2IzjlvOXgmYdrK8J5lJn+gtPgvnqpZQJGgJr9B85z2nalFkZ+LcjkykgKGSvGqzl+wjsxuZPfR9a4O4oG/rmSLcaiNQHCm7wLpwbKRbkOEpLZRd99fsrpzbX2pd8xw9z8DEHy+1HbbO+hCZpt/xEmaT8WsCUeGj2noymvvomKUuns2vwYySrvGkUwKN4L3ihn+BVn+hoiWsJjd0E+vpylHrPza5Rb/pXvk4FPvma+BfO1DGmLa5MG7dWu76bXddnNgF/BIyveC8AwEzsRpzu5cjIquBl+Dx0l00X6C7ltSEJ2LWRacu6dssUNuILe9l/A4/U/Tr2CF7ZZToNDvlAfFNrb42slT8XNACH8g6wY2hJX7i10Ra+aXCLt3Ot/k+exS/kLrVE7oYNEwwb3TIao2/qlbzzjkoJ5IMXL7q77uN79zqjohvIhU5G9PgEpVM6sZvAy/sO9YFtqq1YtGum1v7dBFMHB9WDRpn2E4yRwY5ShbcFWpehV19llOCKz8KPQQdBBd4EP/jm07U5SULGT1PeAfeO2abhB76L37PsVXbKT8P2zTjFg/N918Z6tOv2le8keU//4wGjY+R29p/4tHiXHU61lY1uZIev8U56j9/BTFbwjYB67hc7n6aHP7qQR4f+zHYMLvR36f/8P/hvBXY78SXiDUIhEqAUD70lYHr1+s30s88/6+9bm4kG3yVQOb8s89rGkaGt8sAQaYSB6vtk8kAz+RE+74Sp4Q2wnApCBrhuopDyOgAwSJE1sXUk5BD6cnfg8FUHDbVTgoYEi3BKLxaCckyxPjdeXoogDJuMiKk8g6BgBQvkYaxW7DpmXnx3FL5UiNjO+Z5Pp3uUAOUwC7br7UcNXQgdh5PzVsIGt0a+SpAQG9Mz/oglG3U7Qq3bhE2Www2Gn/A36CixRyYKAbUp+6c+1ykKTv9wcCndoXApDfAP2ujA6Cv4nVjKfQyIdurKvwo1+qOEZ7Qv6OCGcJo7rB2AORxoyPT5k8WhtFtnjHiqUlmfYagbZMWR5gTiNW3ZkYbRwewCT1pFQGK3GJ9oIeNPact8LL0jeIZn15ttAJsRvNM4AH359e52nmEY8vx1ePVSgIY/SKvFmqvTwwRc9+7d7XRY2fWzs+MqPNb0L/78hwHqznT37r1mQLyBHO9BIJgdpovBmb92MjyPX4eQtmjaG7wCH37bSRC9GIq+jC76n/NROqW9dLsKmyOCV5wCbYIrSLZYGv9q4+t2hmF0lD9SVj9bZ9rZSz81bjpgwIhxutPpHE+++Lw4hA/Sq3yfy9lsUGEKn/jURfQjOxzLtFNao6+gIvRwjaPh8Bx+NqLoOoNB8aETHfAswR6OsUsRuazyzHPKC0xk1clGgBj9SF0BpOXys7iAdBnK2ammV/AvnKMLefDpOTxn7VcDcvDknsQIR8YUH9NQn8QZenmS4Dr1mRpodIHRpJPAaNrrSqqTmb67sz1tGtlIAU6rdYlpKPI3Aqe+sDXn25tb05fPjcDf6RQLgcr9u/vFkyl0gkejJOS7o+PpL91JtzYjnnb1R6VkW7LCxid0CofPc0ZEZFDJFvxYm+jACzOPzEYAn/jOWNAH6l2LHFt3Y13AyK7ioThoedaCdo4c+eOY05vdQS1sU0cyB97pSEDkFE+gmWne6IMujrFdPAd6JB586hfjPHRXFXeNPnw347qA3+kZMMyy5xo+n/tXHsl39TD6ZLKymTr0Ed/5rf9w5gAzHYljO8KTdis7uT92b8ydBMZsSdd15HqvqSdtMbx9OG2Di8yoH27BoH47x0Wpaa6YYS8GD+eXaD/1mXE+jlbWWSIDH+nDAv653/Mx+hJ9mfboHPVxRBHJvZ79SU7fTSuBl71RrlNc8f4Cd+RDPe5rt1CoL/rfp3ud1gq2PDPj3NFyPcf3GefkqiMDOegPAaBCpbXCOUbScvTZsR7fAm87ONT0BXjouxlWtINDMNzJ83jeyBvnV+IT/ZShoxx4/Tz0cAxcjQSB7/DFfjax4HdojrcHTMP+gxnPa2fWlQKBebt6QVY3J7LuNH08ThC9urs33QksXUYRmcLrZBl+KnM90ib+SHm8ave7gZa0rb/pW3Ed/qutjzxygE27CheNNZbp28zLYFQengS5+tcR7dzni8DhmGUTX0W9qb96Pc/iMfxVvkwfSsdcyyPlFWd9nDwn8cq5bbJM3SkD/spXcDuotOBpJHdXe87omdqVHEb57dBLv/YdVPkTMFi/BDfWtG8nwHn65EloeNHRVjbz6GQkwsz0EfC1D/nNZ4I6PpbfghWjNWgk6WfJh75ztM0OOj48KL0lapHbemSBsxGyq/i3DXAjD2fhHYkQfAWn+m0pgdFgOg1feCUAHSGRwe/S3+qQGae5RxhLn/RO4uwytEB/dJtlYrZjZYN8FrN5wHP8EluqW+OKHza3N2sD9S8PV77t+jm/UgAhzi5Py1/sML5/F2WEVuQKDgVQEjESuhKIna2VR63z0x7/7io4HBvI2KX7ZDrIWfnN8+GAaTmBDNyQMyf6kpv6aIDP4boynaoZnnSfXLjvnj7Dk37O9Qwa4teb0H5MxR46cRyeRQ91Ke9ez9zLU30W/BLNfUVJyqPbycmY/QS/AqzdBKiSAPws8DVpye9Nna7BB/8T/GR3tEefLHRmrqlbe57xSd6VX/rf/jv/1o3ozrG6st5MyU9/+vn05dPn3VPfphIpGUchSM+D3T0qkoOxa4ANtYVgWALjjaHTMFRr1Id0N4QuYwUIiHQAjBHy6R5hdocTGs7MmedS9nbaZ8j6BvUi3DBmHHIKIwZC5K1TYDFEjdEozCqVGou0HeaiENTfLS1zkbIpp+dAwEFIxjOlFMy9EjDw+GzZ3hrKhzJBTLc4iH1eX1Om/UzxLsBN/yrErX8ECa51m/k8i8ERe8CQQC7EGs8MmJwa1/cZsGE84S1ETfBR0NL0uxjWr58dRoKj0lGjCEsLpr76PfmpjD63f7lW5k1Zyrj1BCZBrGDDM85mNkua0VdKQ92mmRBdBmvpKmduC6y8e+XWbcp6GCltUWgYFqoLlGfSH7DKrnUXurYRekU5jN3H0pc4t54TbG4lgOJIeDnuwZvDKhCOc0fdUs/YEUqGhjMdWAQzMdwyEscJcByzY3q7TvbSdC9BiCSDF+kZjVjOtfcfP5oePHzwVSaj04UWNIJOgtjpNIFvNYaQLOA9/QI/3jSFy+E5waGy6IlOY9t3CyWHYwYPhF22lRGn6NBAAIl3SoQ8j1aen+sqfvK80z18w0GlGD/85OeCg6XpJ3/94yoThgGC0cGLf2WkyRyl0ClYqZfhVi+Y1RWOah9SzeIc7cmijix+qtDh9NsfRe0MiVKWc/L1lDIq5eJqbPVco5WHwcwVw/8Wqs4vHmz/cgb1aW84Jg28Fn0tbGnXqX5Ir8GtIzlgIo0SDnUw07Z28RqO1Z4AzbTAL8NHgisjtXbSFLDI69Bro44EPtEt+zH6D/bvTrdiKJYurqb3Hj/I/Rjmcy8Fx2t00/p0GKfr6cs300k8CO+ZoatMvfUOOg6ZDSHAZKdJm+FUawResFkv0Lnkad8ugg70IJsyjxytrgULHSMqlYvZsG2k7Rkn5angb/7u8N0xMqrBaxqpbPae7PRKDRGnCgEFHnDb6SxoEfzZgbR4BlMeHM4YBx5M0XWezeF6HVd0yjOFJddnY6UudgBMM71dG8f4BBeHZQQ043nfya/+ggG/1nXIff2cHXv357od6lFWJUFfdcNWnK2B++i5RTsjTKQXvKT23eTlmdYRpfIGlWOUhax9HfT5RLuuLUj/9bE760Xm9b1n/sAw96P0W9Cja6SCb7aODgE3eJyVKsDm8N2/+WDfBh2GHdXVJiWjK6yhUZ+jCbDgNmCk7+F/MLTtIR/o2wBRXfCXsmMkDkxDF5Q++ppTO02U5t4sh56rHObzq5GgFIQLMLe+Bc3aL/WBKUAF+/k95HoORuBUQ2CnS9HVKHCfzTPs0VZ0oxfAC65ksdV3fOa1G8F28TDa8UxioB7qHZujDJjphB5p1zHwkp95riMI+c1Wkg/X8i/PDZx3DXdHJYOj+FDvlmTB8fbgC+jv8xKRC73amSO57jeafI0PeomO0p4zcOU6uRLwpxcDlyk08DbswPypnzMtWmee65RF5p/tcOSe59N87dUIcvNdvwpn8B4bhFf1XX2d4UHf5Dv7ih88u8BWngWjGvkV/BZ8Bj7tDn6SUGeTQEEuTk9iY7uTrYD47XR0ehx48eS77qj8wI6+oesczAhW7YZqN1P9xGdgMiUUrJxpnZpHghqg5ryM3JYOKbMVZ3tvdzv6KEFUbO7rVy8D2zR968OPGnhZr/o6vHEYe28Aoe8Ii0yQsc34efT+TvTFcjphBZnNIi5DJ+8f5KxLDgqAxu50EuqDn9mZ4ib8/zZ84OW7C2rkCNDBef+QBp3TP/RrH/M8uUCTMFzLr66v9l2dZAIP2bzo4YP7TQDyhe4s02ESbaPubisQnNNNeD8gR8ZikwUt+RNwCYiePX1Squ5ub7fum9iu8lRaNWMCV7xMYGv06iw4PDw9L+8NGAfv+c2XUF/97rQ/76B3E3BKr1wzCtTpvOGJuZxnZ9o2KbHgsNIv+JjLObUJRvaZ/LoGzk6rzz112VQJf5rJYu1VX2xMb+cZ8ko2JcLUQ/dJ7mh72NJhswwoqGs+Wm/4FTxk0Wf1Cd2ZdmfbtvS/+V/+uzc/+tGP4nj9dLJVt8pUynDbSMJ+9g28U9juNnWOOMay1UMdBhlQHmItOp1/i89BmFt2wvOca0FS/i/Tl4mQa1FWRwH3LsB6L4e6IUbWTDY1H+1EyFfjwPGhvJtdiYHWvuFd79zxZIdwlQtyGlz06si4gqLGxoU8NxA2CKgdsLlH8UE8pnSdAWoABB8p2xGi4F3p0QftGEaMAVkyUmXBpukyFN0QFnU6ONQcizFtMf3OHw+TYpiZhXBwtJsxwWzazO9hkPU3QheiCoohUKBXGuXuV0Y8P2SkCfZqYJB1o1YLBfhzFp9pkyPQ0YgI6Dw32y5ppv91+keuCeo6hS31DAdnCFQeav/u3ITh8j3/UtZlxiP9Cq0oHv2AH0xtuijcGd202FJm49bSAscR/gp0nrN2aXd/v/V34eTFkS6kTJQDZZvmBVe2x6c5drY2opQZlvQtp5cVK4eO+Nx0wxPOa3jCVsUcXy99lqnqNLzcWb/9btrf2Zru378feOPMBo9wYDEvBG9sbXZNk5fGmvaTDgaOgQO8hi/ggKFxNAgNMTqtIPh9++5t2uIsRJhDv06fSRlryLDq4J3wVGjDOnKsVxKM1clKlTX26BG48S2EMNrkFd3RXyLio08+SV1n009+8uMKvukB128vmvH1Doy36VuzuSmPRstgD5zoW35NRxqE575m8JPf48y9XDDy0+dTDyMwlMyYymL6CXzViKdMau+okVHPQFl+Bi/YufjHx4cNzNbCJxDoz6jmyCjxjiQPYqDCH4bz8TaYKEufla/g6F1g0DZaWvPVd8sUxtQBXqPKobs3zzOit9Y2OsJp3RM6OLXjqCxEDxhpMvWCjVtbSVC0td5RrN3wwrsmlmJQ4+S9PDicXhwFt+G7VwnY3t1eDW/aPMRi/jgBwZ0XqqrzTuC9Z02ld6jEODNlY73GWZ3765zw4GAE62ThpRCacYx6q+zQGQLya9sdwmn6WH2W63SY35XhPN/rqQ8vcl6MAqABXBZPOeG6wfNXv0eWUTB6dDreA8fp47y7LjCX3R+BQdoovdGXLNCBXzsZg1/x0ZANx2h/BEPaLW+xM/mtPF4Ex1zWVNLKU9ptoi73BdW52/tgIJuVH7/Td2QlU8pEMqN3hkFcDe/ZaGGeYutdZJGq1BnHL3Ach5ZHcQ6MSIYoqkv9A34we0a9eNDn6L/ExAIPKT94f+CKMtGf/BrXU8CpPuDSt2BU1jW4d4xyPhe0zX31dF1O7rvWUaYFfOAAkwMNtEdWBVaem+vQhrrbF+0s2i6sORoguwZ3gV2fOmqSnx0ZWdB6JFjfNjsv20w+ydyg5aB1rQ9eyKkvruNdO4KagjmSVWkm98EC/44mABawsz94nR4E01GcNLNjOFDKsKF4WU/8o6tyI78lNtfr0FnYj1cbNKQNo13FL+SxSnAXw/LuOro9cFnvaoSCg/c211ZW79SWWMP9L//t35r++I//dPrssyfT/d174SebYw2Hs8FobM08VZG+g0NwN8jSmoREYDSDB8bRxbM2DCsuwnPDcQ3ui++cizJf4TYPera8l3vwUx5TT+TIxjjoWdud63wx90q7Ba3rV/ieeppoSz0dRQZlrp+eHafe8SJj96BKHe4NDoG3/FRv7qNxyZfv/CX2Hb4lKc+Oz6JLV6fl+AT8uCOvzOHdBa73Hj1MELM6vXz2dNpOPySlzqM/TdkGm9Ebtkb/OLXkX3Ctb+XbwJHWJ5vSNCFb2r/r0gcw4yXB4MnxUZcIcL7h8GZ9Zbr98H5fZ2Fn1qOTiwZOxUdwvr8V2xn74FVE96P3V9JP00FV7xUC86iGZL/+N8AMDfk98DV4EJ6Kst4fDnx+kKvwGHS6H6S1OFoTu1TTjVzK38GXNXRwb82+IP9RcGZmRIOC8BOfBY3pyZXYIbJyenQc3I+ZC141Y1fu+sN86EnAkfYDC91fvyXtNtkePJc3Axj9LwH+7NWbBFdnIzZImRGQD344iz9UHOQ7nhUA0hdopG0+lFFKvqBpr67V/46uQlPo8FlfNj/oJfSpjsdH/DX0Snvzmkw09btcmGfwLNoYubRm27uu8Aod2FlX6kybGMLzfDh8pX5rRvFt9cSJ75LPYzqi93oqM88e+wr2XMPqIy7I+bv/6u+ApwfgNS7CpEA86JPxotx1EOHHyMlQyg7fHTMCytyLEzAYey4/FMRQ5DNATm25pgEjTxdXCRY8G2QLzJStssqfKLhGIM/JVIEP8YayHrC55rdyDtedrrk/Z6rmUSMIagASBtGW58ALLkjFdJiLsZ77pY3WlfIO/fLbPdfeXl9UsFxzqHMYX/0f/Vauz6frhpiHIf7a8Lmn/PwbnH7PbX/zntP1EbwQ8tFvdWibwFpwa2trI5Gd3hOmGdvaYrlcy3OeWY0wfpX1yAlvpl8yQDKS3eUln1W6+piHOWmGYK8i2JxMTD/6OvDuKK0Cywy3QEmWnhUdwjDaINeyW5ybrc2tTod6/eqg74LY8W61dMRLgS2SLp5Sn4NaZTTnd48I4MoDF9fT1u3wSuk4dvhSWkBjuuEN5ETBXgcOoxje27azsTJ98OjR5J1mRrKMXJg6xSEVuBvFtZ4mKjHth27wlD7oqzbwJl6x0yEc+I024CVPJ4F/Y8s0iPBgeKvTOMKLeKNzoina1A1XpW2fXU4AaD1blFfpnsdDQ/eVM9pidyovy7S99wcffzQdnZ8GjrEOyNpF25BSEAdRcHZYQ2dTLxgm8mb6wHDCh3zPPORwTTsObfbI/QYBizKULdgc1kHgRSOE+AbeO285zop6PCOLqK46TDnPgmO71OGVylrqoQw7NSJ9da3XF3zlnHlK2cKYM5p6lAnd9FFQhOeOQ1+7d56Ghkdpx3vMQX76NnjFu6nn/DTBSu5v0i8Jdm2p3AAr99pm4L21dD3trXn5+aPpXgLW5aBF0sC7vl6kD2/S93fh5/Pg883ro/Lj6rptue1gZYpNcBS419NPm/KYbhhODJ8Fn6HjnBV16jenCmyzDuguT3Dkb4EPvLSaIBEcdLnrM47m4AiulfUd/ukdsot/g102vkZMH7WnVjSuc5BfdhDFT5Iw9FX5oIUiQpGvBtu57zudnSorP8p1qlz6XBhSXoaeTJRfcqE8lPIcXAm13M5vvKh2N6J3U5YDAQ/0PuPomj7S5+RnwJnnUoERCs6DjG6dmVSGn8x+YPAZdM8/efIkvOkloWNKC15hJAX6RiaMFuKTiGoPiR39UB8FNvMzmR0zC3JPwdQFIjzKIeBQO8EyEodDtgXu2h3bvqtvjD57Dgz612BlYUOcgiqOVPuXlj3/zRPOGtTmVCdEgtdLbWfYncr6rdzcD5+97tngjo3gqMH7XHb0XbWDz1z3TOuFicXvAcs4XHPM12YYTKGk730vXwYfY+Tl62fdw9cNWoNjs212d/enFy+fTQcHbzrzQPnGpoGATS8d813S5PzCjo+b0cWb0TNndfL29+5hoeo+uEzxOl1egP6tbz+cfu47H05/8Ad/Nq0t70zf+c7fmP7hP/pHsRGxD/ub4YW3Tb5trG1PXzx5Pn3++ZPpw/ce92Wz7Ufopr+lV3hWV8i+e3N/8CD7M/ezMvD/5/gKh/mU/PbsjPNRDxs/dDXeIldDHoMrm02kLFyApQFT6imMC1zP9HTfJ52QyvNbAJoaYtu1bbShIwPBqWfVwwlOze3j7Cuqjw732brLT8EzHR9ZOjs+Dc9O3dUu5mA6tiYpv7V3d2+nGwddxQ7vxv6ulyjhk8DBxo0+5jPtVK7yXVsO8Jd3lI3jjvZfXQ8+wOuepPWTBG+YZe/evc7UOglct2I3z6IzJFLMGjg5977I+AThnVQy3QqezTaQ2NwLbO/v7U28CdT5ikY5wOgE373UX5jzvMCgsrg4ZhoU56GZ7w59cA2/r8cHajCQ54PM9Gjo8dGzEXTxz9gEOrt2PH8CwvpmwY1XER2Yjp/6re9Fh+2dnQZL6IMGnX6XNtFQ/QimTfSW1AObPgqG6y9HXrY2d6at4OD561fTzz7/ou2bAnoZfIkfwh2TzUo8k44P/knd2jZDxXf+Bj7V1owncGrXoZ9oB8nFVWCwxTtdL14pXsAVuMco1Xh3lR1FzWjrMylTmxE8ahNOBIAGJtwHt3vOIL40ggdw1F9M/ehRmTIosGgTv85+/ixfxdO/KrjKAwRc9pzhg7yZSfpirZwzAzOoys/HXG6ucGZq14sgZ65j/JlZClSw5DejYHMI9Xumnd5YRIjpmDqVd10dmE8dkOTwHdPJRjmKxFybBZoSmY8ZVkfXM6ROh7a1MTO27551+C0bYRMC2XN1g8OpHDgwv0/9+WZQKstTQuVQ1ndtVNGkHsdMkH6GaAyhcurT/7kfMz5npp9xWebNPb+VAwvmndtxfIXD/PYswXTUAXX4zMlR6hzilKHol2YvImiqIk0dDcby6VkjC5wSwbPRzDSSetJenE4BmzYdM97BaqjYepIOB0co9MH2xpzfMnP6rh1rjrZ3d5tlMfwtQ8igeM4uOetRgJxPQe/YgEJWP0Y/fUQbc4jBCl/axyMcO/0iGKa+zSMqeJxSgpcRQHI0g688//jBvW5yMYaSx+JMGW7BVf7FWabU1qej4/P2BZ6+4o/Uj/8sth60YPpG5gd94DAs9RX/zVNs1COQVwe6eg5t/JYxsibINAmyaB623TfdA7+dw+zsaP2kLdgFn97Vg4IyRTjedAi/bWRh1HMj1+vEBX/6aZSPUwqmmXZ4CGx+g09//HZUmvN95s8qeOUjY2NkyfvxTmO4Tvu8vj968Khyj1/hFQE9j6fwgmmd6m8bi3sg8fycmAAaDp0DQY41uHw3lG+BNWPv+a75TN+UPz4/m97EaHsdw2UunMmGajM9seuoPlC6znmjDQaiIzyhB1w3SFxPULSbIDj3V6IfNtNXNH0Tep+k/5eB5SztW+tn5NUaADtkBbQhN+nDWmi+t7PVDQdSKK2E7qEXp7vTZ9EhBhLh9I0Bgmsw2GxDRlRAoF/FZXji6DQwh3eLE0iCo+DvmzRzb/50z9l1Jbnme488CrecNuXG9LJBf19bU2jhKr7PjfKNG3PQ1Uxk63U/9QYe9qAGGM4Dk+dKzLY+9FzbgIfU0wa0Cxf0SmASYFSuIye52iLKC8oGb+RKqiu+cg++6Q8JDDQtf+CXZnqHI0i/97G2PaZ6VEbVkH/lM+Hn4j55dQOvC/a0rx78OboavRy62hmzDmrumQKF7jMOXSugqUPvBZReoYFv2V08yxaMYALu6Yvr8CibI1hGn8CVOucpLfTCyF4HJ/pVmAZeq8PTVnyo1u3eTP/iLOfIpA8ecE1ftYXvBrxfO34zLtTpUN53mDLtqGXaM/QZdCmPtKnRH/3X/u3bq7ERY82V38p7fj78dpBPBxguouvA5LQxF37xgm9tpvo+Yw1jZzssHMquG44sm5qrfpJvfQ+eMvLaLoYG1u2+9/7dyCt828l3f/p//Pv/QfloeeV2gq6Pp1/65b8x/fM//IPpp59+kfJ7KbNTWW9ygb5QWdoojwWW8jzAAsOMv7FmGbxDfw0ckrmZP1TxtZw6uGGOGafzs8NeDPzBk+fma+wW2sCNz2FfRoLga7/Ecwt5X/x2H/x4h+0CF7mWgNEu3xF/dvoUvktbnvUcmVGmbeYeutMjZMS6zLERV3wYdlzf8gxbZHbNDXt7cjitkunAYXfpzdX4eakzFXzV92Al7X7dTvuTvpEBMxMkUVKkOKEHCN6dyKHElIDgGjLTnzc2yQiApsLpm03ajs06CH+YVskH7HujcnZ77/TTe1DvhmdXggPtOx0zbeEZ7gTg2p/pKFHoOnzg2WE3E0TxY+EILYMT1c14MYvM8y561vfSNr/Vqe3ifCG7TU7luilwMkJdo7jgBX6M5zr9Nm2Q7Vlno7O6JcZ81xZ4+q60xXfPRLo7zdL7tODtKHbVuuLTBKLcQSNu1anBX/3G9JFf4gArH82u1UNHD9yBI1UPGHIGCYWRDan+SZlOf158D6D+NTGob/jSqDJ5aoywqLPvhARD6BGwUyc5TN/zd6c7guL1Qa/SZ+bfPMP+q4efCMbineOWo8k5MKVtz840aF9+8Rf/RvTycIyGsN0p4udCRTJC57oT+2rQdedczqHy+bvDc05l1D8/Mx/KO775TMvkr5tlhBieH8dQHjJ+FAEicyaUN/yt45DJgXdt/t5O5pyZ3NF+FSZKQaQ6DNfcR8/Oz8/XjCjYetx3cGibEvBdfXCnjRkm1+a3+c+M73T49Jy63Hf4XWbKT/2ey4C58KbcXIfrnDt4UNapfcccxSs3t60d5TEcJuuakjwjuJAtFdmbUqctEKrf856TceYMdfpR7skCm5qkrm7vrg0jTHnSqIOyxynzboFPI1i20/S929eHfgId+G3WOUf7lT9ZE/3gELhv2/aNKK/9/b1uBGFTiY4GpY2VWzEGwYt6wZtKygPDcPVfDg4hAQ9/m96RYhwKmZwbGS0KJ/cpcnhSv8ARjAG/TtB4AW4eSJt4X0ZI1puS8N4vV71k1JQWStCoHViC/NJtxuXM6+1rzvKHcjnQST9mGRkjXkOWRjnNc6IYfpuIeIgz7Ol3iyHsQfMwXfAXHIeVtmPs7z98lO9LUdznCWbOA3v6n6cEpCtRMC9fvqghMpIFT7Z4nbyfK3B8k+ec82/H/L18D3eRBTDgIXDOfblJcd/7Gy6DD33aXNtsWbxLxaVwcYSfypOUasp5zr0ZjzPe1O2eZ3zOuPrqCG3uhEdkpUxBHPP6UzZ88OrwqLQKl445/EEo6mzyOEtRGUS7cI53GZXWkX8jWNrGm9ryks3N6NiHuzvTXoLYpSDdVtje33IQfJ+kbtMjzs8iz+EPu8C9S9+8cB2olZ/UuxmHZS147IYb+p064EAf4Xb5jikwV9WJDjD4zoWtHAVOo1qVgxxXuY+Pv0mv4jbfZ9yRE2wE/z4Z0m/i1umY8T4fpaPngyXHN8v6pJPm746v2gzeC1+ugwXfKKP9FBi15bMUXLR38w79v9af4FMHB1mAVHlYXHMoV54AY06H59zXpvZmOXP47hgjXbOuxk/j+3yOMmk/YNm8pSN2xdXXuOGQCsb39vaihwbvKMNxVAX54mj2WvSLtlHAC2nB47qCS9HNd84vplumQ2o3fwPm6+pPiEI7+sCOaXTl0sZaX+ar34JNzgiHwPbCnd6T7hpN5vwOHITW6XrXw9KP38Cf/pBLh+/wVpynzuKg/R71KO9z/j3juL8DJz01r51ygrvBdA70Gf3zX/7P/eVlCdKBT3U71VlcLdrwHe8UpsAiQXfwhjzhs8jk5nbsduyi59tC4Fi09fTp08jjaQKgzfRnJdcDL/6KbO7EzrCRlxexVctg9qqQDwO/ZMVhZH1n+ue//2fT2wt+UmzlO+s+307vvfdo+jf/zf/29MUXT6f/8p/+s+kv/vyvEmTdaxLxyy+/nD786KPQOzIRGMCuP17y6ujrQ3LdSMbYQGXgyDHzofJ8Cs6bLDx+knyhu83iQCsyIClJlko7+E4d8NUjH16VotxC0kofgcZoY+EXBX91sotLNAkcaR9ciwKllQRGE5Api44+wZUeDlynOPpwdFtHrvVL2p7pOmAjv/keOYLT9dDFSBM7bPMb5UzLzFN5PJ+B5Tq4q3OdumfnWF1NaCiTP23rn0DPLIBOee718UzlMN+FgS+PDqatne3Yr+j54OE0cnoZ+aA/z84is7Ejh0cn5dvl6G82FGroasHP1ubadDd934hAwUWn1888nj80Qb/N6Ho7QnYGQu7Ns7nchz+VWrOFB2fce774Sv9M62wQknue02fPul+dEr1buVjcwwemPOu3P76Ze4JQu+9KgLJTuVjeGbiOUkAqdF4c8Dj0T2x7eKUJKf3T/8C3JRkdP1kS99XBeJWMVy+hrjWqtZXxJyQZ9HP2idWhL/h71ik7ocPOzk5nE3XNcZ7lY8/yb8MQ5TviFNz75LvSdewj2SHp7GKTcIEZHOoHr/eI8fsHHENHwY2ZOp7l16lTIH11OYJXz5f38swsP54z5XuGv9jSNtiCC3RQz9Jv/Eu/nvYGwVJbkcF5dkCI7Jn7M8Ga2QFIHi4T57oGHOpAcAgpEvIsZtGxdjRl52MGzOG5+YTIozDzaRCsDUpqbmf+xKyeV79PcEGu6UYOO8lwitw3h74ISDl1e14fIUt7roNtvg92CyeVU5865vsOdXnum313T53K+qT0fN/d2+79uYznHDNjzXWqhwBRBohcgcunOjzr0zMOsMzwqE/f4cin33CmfVk6uPfcDLN7NXaj0Tp2FFWVFVhCJ/Q+SiDz+vBgWt/ajOO3Nq3nPqVZ5R/Fk8ZHHblW2MOIlAWlLzP87ODNtLrIBKKDdsECDrDDM3h8d4CRQ3J8dJxA5ThO53YY3bSpBFoBS2ve68UYcEaKm7X1CpBpF35ro1vWwq1KA6BP2TqOo53fjBp4H9hFgj1rVMDbLHpO0zgYMH2USbQOa2c39AtebVQgoDM90I4yI7Mr0Hw3eW+RaWC5XcFidPTLcPkol9Nn/vRbsAcwCt6xGsd5GC/8HVoEVqSg5RgLRtaBPrItph8avepb11NOsLSgRnCaC6m/01dTPxytrW5O58FBR20ClzbSmTqnRqxsee5dX+emR+Z5U77uxIhw3hxog1ZwNH/XJ/w23we/Rb8NlgOna+6TBUB6pnXAQsqq6451dSnntwBeXwXHHCZ9stlDcZcz/1VeHTMvo/nMT747fDrdd3T0L/XALaOWRpt5FXwyAnYbdXl1dSP8uT5FRcfAyu5e1TDIwrXfqWNMs7tskkHGUxv4x0vG75qHH/6CV+vnTMN8HT4OU04nMdCMy91NZWK8gxcjZ9qggE3v1D9BlbVNfX9G2ispMUq6T5Eb0ZMxx49MBjmc14iEvdq/9jFkA9vMe+WJHEPWQhv38g2tqjPQNDwxeHAcM/5mPHu2dNBu5JwjYxTO0drhffHZj5ytLc/0Mxe6I2P+0NwBr+ouT6W+UYGPfOm/4Qx9ZSTVNctR6KfMN6/5p1zLLn4r4yBz+qjOOoZ5vnwbGPCo7zPvtM72dTgVbSuH0Tsw0z94dZTxzLAF5MV3/LW1wUkYL1c9jC26Cr0lTCqD6tD3ACjIuhV633oH0PQr/LARZ2ErfHqawIleZ+uUB6f3HLJN6h5JNBv2rIXfjrtrl/dyKU/2l+IocBAlfsLA5dlm8sPXnI/r4IEDw9bAU6Qm/wlwhr1DezpHAAs6+tjvmSf07Su6LPBVWub+oEN4Jb87LTSHPqDV/L22KGU5lMqTMVOsc7H1z+04fJ8/PYcu9CcH9yx4evH8RXTdWtuzXrYzbcLuWjOil+rbx+cvnkUebXRxPd2/96B9ffnyVUfq797dS7n0NbS14+fe/vZ07/7d6YtnX3Zt7cvnh9Ozp2/CS6ZlsjdTdOut6eOPHweepelnn34W/Fhjbavq2OTYMBvzbMdhtNOdUXrJWge+I3/wgL/4W7LqbNc3eZFMllfgWyfy2dkfsWHLN/ETEggKjh3oOD878D8C035Hn/AtGtqmmryNkaYxSqUc3DobgKTO4n7RvjrgsnQo30iuDqS2XP51N8g8h/c6QpUnin/8gRfUjf8Xv/1ZH9S13Plt59ztrd3gaj11SUZwrk0pv6gza6TQ+hnBgag93Je2h+xJuPN3OsMg8FRuqxvxUPQlHKbdclGenRPLlg5046PUT7686Prp4evpzVXsQuDlk7x8/jo4GDw7NimB2+Fr2VRiPfi8TFCxHnmzA6/2G7ikKWW7HX/kDN3oe1NSN1Lv2fHxtL66Xr0EX9AoucyH8TDYyRscBmHBbUgYGoKDv8YnFGB8NTKa6+rxzAiwBFFjEy6zG7qDdKqCG76cWSQSgfpuur5G126PRNBM2/IEHZw6Wn+ufxVc5blQM37ZSpds7N+7H78xdi+4eBXf0VrvBiipyiix3XbpXgHfVzN3AofDzKXKc2Bbjz2VLKHnCm863pkc+T4Co6G/G+wEDic75oB7/uexICq2uPo4ZekFHMO/KE/iZx0tcvNc6h9JhiFrTuUd4FKnn1+112vDL3e4BlfK5enqqOq3X/lbv9RaFEAIwQXC1NHLNR3+plCUSdM4p0WFruvcAHgQZgbCQbBN7aqA51Qv5JRwzij01puy2hpAXldQ1CEjYrTFQQEXjvwpP5RAvrThBcJyB0OokxKQNdKfrmlpPToPPtPIotQws/pCCAgGA+RSPojfaZIh6MjwDcE1NKypMn8+m8VJLQ5IBScnaA6SEE1bYMXoGMM1TM7glpipCPuby4uRZQk8wJGmKNSrjHr7pnx/gYthGNOVjPgMYdTumIq2oBH85lM7NegpU2WdwgQV7OoyB9nQL+ObVmqQ4XU9RoNBsqVtBSIPlJ6p11SzOrAuB88CkwA8nSwC7FRc4QVHt+VOO5RdFV7awKDwV9rGYbPGRYbuyfNnMUxbEYgwKgHVh9RPwC2WRmOjL9ZjUSYHr7xUOoAFrDE9MEKZujsCSinFuHFQTf94k+DTSJhMkuCbUoRza7UMvb8LHr1TawQ22oVV+Bq8aiOI5ShIBsW7b0z9sWWuPsJxpzbmrByEvnVIUwP8ls4ph6ZfDZmnrGk3IX2eETAnGMr9vmMkBgYclcXQs8Pqqa9BZHCBt+dMusw0niL8IV4zgX0/Spw3+OX8V07TV9MJbed7EkVmUxRODrjyr7wPd+ok287Khfvph0M7+oR2yukz3ERqeo9skCkLmPFuDWPKM2IMeqePLPDh+e7wmE+w4Y1Oi8knx7hTC8kquPIdPpzevVa50Gbku/RCKkdxEl5HyzrGY1R2digFkGk6RtnaKomZOMPB+XnwAg5MfhbjBJXgZTDhRHutL/CjNau3HeOwu+V1AAm2w1dvvVg4cNtNiT40QnojO3aT/oUfLq6H/uBYBLz2N/+lr97LEf7vphaRxdCkLzFNO3QT4xDgFnLla+oLBPDdOnKtwUDaI5vgwzdk2806dGmH7mgf1ZvnJFyUUy/5RhPPOufvPpXtfbWF18ASNOe3/1xNs7mvLW3iB7KH5oKITu9IO9rWVh2EnJ7sFA9n6qm8BDGcGDfzs9Wb3kJOh3M4eEBf1EMPWLCPNpW7nO0fPlN/fusD2erR73CmhtFXcGvQH3tBV/Vyr4++gcMo3BgFUg2jnD6noMwqb2U7sBjB8j6oID1B9XmTBg7BmQerd1MtOtNxZA8M+IUGnnG+AGmRUBz2hc1qf9woPHA2TSsBQ3/fqTt6OUI/WRt7O92Mtkmt6TMbsXJnOvDaCg5W7jvQpDoln9ol73ipmXYN51ltKFc4v8EnaAGXte2RodpetiJ4KZ/1aXVAE97L9+CJY6vu4cAF+PSNEmw9aX+moWfgTHstl9/wtZrz9PWb6cXL53Xw2EwB6e7+3SZPOGOYp3o3bb96/ao7o4KJX+EiOOkpeEUHzjwZ9F4hgQgn1EZef/mXPw6v34nzbz2rmT030/7+Vt81ZHvnw4Pj6c3LN9PWzt60vrk7vYleJa+y8WSFbPMhZjryS67Cz9rnG6RInWU3Z772V3nNNc/kZr/D6Eq+q58eghMysLFhna6kAZugTbKWwmkbt6TmkZgLveBzJDVGG62nMjXkG3K6HjcwqWvG/Rhhi9+CVilYXR868SuIk2npZqukdGnYl6mnZbSssxu8e5VO7cmN1x+k3/EXrGW3TtgGV+pse2mndFls4tTdJ9N7u8G5h+eqB1KWLdAmWw1+3fb59ibylwBLX+GAHDaZvMDt0JvxHw4OOiXvJoHyT188jflcCa+Q27EMZSO2VKCEN7XpPXhoyH+zZta6YX0yG8FsmNI2tOZP01noTtbUsxuesHOfa/ouqaYMeht1HQnYQA8PWDhwo6NkeOma8vqAhl0Xp6/pi+v6WT7KbfKNn+0kOPOQzbLM5jA6mJ6nnxIvZD0+bPyE2t+06znlhz5A82FWeuQGGm1urkz39mM34TX8J8GKzSbXjgAA//RJREFUNsfB24vIwrwxWX1cZYK7Bw/Hu7QOg0v2SNC5t7eburb6ony7eUscqd9sjpUgIB5G8YJ36DDr36oHArOZVGyMkXn9h3eJTrLRd8EFHtdAQGfAdXVSOoSu7IWklFk1yrGzcFX+j551rV1e/OeZTiuGr9RTOFLeM8ri1/F8Lv/Ob/1mUaYQRqP4hmLDRMPBUdZ1TKUD7gOwilGLKk8dENIy7ud5jViA/+4mnUwJjcfGVolzaAQ5MvCEPvaqRCSkyheoPJ9+9HMsoBtGZe7IfFzHWel0rXQMzIQ9xfuGbmtiGMo50GgAJWOyxKgsjHd6EZz1M53qJ4EdU78w5J0ERfokoxJhjVCPIHM4hD7nKRfKa8MBP2N6yGIXv9TjnQnmpcFPlWrbiUMfvO1w2vOojONl6rsy7Uz/08bIeqX+PH8nz9dY55lw8+gbXGk0nxb0XURRCSzgCl7SqbRh6Ddl4rTAnzbRudMkAlsFPPW2H6nNvSUvyAttlDdvneKQ8UFnGbtmvgj2gieUQ22S2J2fXAtgdj1Ktb3v5Ysy/qs0awTD+izbk+7fiWOZ9g6Pj6bz5dS9MpTg8vn1dHc1dAxeXpyfTDfrCQZiJHfW1qZ7e/sNnM4OjzvaCfY976yIA3GRfnopqy37V88vp51AZk1KVEDuXU9ngR0vPrr3oJkWhvQs966Xg/f0PyFrR7iGQSQXI2vKADAU8BMJ770qNsZsYYwc45oy4zv4i9t8OiilK2/B18fQiDOpLUcNbPhG/28Fz/jFgnyLaLvZQfDvdPTZfA76hQ6BEd2aJdvdi0O13OCnoyRpe4lwBOfWnR0fvCkNKEBrsTiweOBfPPTJOberD3AxzsBVYxd9kTo5f1V4qQffuiZr56gxznVBF2PjHPWpl8IevOjw3Iwvu0QRK3j8Jg4dfhfnOed7eHtWfq4xrZ51mt9v5OcsMFjAHDatvJPr89OzaTeO8d3wELgYgnkBbmmfa2ikr64Z3eZIF8b0ZTakhY8uSRnlXG/Qn8vq6c5hoT/nisMvUPZS1FyaNoKzXetGYoBTUa7lc8FTjpm/BHPqb30L/gJX0P9VXx1gBttMQ/ziXmU1n5533fNgn/v3zbL6MLfruwNe1e38Zj2O+dNxk6/oDseuf/OeujyrDod7vmufzp+D8N7L2cSA9shf5G1/e6eG+fBItlQAfCfBeOQ0dXqqdOgnvlDXSD4NfARnHJEcM0xzeXBp91883e/3lCGfhTcM5AWrjjvR2V4Sur+z26wpuu/d34OsvsibPD+Mg4GZwfM2js5wkN41a0/OzxIkzoksdcCPdjgj7A/Y971LKTAakT+KPbgKLOvHuZ468sB0GIfyIuS/E0C330UOg1469jAXTpeup9dPX4w6F3SeaaDuJlkWbc59rt0MnJJF5FRZGFMO3Wf+qHOortBNn2Ze4XTTCSPBSW6229fu/pY22lb6UfsYmFtH2p05xf35mGlxmx6L7j+MjJJD/QslqnOG3HkmZ0HQl0AErNRVuCqfvo97ZhsIRumzjdin8V4p08A430Yw8N7l9P6H70/f/953p5/97Gehh2s305MnT4OjsbvYo/uPOlNDGyN4G3IEt3Dp90zT8pM+5dRfnw0QFn1XbvDKeK5JbX1JPzZih/FEbW/Kuue0e3KTHuoLzEZEulHTxWmczrXAaOqjaVUrneUyJz3xghFWDcOjtYIz3mcagQeOhn1aBBrhQUr06kxScDl1eH/jadq9Xd+CXBqJssGBAIo2tpTD1MY7Ap/Wgw9G8tk9OwMWL5RHDv4NX+g4jvVl7CScW1NrN+EAFfyy1QnkgpjiJP0JGZm5uFtL4Ss7A/P94sslKOBUv3j1Qs0NMiwN8d0W47dN/06d9XeCT/zkOxzor8+Zr9FF22gL37vh652tnb770At4jcDYzEIS6eAwwQP/kbXO8/yxzY2tyasE2HZ0NmvDqzokP432w6H11R0xD33m9vGtEZ0mi/IdskC0f3e/MiiIfp0AHwzWIAoS+Sd5snqTZ2G5Bl1vBNc9beFXPvijB/dy77zrstmtbkYRG3odXPLXBJ+387kcmd3cXJ0efxAfKjh99fow9dtB86gJHPBGW8RnvD3djx4U3JmhdBrZoiO0vbO7O63HvyNvx8cnoR8fOXYt53rocCt4LU8GRj65IA9vdC1adIgkSlCZMzAGpt1VCfr16JbowARqEg9e8M8msEFoVrjSPh0kaVu/LXWSQTw+eHLg2m8bXUmSkAG8YRnIfA/txQD027xpGXlf+t1/5bdSZmEkA4xDp4wocVAIXI1/uiNy1CgCLXi+AlYFgMBhDvX0tzrzLCGlWBU3NM4Jo3gwm3nobjSyDdDaowwocTfqpPR3nJo853ezJBFASAJDwch38MqYmCbR+dQhdC5XuPShxfIdYkck7RomXcDef5TsULb9LkCI0A0lPfAQQPNUrqdy9Za+gUmWPJfTBlhGBu/6nRE7SnF2gIK7EnbgUlDlOmIgkEDTLmk1WGV4gWZaDg4Kf9hUuZUIASLC/ZJANHUGrMIMpjpx/T2Ij2EoNwEo3Hojtb5022Gw56SUMWMKlzHAR8lT98tRlulm6GdBYhg/R5mn4pz/03gxGmY1J3ns8jWMTpUz3ORopiltdA1MaACPRW2CGfe20pe9lQRRoeWLy9PpuEFzHKjl9Z76/uz0cDp4ezrtR3gsfba9JkeLgj8+OCqu70YxMDhGuE4uz+tIxwtpHSubG9Ph5dn08vAgbcahiWHZ296t4JwxAgFIdpcyuQyeSoAc+N4pkLX2Bm/p2wi4ZCtaqsUrgDnBix6+f/38ENyvjwTSb8eOemODD4povXjiyIx6LkOWIVdeFMgZo5Qq5OENI714e8AznGzzqgX0pqe8jeFjsGpA005HXqNsOFHnpslEVtCPMtUNRkyvyR7e0Vm/Z/g912PRL/qDXPvUX/fxtd8OeHCAyzWyQf7pCjyHF5uQyD28ONc3K8ExMvC1E+eae059xovfPOZ2Kh+539OoUa65txa+984+W/ELqo1WyuaRnznbTl487x2A88i0bF8qKN4rxznJTfuRPjLCFulqBz1NIcR7HGLZOFNNN0OHZpZzHX3Pw7cjSRV41RnjsZ02H96/F8eYPhIoDh6a+6Y9bej3/P2bfCW4mvs69999tHGtsptr1a/5XZrmdPjtWfdn2s73fHf4rV2HcnN932zPOZcvLOkfHVJ9s7j3TdjpQPA1a5nrntf+3CflPEcfwLln4FULfTb4pnPmw3PKeE5d9Atcuv5VH9WR6+g8X3dq329l5rJOx0UcgCaz4gB1lGkBq2lGzYzmXL29PO1F7roVdoK9GNROv6VvJUfYAQ4yoe07gzgtkUdTjCSrqi8jqyheGPB/5EP9RnFrIwODDajw0OkU+VqOjN8EL6m/gWRsRBqqDN8JWlbUGb17EXSeB0+Hbw6/wv9ML33V7/kcBxzULEQnpmyu9H7q7ieaoH/gne07HewzIPaTnTOtNjcqw+wC/Wzn1f2790obvkBHPxJYgmV2hOisERgveGvRvgNX3oSHTe0z2wGFOOdkkM0s7ZTRx/Ypzze7GFDyJ6miTof+SGri0Y4I5Xk0y0ds7db09OkXrUdC8Vd/7Venvb2dJl7OTm3OdDp98cWXqZ8c3ZmO3hxNjx8/rj6gF/AhmEvLtKFuh7Zdo0ecaFVbmvIAp2Mqs3gUrPmb9c7m5lqTOp1CveAJPlA6njaMCEX35CEv0ndwIs0gcpje7D2b+FEwSEd1PUtsDFnua0WWQtM7m8HJkK/asugh/Gc3Z7Iz9EdouRqadmlAHgu969xH14Fj8MOgwe1bgSn4MTqRy9Pt8Hu9MPhY8BL+d3o9Dd/MDrfKcsrfxm7fvD1pUCkoZztMB2UbwAd/G+tGJOkUYjd0nlHGjppHDsltX78Q3ezdkQdx5o9srpU+m5poGu1hfqOTQ9AOJ3OgJdGGbnzY8lfaMnsHFyknuPI6jcQchQmOeugbO5ev3ufFByMDbBtfazM8NkaxEijAdWA0IiZwkYy+txV/J7CXn9NuN7YKPTvqxz4Ef0bvwaPPPO9XByeFQdsSnvBjY6ltO9vGfxgv6h+zouykye7zAeiZ9997ND24dzd0vOiOftZUnwZH1lOVZunIRvjiUXjwzjK5wed0YvT27dXp5fPj6bMvngbf0ZXRgUu3rqadve3gfHc6OjwuXHwA/hd4Dg+PxigfekU7zjIj0MQf+tVAKHTveuL0iV7EZ2yt0Xo02Uxbm2mTPtCGepwHB4eVF/i2qyh599uMlKfPnldWx6DBiDOsZ8WDW9vb3XTj6OS467vscIj+eIYcSsLALfzjO/CTEbp/6fvf++QGU5NLN3tirGDvvUePqlU9Z/3Lmziku7t3p8+fPguRb6bzMEt3EOGcRWgwG8JwAA1N2g5xO8jjyFGWRlIQ0puPj0KwOilpL+qgzeLQEVWDwyjWyrS9sVl4CLipXBjIgvCTizg6QTYkQ6IF4GM0bExTUqHnd7YskkwgEYfVvFwHI9D32uSZZqzTPuHrKEwIKbi0Lz5lcX9/r2uKZCcIuu1I3xwf1Sm7k/6ZPqZ9QR0FZdc8uAL/9s54Y7x+gwUhTQUjWBQdBi0TYUpSZ0SKMYbzXNiLYMOhdUNw0yzoXfh/2gyg7S6PUxfG0GdKWADV4dDcty26qV/NdKU+cHoHz/PXBw1MO90qQGAW9+DPbjzyYDf53bVPlFQYHBPcTn2E8PnLlxEoQ7SmVZ1ND+4++GpaHoV9dn6UPk3Tw3v360wY3r2MQuWw2h7TELKpFi9ev47DeRFhFeSsT/eXE+isbnRx6U8PXkw3G4bmz6bH6zvT/bWh5D4/fDW9OAvjpz8fxYDVWAfvaGsYHp62d2Wzt5sF7Tus0pfbb9PGSugRAToLP1rsfSv14a+4JHWU0P8y9LThMvwa2Snu8umEJ3wueB8GnrEcxpBgp0idtSqC3P/KeIZufs8BBzkhjCFVgmlrKhLw4B3P5aJynmUUBI0UIcdxO7wswOXkb+/aOjYBY3DMYH322efTzvZWcHExXQZ/skoMDYO8dMtaQIH+gIO8O7p4M38y6gdv3pC6lI2zHL6YHQ+w6J/vVXz5LK+lD86BByLKoIXoOfR3wD9GIXx+89BPbX31Pec3j7lO7ZUvUwdYZzic7jlcK97yzNzObPTINvgd16H//Iypknhs6C/Z8rSBJqE2A1T6pC7P4mcHxe9Qx0zPTg8NXO75dGjT6Js6yLspLZ7x3RQGc/Ppn5O0j1cF0pwR77sSRK0HNrthGv0guZJEc3A19++bB/w4vup7YLvuTIFxgBOOZtrMxzfrKq4C79xvz8w4nPE7n/Nz8z3HXHamwXz67bp+dnQ+ZT0Dfwxi7+WAn/kZ9+Hdsxaj0225sciWD/jg2+es69XjbDJo0Y/WnN/a6r2Un0/P9HZOOnV+3nXt+1SHY/7tfvkn/3zniMbNLWxNvoEtJ25jix4/fBTqDWf/Xb5wKNkQ03fGdK63ccIPahe73g5/ayfP0A1drxD5tyuV9p30s9P0JUGetQvgvLMa23oV5yhP4+FAPN0KaJJO7KPprnc21zt7wPof7yh7eeQVGGPmxP8PT+c+HPk906XJzjjGEo8zPtFotjt4UFk22j3HSLAZvR625fhkZMkdWzu7HVVX/uIitjU2ilOXTsfuXX/F0+rWP7gRdPvtO97RtiD24ui4vgS4BZwc1q2d4WTiAtD4rk7OrdEpMzv0a4yGF+PDLkXPppH00S6vI2gynRndnj17kjouO+r4/R98vzLJ5jx98rzPb2/vNuv+4sXLLpDf39+vYz7z+9wPfdD2jHenozyba/XF8tffOVO6p2PmRTr6ra30YysklF/EHzAtmd/hnZSmB54HJ1vRPZ7saEjuFRfRd+BxQwCmrsIYuwUuuKkflD7YTdGoFtmTbOSQsgtbu9sdbeDXCJDh+Sz42okfAGd8AnhAM2uU0WsOTu7GnyI7gi7T/tk+09e2t3ZyjT4LbWOnO+qQ9mtXAj98qIdvxG/hYIQEbZukgp2fZxc/UzolqgXC8KXfgip9exPH2gwVNu4gvINugrPXCYjNcEJTPgNYH8X/rV+x0FUS2nSPfmlv5k99wcuCoof3H9SnePblk17zDNtuPVf7HVjo+6OjN8WlkTcjZRz5N/FrrSHva1Zy7wPv+orN31gNnS5PpquL0/pJL168qO/Kjr1+c1h9sboeeQqfChLRxa7xx/lv9mnxHr4gN8VV8Esm9NNxlGDhJvxvRklH+MNXP/fJt2PLEoDH1zaCex6dBNem/13k+9Lb1Ju+byUAvHt3M2XptdDjmj+1PH3x5NV0EPzxmdPatLm9OT168Di60NT8QVv4g0f1g9P3leWx6yn4rBMkB+wnXu5sobRJD9JfPvGvZAF8r6TQdoJ2suAZcYiBELGGAB1+LOeY8WCGwEV4lw4qPclgPvGSpA/50K4DD5CfvheWDJr+mt9f3cvp0CfH7Xv39/9BWimBRPoANdwowWNhtSw5prEWyFueOXKUWR6YlnL/NiDzjE9TXUSVAJPJ8Ob/bkoQAYqJrgMBOZ0ekNO8aAxmZ7nwdYxDfuS+eiBfpLibSNEGBGtRBLJvOvA6AgIphrplP9ruRRgifWgmnKOq0ymbroUACX4CR6g+edeNwy5hsjPd4a2YCJOlH7I4cMAw6f9+hM+w8nIEUOBkcZ6hXQ6ZlyxbFLgcwtoAIhivML1N3zn6m6nrTu57wbFh6qtLzHO7a35kHrR5mfaPQ9zzaIpLTBM86SPH3rsdLJm7lbIW+HfKVuB68vxFnMP0P99vxdDKKF7EqcZMVTWps5lANMv3vqg0dwy3WgtyFEYWHBrGtbheoIEWNK51SIghoNzd2Jp21zam1TC9fgi44NcOaPptCF1wdwG+lBU0yfpQloRih5MZZXTH8HYCmtXAYGc0xgpjH54k+k89eCbombbz/Gr6JFg/iiIxzYP7th8Hdz307/XzKIEoza317Timm2HD0DV4tJ32VZ69Jkz5XErwZ1H3Tb7bjYiDwNE4xXeEOE4PYcMrMnXN5AaPAkj1UcT4F6wUk1MdPiUAZF/RSdaJYSeQQ7S+FjQnQZuNqz47fO/v8CO6dOQoz1tv5s3o8ObaaXBpHYCh+TGazEm9Ggvag3vvvlhOMHwUx6Vbz4cfq3tC58319Dc8QRFp9R0aRKg5dqmq8nceHNvAoVm9GCRKUPBpVEV/akAiC83KOAp+HIP+YfdcTxkuXW8GX35//YwM9MKoFzkx3pIWwWGdGvjIiafn764PPPpN3xjVGO/2qVyQ0QU84KOEXYdjRtBn4U4ZBkTQ7NDuoOGc3LiILCB16Bka1ziqP9+BJrjmAJJXo0vgosw7PQLMEB2CSB5w0BkC7Ts5kTXAuc+oShAYlfQb5J0ylTrq0AUe03QE0Rxt660E0UZnTEntCFrwUOcwp/7pr8N3z8/9Km6Kn/F9vgYfMz/+i4d7M4/Ov+cTDmd8f1V/vrvnmOngmMvAubqcM8wCe9cZfc6JsoLW2Tn/Zr39zMnJdB3ErS8wzu30dQmRC8yO5epg5bO0DL1SwQJGMpnP1kmTjOvqnDHh99zuDIMDTh0z3sDAobajVqAdzxHI3Gvwm7LdVTT8xnZub0lSjfVU7Ih1AH576egS2Ts6auJud2N92o7cr6fcZvq1k+8rt99N9/Y2+56fzdU704O97ejymzgNy7EJ6dPV+bRh9sJybJTrd26ipyPXK8HlagKklInVmnYCKxtiX8nTa9Oswt+xkzZDeJVAQHIBXuGivEoG6CYyAw+Lc/BtnI6U8+JVZ9dKo4vkUPSN8/TkKI7KaXAQXsrZEfLQXQN2o+Wo0XFiUklDMtFZHuHXHfyQer2WAe+XP/IMmeBA0X+y3JIHRuf7suDgnm3uNLDwAhqgi2SUZwJ56cM5c4/eMZrPNeAESk7aFdRunO/sTBmFcMf3OIcnJ16yvjG9997jrtWydug73/lugqsH06tXLyvn2tra3M6z0/THf/wn0/37D3v9fOEo0in4iHzNsjfLmrO8Ba9wXFhbpP0qkKlXr9iGr3gz9+gi0+27ViRl3saJtsvanICS0EYP79Frojs4NpCJV1aDp7XwzfpKgtDwk+QpR37pXWhofW/oeZPP+PMh4VnqYcvxtBkVS9N7j+8Gh7HdRy+jF0Pvy8MEVK8ie3Ds9R7HgVvUc92pWZx0U5yNyhqFIFY7WwmAwqfq3Ih+XAssfQVG7BG7d3lmathFN5BaB0jqiBbrb8kq08eKpzDk2GQovJDfeMUoUprpwQFezvPWznV2SHhrTGsd66tBbEfANwdH0cUbnarmJdEz3ZRz0F0zDedraIEmylVP5R464kV0NMWXPnTdLBI71WmTfibT67evQ493Ccb2g5vl8NSz6VsfvZ/v/O/r6dsfPpoe7G9O54evpouTg2l7c0wBrfOfOvh/kiXeZXl+8bZrmE7js11FHpaWVmLDJUiNzA+fUZ/ypTasM5uCh+3drSYi+Di2pl+LPyGpQG4F5PyPkVB42CSR9rCl0TLBHd4jPzb+2gpN19bCU3RZ+s7nMoolAczvupPrdmUU/NsB0mgQE2pmiGSwV0uwdQZiNkNngWDX8LO9gaFr2qJzaOXuqBo8bNKP+hH4t/oZvg5Ol28uoitjF8PvK7djAfhZYRA7gSbSKD9dxKeyy7J6u0widOUr347e4i/TW6yPd2S6bvTQ6wC8J7bTdvMcdW+mgpN1oQj4A3Qlmbv93vuP/0ENS34MIQ9TqiB/3rViMZytQ7szScqFY+IUn4xsbxqWPUnxRnP5WYVYpZgmMJfRkyrmMATFXcWXTw71KocwbWBYAZpzDPONTDAi9SVoIaJhNs4jWDsClbI2HpB9klnxLKKLhmV7wa8vhgcho8OnIZ5pfpyWI3N606fQv0wjSiVAjaYjYHAgA2k+rIXlams/g0b7+J9pMzAy6hoyclVHPXXX8KYORKfMBHqrnP38eas2g283GjiDz1sRfoEqM1ehTZUBqAGVaURj97C0G+G8HSY/Sz/k9hjHk8DWKRjpS6PvdGi88DbG1ZC2doJfweHbMLpg7k2E5vwyipN0pL0qIFovB0YSRNlAQpZzJbhbyW/5DYIl+2JXGEHU8sbqtBGlXnqmHMGkwDgKYN8ScKeNdTiIkKRgaCrbH2cj9R2engT/MRq5z+nfDK+hlaDVZgBwgx59u3jaRmNrC2JVpr29exXssX5mBMm+mybQecF5zmlu7FKCaPwkE3xJeELc9LxCH8RWQXt2c3unNBE4MsQMNmdNpgwv4l3E9imY4RxzPOhb8gOXDRpyeFY5joK6OAQd9hfA5DdZM5KE6t4VUV5P/zgCOmt6oCwVZ0JWS4IA/wt83hwn8Mx1/UYTfEWJem4nBu3J55/1JYw7cfBkyo+ObeBx3JETG46chfZncYLQzAuJBRJdb5A2mslHz8hDDUb6x3jUuU7bHC9ygk9dx6xkEv/NowBjWtCQa9davsITGcp3/eCEuOe7YAMPNXuaCuGwo4ihC/0At+Q0FbXecX847nVWXM85H5qqA5JrdexTjoz0Xq53F9DQlMwyvGl08EJO9NSvTreKHF3VOEn+5PlUPNMPPGjT/qb/c4A1cDEMONjQNIVah354RqKFw2SNgESEMrKdY0fM8HqIWpkN7+GfgWvOFc2Qe7lPDm3QAmYwCloEdZ02kWe/PvBSAAdDfjnBR2+rt/C3/vQ99Zfne2886xh6UdBkdFfwaNpQyiuH/4vnsW0uvNPhpg751PTgnSEHw3FZjCYu4JTJRQvBVvHlyIN1ivN8Ycrz2tQ334v/wkVrLo7c6xQS+MtP6NJr/etU8ODTBidzxlTSkBNeIBd0cyrv1Bf4mc9Wio3Stull/Uv/8696q0fogko7CSTQWTZ5nT1MmZur6Jm0aySf42C3O7+9v6evg2D77PyXuhuMRU/l63SaQOxt+GQY9NAgToL6fHp2OW3jlYub0Cj9ecehOYmNiJ7umpXo99UE7Hf3dqfbl4OvDvBq8EjvsNezA280lr6R2KyeyrXUUHuob3AM9iA5cN5qEs/GB+Odh5x4oWfwG10ynjH6NkZOzKzoi2NT514cLTMyJDsvAicHC2/gIbLvwFPwPc/6QAMw2QwAn5iefWpErFtmx2TmP8kQmwZUBlIG/enGTlcKD9wk4FxeiQMoGZhAai1OtRkadDlbbxE+GTRqwWbD8dbO5vTgwf3Kl6APfNb1naQvkmyc/Xv33L+c3rw+aIIVf+GlJvWCqyY98FXgLH8Gl00AOyJXznn3Xn1jd5SHfLqVDIyD7OcjNnFtbbMyZNRvBHljpIseKU1CX7bFbrBria44iOhl6n5nEwUfZrqomnfD5tADm+urfbHv5t39aS2f1wrw48Irx+x48OIF7N4VeEpPhy4nsf0nh0ZeLqbDN68TUG2OQDl9uVq0d+/uTui+FR/pJH1L33Pv1VGCnOD8zmpsVYJsY793EtQaKX0RXD57+Sq+SnRp8HKRvp6eeIEx/TT4FY5PEriQtfPYtJPYujRWHWOqrambwGeL4dCU9PqLwa13abJzkqpv376LT2EWiNHbwfvzaCmedH6lBxZH9Wjus1s+Hz54EHyOtTtdA0i3+J7g0lbseKx6+vxo+ujRfnCxWfn+7Kc/CU9fTC+fP4msv24SZSOBw3nweSd9WKJPw2PWBh0cHkW3xp4F/lN8j2fSt5UERoJtvqxkt5ElCdghstELqQfk6UH855Pp6ORwYYPxwa1pd2c3/d+t7xYrlSD60bS7uzMdH8V3SODGFyYXxUWek+g3wrgSXcFfR2uyz4+j5+0AuJl+m3pvlth5+AR/vn7xbHr+/Fng0m5oEfky0hnERv8v11+vrkgA9NZL/VNOQGPTLdMkO+BA56Uf65ERL97vaK3pgKGb5P2d8LEAyXpWMUs3Bot+scbf9O1u/hEq0VMCK0kx/Ek+lhL4GTkUhNG17rvOj/VZHYxLU28IH50eTzz0950uvxV6VCezpR9+/ME/YJwZa9hnKDEY67Uahm/GL9/tisaBPQsSjlKhUSLM2Sws5kwkLWjBXM2AhZCEThCF0MIdIwsX6dwhZOZ5b6Kv8s6pw5SKYfgRiIV5ExB06Fp3coEgCGAOQyzO5XIIayStwVmYlDG3PSYj7fAshSkCSlfTj9R7aRvKIDsIvWKhgohq8MDJud+NkroVhWkNDud9O0zXESoVUs4EO0xm+pfpPxwA+/JThDI1dqNbE3kHjo3gz7ttRPG3F58ANdqjj7adJKwy1x0djLHAXAjv3A7slIIphDJV4eRpKX2zNPNdnqdsRPwUJMWoD0boZAMY+zXtL69VELvRQep6G0G6CAOZlncruDa1xM6CKd6sIpiGMg/uOZJxPimJk5yXwdVpCp4E1tUEVd5kbhTAwtfrtzcVUH2+PD6LcjCP2JROAU7okzqNUEZCp+sIyGmY0ZSsPFYHpe/aCtxXEZLTKN61KKP9/XtVeBTHTYQoUCa4kp2K8uVIyMbeMLoXwV2eWca3htWHo2laoPdDmHp4EsV7FmFl6Bha/RVoN7D2I3AJcr3zyEgJRQIPbgVAopZ+CO5zPffUUVMWmuJf9Rgm7suT0adc5TOCm277LXDz3UnVeb+KaX6mBWiDoqwcMhypt1MvU9hIoSzURWTwiHKL/AmyuslKIHuXfl1fnPSTYqispMHj08vp9CItBWcSAZIJVbxkNn1IB9tH7RLYToVNe6u3Zc8tOE5w7NnU1fUUKUdeGxiW96Iw8xkgy3thWb2NnMqw0SPDqaVsuMymug5FFPgZ0chnpz3pb/6++Z0sUN7dxCNE4Kg1YxQYOsIeOIwy0TXDiRnOu/nd9JdrSzL76+HhGgwqZwQpAgUGxSsHDuK4jm2c6SCO71o3s2gbgYVOq+MMR/kc1xGUbhujv00sVQajWANPR7dyX30Cu92tnSj+OHGRbXPU1wM3p9KUXQufvb9FUGAa3EZ0mqmBkiGcUbJ3EXzVOVvANF6kCZ4RKHCg8SR5lYGUCOMAB6zwcXAUvOivbCSY0IwzxXD53sXp4VAbDOFU6zR0cUzpErAZEeSg0tH0/lp4J7IRGqSnIYz+B760ZbcoI9heA+C3tW1j5C/GCREi277jE22o07z+7gSYcn2RdW7QYxI8jJkgVIKrOApMjKKTzZAA4pT2Rd9ByUpg0pcGNuEFL48mkdp+G72g3xxABhqN1pZNy8Tn7EgCrtwXWHcr87Q3hFf9grDwb+oJadoHznz+pd7hnBEAnI5H9nb3K1t9Ju1fR4hkjfXbaFYKBo9xWPPJwbl6d1l8CzA62r5oKCD19236MfY2hepMyQjT52tsUPSETWuurwVl8JLn06dbsUVvY+P0w3TUJXo4+L9K/w6OBAYchqiCwFtfN+2QM1MOZZHrUKUPpl1bR7KaOiRLzSbxjOxzAK0z3xHxPK8ewZDk0wiorQ0lG4LsMbJATk6Oj5tJnteZ4ks2bsVMkcj9oWlI4fGdu/diF7ZCDxsX4PE4bTt7sV+b0bdTdGP4srYtujLP3wmcW/t3p9uREde9QH0pvHg759JttswrNbyfUULv9vTg7u70nW9/OO2sL0/37210tODh/a3p7u56+hzdFf6xa5xAEK3wlSlmdNPR4cn08tVBHN6T6e49o1bX+X5cvYThyC49pL/NaKc/dM88Y0GKgW5cDZ3N2KjOCr/gLYgUwHtvIue1O0ICIM+5ji3Jq8CKk9xR4FznP3FEBYWrgd3oUAxD8LbcxOpS7q2HLyRzJYwEG5xl7axtrE7rW+vT7r396ZbgMe2eSMTFrtjJraP96ctx+ngSn4F+urd7L7pM4Gwa+nZ43Hrfy9ZpIym+i11Xm0QNPYK88MHGdHk13g+Jzekm63+M7uiPdvgk/AI91mcyIthpcjRw45cgM3w43rW0n0CF832c4EqC4c3J0WSdUDTfdCtOxqtnLxPkRY/lnJOVbAuePD07aQBxHZ+i/kHoI4EPp9rU53m6rPOKrsopWPDZRJ9r6ethAiIbcqF/pyKGx2yyY2rdweHr6De78ibAOXkzffnky+iA9ekHP/iF+nr3YnceJEh/eC84DS/bct+6fQm43Z39+JbbpS8fwcj9g4cPpw0j5NoJHsNdrXvZqA1/Bn9F/p3sXqqs/hsJMUEZ2x9//Pg0QVQCuely2t82amSUMc/QTcETn7CJsOg9Mysk3wUj61uSk/Erom+8B245foP3wHXd2y3J4JMEeGNGkFHgq/je/Im+qzPq9Og4ftmRZQwCnOFvSUZ0/XyCP3pz1bKgyK2AmO8ioSKga6Ix8mLKdRg/HU2Z0OlQkJ/6Lq7vxLe8k+DODCuzrULTM7N1QmOsE1nscptgSf/H+1uvUibyFB5xn26n0yRzWB16LexXvPLXBVhwhA/5CHCLj8MwuRY5/8Vf/D59X8F2YBaZLQTgsJQcQWzvY/YwpOkdHMpZcfhEpFE+xiYNO/ymrG+FGRgNjJn/FoIDxMCQ55VTz/wcQ82Ac9DfBQGMK5OpczJHB2HeiFgNNzNtnRJDYGSGs8GZauYt1yhvARkYMYh2KBXZGIsaWS8wMA4yeKJdcHie0jIVQduEjqDJ8jNWDAbCDrzEeKT/dTTT/jBUgSPPdd1M2jcdwVRAQ8RwaK4tJwTy4Q5e1MMhCVanpTxjq1lD9uB2iv5N2zoOXIxFwG5Z2SFBWA1UYOd4Yv4a7eBPtgrhMe+tre3pLMFmN/5IWxwvixwZSDg0+sQJhgujlqL3q7cJhnOsbceQRzk+e/UqQQuln2AiArOzvdN+c4o5itM1xZ6AKcpJRvLdVZRy6uSkmdIjKDf9LizZYCSIKx3Qj2IFm00H9JlTyWE9eHM46JR7Fhrr3xonNed4B4tqonQCdzMysT6mzAky8q9ZPGvROAV4wAYGdvLxSREGlYGGw2OqoRfa7cY5QPcE8amT0AsslsOTFwmI8DJFUYcs7XqmRz58Ux+69l7KzjzuNxlz4B3BlVHZu/cfRMEd5dpQyp7Bc5S1UadmlNK+XYQaROR5yQ6BjtPiVg0LltHjZWgkwBQICI7wFgUStNSg4rdcCu6WS3v0Ozs+GUGU2s2ZS4XYG4+Cu4548IGX9IcMM0RkjuNvFFcfi8vqCko/ZWKEjRrL6gj8ZfWevHwT2ghWKf30K3WjGz1Recgx6wSZYFPlGER9Ut7h+eIJwnPM3z2X/6rkZcFevnyZeuOABu9gMvJr7eByHa7bfS+eWIVC1S9GTIaOvM96baYj+NBNXXSBjDp4GF9TgdPrKlpJqgcPHhRn9KV6+i614KDzzVOGHvF8cZTfPo02r8WAdEfItKE/UReha/QZvRw4TYkyQg43cO2slg/v9HvwDUawKuO0eNc1ToPfDn3ytL+uR8lvZegEhz557vnz570302gkzPBCdE/KKjc/A2+jXiw36KQ9ukC2v5t5BFRGC17RSQDqvlEUa5Mkm4bMGbVrFcFDCTtoG96Cf21a++F9ZBZd01kducGPkaGOesLtgoadVp0/SbydODPWgRyeGMEPvCl3O85gR+FSrnKYsk3u5Rq468wGNkkUSUeBVHk49bWn0UnIsBwi3bWbX35sxWE1EuBAM7ZUgMIuGVEQRIKbnSjsoR35a9/zTAOU1M9503d96cjIghba7uhU8EMe4URwWNnBn8EtHBSNKVPeDew/e3k4HQXX2sTX5LevS1jgSjl0nH/T37M8l2NKhjwXPOXnkC04xIN+hwamnrvW5+DI99AOj6hzTGPjM3BkFqmoAKpvglllraUQ9IFd0D3rBHrgOLxsSjQ97Dp80JkbCcbu379fnhl6iHkZutiaDFPcwx5xYKfp44/e76jOWXTsyPAHeLBGL1on9u5WaBVx4XNINGxubTRhBy/ex5PammDc2NgOP531nVt991FgwdMPH9wf+j7luxY6cNIPTfToU9qyk4DEko2cwMkvkaB59vJFbfN+eJzuCJLKH+Rc/px822AB7+/txgaHLznke3G4zw7fTDtxfNdiw7QnUSzA4XSTQ0jpiH5wTocL/B/cv1dZ7ns+A9/T2Fnrk4YcJ6DMPbzC/rEl5P/0JLTkpKfuw+Oz4Ge3tCXDlkekSH6H5/BrHFv9Zb/gz1KGK4FffsOVdTd0rqDGJgeSd0ZZjMbjHzRG0474hYYk0Ogi320n+IGrA6M9wb+ZNd15NkXfpV28vZqgAX9JwFs3bnnH7bSlbwJkPpkRJnoBj3aJx4LXOlsqBxhmG4Cf4AOc+sn28nfMFtoJn+Cx9x8/mN579LD8xbdcC+4FK5KgP/v889SbumNzP/zo2910QZuvX72OTXo1vZfg6dHDB03GmUppRBB+HCzkVnBkp1RyYFnHmNY77MsYpR+6zzb3Rr26ds5auvCQ0SI+TZRF2Ca8Gd0W8mKt9G91uh++JbfPnj1vH/GlPkqaoB9eP07AaN06j/U6wct5aIUzP/jgfuzGxrSyvpyg/GT62RcvAmNkBvIDOb7HjysJuOguPgeas4V8xKEPxsiWkKXr2tO2dch3IwuCeVrIKOWXXz7t1MaHwbG+orukMn6mO22fv8V3CK34WQZg0NRJp2vX0ogweRNJOkmHVGcFTjaJ7kN3sYd6fC9O8t1BPlzTvnrB7f7SL/3gezezQ2NKV537EJPglYFyvZUgFMGOA8IwqsyhkiF8Milj2gdmdHheJoIiqTLN6VmH9pzqmYFVfmZany2TNjkTgE7BErZGJXWJ3kFxnd8EzaiPtu2DL/hJpUVoKFEn2j2Kq1vfBg4wObSnLc6LvvgtMIODEsm1fBJqcMnIYG5tdHFlngVblXwErUY0CksmZIlyS9nx/odBDIy1u71b2AmtOhmajuSkZtlsmVWGWGAKP4SdwrejC0VmFMLommFQLchmjH4snMDVO814CCwpuq+m/UTRmT/bjGSU/ugrZsXEYTb4ShtdF5dn1Wd3vwpuyhJeeIMfBTuVIf2W1VSHYMPaMeupyBIFPPpdk9x59xbsi/oDpstVNLfTdjMSuU65a3vdyJcyueadWzZdaNv5DiemN5iO4l0iMuqyfhwT9Kfo7WzDCZSN6JacgRMPXqXfDIW6+j114C+GZX9/J+3KusboNbBA2sGjnLY00efG74AXzxe+/Qa7Y+btClhOPOW3NvwGf+tIWQbcCOzu/r3p+Pwyjr/d4+BGOcmBo+kqSiyYDc1SD9lCs9QBJ5WF1F8nK3+MsH68YDzCM5txIsHcJEOcSLTnTNYgBh58B+qtPGP6r9cXXKBxeFTdHAIjHkaoh3MQZR0nxAg1vKGtUWR8yS3UJ1MxTIUwrY6sdRF96mV07u6NjP6LA5vCxEXINX1Bh1nmfcJnFV9gcG1rQ3A1speDn3KgefBkmq5+uC7Rgs/PI1eP7u4XZ9rhhBmh9CZ5vOlFh3aLYqwtctY+4Bkrx9wO+OgNMDB8YJppWZ2UA+7Bpg7l0VZZ/fDd5hXwIut3HB5WLz3pGucl6C4u0+nS4u7OXvC0Vz2Cl+89uFcHypQGI1rK6nf7m/rpQZliQQd8bcYgzLjknNJ94GIcvvzyy7Q9+E/CxyY9ZEzCqTyc756Fw/kZ8vgqwfrMy5yPdHpRbvC+635r3zWfrs+L+suvKUPXjJGSdDr/6CZGvrMWostc4zAOmEa9TnjHz+rkbGtDvdaaoA+YJG6U0VbXa6YdGoHe0K51pHi+WeLwhhHhF0evm8WvY0Q+0xa8BZWjHRnM6BGJPVPZBEGvD17XUZhHrrSBF6ydaAAXvW+a5/bmeuRqZdqKM1d9GqcUfRnto6ODOsTq5liaHgMvtY/5zH+Fwzn31SF4GUpx2NtOgY9jjgfxD5s0tjkei+jnALhlgxM67Dry99mryHmcVnyg/pmX4dn3mWYcNTNGOFycZAeYBq8MfsCHyuP52t/IntFyU/CaUAxN1DvziOfU7Sg9c40Dc4u9zKkc+XB4NQK6sMVG0NpmTrLGBqdw2qczIvPazgk7nkFE9s9LgB8k2LLOi13l9FpbcXlyMH37g8fT7/z2b0y/9/v/rNuSX8rGCajvRD5vr0xrW/vTZ09eTk9fPKsdZGvMggDf61dvqr/Z9q7bjYO+u7tdHhMgSq7Y2a4BBYaCt5ycRNl5PFufKk1ubYYXAK5vuXAAltCW7PJ/1IXZPK/fN4ERTo9SDtz0hemk1iXthN+OX7+YtuIDbKxGrjij0RvWmZWu0ZGCWdPf8U+zb+FrOKUP2WYzdCQ+14M7OuDli9cJSF60TXb5ZZx/PthVAhc7qF3nuVM+TjqB3ja06K6BZi0tkmISdgIeB/2yGnnJY3pTHWM6J9k3A8YIhYDAdLiZbyRebTbBFsEpvFg2ghZGQsmhGR2St+RZgvF14Lh/9+70KPh7a+Oo+DOS7z5bd3BzeHTagMOL4/G+TULwmX4PGRv+oXv0GnhmmandCAx8hmjCBJTxScIncIif79x6N/3KL/5CR8tNhczljvzOG2o8efYi/bqatnbvJpB5Edkd61K/88knndnQtbh56OLwVdqgH5fKN6a4GoG7eHteXh90sXTBDoOb7eNBnjGKuBt7IuEgCfDmzWHqf9vfglbBR9eehw9uzPp5F/kL7ckTOw0H3gNKTiXT+fJefbAT3cXPe5ZAcG0lQVJov59+rYXfdnZtSBLf84psXIdHz+MTnHfnvW5QEdzxJ8/PveokdJPItWFO+Ju9G5t40WmxpaGzhEET/ZRt4JCMoislQyUB+DL0tvjFAMTb4KjvuUtZ9ClfF/5hm5zf1K3o6z5daDAF74TC5VPt8aNtyMaG4EMB2p0Fvj3r8EkOZ93ZM5HxP3CjWe0U4jQbwq4QpzPWXTFSOsPJEslhLoAhImfum4Cra+6M3zJib9+NIEX2jcIjBJib4nOoj8LUJiXabFeuq6eKPD8gsSNOOXFoN8SIA6QzGMpQ+XMLTyMYysuUYA7EUo+ysqKCJBEyRTWujWFfR3cQC2EZJBlt06/qtITInfaSz65PCfyCTvWYPuGwaJ1zqk/MH6dfPeBj6DgQAjEETAdbB8ODqRswpV+cVMOKjBMCWh/juqk2huZtIGFBpwDnKM4powJeDnl3iAksMqmUFacF7ppVTpvoZg4tXIPpMv1m2GsuU65z/0NfwRSHz+giZ1ygbcqRvlP0BN1izQ7jv34THJ4GhycReAs2DQMvthjNs5QvpRuKTjf9bm3K2GHQFKCV/F4L3fAYxcOQy1R1vn7a4arjp442BT7b21KkBNNLfMNg7bdtPI0+PH/+okbpyAhMnjMKZZGmN/+TywAWQYyRj3DK4uFH9BTwPXz0aLrHAMcwUfwdXUgdFGZHf3xLWfxpWs/Ino1RQwqAU4UeDnzPkayA5ZPjg0erqFNOQM1ZZnDIjUyaURRTCzuFL/g2urKRAMXInC1oz4NfazIE0aSm72VIvejfLan1LycHwqjrVRw59DVkL7DAc6sbRmrGdrJgbZY8eF2PckWDsbNkHBo8LJue7xzxyntwgZ/A34B2KwFtYA3D1SnAz+X1lEN/UxY8ByZtqNe7eYyS6bN1D8qBBY96lrLiLMMPHDrJix2n1JNOBB6bW8Bn4Msn2eXAMy6OeZTRyMFOylIXDLUMG2fdNCFTqR6/936zXAIYSrNOWIy7+hi3WfeAa1aW4AK7MtVL+azeCi75Tv2dPgvcyTpe5QwcpR3GghFg0FIsaMt/6g28+BD+BOreC2ODnGdxCl5HvobRP+8Izd39u13bMUYzRpKh+g3fBA4G864gPbxV+IMP28yaesIBooPvx8lAew44A02Wdvf3C7NgGJ/45Owcn5xOT58+K15lQisvkU3ZRn2Bk5lO8ISf0dIneqCbew00wwFepNyt7WXp03+4skEEZ0pSx8i1pI9AJhw+XUUnaNfLsFtvcK8+9kidEgd0uIAE33fnsugp/ab78cpIdFm3GWMd/nl478F0L45olFv4IHBF9gJE6aVu7ciC4wmBLL5lcGVMyT39qC08xombDTLaBIzyAVrbGWsrp4XTZEvdeAbxu6Yj8HA+8Y++CFyqV4IT2WVyis50B3s4kidD7ulj9o3jRFcpy5boN7hyMXQ1Q8Dan8HPgSBwpY+p6zI6+NCOXbmHn5WBL89yhjr9NG2TN/Wrj70Ll1WPBrp8y3ef6e+AL/o9ZciY7D9HytqKk6PDOPymcY+RG98lDdUQpVL7A8e1B6FD/lXHmqZ1bIZKdBvdGiDjVIXngwd07CyEwOZdcKZQCYQl+DbCOzZxgPObPNtERNo7ePkqTl7sxMFh3/1jGulSnO393c3pk48/6FoQwVtxGNytxHasrEf/rm93R7Y6WOFrfO9F4Z9++mn537Q3uIMrPGP6qqmtrJeRoI3Q2swbZ1iz/Qa/6WsSz2wpZ7GzIVJAXabic47pDTrFe5LYH3JF7sk2DOI9cuc3J1jQSNdKNL6NHbZRBDi0bfrhWoKt66vYnLcX0RVrqSG26NzmZJHL8Or2/k5sj7eWjHW49Ao/gt5w4l+nBNzdwHQ3QUv1bnAPVkpaEtd0T4GP9TpgeXD/QWR1PbdjQwKrWQh30xbfhm7zPF41w0eb7GAYKn0T7AVbkUP86zvcN2EQusIV/cgH4DsJrNCjeiLflfOcESpTwCXhnr14ET/lLP3d6dRlo6tH1s6FsY3wdNQn7XTzlegqOgp+ya9Tf+Ha99q68AA6kHmBA/keozyRjvRhf+9e2r+aPn/ybHpzFL2aAO7e/Yfhq/XKr2CKnn0ZfS94EZzdCT0EZTa+WQq9roPPswQiJ2fBTUThbRzG4xOvhFgNjGyjBKDpg/ERc92OjfoBTusJjdAYZe1uzeGrgB783ZkePjRSKclxld8SUfzbyGX6L9GNW/GoXQw7ypr+2SjF9uP6ahaW0SlyR8fCN/pfXbMDgp/YmNRt12svG350fz92OPpzbSR2+ZJ2jIQrMJrJZWaSwFPi2LKW1bRj0xNT6uG+/hReyEnXOKsLgxjBMdv16uB1edA6M7NdBGudjuup9L2DPeFL/q5PwZtNxGzGQZK750BgkhDxe5W9CWxNNC+ek2TjM19Fhww9Fp7MdckUCfx8nW7ff3jvHximlNGWBRCxDoMRBAbJzSgGeeYLy/ynjipTwuCAfIw2Z5owW4MdvXDkk1I2nEggEJiSGEEY5oxSzHXPUCQYuQ5LvjdyrcGJ85YONKLOb/CJLscz5viOdSgM0FjoP7aJ5QwUnvymfH3X1hoHu31JZ/LPpzYpRwavQZz28gyhQVALRE1Fo1yVpdQwm8yw7JpRE30RmArYZgcNTilEjMcxxYQ3QU2DoQgXZd5AK4LFge3GBam7jkeIW6MWWKJ5i9NmD/J9JX2AQ9O0usMhuNI/B5yspx/at8Mhw2TUoE6VOerW08Ro3ImDe2t5LbTfTvWr00nuXaSpWwlcljcSNN+JcxLP+e27OJaXEfY7UQhvb6aD4yiA1SiYwBBJmK5vha7B1ZWd+/LsVZj8PMpWn6uwghNGmROKlyw8xFtemGzYHn7HWhFTWu585bSMXXaiFKM0CNCTJ086KvLs2dPpWQIp0wA4vOOFg3AVNRE+tYOO0UHPPX/xanqVwEvQacQPn8jYycp1DVROjsG9h2Mxa2mSe5HgygSa1sHIUeMXRx3Ph0Bpg7OVoCKGCG+hD3ZyoE0DZcGnoD3fmxmNoKuTvCivjxxfzl3XVvVpWZSUCWwXp0fT5WkC3QRYRvjAqu058LQmCN+k9TomsqLr6f9Z8H8aZ0LQQCYkM8iy7J1dgEwzdHpmO4aEE0hhcraOOKyhk9EFz+jVVfgVFrQ1Auy1trkuM5uyRoPQm9STGdeNGJAhiplS50joMwMt2KEILaIlT+SOQYMbNDWUb/Ey59luUw1agjN6AV61U0OR6wyIABNsDAonaDV4um90WPAX+BlliRLv1bH+AD52E4DBIefWKx46TSUyQ6+gJxl3SCAJFOqA57d+zvDAQfsTuOtc5uSgm45knQI9tZm+aJvRtwC/9EtFeFqFnqer6Cy64iSBjT7WNUi91nB68z89ZZTDp36CVR3qV6eEiIwyuMFIz9rxEJ7JiuvaMFJHf1scbcrkszjBr16/LC8bQaFjAEZX6dfQy2MaGlkw4kU+XQe7w3cHGszXC19OfRGIc6yt6wSH6XUdPY/sDH0VfR3ZAB89wZmVXDCVpXXnFCiZnUCG8AyHTSIKH2vnMHJSXEfu4Y6DKsuL/2SLzXDgaKIlB/409H4dnHEMq1tTh3rJpuxsp5aHD1ajl4x2MZoMLH3LQVdOiMExQCOyLnACK1mxeY8Rc9f0uaNJqUMgRcdvBf6xpk8d7A1eiP5KveQc7p1wgt6SGuwSfBX/Kc82GrUlk9VVqUQ7eF4Z/TLTAh+6Bw68dpwIq2tgQuc5+daysS0y4vicvbAuUj/ZbtnaJghra0a2mOMr2GVP8QaH13NN7gW/1haaTil42o+sdxc7eiewmN3BO7B4fSTVLkNPiTrredhODux4PYE+op3raFQ9lPY4bnQY/SX5xfkJAuKU3Z4+ePR42o4eSiUNwHqEng9zHY+9efli+vC9h9Mn334/tuWLjmzfis27s7Y1LcV+SGpykMmLqUd0Ib60ZEF/2bTNzZ3piy+fNEkkUUqfp+nAeBNH/lmTfnfv2pZd8CPYGQkr631SJPQ2w4Uut6HCXug5gmF84H08vsPv7s52nuETBJ/BhxEiTij7Sh7wBjmBizs5JTw3E6QNZzq8gFcCH+f3Vtq44MSHjvfu360+vHwX3bCeOlLWGiT2UiJSHwVAXtDvmvYFBRxhAYnAwH07weGfo0NOvE0zzqZ7d/dK83exOWaZkFcOPXtCLpp8re67rk6x5mpza6c+AN6CE3WSbToM37LXgi/6xZku1xFHp/zXmQl0Hl3bteppq/fo8/CZ0Q1tSlTzwbxWhW7TlsQXe2XaJBsGn+yPTzaAXXDQg2yU3++///70Qc7H9+8X1wAySvqDH3x/2k3fn8RXef7ydQPDg+PIRKLXpwmknn75dHoaH8asFWt86eq93a3pN/7mr0zvwRHZmd5OOxt4/078ttB1NXyZemLp459vNhgFHxnse8Dim9n9UDKxm70kyHr9+iB1v+00S3ZuBBpmIAWXqd/U+fWNlZQzKrkxbUSebEbB/sE7vJjGjJ5sHttmLSvevJOAjP1WzpopCTkzfvB+18OH3ywL4pOEUQPbSfU+vbWNn6Mrjo8i9+FlOjUAfWW3wE7GBTm34uOqi341Uit4tI7PEhabdhiRs4M5XkSbjhDmOf6LDScEQTYRMiOsSYb4OZvh3+5USb+HP8ycsiZVGZvQBUHTTeqy87KNOvqOMSOaOUeCJyyVfqzmezevSFt0j50MfXpm6Vs/99ENRsJgol2KthmYKGGMAgGpo4qAUidQFP6suDG4z/k7RGNGv306O5wH6CgDRJuf6b0QbH52CEuCuChjSsAzfg+DzaCM7H/L5noutj4Mh0Ap/lU94FMWoWqwU5YjRVlhsmiK9kv7rrvvGfURPgqcMpWx8YwX925tmesOB2MkqlOswqhv3hxUGTBuqbDPc2q31ncTlI1sb0f/0i/GrEFWvjHw8E7JaYtJ5ExpWxY3D5aZOSGcR1OeTIsEK0Vj2iGnxDxVyhhdHPovC8f5G8OnMWKpE7Mpwti33ynHASk+0Cj/wOJ5uNWmTSEsgOVw6SscCR71Vx3FV+on5I4KXxSWXZTwQmmYP/B1akyuqV8/0YdilnHmlsOFrILr6nboqwMNPUeAKU0xI8UEDrCWT/OsPijHgBE+xq78Gzg4lM0E57sy4QgtTPf278bIvh8B46hEcFIH5zsYLRwjKzN4ynN9tmAN/vW903PS0Aw3PtF/bQHAM377VIaMpbHpbQPKGMHgvY+mMplWWRPZEuvLZHkG3O5x/vFI6LfgKzJrqgS6oCUjzJkWsJDtt+GTLuLNs+jQgEkf0Ud7C3wISirfwbURR/yp75zB7vyUujh52sVLMnsMsewbJwOO1FXnJ/cHnkb9+oxXvpLD8Ke6TDfjqKIvePCR+zaGMVLJ6JJha7bQVl3DwAzd4jfHj0w50KhBBAckz6gLn6/FsNu4Al6iKpq1tED2ydNnNbIM9FacIK8pePbsWflsph/Ywec75e26Njj65MZ0lSZQ0g5YZziURw/P6hc+lywSEOFJslKeCi7QAc5knmd9pN3R9sr06MHDGnFTl0+PjpvRd0/ZMT30ou8hHCPXA+9gMZIXEKPHOLVx/NPy2zhkntX2sxfPw39THIE4R6Ef3jG12WY0gnCZd4Gw7CX4BC9Gkl68Oqhe1GfON9rO+PLdNW2QT04VvmW0BDYcU3A7bCRR2c1z6stHYPc9+iR8J0iXkKnuZH/Shixk29DvGNnqILi/FAwMOuk/nHKyfJ/pAaaZThItFzHcaArvDnUKALWpXlOvPUtmtDt2skVrODTtPbwTPSExgCcEv+RRW0ZfbON9995+9AHDHOMduc7d6R3nVv9jtDm+ZLuzGFKv7D2caJcu0hbcGlm1LgyNjVhLEEk22iE2WKy+x1fqICOUPd3rWTyXqob9uLUy/fmnzyODssjjZaj66hONfYcnclw9n7qsB9Iu/JeuudeR8UV5Aaz64by4jv3mzN5K5+gcOqLBaO4baVPGYcMez3U794uTJgHnQxt0EmeGnvMsW+hocJU6bNnM2dMG+DmDgyeH7W/Z/GZbBC6Xd4JLjurb8FTo9cu/9OH0d/+1vzn98Q//cDpRfOlu6hDgp5+3z2tjbR5ls4YXsfMvXx/Fhi2Frge1Hul8noGb8EYcYvYtlp4INvCBo9rfdHIvAX6FEX3xQOCqbnUz3ZZQg4zaMUmhPEfv03ZwAbfk5uw6OFs2MrozHZnSfHEano0OTPteorq3uzmdHLyeNvFi+MW26xuhx2rqZYPxhWlT7M5KZPPBe486c+n10WF5ii67TBuvDkxnHhn54+gW76SS6bexCh7d2U8wmGDhRXQ4/pKANh1WgvJ59Ap76z1S6GQkxIwVM0voQLsySnipR1KD32GjA/JKnwsYzKDxjI3VOoqExxY8iLb1UXNUToIn+phOdZ2+lci3djuVjeAXbVIODsk83UwfKStYct1Z2ckx6wq41z7+dV/9nvcdTNO7iwS/G9OHsVcXp8fTe4/uN3kiObgaO2Nd1Vn09VaXgtxOcPVmOjyNHcm19cjHdehnXfoHj++X/+kY/egAQGBBq4t8GlUy3T1M2b7euRn6n9B3F2r9TJsn0Yn0laQpXWR0SjAkaDVq6N5+Al8jUJIZcEnPVg5DD36T6a5dy5k2usYq/aKj9u97afCY2RNN0jXExxEcG8rcubM6HR6buj2WEOxur09b3RwjPHVrzJa4uIp0rGxMJ+f0srWMZ7EtR9Pevfvp23mnd0Jpp3yGX+HD+9roHji0w7gNhN4cjmUFVwko+VJrZjKlvsv4q5eLqcV8SbJDrMibZNZS+if4qQ7O88oI1oPSHpG0+jYBoYkGsNSfSft8OrzQeCPnrGsUanvBq990AP9x6Rf/xvduMDTGA5wAgSMmQ6H3VYZ52G/EoXxtZuC6wydm84nJW08OjTlaLkD4zWl2zEoPY7gPoPl5joitx0c2bBhJdTrVocz8LOe/BinnVRQ5Z83zys11QhIBAq1ydvYDr4xch6DTd2X10XOzAGmPILaO3KPU4WBW4hSgtmVUPGc6h+tjlGkYZI4p49Qz7bvP8DGcgkUHYoKHc3B7NYHjUgxB4DLUyrmmjE3fmvuUXvW5XMi3mwQnI4MCRopH/zlGNYy5X8OYPmhXdms7968ioF54aISuDh0GCrycYwqtCi7l1MsoWYjaTFv6fO/uvfABvATe0KjTBYIv/dVPeBOwtY9hTk6/tsHel8nlPmeWYpuDK45zzG0FwbPqUl5AhwboZ7TISAB6UeThqGZR3XfMAZn+eF7/Oe1oOTvGNe4pi6YOxkxAau3Dew8e1ak0emPxZOkR44OWYPaM54tn+Ey9zvkAb2sNvlNkAZfRtMCacu7hATf7V8G3jsp6DqIf3C3qE7jjT86/gOnzz78sj1gjVKqHYOS0OMp1RknWsQ5UYBNQmuKKBjLEdsdikJwN6gIDPHbkIPANAzHk2D06fd4ZCs/PvCozx9Hp5id1XijSlEmdHHby4LeDIqJQ6swFTrwBJ5oC/0oMplGF4bx538gIzjt/P3CWXxbPwn8eKs74IcVh8KxvAXvUmXJoBjZ4QBvw+W4qrbqswRNYrcXomApiah4ZgKtXr+KMbG03cIAHxnamM9jwlOmHPv0G0/17kYVQjg5QHsx4rQFonhMs1PmGM0Y+ffUidDRj4NSlnk7PXfwuLXKUn/Q5v2UHx/tALiZrHGXsBVfa8hyUdGQyfRRE2kzHszJ91hxS9rLn3/nu99Je+DFw/Omf/Glh+u3f/tvTj370l9Of/dmfRLbvdpTgKIHU6dFJR244zZ0KHXisafI59MTXjqu+kj2wkEP9mPmgNM+nBBvNPfOBQ/DOSI9duoz0mIqCa0xbWQnsHNxbzRob5RC4dDRQQIK3c88oFTmmlyVDZHXLx+oILL6DEXwcIt8dpW0AW/Jsvrs+9HsCr9CNbqOj4B+T6ZPv7Ix68BkjrF73dKDTGfG9cg087Ey3XkeJ0zWmlnC8g0OyQovledOyahfitJjKiAZw2mlq+dSOOovf1GGWAhtsVI9m6Q6JafYmHgJ8ccrwvSw9bA5dnG/6nrrOIwR//rMnqWeta4joaNrL/TFaOYIrZT0n4AYPuqBly+VeccMr0ffAhafngx3DJ3ZE9JTgCp7QwzQtz6KPHXQ7UhpcGWmxaYS21CWRoF7l4NN1G4D4LZDUR5nsUWbYDHwAB3wDbdROLeCSKDy7ib2+WZnW3iWoDE1+8P1H09/53V+c/uyv/ihOKYu5n/7Fh4gMLd+66CYIP/nZ5wkcIrNxINfXbSVOXgd/3sT57HT+6Mu+fiDtXgW/aKC/QxaGw8Xu0Qk4lR6Gw+q3d/TB8D3gvXwWPBldw5N0hKB/fqbBSL7zsPzmJ0mCmNLOOZX8okdcayI1ZPKuSZtbmGqHiN0AIXXCmZG4+gFOdebvOsHPURxXUzPDhNP+3t70OEGDflrLRNdwwG0IY5aD0VG2wWs/0t0IfPi1csGeDP1nw4qu1cpvuxjDBb8DrTtqFJxVdoMLzxWmVGUUBvfRsXCEntUr6SP9OgdHpinSFbPMu266M50juNI/z8HnHBw5yPkclA29H92UMg5teEYZtJmDOnU52CrrjOzS9/57j4sXAebPfvqz6HlT1RJ43IpOjEz7bsfhKO8EDDRV2k5/zDLqeqXQCs3hDy7MyJHsPAjslwneA0xHmPlLhwn0rRvVntFCPpskGFrC+8qq6W7R5UdHHYkafvGY5idhacYTG961eOGNUDwB2GFs3Hb4+7JLCexQiFluhdfVo9/sjJEiI6mm1NpUTHv6aATy8OC4ODo+etORy/v3ElwnsFpdCV8Hfy/fnIZ/q/lC/7fTkxevYnO9I3W8bB+/j6myCVTov1wzY0wi3WipUVMqh+4zUrWagI4NEZgtRaFL2p/lt2Rck3KhHf7nN5BFuqH+TK6Rp3x0u/vuaBw9icZoW3uQZ9kZeJeU6Kth2MLwZihUXTzke0yv5v+kgvbD80u/8P3v3ECGmw5E6NSTHB6SOVOVBgDoxb2yG4wsxpsrdwBsrtg193uGQRyAxdDut6Mpz8GanzGcK2vIHN8P4zA0iEpp1QCEsAQzNQKngkeJivTt7Ca7MCL+oaCKnLSjfopYFC9DEshS93rXXNgJSxv6KNNCeB3grKOT8ys8yBQETvUiBINoug8loYIydZ7Xvv7EKoUQw+GlyByzYILPATZt6RNlaXpHDYhgJm1ybgRIeWi0K7CB5xDSeo7Xxwe974W31plY2GqnJRk/2WrwC1hkNSh4jFpj5Frag0+mdazbivGJ8Dlllzizdvy5/S6GK/hv+bQNDo4Q3M5MhQkxG5zdTlkO3jd5ZBgEDtHtOrvKPn36JLg/Ds9FsIID9/UTrsAFV950750jpvZ9+cUXpRNnT+ZAm5QLHM54h9tZAVehhvcItQwhwUWjGf/my+IJayw+fP/9xRb8Ubj5HIo9VEk92vSMQxv6XL7O6QC3+0rIhqM9OdIP2Q3FPDcfrqH5nZuLaX/DTpX49U4VpO18+56uwBCKT96GLhDmNHQBfRSIKaGObjwTHhSgKm2dGeWhv3DPcJceUdScNMGUEY6d7Z3yLMNAURvdoAPgs9tXGzUOn+gyfJA7wZI+UtClIR4NTvXVFKGuHYosopnygh9lwe1AIw4Qp4DcsDEQMztFjD5l7yj98/wcuGu3OE+/lGngFhC1UYcx9RSu9BMvuo8v7DjEuOqraSA2LjBFJD1p4FqnIH2Q7RMgGaVARO3rozZHnxmCMUozjNTQc207/UN/96yNcNBpc0Dmk2OBJwVx+gQmz7qHh+gW7Qne9HceyeMsqAP/KN8tYcEQuK3TQCDYVUcX84a2LljUzhkj7zLGAirrDfD+t779yfTpZ58XZ9/57nc6Feks/X/65Ms8Z+rSrenNy9fTcZxWa4tkSk8SwMBT+d2/8FjXOOQ3/IB9lgF4wNtw59MB9lUjtOETvOG6siICculsH2NX9Ahu/96/9q/F8d+d/vE//k8bQJkK5T0yX37+RXla/eWZtCuo0a7O4y/waANP+5zl1Pfat4WNMA1sbPLAKdf2gJUu8gg46AE6Ak/gP3pQPaVLHiBDaMv5DwumXgb5dm2R4I8DFSno9EVBSt8dSLemAfVfGRnJn9eS0LCyyVtolv5VZlOfPqqXnKND2TSNobmpxMar7DA5pq0Gf3kOehkUH9V/gal6kxyn7GF4qS+AJ/eL/sEpJ1L/4AMeHfpmmsuM14HrHOF9OrWjxLleRzPfBT7wajQnZiwwBVbJl9zvY6AMgOrrroLRG+TXiLzAANBwpw/dZCrlrNPyjGuoOSgKhAX/RY+gqf41YaREcFwJ8S/lcme6vh2Yrm5N6/kL40/f/WR/+tf/6785/cWP/2R6cxj5uRWHMsGVnR7XV1L2zs302RdPpo8+/Ci0DBzpwslhZCLO52WcQ6/HsB38xVuJLoFSeF9wFfhl281uQY+ug8xvI3rkELMUpjCRvmmPzOpP+S585qjPkv5V1nKNTI8R5qGL5zXwnL7R5UWWPfXwV/gL9SECuKnd6AS3uTT4muwFQfCJL2FJ+5YEGJvA066vpZwNKCSHJGAlx9Jwgqmz6U1suJEvo7ece/xQ3U2ew6z0H/t9HqddgsY9M1vs9CeY6Lr2AGRkFnxGtzAv+2YU7Cb4NGsnZAxfsRUjweFAe/0VFDls/NFkRvpKv8I7v44f4Vr7FtwoT9/S636TV9P2+Zzq0wa4yYPfyrS++BQzH1dm0u/1FaNmq9Ojx+/FBkZ/J0iJ0LXPNrrI4+XB6onQaW/j9vQgdv/h/Xspxj+V5A9tI2evD47SVmyfNVTBLbm3Vl6S4ii+Hl9YH8H+45/8KHQY0+mNirb+wDZoFttzftIZIIirn5IB8MxOmAp6Er/Czb39vdrO6jK+QOhklO3Fixf1z/gmNv7w6hrr14/gwPrZbTPCLqftza3Yvrupib84bPZSjBq9nognzxtJvtMpsrduJ/hLsEYfnF7g5+C2CZYxfXzY1rft80b0md3C8afRS5qy68rCf16anJ/RpxuLGSSBLb+7W3SexxcGExz0NJts1kpnTEk4xE7Y8McU1u2AuRe+xat4hB61jb8Et2skEVyVs8h3E3nhB3yBB1bybC6Uj00hduSxaenjb38QmzaMCyAoYkZAJgUhCJ3rXx25X+otDs85HRp3zEbXqVEChOgMGwaYn6HUMfT83QgFQfZmZQ4CYyyDo0MO5ZrByielDizXGnzkEAxAKkapUsl3fdMnTjZBoIQKVpiaE0uYcb46KHF9YOQbzC3g72fqQcxOfUo7eowQslEEUTlKU3TNYWw9adPnbEi1BSd+zzgC/4Ahwhom64K5wEHxWITN2VE3jHPK4b5159OOWF+8fNG6PLsfp/menXby/TSC02xZ+nzJ2AQmQTFUCRj0uVls1/J89FeVnswUeFyD546a5SGc0AxoyutXHdD0VzlKfh5KB2dMx7QS/M79awAXGBjcBjd5npI21xzdjXxwhlNJ75e2uQcOGxzYVtfaEDudOdRZo5o+gUM5vFXa53RNGbw194VDphcUbfkyh4zNvHDVW+23c4+xuTg57cidqQnlnUU/Rl8ZMgYKDgcsvvt05JHiqe/viWFQvgF9+uz5VJbnRybz+upsentxlPuD71ShlmAh+DKlyfQHTmTolGcLS+6jiw0x4I4hMS2MAbZWRxBrMXkNdeBEU8P8yjJeRkAEk+798Ic/jNM3tr71m9xw5Ob3HYF1lvSQuGfxmzL4Bx6aaStPRtYCnH4ow6nRZ/zSrFrgZ7jcJwuMCDmiD6x3Mt3Jmhr30A+/MUTKqxc+8ceMZ23QBYys783Yl7nRZOieMW1y4MxTAvLKePiNgblo/aFxntWuaRpw4WRI8Y96/AYHOddnp982n/Amd3Dph2vgA5M+eJZRQyO0l7TomtC0R6fSH+oyUoE+RikdDPrg0fArQxA8wTOaCqzCAJVLv7U9AsnBU3BxJzDod0ecouMEdaHS9OHHH0/79+5PP/npzyrvrv2tv/W34iweTs+fPu2Mgb7OInj13sIaycAhuwweRks7dXaDan3VB59wpI9tP+W/eU//OaXdXrtGZqH3ug3z14GV64KLn//5700fffztrlX49NOfLbLnQ4e+iYHe2RwbZaDH4JnBu7Y5ppnV7X51C3oHFz5dU8cIzL7ui3tNDOVTQICv4MYxy5yy6k2B4hx+qxd9z2f5bYEvvFvZ8J0zvXJr8v40Mop2tUl5jv6b1+qY1qMtz8WjCD69K9GU8PARXOU6OPGZXeTSqaAk11PHWnhiFUFTZ53qfArCOgsguojgoqHNFjgYnrm9kgAz9/A43eqZJhfDS/AGZ/RMOvHVb0GCT7KMNxzgIjdNzCye1W9T1dlaSc8AFhwO2XCYkquM30ZA0QTPW/P49iq6KrSkMz1nnTe6OIaFWRwhSqpoX/C9g911KjleKbHARWBugJJbN0uh+2VwdrU6bcRt+oXvP5h+81/+ThzVP59OLtF4O7JmLSV5i25JwPfFs2fThx98WHt8nUDqOLrrbcqeJrgyvctz6WnowcZKYg764mlrWDh2n3/5RWWErtRfMIOLv1NlkPYKa04Y0z/f/IYrncVz7KPn6Dj4g3e5MA/BfQOk0KTBTfXbmDEEdwJ2dRnxb+Cb7xeXkj/r095dSdmL3rPZweXbm+nolK/EFzISNk1375riF9+iunG8RyqahjKu/Ei4KY936QpyVpKnD3BghgW+tKGE93+yU0bQ8KCyt+Iz0MXpWh15syu8t3BjfauyUX8rz8661UEm4JNcqGfWOUaw+A78M0kJ35Ulb3hWOXpJAAU2B52ABuB3X3mnw6dy6tae376PpRfX8VGCv9hpQQMHX/DWzXTiY3ihP4u4kbKPHz2crs8SfF0eJyjZLg+t5PP63a3pOIHDyenbybb/bKdEjE8BgNFp65SeJ+DZ3t9Ov847W0US3CYY+7kn0HqHxvG1POcdrZ2dlf4aMDlOn6y9ssmRTWesk7Yei3yx6bdMN81zgm8vzjbKpY98O+8kg5c70WP8En09Pj2KHQ3uQgo+6/29uw0yTYHOf5N3+/Hd7GhYnRB+PDs1I0aixwZyXolidocRvsvKCt61K2t1TioWuEk2VoYj26UxeQ+cYLbeeiP2Ey8bYLhJm0dnCQjDh95Z65rkpUECfpe1b/zg88ASCUjf0kZIbDptfRg6PZ+WCxiQoM2NlAWs2swKWmU17UXvSuZ0WU5KjueVGcfSR58IroagQkCFW6X53QL9Pwdezg8Oqi/K1hDkxuyQYLhOA8v1oeSVHIZoFgaMWaZcPEMoOLejLnYgyPDK3hhezxi6I0zqDpSNtjEtw9Hyqdswp6wuY8Bh63Bf2xxTywikjIeMCkfF8CzjYmc2xwxboQ3M4HP6McNOuYCNEnBUuHJduSq7/CmPIHDAQNue0ggSoVXe6VAfHDu+aittv02Ub7MFzCCoqmJNv2ZjPD9nJ5z86FaYXgrs+0q8eux4K8Q2UmjbZxuVcCAxkg0jOmee8IeBjDxRDF1no438dcfDwN1poYU1gKS984uTCh3mmQNdyrR4gy8CvFBMDZ5k4UJb8BOoEKPl3PM8hxOt5o0g1iOwtrCCEUYWzt13T8Atg2+E8YvFyFWpFRw0CxHe0HaVQ55DY9kxQbnNLwZ9RtDAaCuPhvgNr1hoLMPx0fsfdOoSSpb3NRK4fTQwTPlgN30YIxr6iv69vujn7VtkaDhV2uyIT/E2aF3a5YQMvInqXqbM6Scn7gx+YABNueSMjnvlobRNBpbjrMnI2f2K4aOkuyiWsQstGMu+CFRwF0Xf3RFTN4ruB5ed4hrc/dmfxaGIsYGzAX94FN8FXvDpFwUi6ySjVUc7QLrfFwWnf56ljASA2phHp/TDFB+Bpv5qr1NmIv9GbgQE+iSIgcPZYDp9L35Txyz7g4/K6uUf93qdos1Bh7iONnSKDLqAxHB+g4E8KKBCRZCuJ6hWl23S8ZrvnMHZOVSXz0FnuBiONFgFi8rJFvY9cumHNhlURhxs7juMioPJte3dnfbbSyZN+fKMNjr9Ifd7+L14vvox5eEUHumF3AwdEzgE5/MMg44kBQaJFDCupFwD4NLRyzrPpp17e9Pu/t3paYzzvOvWR9/+uLSy2PcksuJFsXjgRQKtozeHnUVAP8jIccoFhYw5HPDoZp0/eDoinHLo4XeNYWDwCWyysxQHwrolusboKEfQOo55jcHl1fn0d3/3X02b55Hhtenjj39u+oN//ofdNdHUoE9/8tNOlVGhQN0Irra0iQ4iOAEbGcC7Hc1IX+mdCHVwFGczMmR+Ph7Wj8pV+tB1IOUzDlJggsv87tTp4Jw96ehPHAF8NTtfdjr0iW6zLujvPJNL01JgeLsEPu531Fb0tOl7ssQz/srDZC+wdU1M0KnNTolJJXRXRwOCX+9YsiPutkRk9Bw+tRj7dke6w6+BU52FId9nfkUH9SNVX95NxvJXeuWe+3ChPc+oiw6beR5+OOzuk0nPddQwPAwXOtusP/ylvXyp3qQ71NEMdcqAC78axXAI+prkg+PwRNeRpQz7x446OkMh18ADvxwr5dkzI1/t26IPZLl0yPeZL8EmCOsGGstX03Kcu1vnkZE4fb/2yx9Pv/2v/Pz005/9MM6m9xlFL52TLzNhgqHlm+mnCYy+/53vNnlJViWrlizgT2B1eHGd4OpmOr1aml7bQOAwwXKTCGOGw/rGSKzQzfBrlAKO6FcyzQaPrdEXNiZwwy8bTb/Csxf0Ko8xJL1vlpanM/o29ZIhwRWbZfRLXyVou/vu/5ey/2qybMnyxD6PFKF1pBZX37pV1VVd1V0tRjQwVDYEDWYwvvCJxu9APvCJRtp8KwyNBIwD0eA0rFWpW1eL1CK0FpnB/295eFa2AI30yJ3nnL19uy9fermMvsOrOgyvXu6ji3BsGm3p73PB45UEOXNtJQHApQSSRqWOjg7U1PZ2yOZxu3vndjnPR8cXuxinHUZn5oIPnTWcT8HiYfQa24I2dKFRc/6aoL02lyCXgc1GOmRRh6GphezwXIIh9C0c5f2xOYGRv5oWCGfBgI5jI+x4WXnFB6nbezqG8Q782ayo8J4y+AHu8SP8FiSRm6HjBWIl78lPzuC55CK/la9t+E/Z6MNmOb9Mm6biVy3MOhM0fA3+3LNOej16Vr+CM6quryy2e9ZThSamBztqYzd8Qua//v5heGw6ch0ZyTURO8vegBfOOfE27DkJb5IJU1vraI/4GgjPD7t752ZbXJitCMB0cR2v1nmZneUMLO21rsi0d52vRqzpuqmZ+N2pi10muzOXwiOhixFKs3roY7xQh2aHlnY+TDEVCMGNTl3l8EGsMbNuzFTU5eAT/ja3N2ojGEETe1sjkhFpAagRX+Jtt0bBGvj4n3xP/jr+tJHH0sJy4aJkIboPHMo+Cp+apWV0q/va4S06Jzbg5LXNv87a9QR7ukkKVef0gc2yjmon5qtzM8V/0mmCRGsWLbtw0LYNM2w2ojOADbgyNUOzFqx5nEugFp0aXsa7cJH/qqzBp66JH330kc8S3vDZm4SJ9JoWYYI4z+SpXcJSIAOGwTGcxrq8wxkoY5ZUijR5INP7nrsYOqMGjK+FaxwBSkAPDoIdpBGbu6LP84soNvUEeIrVInU9LJKto/WWQJozHJSrkYihJ9B7hulLcadeczMxG+XAMSZoQ+FDRwVyKbO3lTIOToIzPZMYvs4/8Jf2m6vaAw4R9WTtetKHNbsRSLa2u79XSNYDw5BKfg88MAglvBfweGiaQH1HtIvn6uaJE/C5MBfHCm4o2jJkeYchw+iM5ggG6pDiwMExBWsZnjCGgxAXItCvYhxeH/WgKBRuh3nHiA0cEtLpMFeNsqSMV6mD44HO4POOP0OrpgRUr7s2RSCupFKKoQItbbloM0PsPUpt9DANXOCFobyGUybBmwBL76pLHm32ic7Kl3c4KupwX/mjl6ozf2DI8/nZhXqmHc4Dwn92T+JITjjNPriyCNsrFVCE9uoooQm8ytKica/ok8vvN7RK4rRyijWf086YyOMqWC7aHYQVPut+0sjj0h71qSc3ih+ISaq5SKFnZMVFNkwV8wlmvAJPe4xG6C1Iv5pybq+ttYX5mXIyf/XZp21rdyfKNG2P4zsRBaWCS5EBShsS8K5yBjwDv35zirTFrl6xQAWR5wNun9oI1+N9qXA50WnvHv6nZ7xTspt7eMBvOCVvBq5qSmHedY335HF1eOggfBG85w+ajjmrecY5hGcBiGkFdpVi9PWwDh03FSNuGpLeTvUrz311DRwUzZLAKSCgQxh1I4IBJHpgL3km2u07d+p9W+AyxjalIJvqd1+Z9B49imeCqdJx6hl4QW8OnZ3PjGCSGwmvD32i7fDhE8zwRQ/i0ho5SADSR3Yif9Ed5WiHT5Rvqozg2sGbH3/ycWDfrU0YNmNYBFpGTWqEosjLACrPkRLOKDFlpeNCnWAoWl3AA2+SzhL50OPMtsJ5pte6RidycXhr9zijMHEcrl9bab/4xc+r8+DOO++2B3E+lpZWI7tX2n/8j3/THj58nHZy6Ltxc8EnWyVg0S50Koc/aeDEPbC5wDP4rGZGBKbC+UVeAQ5dqVw6jwMy3vPpvne8P/h94GJ8oqOyTK3U+wofHC/w1FrFtLumZ0Xs0WYuMhk0hwYWo5s6OBP+tAmNDojd1Nt5b39/p/3pn/0ieXU0xr7k/uVLptm8riBUvQExPIAuoV2+DLjxRNEquNCjjb/ytXCTTGXPa1t3sIZnyJ22CYbK5igtebut6jqq051sd31W5eeeejmFHW+u4Eh7QXHxHjjJtLycPvKKc+Gfc0SP0cFGMfym07zElrFp3r8kILugBVyCqzoklKtZyaQ9nL/LcSD5Fradns/jV/ub7Qf3r7f/7H/xn7SHX3/ZtjZexv7GWYw07sfhm5yKTE9OtEdPH7Sf/eCTtlo94Rz/w7YffbcVXB+8msh3a585zr1nfisOtADYdCg4sWkJPtN23DGR4M5UN8bZhi5pXep9o9TfJP7WCDw1Fi7JI/SSQ/RLkcWf5SOlngMbD+RPcGYXs45xOD2v9Zg6rY8PjZpwludjMy7HMZ/Ps6naNZT9J6sbCRB07s0vLrXZtJvz20cZQpvgX6cLHtYe/mBtnhSdsW0ZR3wsTjJ+t9mK84hM7dXZd+PGzZKf7Y3Ntri8Uru8lR6OX2KEZTbOuGAIf5BRbd+UNzJ0/ZrgyKZNpto5C8zmVuS8867Adfh0bL3gFf7wj+mT6kEH08CPTi6C3fAR3PYOLPjkf9Al4U8lox/ezvfT6Ceb/Lz37nu1IcQ333xd61TfuXujnR3H/0sbt+KjXFtZq817BEN0qgBMp6vdEI3C2KV5ZnElsuoYGOvjdRjqsNPeyFfwRX+pd3q6b8hh0xKdlb6bNlgzptIunVD8PCwi2DP9XfBDXurcs3kbcdjcKwFHMjmHDR/B0dR0gsLghB1DP0EJWaFDavfWC59lZ3u3ysjXgrHWwKcOu3qmqJI9tkZAjQ/ZJvfRT6fc6lo/SoV4vk5jwWmbdcfEONvLWi8wGYVik/b2E6SHL1evrVVnhZHO8m3Rgt2IjJZ/if/5LMFZdYgnGakaMzd0roFBG/Dc0E/8SLQ3qqbdptgKmCyPiCYL729VEIYDaDLTNHyaTUR3xpoEEX2pANtecUn4Bc8vXAwUuS7funH933m/996WNiqlyggABhEJMSYwz9P5HUYl9JpxWC5PXqmeaILL0Rbp+W391OhRRRDIK+qEyQyjiZYhy/aqh/sJeHJPtFoORPIxHozQ1sZGW3/5PEzrnIo4Kgf7FeEKZDj0PkWifYvtoCCwh2YldJxr26QbDrf156swM+fJDiRXo9QseJsNQky1oQSYDz0vFJPvDt9DxOpFSjuOAmftHnXpasGwtbUb5XDQXm6s1/C2USdT8MBiUV0FIcHtUP6YywUXhY9cZbxzwTUiYRKfHC1MU8Y/TC6YMn3IXvzBegWjjEkFMtqSayZCazGgreZF3XUeSohOIeoNwljoWgEwIU652l3ClvrpeyyKeTh96GD4OZxdzrggqhvFKOsLISwwUy7mHW0qhZ7P+v1WggNJXuVI7mm7hP+KB5O86758eAItPRt1e6YtQ3Dc70Id+gceeVyjLNdInle9uCzlw0c/34pSs+VrbyeDjz6UvjoqCPJ+PivYDq3JDXzpRaxdn4InuPK9ekuhhHLOPbxZ06nkTzm1tioXJcmZCUlyP3TIZ60N8jx00DlR28/KG6N9ds5wRw1UXfjGe5wmvATm8GqMB8jkwfuvQ8crgXde0ATuauNZBRl2dDLHm8GkxCikvn6j0wSu0Xp8h5sRoMpTvXq57xm8wlk5NMGNS1CBVqVj5M93Slg5aEG5o9UoXxp0HBeHKlQsuVYvGLtR6D363nXP+2AzFURnirrBRN/UVJx8Vz8aDkNC33FkBRMc9NJ5FzwDRu+P74OP1CfVr3zlZFOwytPTrhyjw94hw2ATqGon+FNAtYkDcqYn/KI+eavIPH8dusOTd2ukOW2V5PPcpS2Segb+YRA8NWoaWDgZ8jJq2m1DAbiT1+9yqoMDa5z0epo2OkYO/EZP/C6P/OpyFYyhjQSmUT94/R74ct9Vc9qPohvjgFpTaJ2BUTS8TWfOrSy1n/3Jn7avHzxoT+Lo/uEf/6wdBGcOfL4avbd27XrNud+JwwLmFFj6XxCRJvoJkoJHGrh5G0bJ72EY8fx47vUBK9i9D+dkQZv87jqvdwLI93b70FW5+M/7phzpaaVLOXHFc8mjzhrFT5vxZ20Uku/40VqI1zp5LuEDeOLw2NErQfuVV+299263+3evp9yJOAcLNR3Jzp5TcUw42Vu7CbDC94IOdqRPG8t3eCFDlEvowC223gPOamMXMpbvdv80ncwoCOck5CnYanvh4NyzkzhqRhfDwAliIk95RqfUaEyq6Y4qe9F1mm3DYdgIR41ysC2BJ5aufCM9wjUKFagEGZx1GtJ6tLOzo+jP2InJ1JFngTRlhI9N6okOTBNSl5kS+C50kNcnuBNInL7ipOIFQVac0+Cj7II2XTpv1+P43b59o9b/DjllWMmQ8mNqa6RgLQ5lsFFBGjmqA/8hLIH+YfwKIwXOGCqnLHjAC2TXKIspStubmzUtk83FM8qGQ7q625vcT3nwyyahXQWlgUMnDHoox2+7tdXGS57nPifce2SBb4MeupfQx1bUfKur01dr3SX8sRnHJwe1Dfvtu3fiwG61Zy+fhV5xpoNAAc+ViZRwkiBrfSuO+kSChOjTtHN+frk6RwSH5wksbZpzmDZzeo3AoZypkxGq8rvIGL7gO64kmOqjSFeaXUetH1qOzL98/rx8ObwGdg6/PEZG6T28h6/oSsxgKqnAj19pKqGOBTayiB6CGQlxGLQjXQTUl22UErh20i600Xk4psvBML3kMro3NWk9eGS99OhF5wPZSF6jeOREQGWNETmnO6giB4bvJdgLIdv15eW2EH94LjgXOs/PTLalBI3zCWDfuXs3emG66Gu6oC2+HTVixGcydD0JPrnyi/Mztc4R/zuEHK0dJ6ETDz7RtnyKJHqePLkK3vgBl6JDnCe1lAB6bk6HuamSM+36zbWSk7v3brbrN1bb1vZGe/LkQTt5FdsUnBmjYAfoKqXixbWV5aLDYmg2kSDk+dNHBaNRezv9mbaNvt7D23Sgw/gFSg4gxh9XLyf4ji4U/Boh0mkvGBY8sk8CWoMUgkBlWVf28sXL8sEnL021g92Dtp9A61VsxhS/PHwwoT83QKKTARCzFGppQFIdfRJZFRBhrO6f5Wve0zHhzD8b1IhXFEMX+n5yYYv4891foSuDB99STnU4hc+qvpRt87NaZ5o22HLeYI+OKFOIJ95/7x04DEHqo9LbxsLFwDAsmAnodjcp4xDEv3EGvJcGQCjh0PM4HGL3R/nV9ABVijhCQ4gEMIy3upSZF2rnPD3J3vPHOBBgxKt7aXj1+kKA/GnUMPw1nSL3afTew0LpWyMxW8wpwCJYNnHgBGFL7TGlhzLgXBmuZyC0u3rxA75hRMi1UHFrZyeCynmhzQN/yqioVjsQNJ8TMThl1JIQ3bPCB+LkHZ/gd9VvdWh/EqJy0BkCbQI/mObDjIIBirh2DksZEmf8yhSjlkg9VW7v7tQ6q3Iyo3gpHj2HDNFChPtKGNuo1aVwnN57ymc37TbVsByp/C3MRJALv8F73tVu8PceT8zWF6sqn9MBT2CeiISWQcglXykgeGS4kggfWr+Ni5FXGnl9chLloZTx0+BL9z2XlA8W5XAaPdOLoh7PvFN8E7ysOtTv4n5a1ZzhYATUmTQnxxSb3iBT1owIdtxyMoBWwUfKkqqteC0PwINiprjAzeB3DuDg0eoVT/4BCxwjtV4ovbruoTXYObP4xW9weB9m0KQWihYd8VMPvtFI8IBP8IN8A86Sh9BnLkbDqNXpwSENE2dstu2cxElK3oWV1ba7EwduP8Yi8O7t78TordT8ZrgCm9GdQZfCZer2STfUwtHAwLiD09QKtCiHUtvzfVzK8Cm4G2V0/HVYi9cv8nruKprHeObrP7jvGjwg+a6+coCDH+0shZpntcYq921dXTgO/jmzRlq9g26vEmDqtPC+sk0XGeWhhXvedU+74cJZXp4zCHAlj/uMA3hGL9lI6kS36oVP0l7v9JFoQV/wGOfBaA5nhC7l3EoDf/LTxS6/4WfgDD4dHgqnLgYEHvQmC+CXYvhte6sN4PIuh1pwqe27ehFTPsPBt8SH9C+64kKX7/R2589/CNsoc9BVPcWL1Np56JE6zJlP6SVeHMij434W1H/6b/51bSDw9NmTksV3799pH7z3Qfv1b37Xdnf32/7eQYzsYY3ulN4NrsgaWWCUyRLniCwOOAZ+0W3ANGjESPrts+Q2ZXoHDfS4yuf3WCfjffdGWyXtkwYeht4a7wpQ0dt9qaawBCZwn73WQxxdnPLKUU5+SDk+5hia6u48HWtVbK6AHxbaX/yrf1ln0pj2/fXXXwQF521qYbGdp3zTHX/76ae1q6QRn5pxkWjGlBm8RQ44NamsHQYmMKKBafY6Laz9pAcdgsvB1F70ATu6Se7BFSYoHZb2dRzTZ3FW84z+YUE4U+X4peLCscqS6EUy80bW8ww/nPHsOE3JD7b8B9SqUwDtYGBweUe9tdYBLuEuZWsv+6xCPoByy0GqPHmW947jRApOIuxtIgHGn//RT9rPfvyD9umv/i4N6p02HG15OX7RiO1Z8P3ujVtt5WKNpWmBr+ObbKcN69GZZxOTcfhfxfk7atvRoyeBVyedndRm49jfu3u71sQ446em3Oc+ceDocf6sD7P7JBqAE25MJ3Y2KBlH4xqZgqtcg8foZxsOLC6tJAA8KN7Hh9a8CMYu62xOmwT4r3Qcxc7AxbGpXnEprWuPb99MvZubW2hffPlFexF9VYeKJ7h6nYBR2X/3y1/HJs61uaXl8nvYMrCiuZ7/muIaukTqovP7lGkjcmTGkg16p9bHRr/yrbwvz1rKM3vEKJl1RuGimulUSwpCR5rGLo1BUtmU4ru0P4Ja+oC+5fe9mRUSnOq0wau1djKfvcPdjtHL1dGOOwXyMsOX0d9aZhI9aQ3tZHwoPHRinVDwjkd1ihmlm67dLE/b3dt32s2b19vDRw/z+yQB063opc0EiS/ah++911biY26vv0hQZJbXeR2dMZvAqs4qm9TJfil43q6plWyMaY/V0RMb3kdyuz4FeLUrcOjEp59GB2GAzDvxX4lM8AEn7uP32mzl9KDNL0wHzhtVHj1FrvBXbbIS2cE/CwtzZcsePXzcVq5dL74/DT7IrMGICrTCT0auzi74lK2zS+fmtp3/Imvhg52d7Sp/3gYakRnwH8auGOWStG9xeamCHh1MeL+dJ1De6+dVCbBcglBry7a2N/MW2TirwIpUk3m48F1b+ZhmWtgNkQyp03e+Ijo7eB+cfEKdWJsXu1ziPf6MTkS8uLW5UevXih8C82ToMR3f1xRZugd+wK1zgb9Ll+p0hAv4ZlvZF9fh3n7Jp2vi3Xfv48l/kjoxusLHYH4DHpMRKo2rAOetfMNw2YEKUt0nGOZF5kHll4hNvRPrXUq02K3fw9junUUoBmNVxFjPoEzOXoqr7l9cVVb9G+XG4bpwXDEAAfddw41WWZhJORtpY6Ar34VApYA3ZWJogn8epJpCI6IWSCFMDduDpGBMXeDPexX8aF/eHAZYefD0Ns6qjcoiINCVuqv+PE+GyqdF/k8jusOT/DDhT2joffkq+Ez9yrcew6gEJdjb0suanrrUFuNYT0RpvQ7jGmKl8BiRPb1c3gdT0S1KmeJKHXpJbINc8IIlCT9QhHBbi0+Dj9rcIBL/j4MreTG5VIs9Uyd40AJT+qx2J8GL/K7e/t/vwOZZtTXPRvLdfdcoT/mUL55keCejGLVrbqY7wfIIZucjjA7S03v2Os5O3+WwTwWzpiN6OXzTHTWGQnuUydhR6mDxW8+jHc0qkE0ebVcf6Ot7cNDzdX7wXinD/E624m04U6/nEgOjDolTQbkwvBgFWvAqPgMT+IzEuo8nORbaHUJWz9/0pavtnsW0UUJ1Bk3K3km7zmMcOWf7e0ft5bOXzZqWO3duh4dfl5ICM5yCSd2MC5gHHYpmqb/vgnZhJNA2zyXv96lhvS1wQUFZ6DtS8dRFG+QfSZ0u9zmFDLay3Cun4+KdwSMDd+4LfvVS6jgovJP/wDo6QKZmA1PyB0kVtHvPXHgO2i6Dm/JHXfhlJDigbO0MqFwGhyOkXbYrVpZRe/P7wWGHJLsuffDBB+3Fi+cpez/81fmcPMAtWSsHJeWaQibBs4tRI8vqgl/1gAF87smj/cpyFQ5iOOHFs72DDjucryWosrYhiqv0nveqjOCIY023PH/2rAzErCAlbS8tExyh5zmeS5vgkrMLhlH/gA2+hhyPe51O9FR/H47pdTpMskZBL+v/9f/2f2mPnzwMvp63pRh9o60M2IkNCGLs9G7+P/6r/7r9/a9/UziGO06U9SrafXwQ+Q2fgwcfgg1OwTF45W0eUTtY3fMO2CTftXXweQXiJXd9Suab/BflyONT0l71ea5+vMO5LDz8A9xciTPXt3P3rhEg5dj97/AggUFkGd05vzWSBJ7T4/Yv//zP4nAeJQA/yLO+5kYHwlT0mI41tuqXv/xVGkE/dpxXS/ObPuAMgOcw+WbmrCWIc5CgNU2qLf+d7ySgE4DgB6Nedmozbcm7YOQAwj38qY9tMfUJP3R8jg4PMts7WXSOyC+wQnsyiKc4KkZf8jP5kiOILwsTwIPhwrFp2/DDRiszL6fOTr/qCAjw2ladWu7lMkW6OprwWpVVjUmddHDaEqf42upy+1d/9qftt7/9dfRecJD8dKdZHEZ8vWvk6jT24H4cz8XYw0uBhxN8Fl20m7ZvHweXgXtr+yi69bwdJZA9TBmC/UhD/IxL7ZMP349usfva01oH7UgSO7ueBV74HDNo8IuEZ9i7YS/lkTjyRmqcWyQABqPdZScm4svEQUWXPvoWoKNfL08Ierx7Hpj00IdvI7cT52askO2gMrKP703Ze/D4Ub5PxOFeTDtfteXYO+t0nq1vJCiI45k6nji/Km2wOdLatWvt1q3rceTjPQjIS8bPa9od/l9aXgn9BAZ7IYqO2PnSfQI0tnXFmUvoG9kI8t8sPcBngKsgKTimG+nZk/Cgc5F2nMcVHMunQ08Hks2C+jqtC7uClnGGL1+NHJ4dt2uhH1/FlDn5TC32vjaxLQKU8h2Sp44DiK0acs6e1eht8Do7M9tu37wVfTTZHgVfaDMVHaWD6AoWC16jYdpcyjJidXNtObx4JbjBttGZ4bMAHHoZaTzJe30EnW1zDMnMxUgOWeryZPOqg+i76QrEzDpwD155CWMUbyrv4X2+XKXUdyVtB/9m9Ova2kr55QIqMLt01JIZ08VnZuJfpA10srPFPE8VwUX0a/mINrRIoBw6GGEC6/7+UdvZ2itba/oh2a/jP5KXvrN2Cy/rPHbcjCU60+En5ZvWPRmeuhqdfnraO/rQlB5hW/b2AmfwX2sFQ8fSqfmjN/CY/AIlMmE6H3lBP8F+zYgIbfn1cAsWsq1jc9gC+tzUYXYPPJRdnz6ZgD310vNGSn2vpUIpr+s28hQ9Hb7hH5AhU151TvKlqxM676jz/2twVUopyPdZKd/D8dX48ezt5+MdI0AVkaextZVqqGQYm0NKahgLAjOA1RPP+JZO1YjzCAjlGeVWCi4Pame/IJ/w1ZQ3SjkMqTxOMobOq8lJcV985o/QWCMg6b2m6Cl0BDMcr0fElEdYMjeXYQFX9V4EuYS3mDkwCq68X1u3p92YzTu4fChA0wb9RfRBnQcdTyPB0fj9Ng7dlxjKYDH1c2ZSzgWuje6NqYsMnr/8rJEHNSnDHOsqTx0prjYKYfyCD/lhZTZCZMj5dYRy4uIAtjp7J+8JsHaDozFveSmCoE7kJUAOKQUnwfanzZiPgwpnGF+vnFktg8GU4x3fMbY0nDLP3C/mT36/Jd/Hfe0ZTgpBkTC+Z8MYKRevFd2SnyPpO0YnRAVneI/wLsWBVr9AhlNrbrHFoLG7uX/Yjg52k98Wn/2g6cOUoaeGoFLqHANCdRa8msrgGXhNVfJdjzOHWv3m9OLn5xe789he1EgGo+H0dp0Um1vrbWVlOQS6WIsWoV1di2OeeihCPUHmiztsl/HEAfKhKEWCqtb54BPD03ANNjwORymoDKV+RYccTiTwNXojuDoMv7yejhJB4yiM509fhJSX2/Wb19r333/3hm5wq0xBMfxq2++Vf3ccjQBK8klwDibPOm/3gLimW+QZ41499rm8g5YudXk+2iHJQ4EyQMVPqZNseF9C48FLFCEDOBe8WV95cHRQQaKRasq6phUGLiNbkZo2G6OA60oPBbd6/WtNTO6RDWWrf9RDpuAAXcFrmpBOm+Wl5Xrugs3V1bVyjtCNfDnJ3xoBOkl5epONQHeHME7Zvh48Bqyvp9L2MdJpOoq2Fc+EL+QDgzzgBC++US7eXFycj2MRuKKrOGCMG1jBhA8ZR/xWdaQdZINzwCG1EPv5k6ftevLa6KZgyPNBE2sjOl3CR8GZDibPGCLTfEwfgedOp98745x1Z/Jx/vQMKvdK6OkcKLJnfcD/9r/4z8PLW8HJeQKlg3aV3sm7emcvX0m5McbfP3rc/pu//MuaCmcLXJ059Dp9efk87RBMJv8IjMFVu2jlO/vR1zEZ9UgbAiPcvjG4gQ1e4bocN+UiPMc+5etcqdHMi/f0uOpU6W3sUwjxb61TTFlFx+CAM8e8cVRKXpK/gubpyQqg6IGyqWBMeRCi7tqJLI0xDc/ZXvFg2//63/6v2kcfvN/+/m//tgIu7x8dv27LK9dDv+n2H/67/7ZtRx+YDsX5obcd2qlHmtxznjkGY3SAfTAypgOGozKVQMq0IiNYpyeHRS9tt4EDXqve47Sf8wZ/1cETnEnaQE7hwHc2uQIcV57jMw5Rdfq4ocB80lU1DSyBgM165OvT5KyP8iy8l9+cUzJj6g2jRn9rAxulHHhk98rxTLt6QJ/vubTB9HmAo5e6TWfynMPqkGy4skax3OPAaMaCoF9YcjOBwtXQZyp4dKbPQej4LPJ8dmkqNvhKe/FyJ46nTuGJtm+Kdej3Ok76bGD/wx/9qK1EJo0YXTa7JLScSBvO86mDl16rtSLhIW0gy+Sz1hTS0amXbJMZbcFLZ6GNs4E4pnuh82VOaNqdzLGTe6lvttZVnZ7shw/jfFoTdhLPInQRUB0f7ieo7uuzjDoEc7W7nGMX2ILFyMn0JWXvt+W1GzV16te/+6yWO9y6fbvsPFly0LugwxRH64xoSrxfnWFpY3XMCOwDv04Z227XpjiB4SRB/SX8hJapE248o5tr1InuTfsL5vym741QoB1bHkIU/DYgoMeNlL6xe8Gfv6uX44WdRA7C73ZsfPDoSfyY3R7ghO5GJKLhKkhhI8qe572+TTnfIrycusCL/z7++OOyEevrL4qX+aH7KWcuPq/AaYYe4LsGTzcTvNvQ4uBgO3x7qUZl6BX4eH3eA3n6sw4Hj0/LdryMf6BuO+iG1GXbV1YdDxB9Ev40E+kwNMKzOjaWBbDJaGot2SPblskY9cS/DnOmp0t+Uvf0zFS7dfNmBaNGXGqnyJWV+Aih8MlOgvzo88B0dXKmHYMvOkWnlqmvzoYkF3sHx81mWkbP+dF0xFhKwffCq0b2+C8O5Df106wxXoDz+fhIe3uWeujQMAPuddva2rkY5aJbbXDEBurUpksu/An8X/jrZ0uqBz7wGJtGLxjJjdQU7cUKcFbvJA+9gJ54iH2Ab+XyGfgJYhU+LHsp6Bqdnkb52DAwKRdv5YZvBUPXod3GpoCqr+q8d+8OFfdPEqWjEeMa97zk8+3L8/FdUtHKymopTI6NKUAMTUWfF+VpFCeBIJZxugAOoA5c00DPIY9iJDCYSOMozYIp/1Sp9yqoSB6KrztCo+EIRkH4LlFQFhXORBgxIIcR3AjHWZTUNWClIJx0TSmb71979QceyTsFR9Jo10i+UoLuDZyBwbQARKVO3jwLQShSbSkFWe//w/JGneP+uJzlo2zP/R5tGfD7rQ6p6o9CXzVyZZpVLutM4PgkxR+G8V/EuaFknB8wE+VdI3DFlFNlgNDndcqtbShTLqazbqLu5zdjkH/FxBwYuASbi+IqmlNoqcNzhhhcoz3uc0rxi3eHA++dQZ+387u01TujTDQn2N4ZdURmAmNXnoTWtAnutTVsepimg//JGLj97Z0yEBTh0cRplO5hGRECy3mUFheWmm2DCSkFVj0eceps7GDXpY2XGxWkU1qpooIy7XHorOlGY/tzQr0eftKbCUbK1iJRDjzht90t58lQt8WwhzGiaGL0rXbeCU71Ntv9x7oAdBM4lJTglzAg4zSZazZGZnVprnpS9Z1fmp5vz3ej4M7CH+GBWhcWWjMCeVrn7sAfmYRD8KIvZSnB98Btp1unvzb4jhYSA1RntiQPfVD84D6M+pI63/RW5nvvye4OBXoJ0KhKyrN3prytb7ozOkYuwGqag1GlqxyP8O16aMGwG+5HE7wKhppeEVyE5MF/n/56sg/fV8pZMUWpdFAcpaEP1kx5jqOyYQQqDsnl8MVpyrOWwXxrvcIBPO09btev32r37t1rDx4+as+evahRZFO1zMe/DPbkK4cjbfddm/A3/BW/pVzOrmm2aKFjgVHSKSDBazlwiTxM86BD5NfziX6lE1Im+a3evtTTR2lNVQlG3WdQg1sYNiOLccarFcin7UYd0AN85fzH2KCL8q5MkZ7u9HkuwHQWijol8ga+LnMLBaPF6PCOT3VcweXt62ttNnR4/86N9m//k79ov/3rv4pTl4AxtBI91Fkjr0zTCW9G7nYD9//wq0/bBucCP0xYhByaxmEx9eb8PPfzjH7Fb/ifcwFGVzka6JR2CyrwEz7WIWhhPx4klzr8OOgCVGuC7Vw1EV2HlfFGnR+TJA9HX48t4174gFv3uazBh7UFZ9EXalP/4GHffKILGEp/5plNLAQCRntMjTdidX4eO3jltL33/p3qcPniq68D87XQQm+7nuPpOBbb5SgHnHJM8YazjuBm6upMPiOr58HJ5OV2/PqwcHQS28zrIf/l+IEp9CBv8FB2JzDCXeGmZMGUnNyPw0cGa9p03rPWxXl3dIL6jw72Yl+6o1u6mX3Hi+FVv8m5DiGOj07Ks1NynsApedg166jgnQ7QyWr6VB3aS2clfz/CInwWuSka5z0y1B3J8Fj0s2CRDoVnV82oCF+bYaDzDczkkPPNoS8cpNC0NrQwIhd8RXeaKrW2shYcXkq5NieIjshzm1nsHJ/lOm174Tvrf8wOIG/dTrUEILdrC+7c7HYnBDK6DE6jGhWE5A+O69w1V97HJyV/+VbTO4P/3qkc+NM+ziK+wSdwlMcFtXe1zVQ/nQFwshYH14G1V4Kjx99/2x5+/011ejuf6yDwzyeAery52/Yjax/9+Kft6fMX9Z6z5XTWHOzvtM8//TT1HbfVxYV248Zq+4M/+HGaFAc1bZyGw/AD80EvsI+BsHhBhzHYrOmp4KjCl+iW8JAOTYf1T1yeTJteJ8BbruUHSiEqe1ubba5GM8IPyfdyK8FidK1yw6WFE/6LKX0c+zqrM/YQPnVqHR/vtJs3FuPvHLbVhZl29/at+HEn7Veff9c++/5pS8jS5laulY6v4DwX3rbNfAUxgpV8N9LC1xEEsbdGJsld8dU53yh+w9XAbPjq7LBdS3B7M77A9dijeU55eGovMJymUXYNvBofZHlppb0Izrf3oxsSHB+Hr6bjn1ij5CidcvZDy2fPngVlV9viqrOkdDhdbk+fPmk3b4U2C/ENIvezczPhVedcHVeHxlnacxoc25m2OmlSrynIghzr/yTT4vhtDx8+bO+88051rvJl5CU3c7PTgeW4BhjYzanANl04PqsAtdYXRmZGp3cNeiSfcjfWN0qvITyf78aN6+3xk6dtbmmt8MnvHj4EvUdWJDTka7Dl5cPmz9pjM1B0+sOHgBQ++TrkWBnkduiv19EP9MvQxRL61myW5GfX6DX1um/dI70k0YlRWGXHukx1v91VujCPa7CobGMvHy+Cia0r20LolfLOO/eqdpkGIG9/H0pppPHs7TzS+A6AUpz55MjOxJjvh8AQ5R6HDTF8Kte9cjQDoDJ8GrrF2Fqi8RJEeP42PKNOQiG44pC4V0Yq5br8VjclgwiS5xyiMR8UIcdUNUj0XB3eK+RTYGnTSpQr2AWMRazAOnqRByy+e6bumvec8txT5oCrmCHlvd0ebSilk+cjjTKlkVfyqRxJj7BnfvdyOmOBYZQ92uNe7FVbiBDa0MK8albEOTineX83CnF9b7uU3NxMlNVUn7aCmVJBglLzagNDGCtfUjvGi2Gg7IND9XT8Ce5+T88B21D0cDhwQJg896687sM7wfPpt3cExOqQx3s+1TXwIr9y5DUlS3CFNvLIazjbtIKF5b6OpqanBOem5pgvfhxjdCVKbyLKovcsT5VA1yHKjHh4y3sueGQk9C6DkWLHz5GuOLcWZXKSA2uUMTzp8ZAoaMLdaYcur8LrNpHAKxHglGs0TK/yoCOHXH3KC6KjMDsP9V4Y07uivPIOOVMGfOXl3uMHNyEdZ2JOz9l8ArVpgVSM1ZWpdhBH6xgPpK11nEEM/vbmOkmKsul41V5wkFG/0QBOB49JlCwnGEycnEEXsLinM0TKLc0uXJo6YpG5nivlcrC0S7lFM0F7XkADjko4u+gCVxyMETTAC5wOHJliZPrDymIC7BiRl8+eV7BSQV7aItWc+5SHNrt6bwMTFt/FI5w29E2wYKoNJVrlJv9ccHDnxlq7trJYzvPlyMfXT5609TgAppMa5Qww7fatmzV1RLDy1dfftOcvXraV1WsJbObarWtxiFMeI6HdRa8OTeGJ4teJBFmcLcYDHjhU8lP4knyCJL+VUc/zPp7nhJr6qZmdBvmSZ6uBwUg9XaY+5YLjPDitac4pj2PisO6ib+gA36FOGRu8VEYn+LJ+AzHhBg9ysOXHa9aW6GnGU97XDo6k9pmCaFrR/Xful1ETqL4+OWo/+eEP2r/8xc/b9otn7TxB4nLkdPcoAQuDHSfq1VnqT7ue7+63//irX7d16woC85UrCWrrZPvoj2mOaK8LUbu57nyCA2uToPwmZ+C08YN8dlDlgGi/zz61RMdCHz3Se0yG7QR1En4xjat22kr7XgZ++kNnVJdnh1FziruMGznI/2ULO705owkq4jBybBBiKU6YaWoCa9Mgbf8tuHmdYGMqcqqoqcjv1enQcG2xyn36fCPw59ulvuPllLUc1Y4rF05NdGTkqzo2wtzWE+gx1646eiM4slZSZ54AEj+dBz01RdT90N8FZk7NUWiIT4wwgsdaknBH2R86AU/prAzZ27HvwUkkuPCOzzhhpvLBsQ5VfNl5X3m5Qmfn3WBVAc1k8GPEAn/jpdIRuZQYbgwvRbemrCEfdAaZYdDwnJG4wre6LoLt/CwH/TAOvXbbdQ7fCvh34hxz/tkj9sxMBEHg5MxU3+EsOnY5wf2l6EudCKbj5V/bz39bBydt99CIgSmCr+N49pEns03monvObQ9t1Coglg5LeehTx3akDlMNa/v2QK8d+Ig803N0W7W7cMh5Y2N1XtLF1mNxHMm+GQKmKB1Wx/af/MmftG+ie37z29+WPjDiZ83RbD6X5p3rGJ0YWLTzOAL9OvgkWz/7kz9Pe47apfAAGASeX375eXw4h7ZaQ3U1bZqsXZyNgnz8wftx7ncqwF1cXKl6TO0SAJhanpLb9u5W8bby0oSivx3iHj951l68XG/vffBhu3f/Xvvtbz4teH72sz9sn3762wRF19onH31UmzxYLzMzE96eB1fnSR067L5ZAPw3u2UuJ2BZu7aW4ONZ29rcDszRP8l3urfT7t2m/4KryNR/91d/004uh9aTc219e7e9c+9ubdhg+3rBIFtkV1kjW2yHMbnRMecyAofv6bqjtP9l9NbeYXAZmlhm8P7dO20psjyTNodJS9dcnZ8t+y1wWpqbr6DYpgs2TxDYh3zV4VdHpQQGbdJhZnSJ/Xj5cqPkQX7tfj+4dzRDHXgbmPiOfBIbeejAerG5UzJtRkKtLTO6GD0g73F4gV/ENhrB4jc5W1WHbgQudQpgewdbdYiHftbemzKrc8MaNR0icKPzwtRDtqRmDCQvXkYjM4MW5her3JolcBFQ8aG14W2fj+wNG+07n8oo3uXg2qY/3e+JPxJZ9t1F9/EnwSiRlQBZ5VbewER2XNotjXLUy8+o8wKDR7Lofc+HD+MaeX0ql1zHYJYtlGgdtk973n7/zcjVKGh8l2QcmUfybFTkezXm4r7v7itY7zuHrO6HbTQSsiBBHnnd02AEGUj229bQHNHhiI8yRx3jGr85dHq45FPGQOg/lxdMXYG9LidMXtP8OO9gGIgZl3tlPMIwmBbDe0cazr6ylSeN932aZ+q+5yOP+sHo3QHTwC+Fn1uV3Btwj7JHW6TxDtl1T52SvOAbhPa+Z74z6lMxuPMxwDpYLmlGLusWoqYTXJ20jf1+SJvREfPAOQoOqWRwnr94kbJjEKvHuMPNgQzY1aaqI/c4XBwUdQ+cSnqH8YB1KWAE68DxaIN3hiMv9fJi/BIseYcQKmO8JynH9/G+IA7f4B/luPS61zSS0IRCKGc7Rs90AvzDgeJwcAJM9eJIBmtlvIAyyvEnUWRVbhRRgCyFqJUUv3e9BK4K/C/gys36Rxp96C3Ru2Y0kwNY9y/K9Z0ihQsKoByCwDYxEyP5OnIU55LiQh8n7y/pVYJHRiyl96mjVUz9no9RMVXkinkzgeds4mrbOIpxWr4WY9rPelpZWqz1HBTnfL6DGSxwT0bxrJErNOEs6h3tMuCwQ+3lGHW6k3O0GvzonUFXzhxlZroZB9w76GVkNC/XeyPhL/zEwJrTrxzlw1l0bhnDSE0pN3Vx4G7cvFlTVC4FL/sxfPAPTnXjkwFPv4yOGNk6at+ub7WNOEmcGvoHTKFc4dK0nvfv322rC/NxlPba0d5uTQ3aOn5Vc+8pXCNbh9Elpl3cvHGj6PXNt9818+Dfe/+D4CQ6De/j37Rd/fKAaeCmb0Md+FLeMAZS56Uuy+7LSw58jt+9/eHJEN46Ib/DULkXYxIeSFXlOFhv4D64XsVIpLlpZQ9q4dpBvfv7fRFxjSykzMJV7pRjKKV8QS/nVfAk4NAT7b4RHPqYYgg01dbqEc1zMHHIzdE359+Ijult9+7canNGt0JncmenuOmFBDPho6nwarRx2p/7cW6/fvSovYhzRg9x8OeuJiCJoXdopcICbuo35a4HCSAWdJR8crzhFb4Cq9FQu7jJt2jBeXBQO1YlQKlNBJJPD3U/zJfejv0KbNWO5OX8CKRqRCr34Enyrg4PcJ+mDWN6uzxGhLSbk0VXuQ8GgJahz6VTIlVFZ3Ps0qbL6DPRllYXa7rOi5fboT/YFqtNx6cHFbRfX1tOYBP+3TMVKbWnWu03jatG4Y5M/u7BDBzUqHEumeiKkg08FvxpinvkUVChBxl9BW2CLAHC2Gylpial/EvRHTSONUFmSWgvmR71wJsgzL2uE3vCQ2Cih9gpMHCehw4CH9z2pQXdcQtG0q6pOK4cI0GYQD98mTIEkRJaa4ci3hwzEjh63WgClNip8K9KarQ4INeaq9w5TjZrqBxgbw0RPaiH2ghVIO3TpQ6in/LOcYIraxy3EqQoZC58c3niVbt70/EX0zU9zXonOKypV6FJ7WgWPAryBGxGm2q0IPrHJgwV6BdMsa+RF2t9TEtjyzjDYO1yrl3anjyx/aaVfff9g/b9d9/X83fffb/ODEK2XZ1OCQZ0OKqP47yxsxfHf6LNpY3TuVfTIkP33egroyQCQcG4oElHw3Lsw81bN9qHH7zXvvrqq/bttw9il6DwSrt143p4LzyQ9p7Eblk/Y52fsxDLMY5+sDPh6/D268tTbX19s6bjf/j+ewmi1itAtEX8+++9097PPcE3WaNDJl6fppwenJeOro5Mm2WchM74NvSOYdCRRX+fHqZVwcni7GSbwP/RLwfJ+3LvqK3vBbbobzL4gw/eDTfxPy+HluEfZYaHcAnZVSd3CZ/rSIRjvGpjg3aw3S7ZwVeHS+yDjlkjz6f7x21nfaOOtLHD5DEeDQHYTQff8k8sCbDG24gzHWVEXOeCdWL0zurqcvEn/J0Ht6a91S7Gqbuvt0qAlnbxwYwaW9Nr6rd3yA89SD74XtohqFlKAGqL+Nq6PjCwH2TcVD8yrcO51oOWRJg10H1VB/9v7zm/LL5A6hOs83vwJ5ivXV8r38m0Pp14ZiecxMcQ3Bnt5wvNL9ikpc9eUq9yfb99+/Yb/dDlvM96qzVfySMfPaBjjI4Grzxor5OKPNAxRnRrGmrKQDNp2P9RtneVx+76rMAqsEnq4He9Pc3ee2Ab7wlGMYb3Xcos2JJ/1FHwvh1c/eNPL4zr7aQAjZJnFDS+SwDRcIC5R8D8HuV4XgIRpLpXyvsCQMydklJed9iV+3Zd6vZdUiYnaxzCJ8nLsfOpPHlHoweylMNgQcxAOoaXf8Az4B1trelOODhJmdqgvAHXgMl37/pk3NxXhvy+e+a7e2+ncsrDFKrwbMDi+8jr9/hUvsRR+eeSurQPjIW/3NMLOxOY5nJFTdWGFtaIyXuWe6YFPl5/Xj2PK4tR7DE4FPnC7FzquVprhzhfI7gCF0XCaXNfXR3m3hMxYBhtocTgm7M+2jTw5bm83uFouu9SJnqajqkdlNrAycgvDR7yG43xVrX74jnh0dNQaw1SJoHlaBq9ZCz3AhMB1bNqDR96DIFThmvU6/ugwfgtv61T09J/kme0f1wpsf6BwUJRhrZPa+l1Vbn55CD4PniGf3YSeln4y4jaRMJUtLM4g4tzcxUEpzHlMgi6KMp8y19oPjnRrq8slHG/FOf6/MpUe7C+087yOTGZ4Chg2baX7zy/sFgOGGcTvgf+0UUnhPbpWRpyVouD8XTwR5kLmizCHdMmGEG9mcFGvWsXn8WlhWaXOj16x4cJuA/6+VBGsmqBu2kwgYVz5B1BlKAVXtQFJ3BWvbzJrx6BP12AppMaEtxyOMsQ5h30J/d4EBUK4RcYYihfBw8bMcgvX65HHxxWgKFu0znv3LxRp+RbR3Hl0us4GlfbfhysT7/+vuhnRPD29Rt5NhGnea9KRcvNre0yrHbdsng33BESxZFO1UM+gaEd2iCw8562FB8FUHmGzpAHTxRf4Ld8el58G/1xHuJzDAXunC30qbblYkhTQKdR8vfRKg5qjFGQ2+uPg6LcC1wN2fR94IxcTAXnAqhaNxRccNrwnfbbwEivuM4KAUmNEKXBgSI4EGTHKAaP1tRwotBIz7dgzTosvat6cHdPD2tL26sR1OociTi+ihAcpkwLo8sAJv/r8M904Lwax/N1hJdsgFPQg9Y+9a4ymmMUzdRBxtgobsF6oR9q/U/q5kCiQ1WqzeCHw8DMQexOO/7T+9lnMWA5jqD3yAJcUzIOHq5OkuSpYDryQV9WeWkDePQgWyu7vbvdrgSnnNQrl2zP7LBrmygctqOz/baY4CrIaVvbBwlAdTQFJ2nX1anAHHgWZ6frOtzdqXU1NS0ujpJjNAQXV/Ty56VoupSLG7Uv5AncnK9al8yhyU28BUcCXN0ds5xK7Qh+0vLiZZd38SknLsyX9xI0JOgwnciWzN0W0Il4uY9cdf7tMqwOvAn/faQGD8IVnKNN1y2CCwEmToI/W73rRa81fSlHKnueZ4J3eEVvskh5+MM/yhC8shECjBo9Sp2le/B54EBDHYrOfjT198XLl7V9uPVS1nu6bDwSEKMHbWCBz6OLA6dNSUyXM/1rLir5vTvX28rybDtJAKEjwRTZ2vY5sPIpXusID2wC/f09Bxkft3fuv9d+9ctfpz3H7ac/+2n074s2OxceFkCi9+XZ8HCfUVMyHFxqEzzrxKHzUmS1gTxX2/H9sZkAfXSe7acroKePTISu4U3iY1TFjAQ0Mw114BcPc551mHCq/dYx6Vwva57oHTJrirwwGEwBMGIQHZZ7l6aNFk21zQSgj19ut/Xt/dIbdMHW+osEIuGB6Md/8Wd/0qzffPDAweHhfbRKe4OyChzZlBoFnzZSEns0N9tu3LhR/MapF5QaubK5wQ8/+aS9ePqwff7Z74Lj4OHS1bZ841abW7leW28fH+23o92Ndiv2cWoqcEZma6pi+LqOQAkP4YlxlIU2CkwgGOznZmEEfpuBRUDadvC2ubFTU9+vRiE7Q3M5QdRU5PLlzlZ79PBB+GKy1iUF25HTvciUzcZip5NHpwx6Wc5CHo2YRcu0F1spM7yOX3cT2KA5v5TczabdpksabQOnzsjF8Iut0J1dl8bUiLWdrAVgBwnMwuEVUNWoIp2P53OXXjd93G6XaWogPE/+2MO8YxqpluvUsLbZQfqmtu7sbQbXh7G9C6HBTNtYX4/umamOgp3tw/h+S7V04nL8EPaAPSNj9AB/DX7xJL4dneL5r2xr+WoudEjd9AbGxPd2/+YXmDFQNj7tiEqowJp8s2eS7xJ+5buwi11/a00vV6qZGnlfcC2BSV7ve1d5OqnAA/5xjVR6I3DTef8/BVfjtwtAPlX49u/xvTNiN04As9CRkqVEAecSdXOWLPi3M80wVDWakGecgepRuUDOo0eP2rfffpt7c2/q6j1c3SE3haAviO3TyIxEeVeZb9qQS3DBuTalh7L2LkJSyBxFhLWFsii/v4tI3YEshRiDN9bzfP755/U+go6knnJO0h7txajK8b4hU3V7Bv5BdErCcGmfljGRvP/QifLpt3eqHUnjmRRMVFnjd+EvdYFt5K+ewAg+fNka1shVnXMVo3+pvLEwfDhqP8rq2fZGs0X9wqwzFWLYo0ScryWIMnIFr9iRUVDv/z/BldEOuEaft9s4GHi8gw7ueaZMdb49LVBeSR7lSN4ZzzgyPkc+WFIXo+zzSp4zOpwI84P1Sm+ub9Q2uzOXIxRFuThek/g59IiGwS8kI68HJrDJ1WmDF6tcOA782jDo1a/OS+NTQZUnf3BNWfRgzv3eHgGf5+p4M8oRnJ9FHQuO8FNuNwdqm+O/tDCbYDi8FcEvw5byaEZl8rhnr5y3azEenCLtvzQ1157vHLbnuwdtan6xht0PrCMq5+VSjVzpcDDNgxI1Xxnf603SpoHj0fPlN+M9ZFb70HPIobzkl4OiTRxaIwT0BBy+CG/13QR7IOH9Pi2FHIEJAjuveNbpDsfwGmphQs5MeFbPUk1pyO/Xr09rHZIetaLJeWiUMgXQykoRacNR4IncBl49X5Mx2AKPhw+f1Fz66wma6AU4fx18wzl6TcWgre8dVe8wJY/+t2IwBZKOOEC/J0+cH/OqraythtcWY/QSMERXFY3JaYwlfMJTtRls+CRlwaMG6hrRI4vvAKzt8Fk9iuQ4v71bKfk5B9CFBZQj0TZGGUwlrc1xgn/nFpFbeDdCSH4k5ZlWKk85tXVXkb0umyKcC9CD3+LPqBAjPBxHaxaMGkaYaootJ4durk0xFB/d4NnsZHRH8pkCqBPHLomhTAKM7vhaZ3YWnj2J/r0S0s4EPo7sQfKfpXi9tUZjdKFOxnGLxQub53v0GxxWGwIvPKEV59D3Oiso7XLhJw6tNvitM4PrYG0KXePsOzYDjk1h7A55cPAq5ZVMCgbQkB7sNK3F3YFR0mML8YdxRvGjOmqUj54KzqeUHx4cgZZzfTgH1o3YnW3ivC++ZuhNwzs8221zi7NxVM/bizhvZ6/Z0vA5hz/66lLwbQe2GXgNj84G93iWI8+xrfOs8imQuDIRHQDfxS966k2vTRmBgc7DTfAIZ3bTEhBb06YvT8BMV8Ip2ZOfTRdcVF3BJ1pNz5iCzXUJDxFX/JH6UnKNINQa1uTrvG0mQtf1HNfz8zjvcYzxdU1lQmu6cSKlB4arV8mx6aLB737foUwZRivRpmiaunS6wi+8CxZflVB0myh/Tb9LPgf7Fu1Sf8AtmsPH65SVyts3331bQarzts7Co3Q5fNpeXJAquHJEwEl44zhB8TGaR3JXZq62D+5fb8vzU+1wZ6M6E9j56zdutnff/6A9ffa8ff3FZ20ycMzP6Ohr7auvvo8eB7vRMEHn63brzvW2trYY3josPjf9TEPIbNeHcHIxyhXkc8IFGXr6S3cGFkF4tTt48Kymb6XeoTqqkyq8xHEkh1OxhbUWLvSGfzzKT+IL+e5e6ayUiX9Krmcma/dJa1ALHrSMjO3F19iwaY96pufaUXh1L4L86NlmjeCep10TCUgnL71u/+Yv/lVbjf3Z291JbjTnY0aU0qbj1ItH6CyJzvB/TYmO809Gx8wYW+kvr9yKzUowsbsdWre2dxCbNjUTf+dK29yPbglfL0embgW3tiYx/bbWzQVubTLF/+jQdHF+hU6pLsfkNEyg5jadOo2cb4cHX8UfMtrJr7sahWda+X7sKn6YnptuR2dHtavsvRvX2+aL5wk4dsIbM7HfM2W7T48PtLjsbQXwCZThb/PovG0dWmrAxnd9b/SWf822WY+LNhBl9zrnbr1z73rpMOecasfW9l582+X2Ir7ORgJP7/RnqKIl58U/fBi+Xx1AXPwVvRu7pcPEQdE2uXDQ7m6CPfqLvZuevdpWVpxttVB6QafFbvDuWAmHa79KxKNdUfq1JAD/4N0u9xezSUJnQTIdwTabWWF9P52ig4Au4x+Z5lodBuEBusv3wldoVCPBKYdtlOjx4YNI+EOnMfyph21iE6LGSj7Apb3gKvnPb9/l59/4xEhjjZbkXn+vfypXnPBmzdV4KHk4Mo2rp7gLAZxS0csofz2jjPMd481MXy0nmmPF6MwEcRYuVwCR71dMIYpA2Lf/62++zrfX7d3799vq8lIFXJwj85e3IyB6jmvRdmBRNkdORKouCtScaYTpsF44S0kQydnmCArsNBQjQbK85cQH6d1pDWGmpmso9Ztvv6/1YdeurbVrqytpo171/WK2S1diWOKQPn3+PIbtZSksByhzPpSJ6SWHiZVRTWJARMmI5BKIVC9c8mPmAS8GQMDJtEdPCae2OwWDITptBh1KuHP9499STY/I5RGYME0tDr5gZIfVLZvaFIN5Gjw7ENBZEOdhMjsFPo3A44L5KMDZq/3wOkrX9rG2YieMjD1DBXf/fHDVcSxpo3suzrV2Ca58jvZ33unTxgqXgdVvz92Dj75bXlfwcPk2XpVdwXUZgD58S+EQlupJBmDKg1tTQRlRuDEXX4APcy9i5Dg8embVTWhPYsTgQrtG3XhQnWB8G3bP8MJwSvOgKwP3Iy/VEZAyBFLg9Z6pW30Din+aCmcpR75y6tWT+6ZrUOxGmchA1RGFyFFORam/012AFUwBI3VfafNTl9qt1Qh8eKEWUIeX904nElD30TDBfex+Gamd8O2VGKCCMTix4YZ2gcnUEJ0gggKKzsF+BwdRlpQNI5P3wa0XDMyD/vgdjrqjq3e78y6cBcAauSAHcFu4zJWSKg86xuYX7Pjmbf4oWdbIpEEH9EU/G9Gom6L1Xp19Bb7c43RUTz7lykkM7JGQmt421ps9evyo5OHu3bt1XshZeL/qIbtoUD/O27fffteePn5cW7nrJUVzbdGZ8uT5s/bg4cP2sz/+efGyzgpTRgbM6nkDd2CEU4Gi9+tKm8EseUe78kLe4yAFF2m/dznk8G7Nztlxx6H8o/zSLxd5fXdvjNaPURrG9aKiTss8M+2DDul83XHXH4dGHaxKoz2D3n6ra/CttZ42U0EbehfvliGvtkdO87s6pPJuFRu85iswUlZ3NJ2LEqqXc5gf4UGulUXyh+UA1uhDmJgdsQ5KwEN303kCbUbUOtjqhVeguiIb1WvvmfbldtcpY3RqtMWUOAFKAp/IirZJcDra7J5PMq7d2rOQgORK2lLrDWIXelnwJJDA791JJB/obZ1fGLzach64HJZZdIscKt+oL31NF+9GTuniyTi0zheCy7XVtdL1jgzRaTRsAHzVRyGUj9M7+mpntpRbjoPngR8fDr2kDWMqjt996pm2w6cXsGOfFi0P/qwgJU6kTjZ01WY6CG5Mb0I1U4/Zj6HD0fjSZHg3Rdf6vAt+6zo0tiJ5O+6MesG/USKjcWGs8IDzbsjkwux8vSc46mtmgs+0QbBBPq5MhF55n7NcOwOn7N45Gz9ldpqSafvRZ3qnO00DVwLRL7960KZm40fMr7TtOIfBUNoWhz56WBAY9RUnMvYhNA3osTkJiuKsz1x+1X76ww/btcWZ0PCgzp46DVzT0a81PTg8MRm9YWrhznYCzt0483u22vd7r61dvx6H8bBNxnm9eedmAvWDwDmVJnf+k8om5beOgHIQQ6OiSdoEZ0Y29OaHI3N1uYQftNFG+IdvurBokWferw7UyMXVBHfkBo+yFWfhK/QygjlzJfQ82a+RkleXZ9olvk/q6rAER/nES4+fvajphlvx6dgWfL6xvhkcxY+bmy9/sEa3AluN7gaupfnpdufGaru5mqDyKDhLe/qo5giIdVoLEnvgiMZ1YLUOk3zfSZD35cPnbTcOfgCuzalMPSV7iCRYM3NEIMQMlfxV59dM6e6wSXUsX7u22pxRRYbpFcEEealOkeDLyJBRVnQYOoCMsCPdFuhA7/4RmhwlMLbr6u3bt6o8U9et17U2z9Roeors0F01fTi43cjzxfguZolcIScn9JNd/E6bnfZSTfCcQCntIYuT4c3bN6/VqBC/NyC19fWtXC9jIwxSmFFim3TT5OJ3hWZ8C1ZABwO+sQSGr4GW/Gd4tiFXtS/PdW6wrTbxWlicC3+ftrnwpmMNanToJAF0AmedJbVJVGB8lfL45gJg9SiLfoPrgjOAmOHkfbCgi848cMLfWWCQfB+4loYekew4OvDt0jHvfeXDPzs8nvHLBLVmHb3xVdK2WnOZT7DKJ9E5eLPmA+GjyIvAtOO34wQPOetXGyY++uiD0L8b9q7kuvABxuWl0QC6tIiQPAAYz2qtSt4vZyqKTGRoDqVpS4f7hsKTJ396GxxU9jJC9fU334X5Ul8Y9G7yXltbqekHjJyzIja2+25vmEPjBGySnVPAZ3QJrODmtHOuNdQz72jccOIhczgW3gHzFAHLd73Uem+eptwXLzfKMN+4ca0WN5ozPJfIH+KPwyiTM/Pt2wffN+c0FA4uDK+LQYOvqQg2g6YuhknyfVzgQeBBtMEs3j1LOUeG+uEyeaU3uM+zgW/XeF4MckEnCf4EWPDtdHg7xJQVzPvaFpBjgKIEcW3XuIn0Y+zjiG5HgT178UKlbWkuAjM9W8FJ9drmU4BDiVCA3Xng3P7T4Ar8A9/a6v6gIQWELiPJA34JTgqXeVd+zO59TqBpaX57jk9HIOa7Okdwpf0EMw/rO7Q4KR6NGfZycFPG/OxcwbIwb6rceQmgssqZzEucjtcXvXhv1zNgHXBI4NJmQZwF0wIHQoZ/a7pWLvkZdcJc5UN9YOOgFi8lyTM+R1uVqyzvuKdHuBoVmdNmnRwWw1tzZSTA6IT21FSn6kNO/aYmTE60W9eW871PDTi1bXUcjbM4Wa/j+KhLDylYT4M3vT94A7zVA1xt6z1MDAa6+CweML8+uE0h1RZ4926ni84PijjGOzT1vl7Xfu5YP5CToq3pmXmG1gMPg7f9ZEThUpmU/pAhuBnKs3qL8lw583MzMdCcqr7+k4M4+PIo+Ap3pF0X8okYaZ+ApZRn2jI7P1sO7LMEV85zsUkKxQ8YAecI4Ezhev70WXv+5Fl1DH384UddF+aZnZkePHlca8neee+9Nm03u6M4wakbnFV38mmvz0HjQXe/67yjCzk2UqO3Er6MJpiCpFev549uuaBNTQMJ5b0/LnnIBVwZgYQrF/zViFbKhkOBw+BRThb+GvyZGKHyeGaEbyS/3e+06m0rOnP68olPwwWlR7XT2gkdNp73tVgCDVNBOs29X3YGfSIg9ZfvRX8cHXpZ+2Q4RBBk4XwFLnnJ2Slo2Z3ByEHKMuqSEnMhX3gTzvMHHhsOjGRKop3w0ECPMFjhx5ls2lY8n/YZYfHZ2wb+K3X57ZLXuz4tqH99OuhNbjqeOWfWoHGIPLG5C/it95iM3uUQk+NaC5T7Ag75yilM/Y+fPqmpt5eCP44kmcUza+FTG22whT2wCiLz4gUWq276yfoNOgLchXPQpW6X35Ip4Tozy5Fkq6uzBixsjLxkqOte71SnTvjHd7bMwnvBn0B8LkEPuLyjncVTBdsImugFek5zO949Fxhzfg8TCAmayJQRhAATMp9Et3ebRvfqoKG/6XQyDE90LDnR61S7DeY+FlBWBX7hH3JjzYs22habHGM9+vvI9uWXpttnn30bvRG82dUuBVyJA3fkoFm6w/Dk6+jGkwRbyX+We5GAyHloHBg/fOdmm58O3fJdoK1TU9tu3riZus/bVw8et5cJpH74yR+0B988zHuxeTtxYlM0R9xU0Zt3rrd33r0bDjI7wHpIvN1lDg2loTM6Prs+GQmfamfPw1GNrKKfz9QD//IUs+SGFuRRdYhYN0anadGrtH/rMHo0eNJ5XgsDXyUgSZ6gL/CQcTIy2ZzldSm8aR3eL3/7eVu5caudX4ljHcd390AQudN+/MknBevmzm773WdflMOOCexq+PH777T37t1swXiCjgTAuc8hrxHm0LTWtKeOPvISUNA8/oj6zDgi8bYWNz1TZ2sdXl5t5b9E5gSCwYXf8ED3nUTf7J3GNsYPsx7aznbWOa1vbLYf/+QnZQ+MNgoY+aC2or8en1abh/9JB+Bf+m3QwD3612+HJh+kDTeu36g1V08ePmxff/VV2Ti0tCHGIn83dZg6T16X1pba8upKynVckN32bPbABoRPo7+dsSkgwzSmFRqV5L/W9MkKNHT4xG82PS9yrR4bnwhCtI+NtOMw3ON7dlICLx0weEvyDK9cje2bnu0bXwjUzEQpfVz6IRwUfE5XsG3d9m5gmIyMv6qdc61VUw/+Zcfhjg9d9aYedfHVTLE1RZWeKfuGgEnwOWAqPZvkGRB1lgxY6aK3ByuGvnbfJ5/EJXCUxyV5pn7vqMv0bYFrlZP8E3kO5lGmpE7lyl+/P/jgvQquxjWA9ynj24BLonEOHqXtmQIFV5LGB8oCzIiAuaYMk0CGE055zkTJGv159PhZ9GqEKO/fvnmj2X3Gic4Ex+4tekCGA40IPpUL+WDRMI3wu/eC9h2ZEMp9sGFuyfcRpLlXjBGGRbCpGdtc77evvvkm+a5UAILhLe4H+2RgNCowNZ3IfOJq++Lrr2t3PTqIgYDoUR9yWryISTpzdAYFvzzuqX8QV5vc89v7zifAfH677x3XwL08VU+euSRljHvydcdWuZ2xTDUx1ct3CjkvVO+IHQBtaFFD+rk/lWDSIcJPnj2t3ojZyZk2F4fOlJ1LcZ4DRQVXeb2cShea9qH/DqMLLOpCOzSCa/d9EmC4MKIon4RZR/sH7dBUGe55xpn2jvvaqc3KGziVumBycPqhtYTFyGF3pkwtCS+FcWsdUFFKO+KEh+/k397cLngH3nzhgtl1R1KfuobwSeqX1zMweVaBZ5RL73FlorAKZxFdOh05iTXFKzw4cOYTDw96Drr7PtrsU08n02cInFNTgVQq6ecFhWcSOPS1K6kjD8LlQXIC6unL7drSXC2qtkX55fDzk829dnVhpU3OGFHsyticflODOEeCUmkEnOCrYJHnkTL03DBIcJ7GdTomn7zjksa78MNQCHTisrfFFYcX71fb0BZvCBy0u0b4LtqumDHiJzAnQ8pCN++557sAyLkf8h8JwELGEbCXrF/okz5ik4AzTpRnaOg++WNM1auHzvb3Rhe9V/QIjmrxLPzBQ96zg5reztruOu3Sy1cjoHg5ZdpWeCKAOJ1eADGTdxZikNSrHfiAMQQPA9XlocuM9npuFMP6A45qTRFzD32vTte0VunhkydlBGe0SUASnTX4SMKjyrYhSfF3EmPf56xrT/hZ12I4ppymJHwsOakeIw851faQu767JPW4hu4ayXeO7ETsgoNGOT0CKviR6KZeBn4iS72DBEu9Ok9Z/vJbLy7bYo0hfHFuBedkeIIAACiBjO5RfCRYrHaAJXTgTNa6vwuc1rRZTkmyyOsdAQOeDgD5Hj0UnFWwGoeh5D9/nDB1oQ++12GoipLn3C85Cq/jd3w0dcXU6rQpf3b90jtt9oKpVc5vkl6fG8EyvSx1hTa2pRZIsy+cEGXpOVbnGFl/Hiev8BYSORD4deSQLDhvzUikTgI6yAUe7ROM1bmNqWc/vIYPasQwvMd6+VyIDSVrHA62Q9BaQdok65E2By8juOo8GjrFZtmQAzzwRCfYWewg9+XRDjLhXbxDnw9HE88YfdUua6o0qDong1v4VZYdFqUxM8HaDXrEb3oOfcl7WkKlQmhw2O2JT34HB1R9dozVTjXhVdOU2QR0o3uMWI11uTYembg6E0e4tb/5+08j5+G1/K5Dcy9F39comkBGnbEBr3QSJEAOLgWip0d7bXFusv3kkw/a0kL8lMDuiAF2RiB45VLeCW7Wd/fb3tFp++lPft5+5ZiB9a060P2Hn/woOuGgPXr0ffvBD95va9eW4+PEET3YC6t1nQm/riHT4/uwJUPn0VtoJRVfJB96wYF3PB8jlPAEDxo2HQGxBkrQ8yp6aH3fjsJHccTDkyl7ZWm2zYb1ZyODk5ETfMCp5ifqJDBt9WHa8nwruJ2IrnZ4brjt8Dh03N9ulyMPK9HZnGgBQukRnT0pb2V+pv00uJs4Dd86JiO8qgORPhHE8TvMPuiyocPHyCH6OZOyj8rbyCLRbPiSbxDd4J3ShdFVwZ9yfK/ZOHCT/60rovq0A1zOWN2KnZpdWGx70V9Pn69HT4TPlZM6v/jss7IvOqvefffdKh/O4den33BMP+N9s7+u37jdriW4Nnr6/Tdf1zITOsoaKTxskMLGbnQQ/p9KOxYWZtuL5y9rep9ZC0aFridg1eG2sbVR+mV+wTEuaf/2TrCcv9Cs+2G9rabauVf6IbDprABnbX+fQBoSjLRZy1YDGvldSxQC/2gTGuGPxfgTt+/cLJ7SYSfgZAuVzS7RH7Z9Pzm0E2H8+cD18sVGykrQHrqRe/jQ+SHQ1V7l8z/VNxO/BF1qK/xc7vWBlG7L2E98LnW93n0xOzYP3Et0n/zyeD5slDxdbujyntc9Cd5rWmjozY4ne/J220CfKG/AoXzlDJumXjia+PDD998EV25ogEslABiZCxiCl/uGiylXyX3B1cjLJVWO4MqQp5Epc9gJRDRdrfcwQvT02Ys4cWlcbt9YuxYhtUD5MI7STjuOEzwfI9F3OOmRcwGb7y7wjHsaxShpIGUzGgz+EcjIj1HkRUxIcLgbAs9FYKyr+PR3nwXFEPu63bl9q3o0HdRnjvTVlDU1Mx/wp9rnX37Zdvaj3AJ3x0BPFBbjaxiZI8RAGM0Bx3AswTJg9t2n5/CtXXaxcTjc27j3DPw+pYGDkUfZynpTTvLka57Vy2XMampHrurFDK4EV3YLnDS0GQV/9OqkXYmQ7cTgfv/wQdF3eX6xzU+F2VNQKBpaXa6e/FpkrJzcLycljqDeD7Bo24ADbuG/RpGSfMK7ewRRklfbRvs4yPDk3SEA7nGGBVdoK8nrOZorw4X2aWJ9ct6MglIS8KAH1hSZYLvKU47ASWJQHFxIuXB+3R11m/MMNkkd7rnepgcaSsWfyaODAU3kVw454bTiIfV6jyEDmHe1d5TnnVHe25+eaWu1O/wl1fquXDoDTC+x9bFd2qqjQ76UH12aakKPONszVyfa9dWFBNUxaoHvavj55UEM8JXpOAqUBoUuAAlu4hSBqc+jvwgsUyYjBAasBQ81GpVKPBM8lhNdT7vOqLzJN9oGR/U9cu/7bAyB32QSzt5WlOrEL53m3YHZ2NisAF9Zea3o/OMf/zg0na37tc4zPInHake3XBwkc9zVtx3+9dzUuW+//qboQ4lKlLj2BcIo+fBpcMoJ3Y4+otDBoqdYYKVychFAGojpIjsnzTFIsxbSdx5gfPU678aAWnDMWTyPobwe3ei5rYM5d+BQpk+w4wlTMa9FLxqxMn0Vz5irLs0GHiM0er3hUjJdxKn5eiH3A8uQRfjzXQDqO536y1/+sqbH0tEC0qMY6XH2lrzaxXiW0YieHHzP6iuTjNXh4hf5XegojbyDf9134UcOgwDKc+9aD1P8kDJp0/EeRwh/c9pt0qL3PFq8tpE2k4CDbVH0peQzJ9/UGHI8FUdX73ZqjPPaO7QY8NE7jzO7Ee00fGVaWd7RHvTAszXilWdGaekDvbI6mLxs/UKfQvh7vvYO+EvW8xvttEGHnzy2kB89+h0nXd/19uZjYuiXLutsLAcRH+I/szsEcGTRltN2+TISmtIrMI5WqmmCls7ORF9bx6TtS4tLFShpm06SHsylHaW/afTUG37Gq3gLjnRA+Q4XcKddQKzOIsBetFmqNl687+K8sTW1MUnyWBd6XLKSd9LG3+OJDY7jm/YJkHTUmD7GAXRYKZwJsuh8sC9V50HHt+3VlVFwpQ2bm9uR6e3a0RKk8ljTWDoo36vzI3+cNTsZCu50quosqiA5dStLXjiGb5txFJ2005TRfBwnyN/Y2I/zKFALvpLvLAHx1am0IgEW+3L+Ku9NOObgcnSq6VLRQWeHbXVxNno3AWuLXQsfcziVzSbA0ytrqwLP69TpIGCjN9ZugefOndu1bu7Z0wftj372B815jCdH+4E97QxNLkhRadBl8CV+9B0/SvDfp6nJByvJmz/BNRrIWz5aEj0IN9OxEQE0uMaNOhrP4yvEkT5+3da3dqJv5tuN5YV2frwbNha0Wnum49kUrONaN3iQIOr5i812JWWZnrd7GP46D12MnCaAem2tFTrACzgC2ERwS62Fc9vC1OX23p1r7e6NtXZ2bHe6idrZNRxWPuLf/vK37fnGVvjzcltZXSt78Jd/+Zc1fdb2+Xa9+8HHHwefRruiN9I2ut3Oz6ZwSvwZaCGjFbxd8GPIXKNdRtDDGZGZYOxyoEp+gddOgnEBIfuXphfP0q907ePHj8tm0LHo4UILuwGuXbveHMj7+Wefp5y+8659BcgdGUU7/MmxZw/I7mKCavbOGVj8aEGlaZWCJYHepOU4Cb7obDpLPkHUfPw4ncw6DsaatHfeuZ98sUVpO9qjO/thHasRcWXwkyQyyL6VnFwkvGnU3YYZjiUxEiWwNQNqO7bEaBmdM5/211bsufgoaGvJD73vgP8aaYxf5tP5ZvlRdtiukrSiwQ66AW7/MS+DsfNs96/h3Wy1V+Q4sjfy8iXJM/yX3Ur+QYtht2rnysr9D+XI8+qEyHc08f5Y51Yd27k/9Jryug4LHyeh3+W1tdV/V7+S3i7YSwN4n/2qp1WhBOhSsimo3onAlxOf7xiGItWLzumr6QD5wxSIZU6jsi2udnjjvINti9xh6DSW064cQKvDd4ygDIxiTrnhTnAKrrox60YOks17RCgHpCEExAxHg0NVPc+5MKbI2A5hASDP+yYHAiTn/mAp7TNKYwcZh7fq1Ya8CjRTHvhSebV9TP0Cl9TxiFE6c5bg5HvH5+9HrcqgIWQUrYQWgx5vp/Fe4eOizIEfCX58g2+fnhWsec6hoT9rKBSuwrx6FON7Vy/OQRRi9Vjlt4X/1aOZ9xilgadyQsBZzgIc9F4QAlp1Jr864Vrby6Anaee4V05b8hRsF7hgCPX6j3fGfe+pE+PKPxJ6KkeSV77q+dVAuEs5DAeeLB5KWYRbHZL82uTTbkiGfP0WUOEbmEfbgddBz7dhGPBL8Oad6v1Tdp65OHc1WiZvnpvmQ+CVq11oTAmX8573RlvUPeof9chT0xXhH41CH23Ve8sZ1BsPWnk7VBy0KMPQ73zCtAS9wy0GMsF+vtg16Sw8ULtERVnYph7/mO5CvdUOnMlvkTOHgiN/ZRLetDE8F0Mnv2l1HCjtz1v1G4BgrTLz+2qUv+cOLa1yYlh1PlQHRO6TRyO9pnpwGnsvP14xhQb+W3v+7EXRMwUmTz8nxGYTeJFuWFleLX42OjIXmj7fetGer79o3z180F4m+EJXUOpd08tm1BLfCa61Q8+aA28FyGBh1J5dnJNlMwp6Y4ygwTtkWuCrM8K0Ac7pUpR8OfoJtGylvBODa+3oioONQ3drNwUDcV1rmjGHxffTNMs2t2dpmzNU1recmeJE/ZkEaJvt2csXXe8E94sry+367Zu1DlKnh2CQ88uBJCeSzh180EcVWwWIZAYyyQ3egnu4mgoO7FSHdyrwT4IX76OzALV67/KbntB2MjUWVuO6cpTzHG7IivKrnNwrXZY/aEOrGhkJv+IjukldepvxvXLI4XwCmbWlqTZz5TxG+nJbjSE3tdU0q6W5yAvDqx0XBtrmGZcTLE28OmqvI8s6EXQ42MWRRnWwc6qqNYO4nOdkRgK7QSbHtuUGwfTID17El6aZkNnSlWZi5Df5M7rl0z04qWl2grO0nyNX5xjFUWwTgj+BmNEdvbTJExj6jAJyDGd6WHtPKVmqXeHkKTkzwSwZUpmg2/o/O1japctOrmurK3F0ZhNMzdQ6Q8cG2BBAx+DlwGj3vBCsdhV1eK2paRMnR21WeckzmXZHi4eK3TFxaG5tqx+dcRp8GqEJ9EVH7SWvIkbtF/SRUfxTvzmx+azOmLSHW+qMpyCvcGsds45NxaPNjGmYwcncdOxz5Mfuf6a42gV4ZXGl1lKZdmvHuJ3IhMNJbWCxHnnezrOr03Ntz86eB4ehFX6ib2ejuyqOjCybSBeYE/xxqPFjMFk6j1O3f3hS8kYGz2xGcaLN7OFs7l9qG9u77enLzeit6L+UfRjnEC9vb20GX8mYdqosmG6XBQ2pz256thZ3OHaQ3g4jvwsJjNDoLLxpVgW+YqMIBRngsH/6u9/WfUE8WdnZ3ojemW37O5vh55P27t1bbSIBG/wKJuj/319d/thgckTXCSrpAfrpNHolklL6xoYNpr0d0ZXHpzUas72zX1ttr2/utJebW+3F5n4+j9vzl9sJLHfyLD5Xgr6d/ZPg7DQ6zWhE5At/ph60tR39pZm54G4munU5Dv9cgpzVdu36zfbs+cvIBIdVx/hxBcQOzNcWo5zWcoOzAuLinej9yMD9Ozfa9QRKr9gkvBY6aMNE6Lm+c1QjYnup+MD0zSszgSG4uDodeHfawdFJdag9f/Y0sqyT5XLarqPCToh9vSJbYDt39+jF/QQlNiw5Cy1tN35pyk6br9ty5O3mrbt1ptS3333Xvvjyy5pijS/psdJdoUGNxKRc+oJ9N5olwOIP62B++fJl+/Vvft02t9bD74KfudK5DvZmOylhnR9GWstWBuaFJVur907iybSN3dG5thuagZ1OAMMY9adb4NU87lr3PzfTZqMblG9jjb393fg7h4FhM2V1n+nhk4cVbIIbnGhAh2sDvuKTaSM7IvAyanz3+rW2ij9j48pvE2iGxxziu7O13fZDg3fv3klwFZjpiMDFLtukhe+oUfAOt5ba8MFYE3KnY6M2QYqO1C6IQS/4AEN1MAZWcPkMeipgM9JPP/GZtEGwb0aIzgwypS3aIaG34LU2wUhefhXY6GGZR8zgvrzlP6SdcHIa2oz71RFLJvOMnySfDoqJH/zgo8Q/Fw8uPkuJBoiR/HZJlGbYlzdUAERm8ywCkj+Kl0aDjJUEKM5JssiNjhF0sCSm4T1fX+8jV5AWYO7fvVvB1WEJm/VWu830J0gQmXNWrsbYDcdf4MUAI3L1ImG6KBvKCpyCN0iBYNNg/LZNp6ALIxgKnSUMyTsf5t8JUX79u9/19uTe7RvXa12SRZQ25LDNrx1uzqfn2/cPHtTOZvAD+XDmAqs6CZgyMLdtoeHK5b4ERj1nFCyjDsY6URwew0wOa5QGLVySMpXx9lX3ObV5Ril7R0+B+cU1rBz49JT14DdOdZSonl2CgZoMUCx3Obt6Hg+Ca2vP3J6Nk8mZ106n02N6zp3h2dyMQMaYBHbOkmfqBkfnG8FuDxAI68ALBePeeujvtzyYm5No1zwBsecpqJ4pq7aDD/NWzzu8XdBYuRTZwIXgV/58LeVAwVkI2nvlAhKowj+ejbpdEvjUgU88G7g2xc6rnfO7YA6+GoFRx0HvuSBUHFDvVo/uxXP1yKtt4zsHvoLwvCONdo38VX/y+Bx19l73HsiaPltw5PMkCqQWnaJ3cGT7XkkwQFHZyMMIwErwf578yrNW6MnWRjsjxxUw4NX8xbBcLeeq44gir2Au7erfU3Dq5xyjPbgLztwfbax2JC+eDHWKnqX0oywo8iJH1IH2/4N3qo2d78tZTxnuow0scf9siUyGOLref//999vtW7droS4cWNex/uJl2vO6bW2/qEDN/eqhzft6tsh/QaGeC7gLPvhklJLgvaYGRunDAyNZ8OWdon0+vWe0zAjuwwRwnLeV1dXKoydQYP00hn1nZy8O8a1Ul3bGYUA/Cpwjqky9yfgHXi9YtXDg0nNq7YIAHR4CWVtdWa2DMrWNboQz9FHWURzPV+GHy8G19yV6iixXeSlj52JabpVX/DUV2VsrGBg4UAy8C6y0r3gy90yDKT0cHiEZyhnnihTfd6VS32t6Yj47z+Nc/8XFC9JtO8ydwH4Cab3DRlTxK7vAwdYB1AOk4BJMccxND9STLqg6iFNt5y/8LBB+/vT7Nj97td26dj3wsOdH1UnGwLJar8/T5uCK020E2Jl/E2d74aXYmNwz7cgRAII2QZdpxuCHBzTlPATy1MdRv9r29rbqEx6sO4QzeqhTMboqXjoac8CmZxO0B6irsVlHh3tpRwIZa2dCIufEnU1M26sschlH5PwwusR6jeAi75Bx+oJ+Wl1bbd9+/23N8Lh961b76MMP2uHGZpsM2xopvRx8abye5N3YU9tk34w9o6Vr/UPos7u3Hec6OgKO8qkTBa9y9HRYFK7ShrM4laZSx6Mp+hXPuJffBwlCDo+6MyagnGRD0hibNZwnoHiVgHfvVd7LO7pEw9qRw8s1Eivoq7XY7FLqhj9wWqCPZ+BM50T1yseJdEzD+uZG8l2uXTclfAzPcBPQQudu987ihKO5Q3I3118UJWxvXTCmjRw/MLNZgg/8ysHDo5x2vgU6c7qjadvGaWR7q6/z6bwc3AQ+3My2nsZZpXPD+SVfyRJ4L6ah5TcdJcCptXCBST4BGFmDe23Ni8nTz5TSeTE7Ez/j4cM6L2s6wQq7LPCgQ3RC1Fq70ABf0im1EUvqpZNq10o6LN/JoQ632no+GfrGwKFHLrQPKKUXJVNHFcJmVCDSEpi9MnMnbUubyVfpGjosCLfuiN413av4VMvoDvIJGDAFxjBlraH/4tvv2+vL0+GLK+27x89S16U2i1fD17WFfXSCGRR4r3y68P+1peX28fvv1nrN15FhfEKH7AUfm9v7bfvguKYXOubCFuxHB/tx6DfbUYLRn//0h8Xz5PDw+Kw9ePCw2nrv/v0Ee9cLd4+jm80G0FF3/eaN6sQw6luym3ayewKd0qOB12j59fiRWzvb7ZtaRnKpDlxfjD358IP3a8dTh1rbAZtvajbFk6dPa4aCNbL0Mz2MDyejN3QU4kVrxNgvetxsBLx9HOc9CMk7wWxw6bgLdKVj1Aumt30rM3usazIyJs/O3n6bmQdH9EpsjXtobFCDHwYG97yrDHrBqK4OQjbHUhlLIozksqXgoKdnp6JjErSxqYvx2ZcXl9qzl+vRsV1mBZ6m6FoXG2Zp79y70z5455328tmTi+A2Oifythc9satjzzT23LcPg7Xg4NJZFtBSB/8zfBUdQV66Hen+wvDjpGF7fKI4/OE/71T7ItPiE+/2ZQx9WmPhMbDQG9ZTw2l1kicfGfEbz4CpBnJyf9j9gXd+Hpvoe3WYePcCnjcbWozLQ5eH/1wik/AWHVgNKSHKjcruYZQXpWNHOsGVXfnsKqNiSnp6dq49DzGeRDj1cLt/K4xNAQJU70T0d9uOYvF7NoyAKJIAC1yQZz2EcwAgfCFODTcZCKMNkM9x55TrzX07uKqe8TCr0Zm5xcW2FaX2q09/V+1BzPt3b6fMHlzp1Z2CtMkEcpOzMWwP2lYUPeQSFnX4BIdP8HGCK7hKWWABkzQI0PN4HnxEQCCPoL2KEjxNfoQcNBh08f0fX1LeKoKrW5l16n5wnqJq/m4KqumWFLx3tMdaBOVjZsHVVQKT5wTqOec15c6ETrWrXP5MtUADvdymfdRC85SF6dw/j9Yux/ECZlBRIn5jNElePQ4cU8GV+2XQ8tuUgIPjw+rhGbjSC4zByykMbna3d0pA8EQJWfJQkOrzDnoMhqfYCBZnZNQPLD2rYOhGqb8DLnXIizeGYNRnajH65DfcDlqMMrVP8tx3wsegvmlD4Bw84RrJPfm1nSICQ7XJ+6nH53h33HdJ1esZRWcxNwj1DgsaBQwUJENr9GQuMiHYY6hcJzHId2NUJlI+g341xnInTiVTYvMKWxE7CV0Igqd0DJDw2MVqlwXll+P8MPK7cYwYVE4mePG06RfwUmCm/W/anPwcDJfEmRHI1Hth0vGOe/IPPLvXcRYY0j5t4RyYS85IlKJLXjv53Y/BrOkAUZSUAHgsBKYY4YdjVDgOPsmrcilZjgAaqNM9O4g5T8V3+QcP4RMGqegDp4EPbUy/oNsEeka07Thq6lb1JAcG5TFm5NkmP9plBJW8JlO1HazFD4Wbrruq8VLy0Jl2JtIDr7fMO5wB8HB4wK/8jqsYljg41lMqc/CZVDyb79oDVu97TjfquXNyvg4rvKPXTZCFZtr6hieTH17wRjlRgbrXO2SMHHQays9IkuEycnnOqa7RvwIlRimOaY0cxYGjW67GOGtv5VdWmI/D1M+AmaxpVXr1bW7z7PmzOtTVNOrnL9bjeN6s6Z56Lj9OwOGds+hvPeAWiKORVOss0g5bRNvRbipsrgde0MbQ6pya5wQHh3gPjqozI7pDr6YQ3+63wUb78os4WJGJZ09ftv/lv/237auvvmifffl5+/jjD9qVqUvRu3tteW4hcner/fbzr9vi2lrbjby/9+47bXfrZZuK02La11GClN2DBAlXZtp0aHv1Ej5J20MbuLShCfoJNlZWV9rvPvtd+/zzL9oPf/TD9tOf/CS4NIJ3Ws5f74iMw1a0O28Hewft5YsX0Z+77Z3IibW0n33xbftV4PlXf/EX4aXpduvGWpWxs7MeuhrDCc1Tno7RomNootOlZigkELwyPde+/v5x+/zrb2tNCifaBlDTk5eqY3JF73Qc5lfoehQdE/tTNA0vcboWaiqsjqHQP7jVNlO4+tbrXQ4cDVG2lbN3nCAu+sV0I74D/W6U2XPBMB3q0GI99DWdP3Dbve7unTvhc+u+KbHIVqjnmIaSBSm8WqOCfA6KjtwGb5wlespU3ucHr9vXL3aD2z7aVOtswieCXXx7wSYXfJJyvZu2kkO4Y6/oRlPhjXRE+EsWBHt0O1t8KUG2wFTn4Xvvv59gYbkCNPbZIeTW/NjR2HQpI6oV6KUcsgVeV5oRGCIzaASngcc0Srai4MqVYgrW8bx0BP1SqiPwpD0cUeWx/DP57mHZj7RJgFbBXWj6IH6Q0dO1lWvVeWD09tJV9k+vPZuUisCVOoxGPnj6LDIx34LF+H4va4Q+jwqn8F3aJDd8M4rgMHvLF+7dvhWbFd2fNtug5Ch4+v7xk9DNFC2zRaxZnQ/aX7Wt8DkdcfvaapuPf4ePzQYQvgtubUzEl8Av+Awy+CL0Gr/gZb4bcZtKcIRK+Iu+0w7H0GxsrFcZRk3Qgb6fj09pd7wXCdQEU4IoM3zoK51SaHWB4E6T0Lx3endbZEr7dMrDG2QEjQU1cK6jgfzjNSOD9K2kw0vnZs8fvVGoDs3o5tQhv46qvbSdHucLD3uGJ+VVroQ+ntVMrcBjVhheMxpEtwrusQ9+DnNVJ4rRVPskCCJ1cAs22YCjBLt8SPylffjPuZDvxEZbJ6hzf3J6vkaZI+k1YmqXau1//ORZBV3dbhio0GljxgRbkKpzn58G9rKj2pn2vP3pWXW25BOuYR1P82FLlwT3w+fiP1QnC+Tln2nrkrKVJ5EbZbrIqt+ej/vKktcFny7PlUtHTXzyycf/JLiS3v4uKSz/lYKkUSCnnuZe5LMSp4wSZqxMS6jgKoJmQws9LcFACScF+XJjMwbrrIi6srzU59IHOMxirq51V7XANICXMg3AnkMKgWQ8jHZQpIaYyyjkHpg5BIIWCk1wZY5o3/ZyMkrSuTdhnsDDaTJCI7j69Isvqi3afffWzRrCj2UO7CG0pgem04mr7cHDR1UmQqMeBOt5RkSKquazB073wIoQLsTpOAotUwchKMcl7TtPOabKUF560bRBu32O931HA9+lokeSkavKcwF7CVcYDGOb3qgui0z1YIBJr7GetnK685thFLRyrPbigFMi4IYXykNb9nd2S3ApjjJo6grxi9m1WVtTjwQuoFUAkHfRbTA+BSYZGpfgX3l6Zji1emUZjDS2BMI/a1j2Qx89M3P5Xk542gtGQdLAB/xSEvCEXzxDf/V23DN0fbh+5Ff/gA8cFIX3JNitEb6Up22uUZZ73vXeeOaqwCrPiv4XeUb+cU8qBzXP0EY93vXMpQ5tQn+wjHIoi6JrmkvJ1jqyOLmCKgH1ol6zyI4DbLXfPahMYbVhyXzaOZXqz4w85vdxjOF5lLRndfbNeQJN53LEaL2OTQWpukHok+Ew2kxxc3wod4YB/gTCHNIOZ1dAAp+U2vk6eNd+bS1HLU6ADhly3OmS2vKQw1WjOAL1fOIFWoZjHMkvPuX0dVwFbymz+D24YrSK7sEL/BVNqvy0mSwlL+UqlaLNeyNfgCkDW1PrIn8KJw/5We0NqAVfn4LW31NmBbXTfUMX98hDnYsSHJsGahQDnkyd0g60BWfhRuFJg8beH/cGD0iR7tBQx0gPxDwruoA7yW+4Lfzme3f44DZlhBaFp+CTjIK9RjP95b5RaGf3VEkpexifKsv7xUB5PzKXV3oKiO7Ohr+CgMoLlNEG7ZeJA4CXwI3PpxNs1JEBqR98pnWj8f1792skbXN7q58xGJ2l06wCYsF7cGv7bTvPOqTy5cvnhd+j6Ga2ZCF2Zm5xqX3x1TfNVKW5uaW2kkD2xlqcpAjL6eFe9WBb06ttcABWMoinBOwC3hrhT8vYKlO3BIbu1SHBgtjQcG5+Ok7Ud9ET+3Eqb0df3WuPH28E9qP2s5//ol1OpPbrT/8+gcVeZOq43bl7oz34/Mu283y7LV2/2V6nzG8fPKzjPf7Tf/3n7fpCAob97dQa3F2OfM4sBJ+Rd1SPPYP0k7Qdre3KRe9y7n7z289ihx4HD2ShtX/1L/6o3btp1L8H/gIIfEU3r8b5XX+5leAqQXUCrO3twHZ1ts3e+aD9/W9+23YTUF1pCdqWpttf/MtftFvXgv/NOKnBHVdXgGWdy2u6JzC+Oo8un5ptL3f228ut6OU4cM+evyh9cz1ObR1hEpzt7+9WJ6gRGdP+dQyYLqdjczO2nwOOpgJi8kh2FkNHtpWjWSPjwb8ZLILGOmogusTCd3rdplJ0S4hYHQI1/TW0JKv0gpkweK0c6fCpgNNMBHyFByTyIU+XE2s/D4PyLoPseeeR+lG20lofnQB0ommGRlwEGgehg5HQ0uspm4QFoJK52ehF9LPIHj8HmJIZybRTHVTHB7Gv4Tu+Sd/1s0/vxYMczQhRObpGDsiTpI1dx3cd5pP+1R4yIwDsQRSksMd2NzusETngkWl1+D50Nv2h9dU5lLqPA+aB6XoTl9t28qK1AEhQY4Sjlg2kHLtuzsQWzcxYw5oSUlaV5y9lnp28bs8SUNmKPYirNVIEr7BwqU/FsgEPvWRkrG6nGPJ3LwFyncWZ+0bQtl8dtW8S2JkCWstHwuOCEHl1Ah+GN/Dg/fh7+OJ3n39GwNudlEPfmCbIH5pL0CCQZFPpQf5TkNKeb2618+mZ9t6HH4YnoxvTPrpM557ODX6I2RNmxdAn5U8Eh47lmQicOo3YfLaM7oAD/MZW4EN+kR2FZ4M/7wvOajbX8+fVudsDxrBP6s2bb+xCTdNN6vai+17kwm951Il2ymR32MLq5M9l10P8DVY+9dB/ygAbfizbtd/PB7PDI13j0rEBZo3UkSjgnZy8VLLLRtI3ZmZsbEWfB4Ky2eoiqwHITI2PP/og34P7ze22uLya/Lu1M6Fpl9Pzc20ncvdyfaM6vvrABFjD6zTQucCJzWvd10g76QuXdgscwazO8rUCacd3/NbIPp/OM/eGTVUYW8eeFg21N/fYdJd8ZEny3O9RtwTn5VPkHdfbNlg9ntX3hYX5fzcySITC9Xby/OJLERDDlA5CgDDBGLVABM84KgS/HJZU1LMG8RqfomwgQcg57FOmfOQ+RVDOQ/Ju7u22zQiJXmqNK6WRsjSO8iAENfQfh5JB1MuHcS34UwYHjJE2zYGAYXTK1+5ggplSqIGHYCKo8w9erK/jn1JEdl6TJzQtoWV8KXnMgKja2qcD9WHeKj/lGuYvPGhH3h3fJe91wsFD8JJ7DIQpMByxChQvlOLAP5y5lOPT/cFIUjFBhLqYJvfgCY4wFqfbpf4xKlBlBA/ugZ1CNn1JD79ydyN4el2SMff7aJa1JHqpSxEFfpf7DHeVk08CJqlbHQxnPgrewaSEWZ3ywIX65PUJ5/LWuiEvpnmjh19b9SgvxCijmZ5pc4w5YgIO741yyxhelOu75LvnysKflI687nV69HvqAZekTA4gnqr681s5Lr+9Lw2a1rvBmwBRkk+78Ybyq41JYBo4KrjyHd8oXxmS74XjwCcxgBREV5p67025nW+3btyo7dc5g6ZPBdjqBZ5PW0yjCqFFBqX0T3OfktQzSiZVZWOZw5Q5cSXKckqv80wCtwQUeZZWt8M4mOAuRz3vgMtOfLdu3y7e5wgZDaZ0OF8OHSQzoV7r2x0zDqkn/3mf04++6idXzoGpKUHgrM84imk3BygEj1QzDDEkUc418p33THWieDk6mKY207hwNnxyTjSODuJM0D16cgV/1nDUFJjgHR5deqEL/uiNWnMWg+296vVKea4eYPTyxjzv8cwUot6rHEMQOTo+E6iGHjUCE3lJK0yJiQ+WQC+0D46Lr0yjiz7xTt86OPQSQF0NLHFcwyShQeoObS4Fzh5gRc5CR6PG3rkapy2cXrrD+1fDa5Oh/dXJ3s6aInYhw7Udsnz5TlLJrq1kXfAJm286egp/SZ0d6zunpJJnwZ/RhzPO7gVv6Djrn90IMe4cSQYSnkvnXTrjo9Z0F4G9c23Og9PffPZZ24jDsm79QnSgbYrJ+c3bd9qjJ09rzdxGHJ61OO421+BQMPocH/xpOopp1ccHOpDmoo8m2vLifHjyUnv54lmN3oPt8dOnNWvCWpOD47Nag9KnSl1qn332RQUhW6n7t7/5tM7H4eB/ZypR2vF3v/xlm1tYap9++nlwNt3++E/+dXv6cicOwnl78mKjffyjH7b/8e/+Jsh63XYP9irgMz2U/bp374PUOdFe7h63Z84xOo/TyglLvatra8WfU6G7Nged+W2NspGx6Mb8P2loLWy7vr3eHjx93B48ed4ite27x8/jlBzXmqM//dlP2pQNBULDkzhSryK7eP5m5HMzjuzjxwl+Fpbb5QRvM0vX2tnl6fbpN9+GL4PLyNpSAk/T6b74/NO2tDBXO+UajZhMGeh/vB/nM9+MQh0HPn0hNlRAayOgqytL7ad/8KOAedZm41xP5bKW6qYRhBnn3uy16dDO0SC7obWZKjZ10QFKv9FtdBy9R6dyXvr0s8jOqWmLRpHmSgedhndspEAHGZ1/FXrqrGOvnPGVVwJfAqUjjlWcbXyaZ1eC44DcplKOqaeu6kDhs0T2NBRvW1/JmeND8Cnn047FPJ4MfqcnErSFh2cux/kLda6+Pm6zoc3i1ERb0O60fybXwtX4BxPxN66YRJqg6HL0eYKCSyfBw+U4sinn6uvQ6NVhOzvYCR/r7Op2RluHHJGbaI7iaZ2ida6UWSaBTzDX5TZ8E+CJqNE1/L25uxd+2alPAdHmzkHb3j8Mv/Rd/ugkeoqusXbr6DR8Q0dN0AlpRWRjV4dW5GYy/tNGcPh9ZHAjZe+8Ci/vJ8iIPdkOrTZT7sbefj4dOG8kwMgfmxccBt+mkRrF3E9wODW3GJm3BCAcnOAt2rpoY+1XkB/ahfdju5bDj2wZvTMfO2NjhlqHE33BlBqFrelcKYcespFQyU8e0mZ0otlPT168qF3+FpZW2t7hSXv6/GWzg6EpujreZiPTqzdvtTk7zAb2/cBh582DtPPJ875W98mzZ9Edz9r30QVbCSDqjNfAErSXrq1jE9JQdDAtnJ0p+xA8CP7Zjxp1Cn1qJDgwahu/afgJaDeCHrarpiLmO14mE+UTJFM/Qw3d+s7b6qnlEKmHHkd/trF0eWCyiRafhy88nXroNPXpACjfKlcPxqP38x2fCcbgjw/JZtDhw8evdcjJb5S4prQmj1kDeE5HK9qbGshXLLtCfpNvcb5vNqEdaGmqPfhrOm7gP055fus4oaurYyXtpNe9b4aG8ukJeBp+1/CjJGX7zt6YdaBNdIN20V2u6tQkX94Dn3fyrnKVB//lSyexLeP++D18tNEJ77er5Pbi8j4Yatqi3QK98HYm3wE6Chu/859a0pLkzVdPg8/czrd8UgaxLyGAaYFR5EEchjL1oYAO4kK59jRMb6eVUmwpw5zwPtIy3zY3N9qDZ8/bVAwhxrTDiXKXI+Sc+dMINSRZW0HBlvNvGkUUDgeOQ6sNRkkgwbCo3qFyzPPbM20xPYKzUbsFBpZf/fbTYiqB0q3AsxgH3oF/mNJBepSCnYPs1DSmj0E4ZtDzQpAwMpQNQnCOCn+ps4Z6w7i1+D9/nB6BjHKCslLmdu4jXOArfF+kQYdKua8tb5ggf0bkVKzemk6X+3aNc/AdIa7FoUlG+UwnMKII9yFjMbQF/YRhM20zZQgeTAs0JZPxc/o4gd4NngQ3BJwB03ZOZ50jklRClT9CJWAGDyMB5+XEBpcYj5BjTu9j3sJhBMbGEuAFf3dwI6wMY8rSXoskaw1NaGOLbFOuCr4LfCjfpwvOhqEWPHXnpdOrhsojrPJ5104zhPa7774rJeCdKi84kgb+B120Szt84gXPwVgbkuQ937VZXdLgB/dGKj7Mp06CIdiECO7kd+Fbc6jBV0P7aZ9zRcxtlwRLlEiIHaVuqkF4VSlkspRH4Mv3jTJEjH6UY2QqL8RpC/xpn2moyBc13KJ2q8yDOAHHZ30DEVDCK1weHB7VlBXTACg/0wJMMzPKuzTH2e3Bd4dN8N2Dsgqo8p1i671penbCk4HbMwGLuuDAnHeKXOA/6OiduEgJLnrg434pyPoL7GnTyKsxdBI8mAJbeXMlUzdYeSYIg18jZAwRmiZTPgOjICe/wa28CsgUm/xkxI/KnwQ3AqWShzwvpzAVaIvfvay84bXkob8YVkoyUBWhwEMQS7dFB3AIZafb6DjrIW2CIIGpys172uRVI2tlSPLsDczK9T2XfJzIGjHz7ALP8sM9A0335L+qg0NTfwV0T/jZe+p1n0Nejkx4Vfl62CXGqPe297zBRKfQpQRjr3ajk20ItNterG/FqZpsL/PpgEhOmelc1rL84U9+koaetV/95rdxAnWqzLcXCSqsFf3FH/+sbcWRtq6ElqAPOM2pMPK7n/bToRNtJc6+AL42Z0j7OMw7u/TaZOn7g9Dpxo1bcfan2zfffN72djbjACyEhxcSEKy1l8+fV6ca+ujp/qM//nn1MH/59Tdx0uJcbmw3B4s+ePhNu3//dvuTP/1F7NZ6e5H36MO/+eu/bbdu3WkLs4txavfbxo71IYFtbqk939iM7plsizOX27/4w0/a6kzochzHNG1wSPWl4E8AOR0nM9SO43kQHggm0+Zn63r/F9vqtdvtl7/6rD169DL4WWw//+Ruuz4/0d57737aKli/3ObSnr3Yxl999lX75Cd/3P79f/3ft0tTC3EeL7XtOMoPv/y8rcY+fPjBu+3aql3hjppNF2hwa/ZM0zeV2HS9GfYzMJhpMhtHSaeBdSLfff+ogp6aKu7Q4OilD965F6fIzq467QSJrezc7o6dLvvshZ29neiJ2PDoYJuxaC8+HizHAYN7nY/4xSjBsjVLsUnWgxjJrjVjcUWuJCCgQ588fhJHd6Y63ugQMl7b2UcfGHXg9C6HL8jK5oaZE+fV+ZhqKmghluTFFHp205Tfk9Aj2VP/Sfisb7OM50vek5cjW75FftdW72Q4vEWubEgSaSnZYRcrUEoD+7ME92VjNDN4TRt0lJAlupYfIXggT2SaLvUsUlvyf5rAZT8i20e5gjRFV/EpI3UFkILNu6WykkE9vaPD6PJRTa01CnNWuJlK+9jYBJJLS7Uu7lJkSffQOR02M9++efKiff34Wbs8ncAnuKB/BXwn+3vJ+6rk5vryYk3n0276zJQuuoQTvZs6l1ZWK3B5kYAfrmhpdnh7ayNtpCl0xsY3i7ymOeXb3bx5O+1AG8/7iEl1Bgff4BeMsWU6A3cja9XxFvxt14yl2L8El3xS7aS72AC8ZqMg55pZI1U6LVfXWYE+9/hUF+xYn10m+3S5aNaiQ81WovtCj7NEp+yzEUprPXUK8sXAGVYqfYK30pDaXa/sWC66WQfAy5cvSncI2Phg/OvLEzq0Uw7djVGTho4H6/iNpn67r531PfDxv3Uu4f/in9RdHRGpZ2lZp5OZCifhh+NaU2wkdTtBeR6Urbd5Rzya6nypoyJC536WpkEEwRdeSyAbGdOW2VmzZxzOneAj78bS1NRsu2/fu3WzbNrJ4Wl86K06CoLvsbS21jZDK7Ni+JiCxbQudQj22CwdvL3DWfv4kaPdhZfcG36e7+Sr/KLSJx1PPv0mWwNvUslHLvfGfXkl99kx1/Bhxz3tG3Z4JO+55Bl+7sQ779w798IAwOX3/1SquegKSbnAiDwnYTeOZZAS4TFqdefmjXKMo91C5D6K4EwYPa/OubJmSu+F4WWL4gg4Z6KUX5Bv0wtCgykk89wFB6JrjbKAVQRtutLi4nIpZIbFXHuKa3VtOe24VIcT6x38/jtDyZzE7jgHbWFsxnahbUbx/+6LL3pbUvb9u3dqR6OZEM9uSxWth8AWRAsKBVimDwmUZqKgj6J8EYAT2KPhCFsE9EQgdQGvNHCsfkQox84DuAxePZd3tNnvgjX06IwRIT/pa0iM+nG4ObdSKeLUbzqPOhC3pkmF8TChUQZG7tXJYejTHb2QLXDE0S6FPNHWo3D1IOgFR+Za4wa4tAVtTdcJyDU8TkkRBImDBNZ+MQZxyFNn5KNNRnlGDKpXR1tMbXj65HENE9u5ihLSc2uXJvN7DYdPhY5hEwiIIr0a3shFCQX3Ritq047AgwfRf/Cs8hmIGsHMb/Op4UH7TSkxjQZ+BbYceFV040dhnNWUlBRbuFEmnOC3ErcgBJf715+hVXfoCT5jqEDlM3Kdjkhb/138pgSrWUVvitaoq2kcHAJ5BCxLMVJwqw3g7ItsEyykLRbem4KBd9EcD+nZGWdMoAuFTfGD04VXUm3BKsGRjgifnpPdNKfah4cm0y5TiwCuZxoxOP56WG13K6jVWMaGkQ44MXod59pYdYZuPgXqbycwuF+4vEBGhyG0CI3cQjNf4BUfwfNQ5MXj+V04T5srOMhnBeWhVQVlucdQG/mqhhfe3cuPC/jKuNe7Hf8MbqWCyUen4aDbaFfhSukEIZ+mvsF9acC8Kn83Bv0eneA5h6DTQcDRjaENBuw8dxZ5OopsMcDOfLFLqbVi5YidWq+yX+tuNqKn9K4uhwZ6fNUPD/h4PwaZUTHqrgcTTwDRDoJwV7umBf7qET6PxxiYjEAx+CVToWWVFbiK54MDskzHkomx1gNvTU3Nxu3qOt0ZLG9GF4MjU2HwrhGlCFf0ZOiVsq7m/urCfHv+NE5E5N3urOAjVWlGnKDttra21FaXF9p6nN+dOPY7h/1AeDrKOtKbN66V0aYPdBLVOsJbt2tHOdPAnj23echW+0kCNIfC8qpsklRnS6Vtf/6nfxo5zfe06eX6iwQb0QNB41JkbjPGfT6Oze3rN0sfaoNRNA7AnffeaX/3m1+Xo9YCE5BXYl9epWE2hlmLjbl583rbjOMyE4fg+y++Kpt3P7B9+3SzvTyaaF8+ftoOw79XIk+bO+sJiq60P/+jH7fl6Yl2HFgnwi+L80vtMPbzJHDYLGIrME6Fv9bS7vPo1AMBTIjx7rvvtK8+/7z99m//rr17+177P/6f/0+h83H7+7/5m+rAWEpAynH97Iuv29/99vO2cO1eW7n7brs0u9w+/+5Je//DTxKkPm+//uv/ob1/Z6ndWo4uOIqjGnmZC684GsUotcD+KHVuxx7Ph/5rS9oc3WA6XPT1ro6AEJG+tevgnrXICQBWl+aL1zb2dBRMVGcW/ViykU/TgpdXlsN7R6FngrfQmAP++lL45jRSE34gpw7Q9Q6HDQ8epz7rQq/HSadVjhMAHJ8nAAo9jDrb4GRr+6A6MvE8nnUOlV3X8GXcgXYp9azGX5iejlMfmTE9dXZuNvpQgNHtoFF+AqBM7/MjSteGd9ihGs0OT3JeTUP2SWfVRjGcT7IQHn1dwU90YWAxusB/0Zahv8gcPX16up928Qs4c9F39E3KOQocnEajAfSU5L2+0QfX1SgRmx95CM8ek/HIWi0vSHayVyMtYL2cgCUGk3xIyqUv0KbLcPAemeJnsNFGFGhEW6azlM9ebJQsCDStKyW5tTNm6ZQWfp5pCzNd15/F3nun8lxs3KKbrtY7n19uT9bD71N4JNIffHD+h+6voILe0MbA8t2D7wvWFBUacnBTX9rqLNJh36vDLrDTXd7RBom+lrzvOV8TP7nKxiSV35R2Yblhmy5fsmtx3k2dbJqL3vfpXfAVHcK/jhvSeXQ5SOCXFG8kpTXxcbqdeBU60o30O9txnvxXYi8dmzBGbou6eZddd5yG9/rGPrFNkTfBi3oHDJ57j10ayX0JbNZWT4c+1ueyO9pmMAHPv9jYrHvKy+2yn3DAz8V/8MV/5RsVHBE+cCgfbsm8OsALR8qQr3waHYfhXVfVGZAsSbHmTVvxS98G3zEXZs1MRW8/r05FfJ9iql7Brw4U5zaSZwEUG19TSNNGzyUyAwi2CW5O4ytZf00Pqh/M6gU3XI17A29Fn5SPH1ye+T145+18ypeUMXDzjy/5lVHX24cIS29n+udS+KIaRwgQpP/1dzHYPw6uRNCmLunt0aOWTAmunpWDlloqoNJrSDDKIQvR7CRyHGdOhAjIEhYOSijFwTTK4Pu779wv5892yWfRKqJcp5dj8plZa0D0XJ3G4ZgvphcEISIkMloc7nJaEq1//uVXxcwQeC/B1aS6goI6tDKIDLlq++rNre0Efi+rHTjH9BsKE2MR3upVC9zl0KfdTnNHKO0oRz754de9f0xov933HBwjL0YugUleAZVATl4MN94nEONd38f78lFqNosgjAd7W1GqYc7Aaq0LZ9U0FMJr22jJVCRz3PuGFgZLohzz3BzWPK0ATLl67fIRPuiw1xWq2pmuTu0OLiiL6p2OITEyMB8lrIeXM1YjGClLz7VeJr3KyVrtC4aqPXpG6fDCaaDZi3LQGz2/slhGxCiYer3D2fddghfP3AO76Y+lzMMjFUjgJw5vaDIbRxReGVHP4LpGQsPsDCI4amQSH6dcznFlhJ36SLsjApGcwpf60KQgCXI42Xkteeu/XD578k1eFwPKqAiYTXuqM4FSV/ELZZ9PCltPZg3d57f2ol3NgY+iLwoEGGgAbyn7KEbGU2VDKTD6nA9t5byWU63cApSi7Aq3huhzv3qkAped6jbibCnMWUl2+ZmIk7N4oey0zvlElwILvFF+2sOAFn4DjyAtAlzlqlNS7agffMqv3t6komlXMRUISII9NNEBU/QK/gr2XN7iKBhh4RwJyphP7SlDmjzaUz1uea+Cgtx/dZ7P5FMfGIrWuYqWnqc9kvIraMK/aYvdLsFe9Miz0Q7GAj3AVx0peZHj3jcliU6JoeC4rgWnAq3NjfVyuDhwz54+a/fv34vszrStBLCz83O10xy9892jRzWlTB1adpwAwtqvV0bxU8fzlHMU/CwurgQ/020/xsW5Q4I1OFEX1B7sC5LjGEXuwGqNDEdZ77C2aK91h4cHe+UqyfPtt9/GQO+1u++9V5tIMGJnJzFeKXA/jqodnowSkYf5BAu1vXbwZP2mnuKtGHZb09towdRBo2x4b38vweFVcpD2BC9oa6TCVvvff/99jZqrz0iHHlW6zEiEM4EYTyO8R3u77WB3Ozx7uV0LTm1+8fTxo3bj+rU4wFdrZz226W/+9q+r3TeurwWOrvOmg+dPPvmk/SZBlK3L/+jnPys78yB1ry0vtnfu3W/fxEYcHx61e6GLUZwvv/mqbMBSHL1/8xd/0R49+K49ffS4vSbD27vt3bv325dPd9u3m2dtM8HSaWi/G2f26uSlBF6r7QfvXGtnuxvt8ulRzfT47tvvgv+Zdu+994uvHnz3fXv43YP23kcftVvvv9seJiCaCK/pxf7+m2/a6f5xe+fW3fa//z/870LjnQSmK9GTR4HxpD2LXO4evYoju98erofOsyvt6lIcnESTNwLvk1/9x/bVb/6q/fjjO+1nP7zfbsxPtqsJri7HIXf+YRig2hilWwHdzr6toaO/F5bbf/n//K9qtzYji4v5rVebg21a4PSV2OXYz/cDL521F5qwt9XZRh8EdroAbvEafWANm8Xr1p6QH6MQ8uI3MwPKiYzUGWk6Cf7ZjNWllbZ9uF9nM7Ix8MWe4XMOmw0qON8Ct7kFxyX0MozM0W2CDjahZjXEF3j+PDJz1Ldbphs8I/ev4yxOXI39SpnaQCZqq2Z2Pe3vfsuVGjm1fowPZOMFMNc6sXqeWisA0DoqymYn1gzGDwluJhOAOFuJ7+MZ3cBUGIWp0ajAUZs85Dk9dDVB3/SVBIN69vPHt6Lz7Sqos5e+pW+MkND3tiSfCF+Z7mdmEH3Ed/BMnV0Pdx+E72A3QvhxzEQ+asOBY1Np88MUXZ03ZEzbBVXsyN7ObmxXlyXbmJt2B9bLwftcAsGf/ugH5WRv7x7VIcSHdG1oZMrcwEvhO+0x6shZJlfffPdtwTPsFrzip1u3bpV915bh78ijzqo3vz3zHQ2GPpdn6HOffitTGUUr/kqp+d8/H/mVKeEBNpPdQO+pma5PS+mlHr6gaXXjKBsdCuwWf0wdzkDb3Tc6pY7eyV91pAiBPfzynRQp6ZzrQcSou7dF8jnarIzxO42vbfJv2Ck0bTClV+B5GLo/fPwkwXPsQX6PMooH8r4yRjsl38FNXvHVsAvww/rAQ9U3Enkp2H4P08LCXD9PMe+LCcyaYmuuRO4EYTYSqRGrFNN5PjYldWh3Cqv6wMFH0xkBv6VDEkOAjX+LhvVOPpl8fC3x//DBoCP4XZJyPfPpmTxgL3zkt9Tbgqx9pAwc8nccpJWB1TPl+By4897l5eWlf+emTKOgf5z+AfI0Xv58rbsFjE/5AnTycujskENgRZE1RSiELscmQBuZQiyI5BTOxpEswPIMshXoDBoMz3BWw3KfIqJsNRLzUmqU4/bWTg0hE95aRJj3zQnlnOmZFb1zucyZ7c5dkBnoi6ECl/VO+3EgTB/Rk2xYmtEXWFHEDP5Z2vcqDL4Thb6xEwWT+w5vZOiREaPa5hdDYFyE1mssQTiYtAMTDHyDY3wORYCoIyiiAN9+hlEEEX4PpnAp26Vs+UY5ZVjCeCPokHfKqIfAIUze84ZkoQPjUcwXvHBgKBmjYKP3GoGVP4RcfRzvZKpnAwa01z78wEhQvEYTq2c7ZZtqZ0F3Ob/gzG91mYIBh72OlJHnKa7KrN7mlGmuLl4xfTSZiv6prD5dHD1KjOL3CW6BI+Xmuy2XKUHBWh22i7ZpcZ1TE9zYfn8mitLIgd+TyTgVR0jvVI2eBXd9l6bejktRJKkqdaS+/Db9lRNXuxvFQcM/nA5TmkydsPhXnRPh0UCeZ3BGQQtiu1xxgHUY1OJld9WXfNpXhjh1Vc9Q7pEvV1ARfsMPfSqK0WXtuuwTjgsvyQ+h8JV3jARro2DNlCT3dIScHpvnLIgOflK3LXFPTpwjs9sePXrYnj57VEHAcfLtxpmGU+cOxcOOrJvqp4fwavXS1Q5t4S+KkOybSoRffKeahw7xm2NU+QKzwAUD+e4eTwNN7GZkCrLFvdqiM0V76ns+BczaQLFWD2fopyR8j4foBk4O463jBc10ttBFeFbektiUR0+By3QfwYHv9ZnHBXP+14ZahJt36bJOl26I8W3Jp3rz6X5N2c0zfGRrXWtAHUNxHOfyiy9+127futHWrq20O3duRXcctSfPHpdOnIwjtby8WtOe9GJ+9dWX5QAvzE61vdBixeL9lHsWGh3vbcdQcTKiZ0KP2dnpmuZkd1R1umDFtuNrpgAFfgu0v3vwoNkoQHAfLil48Rw86gQxXVZ75GHgJi6HzvqXgjEjqXa4ExSmwdUJop4XT5+3U4FQnNH55fn25YNvajQIrucCO/joAmssrKmC1xqBSICwm2DrWoKas6Po+8iZXcD2YjdWArOdF9HoQQKnaLzEDYttPwEKR0dQFlS0ly+cqxN9G6fQSJvtzr/65kH7D//9X9bmRGcC7leRpVynx+e1fun7J0/bXuj1+ffftccvX9S6xP/kX/9FtSfeQJufXWhPtrfb33/5ZXu2ud1ehS7/zV/9XZ/iuLPfnm3stZPzK+3hiwTDa9fbRgKqBy92EgCcBb7TdjnlXQ6+3713u63E4T/d22yrwcMffvJxOw8uyMy79+60F9983ZaC/58lqPrP/uf/pt26di2B1rfV4cKJ54jMzSy2pw+ftg/f+zB8s5ag/HLbiJPy3bffty+//rY9X99uf/P3v23fPnyStp20hdUb7dVEnKuTOCWC7xeP28aT79vHH9xv7927Fed4K7rPmTVxrgPvbtr7Ms4rW/cin1v7r9rvvnnS/u//9X9oU/MJXBfXYqOvB49X44QvtsvTc5HvOONXZ9qjtP83n31eNDa90UiLc+Yi4rW+xtQ+s1b2T161/TyjFy5NTUe/PC6ni6zVqFa+R7CiZ43om+Ie+kafs6c7CdpsCW/qPfrCCV8CqUxzIps6f9gTPeNHh2Q+wUwcNDI+HXjDMG19K04jhzaOPthevY4un5xtlxKMRNPknZnoxjh+eenVSeA6NC2RjpqIzo2+SJBgq+/JlLufz2ijkn2qiXT0Xc8Ef6WqoqfoYI4/+0fDT8aHiJ1nBwLTUfLsHEbnvmY4pltYM3iKbgoMnu0lUDp6dSl8drVtH0ceU6f1T+5by2QWDgeab1IdicEZe34YXNJ7AnO/jWKYUlvnZeW7oPQ8NLGZ2NTsfJteiG6YXww+u/Nv5NtacUJqWiO9NjsbHOb5Yeo2HZE1fXUp5VgOkc8QqnwA0+WWV1ZCz9PkmahRT6OfYLMuiCzTCXQOXTrshalrDo7HB55JcCtxtIcfVH5HnvMLh+7l84y8I6hRh+/DiR6OcPkheX/4aTXzJnaWL+hTMfxA7S7fInqejp2L3dP5VNNKcVxwYxYO3wqv0vum3ZX9Sd3kwPEI+4cHNTihY9+aJrbbSDU8wie/tNub1Jn3+JKUmrZK4B/w+gS/Z+rxvdqZZzrc5HEf/TwTIOnw4rt5R0eWuiTPyQscDBwpf/jhA0/uB9CeL/R1b9yvoDvf1YsG6nbWlt/4TscIW+m3zW50wJhRpcPNSJ4RMjDoPC3+CBx8Iolu4OdXh0DqEmTDsU5/dcvbpyh3n1gd2lHl5TJYw6f2HY6kAbdP7ZO8U/Bd8MrA6cjn8ts1aDue+S15pw4RHi/IMC7pn/v0VcPqS12eUGUK938albJq61xCiflTEUArAg/QmAtCLfo1HdB8aM69ninOuSZ6j9OjTkgc09vk0QC9RqpXLgHuQVPfVIIDPp9omWDoHRM8FOwRAcxOEVuAD26Ogp4yu+TpAbp23eGMEaioSb2xMw6hzCdSRPyjeOPULMboRzlwvPQUDWcQM8FjDyj6vEtEktQPfpc8g/ADt4MGg4ExgOd6a82HJRR+e0892i2vAMp3AmB0apQzGNv3se0ynNqW2JxgEb6eIwoSPSvASXswqqmP5rqbcqB32Y46nHhTKuFZvRQgZ7+Crbw/mLW3ywhKErrnPfjUM2cxruDDPGSKtt6JM+VAPI54zYMOj+hpoamKQfOdI0wwzAW3ENqWwnABv5xj0+YMGVdPTN4peqd67RWM4kftto4ODOCxaNs2r+/ev9vu2Xp/LoFonnPAz+PI2xQC73Dw0VJ9eiIpSMoO7KmqUuEk+Thz0RYFQ3Fb7kMEBeAZRWQqhk94AhdeERy44KoCrrwk+HMZoXWPVNhR6lUZTH4BpRkjFHzBjw4BAZMtUAVLymOOqpdWYBmc1+hXECNgIycFV+6ZG09h5ZXwDWel8205M8Fr4Ta/V1fW2rW1a3UtLS7HuMy3xfDWFDlJAD1Pmee7Sxt6fb4l0KBQi65pT+RP8JxbRWNK1AWf9AO6cQT6SApDECc/z8heckQOA2jyQ0RfnJ7yUx7nLeal7qvHwZw1V10Pb+5FJRd5jFifJDOnSrm1ucOllJ26z5MdbGDPowqYlOV3h1lY1eH2WaoUfXK5U3yBF/LZ5cr0pPBgvr+OU4EO1TOe+y9ePK9RGTsncTbNvd/c2mlfxbnfSBBzFDwcR1cykicJZmmg9c2XgdU0Dc5i780DIxrryZtM3iszdrc6CTRGVRymfpp3OYP0QfRHDLqe4b04YnNxpOSxRkHHFRm4c/t26R+7dOqcsZnM4wQyjx8/runFt25ebwe7O+1Y/ujapQR3RqLMGNDz+od//Ee1vmIrAQdH0U6sv/30N+3j999r18M32+sv2if5vhreeXVy1O4mqDQyxIA/TaB3dWYuhjjyujRX0xyt4b1353aNqB3t7ifI2q5pbR+89277oz/8SXv8/bftxbMn7f3oBfB//OGHbTWO2V6CgvnAtxJ9/ezp06LjXOTeHP+Zhfn25OmzBDXntRGIUfrV1bW28XI9/KtHPwHX9l6codAmTu7Lrd32Zdr/q2++b7OrtxJgrLTPvxPchR8vTSdwWkhwtt4Ozibaxv5pe7Fz3PZfx7CHSRwgbJvwxdTNEbsaHrvy6qStBNa1xfn2V//D/zu27iD0cnbRaVsMPx4Lah4/bf/d/+s/tNjomr6+n0BzJnbNtBpnzPzgow/rHMaXL54mMHlUh2xzUqajT2t0Iw6gdVUCtLP9jXb48lFbvhK5Wn9So3xmAxgxnEuZeo//9u8/ral5Jwkc7BRnof/lwDi3tNxWb9xpLzf32s7uQfjddJ65yCieN0pj0wLBSeRmIm0Oj3EYf/TRO+GHo5riuXLtem293DdQOG+74QtrwmywsJPP2okuevYksiMAjBWIzomDHrkUyJiOdpAAyQjKa3o0PCKQCUtH3rqOLccuskA2HS/CR6BTjEIZGXudoObR0/X2/OVO5Gy/AquN0Hh7z3qdowR9kVm6KXyyEydY56gzz84S7BuFOAtc1sXpvJoMbI6AmY0zvTA92+auJChJ2xcCV6CLExmnOEGRgOw88DvqYiKB9+u0PRY6shL/JAETuI5T3lHw8jplniRY0z3xOnDUIe8pUwC7F52xH6Ic4sujs7YeO7Qd2F5EBreD4/1gYzdyvhc9dRCE7EQfbEaedl8FZ9GVOvDYa/7PhhEfuj9tctkt9hC8lCF7HyWIBpfD987+KhsYGaQzIJvdYfPMKrEmy0YY3uGD8IVKz7tPB8ZeTV+91K6vWDPfAwYbE9HVvdM2tCtbSptGn6Z8tofvYrqmaf+euyT+DLvPv3HRU9LbftTwk4b/43v5f7n8HnmU4/t4VyqbJ3++099ls9N2HR/VaZjvfQZAWaHyXek9gVVZvbTDCA3flf0y3bXWYoc3LbMwA8G6tjHjib9FdqA+gJTPxcfwLk6xbpfOBgscgJs9KbsJPriuV3vb/IYXh4nT2+AWoAmg2Fh+VM1KCjzq8x78KFt74MQ9utg1cOjeoJE62LXuYXSfTx4p3FJ5dYKy4+zTtWvxqQOz3/yJsqmVOW0Kv2hrwR5cq6FonS/FK8GFqbfkO1BU4IQPxQOQ5p6Azf3aQfnCtwKfNAZnlA8v/GWf8oz2eDZw4N74ru06dbxTg0H57X5NUXzr/bcT3IzrzYYWEDKS729Hd4OQsG9ttZwi79wsgk0Yhws2/F2JkpgLMLZm1lPLm7EIrtYb5NPOKpSXub4HUbA1lzOvA9ziOxsWFDOGiQ37MvgcLdvjci4DTDEKB13vKKLpzaNAl2K8pqavNJtf6MV3ArgpLUvWdJUD34WUwybk4TBxrAx31wLICHYFRpwl3wOnnl3zV/ejVM+jQM0Btf7qxfpmLeznvOltxQyCPIQWQWNojuJRFEiv82LtT/Jr6yDM25+DieUTTI2he0yJHphCnqFQENjvHmQYbfi9cvGOS++d9yg+jlJUaRgvdYSKW5t9Gg+nRXBrdyzryUwD0dNx7eaNEgZD9xzyzdCjHA/4T5t6YMdRNpzdR9lGoIdR7GxH9ONP5JpoC3Gm8MtWcB3MR6gs2LZofaGdxcjaFnr3YL+3U29Q3pHw0V5wbTrTWgz+msOGAw/B5PDZahQfjJ5L7QYbXAosTb8wImWkiQJELLigJOFZN6Ng0/0eCEWQY4xCwcCScgKH3tAeyAjg4ENg3oM5HQVulhjEQEup+g09O504TowJ4aUwu7Kylb48vvt8O3lvCPT4fiUOEzg4zEYvShnm3RolwnOph4FwSaYe6O9iTNXRR7rIbFdm1hxwohnFqj55TOscc5Zt2FDNSn34fIxWVi9o7uvsWJy+3OJWF88wxFDA2NYBolesB+uO/dU4IfIEuLwZByw0VJ92u7RPGjijGH2HczSFOyAaLWLkBK91Jk3eK9CVA2aQ5R858EWV4MIvQqaax+4999Tv7bybXPnM9c+kIVcDzsJN3uMowCXjVyY59dJnnhZc4C/j2OlhrSbeIi9028FRP48L3HieQ4F2OjqeP3/WbioJDK8AAN8OSURBVMxNt//Zn/1Re/Ddd+3anXvt4bPn7fHz5zVt5P4770Z25uPEndbIlPVIL549bstri9FPL0Dd7r37fuRDkGrUe754kIOow8TOba6JCDjMwAE50DEG5w71FqwYLX3+7Fmtr4MHendnY7N2idOhYySpeg/9hW6TcTAPI9vvvP9R+6u//rvA8tKisDZxuN9++uMftmuRYTrhu2++ac+ePW0//eNftJt377X/9n/86/ZcQLS8FvwctD/94x+3d+/dbV//7vN2HodgJW1diG7A5w8ePAjc0QtHe3FUTO+ea98lwLJd9s2Va+39u+/WaOV0ZOThw4eFT7ifCcyPXjyLs7+WIOdSO0rQRG4X8r7zamaDJ3Jtc5/51eW2sLbcjkObg9PjOl/qY6M8aY8pm6Y9fvrpp8Wnf/Inf1b61KJu05vpBAeUXr+2FBxvtgdPnrWla7fbzVv3KqC5lOBqcSqByf5We/7kYfv4kx8lsFxvp4F/4ey4zadtN6/frMDm82+/aRP02cJsm9TRlrZwIqbj/F4mTqGHKejgN0vDOWe4zaghJ+RF+OjOrZuBJwF0aLC0fKN9+fXTovvd26ZP6tg5T0C63HYTcFj3xw4eHe+Fi4/beZ493Tprf/lXv2sz03btM2XTtumH5Vib9n36KvIfPTo5Qwe/bvsbD9tP3wsd3r3XbCP+KIHiYsqnA0x7smDe+iCjTqQe/3Sfgx7Lvzj3tn+fnZopPQ3H5E3QlOqIWek//gi9Ph/c0Kl2CaSvdRhYKsDm2zL9MMGZ0YGTV5crQDRTRceqqaOcPc6gjpOT0KV3CqlB2fmPPAenyjUi4MgKdekwoS5kIbM1Syd8tBu+swMafaNsUxZL7uid5OEXVK/9hb5UL9zRI3iZ/8CpFqSQKc6wTkfvy68DLT+6ysp/9X5+c/jZuijPeqZ+tiIZ2ox4J89Ld8am6Rw+Cn7Y8TBC+WQCAUETK6kutsSoN9u9Hvkn73yq9S3rGeN3zMyHdnR8gsLQ7tXxbunFK9H5dLENaiYn4oPMXm0fvXsXQLWz3Ivw2HECzsuTfRt+gR8bB0f8K8629qxGRh9EdgUrwxeiT+kg9lvi9KJU6ee0WwoIydu/Kwdfec/7nsFNlQXfuaQ3ticZasfa4LRsacqUR7vsKqsuer13qKetkUN6BuzygKPyRoeUf6AyOdm6fLeVv7XrfKhuN3QOpszQyHvgTcY0iN0N9fMO02GdqO/ywNVoD/ik8ZsfVMFD8p2Gx5O56jJaZcMIG1ps7uxWgKctpvors/sDveNemdpD5kbZlSef2ueS6sDxFOI3/JVdDPcY8UOfEYSb7s1vgEcdE/BSbQ7K1WOwRaBZPkjaXUFvYDBThEwN/KPj23XJV3Xm2fBxx2/4d2kLfLk/aOM7PPs+2jJ4y/2B03+MW/gY9Q6cuCR1+D5oU9f777/bnyaNzCPjP5e8pAKXyns+jBhhCaArUaB9+9sQInkxD0UDURxUyokTXIFN3nQyu15zi4pr8XzII0/QUM9L8eVPT5jPmnOZOhGuekmSF1OYNoSBOa4cz1I0032IloGp+dEpayCsFtCG0NpjhyEBly3ZNza2OqHzvmQ0BQEoG0xP4ekRd4ihIEG79PrVWT15xYLb7lzpwYkTPx/jEW+z4ApzUBIdtT0oS/XVnmoTnITWRbjAZlSPsMArJhsjeZSvJNi8tmro/GWcvFfl6Jl2UnnSHu22MNn5UJTs6zhVFpg6ILl2BUy+uYU4Z6lLu0yfsJNjKf8o4Ln5ucCtt6bPN19f7/O1aweu1CPBp96JzTzzXe/YSQJbishiZVOzBNuG0gkVB2dv76gCWo6Quq35UK56GbDydvKB/npealrfyVFbiTNj+13BoPYyOJwsOIVHG5pQqnqaBEXmGwsuiy+SN4QIXqPgk19CczzV+b30ULXFNAZB11nawXB5aGSvRotirAFW76ZSi6hrMSawwV5G2fV7hSQNwdbOCgRz1WgRJR58VruTwCLJC5/eG/KoKAc22+ZVqqJdqc4icV/6+x2Gko3goo/gWAPDIPXT3Dn2noOPsqCIKCdt4ZDgdwqFnI+puEOmvTfk38jCnGfJT0IchH2WPId5fmAaSOTClCxoeRWHO+quRqBO9EeEzmVgck+QQ2bzUQ0jG7VJhTrzSR7JOzwMQ6SNPvB24cqVd7WpcB29U/dSh+Re3Q/e+/u/v+fyXn/X/UGHzuP4qhvUultl0EGmosGd99VTsnpBw4Lpgn4K8j3Yq/sUtV5Znzo2GAdToeSlJ9CEvJua+kEcE/x47+7d9jTBCNw/fvK0/cEf/EG9Z8SKMbPGZHd3J/p3MdW9qrWodO3t2w5TtT35ZHWe7Ma4KqMcm/Ddq1cxsGdHbSZ5LiePNSgcHvAKsOwuV9P7cln8bjH2/nn4PsHWnbmF9osf/aQd7h+3vQTRB1OhdWRu62C/ff6rX7al4GYuuLx9YzV4ia58sVGBoa3NMaUt/XVS1TTT3e22urZS6xHef/fdtry40l4+f9Hu3b7d1qOXvvv62wqCjObNzk62T370SXuWQGkmASg53tvcaR+9935NU9zbWi+n7Na9d2qa3mGY07bOpl9OJli4tjRbAd5HP/iopvv9+//y37eb127WqN7TZy/TxukKBmxh/cCoV/Dxwx/9IAHvg+iiw3b7+u12sHVQIxM/+OiH7cmTJ7U+5MX2ert+/07bPthpa7eutZW04V4CqocPH5XTeP/+O5Gng+hHHU8TtU7LxhUfvf9edUJ++8VnbTZ4+ulHH5WDdBjZm4rDee3enfZ1gqTvo+tvvfdeuxI4bSm9t73XVhdWw+vRVa7wqPXGpn/Xhi7h1cPDvdrY414CVTaDLXr9OgF8nHZrkdD01LTK4INeOo3etuaYlaGfnMuz/3qyffXwRdr4MPJr/U5QEt6KwUmm3uFnCqqg/TABztrKfG07vroSXrwQG3kc7n3j2vV8PwnNOStkmkMSmTiPA3Pa9ZwRdLA7E2dM8Sc35JMvgDfNqjDNNhKbrAxn9GDap6OV06gzYCrBHAfPyDn7qv00JV4s/yRlsveCHptEWMckA33cpypH1k3RS+qbABiVe1U+hg5mMuQ33ekeXa4Di72gzyQbQNCf6vGMjNfMgcBEztHjJEEHnEijndpIr5DVCgRynx7hG3Dq6Rk4VR7fhkYr/ZXPGsnPfb4RmtLh9GQ5ublXG4gFLrZcGfSW6bs2BJDfaMql2FAbETx6/Lhwvra21tZfrrenjjWIfCjHzJeqP3ixVh5+dg8SZEXh65SZju5eDq/eWr1Wo6mbjtcJgtmHOocw9ywJKB0egdSRC9vaa9OK77//ro40QA+4Y+Mn2Bg4qQb/fsOKcqbZiqIPf5GKwRcdd2VPUg4EwZK289nwmzrpdMepWO/Pt3CkiE5auhTfONAcvfgyi9G3Nf06TGAdvim11sFaO/40gShfMoDG39HJzfdM0Jx3tQu/k1e0enMVRJ22CYmL7pKN2sAs6AN4BXZF705DtgNP4BXtZ0flsW7Uml52yz07dxo14/c9fPQkBcOLhue6gIHbxc+Dq2EPlevq9q77BC7BNCzqLOXH4Ifi1XzXBrDWrKfAIf+N6zcSWIXvo+d1ZKCN2Ro6E3R+mU1iXX5NlWVTgyt8qd6BC+VI3RcIffKJ9wpWcGpP0uvwsTZLcOI9bSKr6IlflIuWVQ644SxljcQP9M4I2EY5voMLbkZA5yr+yuW5Z9LEe++906FIUolrAPzPJc8UoCBI79+xRt8V5G4MoXvFkEEYQDjVhFzQlJrzLMo0SPQ5FaJDDMVCwclT5SFA8hYR8lzyu2AEQy6wFEJSDsHTpgH/YAq/x3sdrgsnJ4KG6T0z9GeI2/opJ0wjMGHXm2YhoN4gjKJcw8C1tirocXbKcZx+rMKoVdlxnkp+kydf2+LSfN3nSAguEYKy7+n38EmmfEXiq/fX7lamVZazTwGDV3Cg7uCJw+mk+1Qc43lQPbd6LyHMLitGsihLGxDUlrOUCE0SQ8roqlHvknIFCpJdZBw0OBeHybC1wMahdvs1F7jvzFe49V7aoFxMJ1FEEsVslycBjh4gikhPONVBwehF2YsjVg5/EORTMMPACwihhuKkUMow6C1K2bYEng8z24hDfnP5g7zCnzU4AmR8oA4KWA9o9SrlnpPBrZMqZZpESMDNsOtJgn848LtGAEOrSdMH0xYbCtQQfwSTA3t4aIiaEHaeqiAAvVIPnkHK3hPanw8eHXQu3ssnXnTfZi9DlqSRn/APgfWuCw0cVBjEVVJOv/omAJKpYiVzaaM1PRXI6KXMc84UOD3DUy5tk1/bU1Txm/NoyBhe7dMIjgrvKGbNjSDAuwJY6xQdIXB+lvfTlmP8GNjDqe012Etfhc+xhzyakYrOBFaxpKX48r57GpZqk7Sp46l+5RO/M1Ydzxdyf/EMjsb3gWeXNQeUPVxW/ionhiLthUL81eup1/9JUsbFt/q/9NZFGZ0myuz6BD09A4u6ul7sdB30852xNG+88uXeiwQNeItRw5N0keBXMOWdOzevF+9a9G86BKdNQpPb0bWLC4ulO/Ev/WCq4ebLF/l9tToW1GUxsXPh8C0Y9xOMcVgYB3S0prQOzw3tjDiaImmGQR3SGRkSpJgJYHqeDQo4qXvHu+1oe6v95MOP2q2l5cAbHTE93x7s7LXFBHMnwf36o0ftcgKRycj2SRzu6vkLblZWryeQ8vu4fpNdjpXA6vbtG9UZ99tf/7qtJhi6d+du6dOH33xbjrsD3m9Zm7a22r755qvaWfDevXsl8ycpcyK0/cGH77dvv/myArcrMwvt64dP2ndPXrT7CUqeP3vcrrw+aR+9c7u2gP7gB5+UPnW+1d3Aff/+u3Eor5Xz8Kvf/qb9/W9+U1Pa3k3ws7m12bbiXG5t7dTalJt37yfIfZ5AZzqB14+j78JX5ycJeDaD8/naXOPTz75s99/9qH348cfNQZnsi0AXT+Kq50+ftM0EV7dvrEWvXalA63Rvu/3w/Q/aldB/LmVPxSHY3N9tE5G1V9FL00sJTCeutJngezfBlcCBE6nDi961EQ56CbbYUjqYbjISim8YpoOTLlP0QzkmkcVaBxe42J5wbQV314JnI6+HB0YYrrTffvp523DOUPQe/e3oAaMhQy5Nbcb7S/N2S1wKjffKURKolL4Nrxu9UNZYP6UHHM0jMdFj3aEqvZDL1OhypLWPIxn+pX/K2c49tBOYcejwUqnG5GG3wcH55AD+Xg5jW/LcswpSgi/Jc/IX7i/+Vj6ddZz6LzRNtZFtAJv31K9Mv7W9gquUw9/RBvpzlDt0QumhJPJZnUaBjQ5Wbq2FSpnyeE/yfeghtgzMftMXQ8fI053dbnt6J2XoIH/gk7/PvICd39ukaKeUY7rg1dIjyVyyLj894NBfHQI6MOmlu3fvliNsV13BBMd9OJjKs2bG5j6Hpykj4NfapVR5bWGp3V6Lc50yjZocBKcnaBG6oU3BnverAxbdA7uLP6nDSKDAv9PhcwD2tILTzk8DA1z7HPgUtI9Ad2YybQwcFXDk3SCx6KjD1m/th13f8YXgc2q2zxCCXx3TzlYz2sSfGL4bvUmfqZuN5Cvuho7wbV2fjdpsqsLHRKOAWra7OvjRNvnU8Ya2qd+7BeNF8n3wTC0ZgBtlXbzLP/E++40G41MeW8LT6fKgutFlM8fGyFX51Hgt1Q9esxOx78PnZJfUr9x/DCdehQtmfbLw0u3ikAnBfLUn73t2bXUtuA4t4CHVKdcMF761Nb8VhIY2ZkLZ+E4H+GirNPjcpTzwuQf/3X/pvj0oBwwjye8qePI+OH3vfPP7NWN9JtbVoqtrvKueAYt31CWN8pQhn2ejbOlNcOXG25eX/qeS5wqT5LPYn+NJYdTIFCUYEQjrlPDZZhYxi9BBIIdHI6LFOgEvfgMSdkxlitwVogbSKFqEGoKsEaNRfouKey8UoUv+fJdKkebZ2+3qPeRdKVaelFWEyr0RdEFUCo/gd+csrY5wnLf5KCHRtsDkG4vAd/fq3V5umD5Q+6uNMNKmldWFgtEc/hoVSFmj551ykDx32W73XLtDkQogQmz9bHA0EoeQ0sjbpRhSTDnNcHtm1W1SlZoH8GVeePV65LtAdmouyu/ssOOfkgkNrLs4jcGrXXlSPkfNbkaUgKldFjebVqMnEJzaqHzrn9Tbe9j74cDKjToITtPmGEz8YOoFHjGCEWpGwLdrZ6OaHhXDynmC36lpw+h6oqJs82kUjMNQ0wsDx5IgOLBN2Uo+z3Or+M7uOwwvxfXkyeMqq/gj/KgMxVO8FhFTvuiF9hbOUwJ41AiLtpQQoWPKwkscT+jr9EIrBr0Ll3o6DbuSr98Xplj+kYbA4WV1jN8+XyXoeaMYglv1j+d+46virYv8qSC19Tp7Xb0eTgP5Y5CMqLjLsa7t5S+ULOVBKalPu8kdB5/zDX+11X54333BKzmQ13tGekcgxmGxC50AQG9sBCIGKIonZTl6IMJaSleqg8MDZtEgQk3xCRYo05Ck2nQpjqK2Vn43R/tSXk/wyhB1vLydxnsDhwNvvXcseTkYb+XzoV3dGexluTfKlg/vVj39xaKJ+4XX3OvlK099VUTppfE+nFYvWj59B1vJvd/BF5mgD+mhXm6faiA4wvvwim/xqMDDhhKcYgqfTNfaxLSBjuA0G/ktvg0c8pbjkT8wkRlyTKfgEbMKjPza3UtZOhHIvudTM30NhUOKHaHg6AxHYjxPwKYe55WYQuqcEpuXvDo8aDfifL8Tp8uUYruUX5lebPc/+rh46eHXX7bXca6vLcY2BFZnqGzEkL6XIAdPO7SaU6Jt9B4n68/+/M9rapmRh+8TUK2Zehj+XH/2uJ+ls7qc4HC7dgC0acVf/43Dey+12zdvtrtry+3pd9+01eU4iknW+jzf3G8tAdZiAjpbWs/PXG03l+fa/vrzOr9lPfobXxvht7jcboh3E6y59/kXXxR///DHP6rdbZ8mkFqbX6t1VPvhnfXoyK3g+qe/+NMa5behzbe/+21bjezM2oJ6f6e93NyKM9na/fffj256Gh5o1Xt/5+69msZuxEtvrjXAR4f7cdC2EbH9F/+b/7w9j33ZfP68/fxnP2uXU+aX33/b5oMDo/+vzibawZ7dtybbfnTIuZGw4tPuXOABo4HlrIfuet5Ny97e2g4tplPfQm2kgCftbkceqvMuedmuscW42QdGHATW+O5h2nB0fNbWN7drPZ0OMQEjWTCyQU87xuHWtfl26/pspPa8be0aNaEbwMIho18nI+ym/kQO8zaYyUsdExAclRNLNsiI0umQ/B4ONFkrPclDS6LjdATkdpy0C6dWAJiX8RK7pBwBCrkqvZpyRjBCFr1Mv+FD8kuD6ABKRQm0OOJjrQkfJlYudZe9zD2+zBvfI3qY7VGHfJJ21KhJEvsSMH2rNvXAs+fTBrLcU2+jZ8rutit+VHBuuQJ767cZKzpSzRaRSpflz6waFRlNKixijvwWPMIPmNVfB3OD9QIHnGuBj/rgCs7hFY9sbKy/oYPfghHtlM8os1FkI9tGZgX2k8m7MrvQ5mMvaipk4NjY3Wnb0WX8gcJF3oeP0rO+5R/9TQfaNMkzeg1fMvzVtuDjImvk5zgqIDAFF2gq4FYiXnRkT41Wpulw2+na8VrBWuQcjdhHtC17lLbpaNKRqLM2uatTwHpYI1shV9fXeU/AxQ7rHCq/KHCgA1TCy6ClT2VLteFUymBn0QIOqoMjsPWOZbYOrbr9KJ7K+6OMUQ4cCOzYlhFslF5NO4wa8omNrtGPdkqGo/WNjdKLeN59wVWn56V2c+1aHSdQOiHP2Y/i9zwfeZQPHp8CYzY/LxTscOg7uLxfa/SSyJyZac4ytMkX8MGsY4ZOcSyTdYBGroLAmpVU/n7qwFcSWAYMPgccAxZp4EZnkPzSeH/IF3+xYE/9YGRTRxu9K7+83h/ljvb7PeqVd+Bb8nvAMvJPfPzxh4kT+g8PFfx2IS7P3n55JL/d5ywxvpBbvd65bzQBozPslBIBAnho+ea+9TzqQ2iCUEKRcgQJtXA/9Y56MKD51owF5e0dTrFnNSUi5SsLk6lnwA8BwykCqwSxyVDCK08JVfJxBPfCeBwcTmqqLKcSrBVovHI6/EIZB0GBXQ8NIUOJ6XPnYWDzsLUFLBNXL8WA9e0rp6f6KA+igYWgE05OrnsUGlVxfHZSI0ISeLXxNEacIisYCWXK68PE5KMrOe3WFgvZ9YBy2m+srLSlMJOTzCPJPVCLTJ1GQRVz59IDZ9qHINIFX3BNcHwaadqxaUQp9wuapH4K6cb169UmwqTNRoj0ygquao1O2uO+3lSLWQmO+d4vXm7W4Zp1YGYM1GSCJVNR9KwUo+cd/CNgOYlh5EitLa5EOCcTxAkKKQrTJjmkfbtfuOs9m+gZ+icPvFaPV8qDa3R62zC/2W43POdZbtczeeCGfS+8J0/hJc8EaKZJwgMc1jD2hXzkX70zkvyukeQbv33Weyl/yJQ6lOP+UA6+j0vSloLP6GMq6z12/V2XkUdrPfJmeKfvCtQVzHmeCdL7/GT35Fc3Iz34UjXk1Vq8QF9OJnmwjqam2Kg/+fCKIACeK7gKHkphJ+GTSiNICR+N9vY2whcjd9F2o3EXqbLnntuj3d5l5PC6DAOHI3UadhyOelJKcNv5tX7WM1d3InI35fWyvUs/Kafnyz3l+OH9utvhqvKTj1MFxyNA8753GBm4dQ04lTvq0Wo8PnRUyWE+GSL4HEYSbfXq4UNTaDm+b8rMpXcc3fxWPr6ogC2/BdlS7ZCYy5oJ6zTIo8DOOgodH9Zo1dqa0FcvqxEYGwgIjut7PgVSRtLwlbzKs1HEdJzj1+en7fqttTa1MNuev1xv9975IPK/kuDnoH3zxVft7Pigra1a55mAz+hEgriXz5+V8btz60YtVv74o4/a0vJy++Vvfh02CP9GFgUkf/CHf9iePksAtBh9kkBubvJSW1mYa88ePWjvvXO3HUZP22DABgebG9ulD1emz9uNpen20Ycftq8SmE3NLcWRC17PJ9v69n45S3durLb3A/P280ftnTs3axtlo/7ffPd96t1oS3EwzoODjQQhLxK8GSFaWliKEzBbu5U6D2vl2o32KM+vv/9xW3v3w/a77x5Ez5+0nwfmZ9991b781d+2KydH7f61leYgerzuDL/1OGdwuhP7NT03337wwx/WM9OPnzx+XNMiGf+96FvTIk/TxuPU6aiImQRvh8HD6zhNesYPD04SKM7XurHdlFfnKoW38SqHT8+5UWy2Fi/RiWgvoLaJyNVzDrXdwk6anXDZgS43XZfUwnN8F93Oca+xrNy38cZz27wfRGekrH6Ibdc9Djunj0xlXFuebfdvL8d5NXVe733sU6ATTNX09Qt51qPeZVfA0ndzxecVFSXJY9OHcHhydP1Nl/sMu6ec6AP8HbmxM6ROwJp+HpjJlVF7+l3b6ELBcsnhhZwOmXdvXOoh9WxHbfaT9yuwYnuSnV2UyZTEyut78vbgtnfKKZ8swkvZI+XKnOQ+VHPi4avPlOk+lE2jqsMqJYPN1XVYL69scPIaBVBv3U9ZdJk/Pgx4q548qw7p8o9k6naq46WPcvhOt9BdYKnfwZ18tpZfmF+oeukpdRlJoqfgTts8kypoSZl+vw5NbGFvV187vC5MzkbW7lZ7dw4P2lH49CA0zEd4rMOkbJ8BOHX1NYWmmeJP8q8aca7+V6MyYAArvNJ9kjbJ2H2hVh2LV2KzrsT30rF9FL7vtil4iVzyceg1R8toK/9TmQOPOn/pFbqRHjZanUf1PlhRH934IJ3HOhy5G5mdKf1tanrfCKTTPBnLd7JUBJyu8j8vcFA0qfK6rfEd7vlN8tD57sG9PMNPQI9hO8AiEBWAo6mKrTe0ydtedMWz6LWaRZT3BTLq134zhLwv4MDDygMTv1754IB39ypgD/3MbvAFbFV3yhjwFM5yTz0wI7gychU2SBnJz4/Ke0Y8LRGhJ/hXxaoUQZK61Kt88Eja77fkud/ghQ/3p0q3/MMgdMika5TlE47HfeX4DR9v1wHnUrUl98ez8Z5ryIHke5X79poraVTQidSNvwTYPHhTqDQYIKyazwQQcdqcWSVaZuApdkqJuoJgZVYPVX5Dvt4g5ROOPle2Kz4KLaW/AXwkz/wePRTqxsCUnpEWCpciextpvo82qFMqx19bUjTmLGcTg+e5+fAO7yv4gxm9YNXTnPaZZrG8ulyKyA5f1idZmGtKhlEk+DFnu+ZDa1ucj/yo+zSgIU9TtWzAoR6jJRT4gAsz5r+aRlE0COy1YB1eYiTQphQ5RZq2gUNbaoqCYDaCEu6uHgvbgd+/favNpuyj3Z02nUDCaehHybeXMtBDeYwRJaJOMGuXk85tC1pr1wKX+fnVhqTCq6/5XE3whhHRxWYTAkW/jewh27HFxSnBjnIC8P0oOIu9X9c5GHp4bBHbt3J22rs2lNGs7c+N8MQApiAjV+jFKbN1a/W6BSSjH5SfXg5KrwdkHNDOV3BTvCRPHAA0GvyL105OuhJzDy0Gv/SRQe2G89AwqZeb4NfGJheOf+8U+L0g106DeVi9aPkteWfw4pCpMR+8jHHy93c7zPKOd6UqO+/mduGUrCkHPPKZElbTtgLrmMrYFbYpNsdxwqIMOUYpwA5sprVSNNbmKA3/mRopuOcc6aF3WKrgiRZciGM5x8CmLjuncY74U33xc4xrgDKcT1n6Axu6lWMfHMMRPDLy1Ybi3eSPpWSECj+0KWjqo+Mi//K735eneh0pzYt7A0eFz7Tn7eSZOi7bykPdKk7yLjgVwdCXYQyPAMxOTuoZHTzVHu1I+e4P/TfKUUjlifOtzfK8yZtnZBkc/Y0OE0NXkh7HQ1Elz7mPXgeRHaMY2sLBttbJ1BuBjynIRnf8DhDhW2tQuiOnTGWoV6HV9sBTwZa68GPaIxQ8fx2nJbAthtZGSxh+AXigaKfJzATWNNer0Yfhk7SwguudBBIbMcingYEu1IE0c3mqbe5vtsmlmXbnw/vt7jvv1jbVh7txhE7iPOkBPT2KvGxHPgWD0+3ZE9ujn7bj/Z1as/DR++/XtLPPPv8iTtBUqBVeSruu37rd1gUW0Tum5a4tz7eDnZdte/15+9M/+sO+wU5w9zzlrb/cbs+frbdb16+1tv+0/fEffFAjT3//979px+dX25ePnre9k8A8PZ8gbKP99Acftftr823j0Tft7rWltCeMFhnYjE5eun6zXbt7v73c3mt/86vftOcvttrC4nLb2baWJI5LcD95ueuU9QRtx5dn2/zavXY8cbXdvPde8kS/JGjZ2XzRvv/28xbXqt1fWmhzafNYv4USu5HXqehEOyqarhtuCB/qKY2jE/mdsO327n5bjkO1EL7c290KPcL/cSqPw9efffllyWwKiyMx1X7xxz+vNVV97Ur4PrTv60suHP6Lzgt6jVN0JW2+einySJdEV5sxwbEJI73hXcaP3sh/CRDpy+iZwLq3f1S7/kVtV8eYbdXlpI/oEDxntMta4Ftry6Wfzqz9Snldrvtoh3roSr8H316d7I6ggK7LoXLZlcNa25oW5DE9Hv1Gx8XXujLFjvX13KmibEGKKN3OLpIT0yY5wJJATaJTPQMDfez3kGvfR1JfRS+wVfBzqVNe3qvpiuEdeC1nUBl5jqWUUfKtvLSNXNPv47c2dxsc/Mkf3Tac2eGDDV1iSUL5CKmiysgLc+ETDrQ8bCb9j4/Qjs5B3VGGsgUIExczBIzKVDAVW81/Qnt+UI0WpGwBDZ1hzY6dhSXTv9mH0/DYQQIk+fhgkjLY//nJmeI90wJ39m2aMF+yOhFaXF9dK1puR64dS2CHQyOLVyI7EMDfqqNA8oxlwLdkX0f6cG7BfDn1sP82YuJbsi/VCZx3B97obcjyOzfq3TS8aFS68uJ3jdTmqyluaMkGCHrCJXk3QVXaLw+dp2NJudaohglKBwuS4DNA1WgufVkbpCg78qzzqM4VjF2GH7InO3mBu+GD6ZjLLUAVfeFAQOa7NhddX8Vfohuq7M5HXZa6HyD53n+X5KZOOxwfdbzx/+J7Wg+mIyiZqn6m1/tsGN9Kp4zgShDFl/BMXSOo499JnbfwWa9LAk8/jLrTAy9Uyvt2MHZI8Wr0oXXUnutYwYP5aE+fv+iBdFBBH6lTOdJoJz9dKrpeJPCgKf9CvryWDGMDmSippO6T9HYo06dr3BvfvS/5/ba8SiDxbcA07o/3x32p8ACWP/7FT85VTlj0UHmAmZRWleWlUh4pq15KFUYzAFO7s/WMeU6w9fCESHGWLYxkLDCunirlFDg0IAV0ofyLCHGKDbfy4eWJea8euao02c/CoBSIRZJ+E5KuRLmays3vXBDMOeR01MhT6nUNYmiHCggvo8IZrmlKgQMyh1ItZIVA1ZOTNmEso1y1gDZ5Ea6UatpQwUngKaUAT4XLrogJk+1cB0NWAJZUijDPTefr76UFKcMfoSpmAEPwxNHyXX5th0dfiknyByaGVl2CTMoVVuzU8+7d23Wy/vHBXpu8RMACTwK8rVM73B0H1qvluBE2ZZgeAK8CoVrblbJqikUksAxUfhccSfBgi3iwwavf9W4Eo87X0KbCQ+rNPVORCvmCmHyjGGtNRD5bnI/pqVAwOK06c1GujI3vFBlcDOWhbPPEwUsB1DvBI7x5RmlwmuFIoAv/rrgaNYXAULp8VXdwqUnKyK3KV/LgSX4HE2XM4INz6vP3RpDiIxuRl8BuXvREHGc46sF/ChkJLNYWJY/7/TmHBi07vqregr0LtXokuNVOyW5NAiI82dto+qS1OvMxRPsl1JQQHtce2J6ZXSxcUZh4V3naSTbRxD0KlaE3va92xZxfTDl96okOhNyuuszjD0RV7mieO3if0wNXNl/xAiccPOggL0VONjBABVj5hGRPS9kmb/HRBR7gQFuUIZhT58UrGlZJfjyoDaZjCEDgzy6httx3Dpcq4XLQVl5yp85RX8GX0vFr/uV+6kq5ysJ7ZZQ9AC1+yNewdY0IoSX9qRDvaA/9Vu0JreiY5Ajc0T9XZhA/3t9um4wjvvXyaVtbXWlrN24HP5PtwbOXCWIP2q3bt8s4Hgf+V+EpToSyreuRlB8tUcbTdF3yoh2IgQbVIZHf1WEV+PA6GOdnZmp9qbYXn6WsszjobdIait4xoSyGUIM4xwLlb776skZW6FiNn59xsOhRmw/frQT+tK6Xl2fgNB1HR9L6y5fhs8m2ub6e9161l8+etj/4ySftww/eK0dEp5hpbtsJYE5exR5cCg4ePKktqOeu3QofTre9g402PXmeNr1qf/azn7b5yPSLJ89q86GNvPfd05ftxcbL9tP719rPf/Be+/Kb72v79PmV67XmaTvBki3kBWfLs1Pt5z/5UXvx+EFbnA8uIlfO4Hn87Hlbu3m7bRmZebnZnq1vt6cbmzVV0m5oO7mv0/B64CHn+/unbe84uFpYaU92dttP/uzPEvwY7X3dXj551B588Vm7Edxcn5+rc6U4pqaJY/7Nnf12/eatOG7hOB0GaBVHE/+h3UQcM3z5Cs+ZL0lPJECZSkB0ZeIkcM/V4vnvHj5qJ68vt9Ow1eswI/tdMydSZhn7vGb3XvxXnX75zs5E2vLc9N7eCUhf4h3f6Zbi+bzvXq1JSZnK1cP8rKZ+LV6cm1QMX/cFN9evrcX+nNYOlNevmTUxGz6lJ7ts4y8y6bcLJBX84cHIRPzTtAfbdR6iK9hDIxIFT9rROxJkCZ7yhVzTjcqXB96Gs+p9MsDWgFM7S4Yu8vruc+iacUl1P1ffCKPrhR6YkiPvdEe+RpnyDl9BHh0W1kUO/ZEmVvlkL3cKLp98AAFkjZaYqeN35KA6dtIGePcdnnowSoeZth7dH1wLrOQZAWRvh5EHv9UdpkhSLx8GlsEDlqJv/uhDZQOyZBd+kwfOj8KDLT7DqcA4ujylhn/6++oXiNQmZaE3Xwqej4+6D8UGptLandAI21JsiannpqI6hNi0tNplOPUWn+OFvFejLLkHj2XDcu/58+dlm/ymfp1RB5Olt8uHTH35jmrFV2jpez7p+COdSHRg8AO2wS/VzrTZ+2Xj4hOQRyAsBC86f5Kp9B2/puDK925HYpdTXpULHwkeUXV0FgRMj6szwnfTjcGrXe7DvY5rh1bXWtoLHiIr8nSa0+ddH6OvESGjSxJYlQeW4vcUqj2Fk9Ch7BnfNpiycx+8sd86TE2RtUv3ROjONpk1An/e4ccV/+WTb8FO0lvwUyOFF3RyVTsv6pV8l/we911oZ70eX9GmcyicqqosM2G0wSYb/PbCYfhMgqMuxwTm94FQ5/Mur9XOi98DHsmoO352z3uS7/jd/Wpr7pfPn89RhjTqcUneAePAQdUbfrC7ZzIXr0mj7lGfNPGf/os/OldhIS43qqIwmWRbdPOJTfeqnlO9mRzy5EXwoTjBYcSonNAAWQYdUygRw6Qs+Qite9bnDGRYU4CpKS69QRTGZIhrlAKCKRwK5DxF9bndicgjaBh3LEwHoxEzjjMhkjyjlE0VEx0X8nLZqAG8pmLUTjD5YbMEETfEMCLwAamEiSLpSi1GIfARSM+0Ra8dxEO28t/0EiB6/tRFAI0eqEvFXSnbOKH3CAkC/c6/UtwMBtbClAK8mbQVE4xeAMQtvOazmCDveA6XZaAD81kUigD5xupScJ08ek5nupDt5d31w5NyFgJ4OQ4opTw0Dbl8rZ6rmuOce1enZqsOCqF4w/P8vWHMgr/EoX6jZRmT5Ktet8DCiOCNydBXD6ed68YmIeGiGr3yrmsIsaRe+dU1FknCJUGFoxFs+ZQXbYYQKVtZAgs71VEeno38Ls+VPb5TKAUTmPNJ+eJzhsWWvwJPrYerMvQxO+Yde1dQWbRMFrgbu/pJviUM6F+StMP3yauC9R5gD6UPBnzlO9hc2mp6Vpi4FJ524DN5HZRdPWqp2zO8Uj2OuUW29Ho5y035lBylrZcIPslyTftLfc5vuzo5U1M2DPcLaDgX8KF3s/OHQKEnOAJbDxjzWQ3PhUfyLobzfMhksFMw+S24goPCddrp0p7x23to6HLfiwyPZ2+nwTMlhxfvwwm9oY5eX8pEC6/mGoE640LG0qSaGot/vT/KRNPxfdDB9SbJmzxGfyrAu5BDZes4EeyVHOeeUWO7aR0FLYLgg42n7c7qfPvpjz4q48LhXr5+p337MEHD1lZ777136/woUzzBBXR8bJ0HXaWNKbh0H+zacMS9cp5zgx6oKVDoFnnsaxLzSQ8Fbg4xJ6F3kEV/57neWSnYr3KGbCjfxhvPExgps2Qs99mH4VBw+kyx6XJFNvrmKNqPJzk5ek6//PKzdvPmWpzv1cKP4Ovhwyfth3/ws/CkDQ/i4CTQ2947bKcJLJZWF2P/T9tZgtGFqUvtB+/ca9fm5hObHrbvvnvUHiYY3T814n7UPrh7PU7Rlfbg0bPwqE0bTHuLXIbG9M3uZgK8V8c1+rX18kU73N5qH717r3DD4ZtfWqnDXH/3xdfRjVfrfTte1gah4X2IMILmfDzB1cLStXaQZ3tB+PX799tZHEkBy3eff9GefPN1u72y1mYnw/+xAUYidUoKYPaj+2sDCh1n9Ai9r4Mm97otOKxZFJcSIHIm8fVk7l85P67RoOnUodd3MnjYPThpD7/9pqEcXugOY+hXZeVe3sc7UsiUe7mpM6eFjtG56MUmkTOwDf4eMjnkja5mX03/nF1Yqmnxptyxn/SHXn5b8tt8YCfBvq2e/ebk2qiAs8aW0hHlOCo7znv54cVDkb2S8y737Cu+M2IiOBA44kmp4Kq/8G3eYQ8633GCIydk4yLJWzIcOLjAbLVAZsg23vXdNdr7RsbzHT5PzgQiv3dk5fWe32ijXu+5B/aRCtdvpVr/mnfo4QGrdjuonYynwot7XQdhOB/8KfSsNqY+uka7ezBU2QrP3qsflS7ancv9aldl7jgZadRFpn0fV96qv/yo99QrwBow0Z06lssu5Bn4OcZlK5NN4FOeHyc/z+t8p8Xl9nJ9q3jICJSCaBf+3MDt2ziFSzgb9zm4OmKs99UGdIYbeb0jgW20Caw9QOWP5nf+yctWeO6+nRy73usBL1mdSDDN7vcgNbiOzwI/Wkivs5tmhSirjmoJOs1EAgP+2gj/62zgd5oFZaM0siWQVaaEUgPXRZu0z1X1XLQXn5VOz/OlyLrfg788l+R9+/2BB76Kg9e1VUothTtwbsePrlkgoeHr8LbAqxqR9tPZHa/9e+H8AgaXND6lUf9oy8D9+NQeMKOx5R3ttZFJM19iK4MEPrLqbZYGRwGq3hsXGN+ub6RRh/a+jYuq9y09NuR64NX38UySX/LM/TeBd2y5T5cyRtlwwZ9AZ/ekUabP/09ff/qj2bKdh51v1pRzjWe+vBQtCqYGkiYpugXZMCAIlruNBvzRgP9i21/aUKMhwLYGkveee8aaqzIrs4b083viXZnvPSY6sqLevSNWrClWrBh27NiDT9j7H/7Vf3XlK9iO8+WkbOFSIZT61FaQEHHShw8gSnvx6nX3eJtMeQnYgQMM0nsvvrPhq9o6XatFtpTolH3p/kE6WJMHs0ovy37//e96kt3nX3yxeZPBhoGqI81Nmv7oV79OHazVM/S/+/670rL6GK8c4TY9DtRkxqzYgJ2S0fztt7+NYd3efPPN1230nJCP4nYFNQOJR08e02Q6r1uB/bZKcMRxX0pNtdti9cN3322ePPmsLwBzyjrA33z3bT/y+djpSYGlTAZiIKTh+t6LxsbhwKGBOeUJvAEG/F4mdP3NN9908oc/FfLTjz+G/zubL5486YktjNH7ARq1o+0NgK1crMFr/1UGg1XvKYwB6KBzGfrRZwzsV199vjk5yGQiE5GDu1YFNhkIxEmFzyggkwd7ZjN5NXmMszMgtT1P4PS6iho5bRGSt4xsOYNZ3aAz9/ihB8Yl0g+nLE09Xj/Cdx1d9P0opFLUOyHeAcGhehx5BJMBBl2jDl7p9OOI9+mkrCgo51qQz1YFfJSf4GQnYNz7Rce1svDjzSBxBiYmnpr1mk6QwwRxDTjx4YXMDGWa244ucuiWJMCF5p6BTK7ZPaT0B5dJSrKrEzyAnzh8kYv9C3TG1md1j4MX8M62fCS5k+GEbhNM3ZCR7TiCmv4NgjwVMQlAt1/oD7tdscu1zsCk6128bbgoDyZXGK3eiLblL8KGtk4tTiZ/Bv616ZS7kzzva5jEzOCfXLtPrigJHroUmr+tFzK7J/OyuTUoNbCfMqJreeLgmUDLQddFGQEsv+ZpXW1oS0O5/NSWrfR58i6tsgdOOTwNPUE5g6JSCYwFB2nytRcIlR15ktEPtnop+k38m4nv/tXl5p/8o3+weZ+26ht7Hzd3Ny8yoXibAf3XX321+dXXX/Rl6/O3r0MD3jWY4M/o1erliRNC8bOYqr04bOR9rrv1J/TxVXnTJtiKEwTxBJeBawdB6fCO75J7bfdUt92THzswIeDzHVDhfdT1vazYyqrV6hS+NchZ7dviiqexU5cmlgYVjlb+3//dv9v8+g++2TxxMMWrN91ixNbgdvyzffi2ge0dHG0yXNkcP2TzTjh8unl0vL/5w8efbz7P4P5v/4//sPlP//FvNmcXaYeRy0l69x+lL4i/M6Fi87Y2Hx5mAhI9HsWH8Rk+EO6QjO/TT1y+fLb563/2J20b337/Y3dPfPHVN5vD49PN9+mLfnr+cuPTFg7CeBVefY/lswwQ+GLv95jg7B+dbB59/XW3Of32h+82L14+35xl0nY/enp4eBxZ3mw++/pJdyAYQKiHJ08+76AiZlO7quIT2Cufe8d28tSBj8h6B45d3Y7v+eM//Hrz/Iff1eb464v48u++f7b5y3/yJ5vXP/+w+d/+P/9bYQ9D63H6o4fpTxwcVJtMukMK0kBRShv1uxYCVttaOyZiaa0/fI3dpHDbtDr2AeYHD59EV++jj4tOPmwVthXQh8wNwm0HP43+j6JH4wI0Qr6DHt9IswOFT4TvY/ofiyBOOPTuEV7YUPmNQvjxaVfuhbZF0U3agnuRXSpnEkiW+tbIwNanLStnEH3dXiMXPXSSu5p3g/y2nfBkYl36udemWh/BPTj8CtJENj+6A19e0E3a4BWUXb/rfkLlS96UgQ8OuMjTiVX4sog2sk+ZwT+wvYcz/Zq6whM4dSLQjSjQn0Gjia0tgWkuwUuuNamDCD72wU7wVtrBzd+sLZSo8aN2jETuyGYC3g+lR4+X4es8ttNttvBtdYUnMgpzz7eQY+7REsjwyzT3o//Vx67xgROPYzj1mXClUPW2bNJT13VIkOsuNIYf29z1lcOPsQ//5X04k7XRWXURGGM6obzA7Ule7Kon9EVmiwdrAWI9KUNLnVvoIqN7/KtnfE39uafPw0xy8GiRATw6Q5OMyle2BPzAkSrq5GqNVaOTwKzP4Lzd/Pj0Wf17mAxPoZv0jmEf+zbc2paIBjzowA2vNLyN7qUtWVaUp/zU2cCCM3Y5OT7sWQDtG8KXp5f03VO5zy1CRoDoTTmhY0d+I3xq+9LRwcfwN9cCWpDYxkxfAb7WlzBlhjf3+CWjdLjHV9CbNGFku6afCMaChp1i+Bwa8E3Y+5/+u391ZRLkg739FkqQGhBFlZvvM8lAwAELFKYi30UZv/vpx8Dcy+RofUOIALZumcA4MQi841yp6IUv+SdPp+7pkhcVDRp8twQ9HQEmnRD149OfNy+ev9h88fizzWHw44Nzffb82eYosFbDOmuMsXjR2gdnu4pvRSANwux43lv48suvKqDZt0HH7zKRsoUFDL7uJd1khzK/+vLLOg9H/XrC4ntOHsFabRxl6fx9RNeH7eiIou37/vZ331a5tsZQvGA1x4uf8n0leyrEu0wGviZMSSwsmOeRT4dtgqbS6NOpXAZtfeIV/CHSyFDHeFWolVbuEz99xBuchvviZw/vbx6eHqdjTIfw0ar3h81Zyr8KHt9j8LX8i9C1H5tTdfITE+FA1pMQeQZNVj8MdjmCrfNjTKHJ8Xg6x5ngBy9aBE7IrFGPYarnrj4CyZ8PBqo/Ha73xAx4hRouGinrVxjjF7tH+nI1+sq9DaWfe+lTF+MAkOVkdd6TPzAaYt9bq24XrySIGiqDDqLdSXoDRWyH8H6Fw0y+++FpX+xW5x3IRA8m3RrdaWzMwsSjOJbDozhBsoQHeuUslvNYHRdeDJjZOz7YJVs1KHPPDpfTqyCVlW34tahhMmVyVUcReB9/1V6V47xaX5FBnRsge1LxLo7VCroX6B024EkUB0xIdimswfZy3jrZ9a7D9qjarf5Xh3NRG+YXDtI+fNyTvZELXPmP3lREV48/3qwMCX6nLl1PvaG7onpZ9Vna0aX8qXNtkuzaOr3wN33hPnTHhviq2qC/bdllozSjWlKv0hKHtuB6AlzX9pM/nXavd2AEMrLz66e6+c1VMjabw/07m7cvnm72PrzrwQ7/+//5HzdvMlj/mLo5O7/c/IM//PXmD775YvPs+28zKfMdNYfcpB2nx7T6TxH2xlugIDeeHE/tF+93bAUJLfbCh2hz7ShC3sCynCcNfF/Sz2DeYT39QHjyuwhSjWhrh8VD9x18xM7gOcmkwoWnVWx+Tqmkbyfn2RqkjAUzOj0I7sP4EVvGHtx/mEHPrW4VZDMWm7RLx3CzVf3Fu/DwKb7hU2S2beoik9A70fuv0r/8Z1/8qh9y/Z//l/91c8auMri7m3ZyJzy05aq/9BFsRbt1z3ZVUY91Dr8GXbfjEw9upXMMjpevTZ7OO2n5oz/+R10cc6qfexrTXi1GGSh1S2aM5t4dp2amHX36sHl9cb55mf5IW3h4cn9zmoHDrcijHj5EF8pNR88e8OYIc7rRJnreT+Twfan96Hm92H0n5aOHTAj3U/6L+2nvH843n+L7HGN+Hpt5+uL15nUGJl/+6letHycQBnkn7HZW9KV8dZ3K0Nb7HajQIY93VPHDnseuq7NEbYovmoGWyuSTvG91//6j0FiTQ/27bx15es4PBUls6lb6wycdFEqr/qNvT3kDUNpti+GP70WPHXebZCopnNZ2XJso1R+rvPyDyyLLsvXoTU+TPHYn0DG/yXqV039NOybLomWBDY3lR+HCj2t0wcvTZgLWwbYJxMrfDtIT5LufKH10ODDjF9yDH92iieeWS7sh9S/zlR1cxbe9NxfTV9IZ7OpdaF5g+qQvdg4ffdAzmOEFfuEab4I81/LgvRvdaivsWd/hvar1fkwmGfE14E2gTJI9/dcv8LfSTRykm1w5xKD2Hd6cPKqd+YZmNFp/a0fI2t637JBOyK7vMnbDj/Ep3w63BSofyvYUPEgqp3J49v0+T+SVYwNOP64e8+eJP9/WT5ak7aYpdEeRp9rmhPwk2Jl0rO1yZFltn+0wwNZHbCWM9Vp/8vDBafs9MGs8tGxcf0pfbJAc62Th1C0fml/j344BAos23tUXfYAnl3YjDT0wojz6Ql/A467tdDwWHo8OHBe/digYP+8fHm08SPn2+x+KV833feeU5y9Po1P4yTG6ty1z6KDRdrqVZ9LnGk98xNLVsi+8Cerj9OSofHlNhD3aadWneynzLLbhW2/VfwKc5D6ObtW5SbBxDV2pB++Pd2KZu1k0oLd1mNv7PmFEG79jW9XNlvfqOfh2eZQuCtLAyie3dNcTlIVDO6SzGQ9Lv8bxP/6b/yaTq9ebN68cR/twZQYJhkyWdEQGwP3gXIg4RvOnTDKsUkk3ZKOs87N3mRg93/h4ofRQKoN9qT7CaoieHNjmtheDfhkcFKuRMNaDdMgmL1b6vvnsy+t3rsxs18cAM9AMjM69HVqU7bsjKo2Q7zPoMBC1dUrlmuSZsVeBEd6LfMobkHjUeDsdo47h1auX/caD9DUICm+ZuPkyPHwUDL/O/9Xzl91eYmCKDxXnuwEauC1VOtAxeg6BHuvoIwccBs+eODBcZcnnaRqZDQo96SKvrZK2YnJQyrdSt7zBnYTwtQZSDFRV0mG/oxA7YcDq5fGDk80D32zo0xOnQ33avE2Z83iTbo/sFs+Ujp6CiG00aCAmZz3CNPecE7qcE2JjeOTmVJqeoBF7D2Otqm0bXhBwIB20WdFJuieOOoCD48MOhHUWH9MYvABKJ+Ri0BoPuviZe7pgzO2QgptOJkpXdhqLUNiUMTB1nLC8X0Y0DCTINPWn2/bEgAcK5tZFmmbq2IQkbMYJ3AvvPz17ufkhNuDEIauc3lmKedWe0pI2Tx493Hz9xedr8phBEa300JUI7cmArTW2CaFCxokT8Ee2ubaHWmDjojxtC80eO5t69RR6XkSefO972PvtSaetAZ6S7LGd3HcqrodR26HhBKGxWzRMJG2fYNO25mq3Bob05ZRMbT7GVR1pa04d0n49qQ4Dxanzeh/dlUSY9W4C/PQtjJzaiV90pz7Vx3rvYO2TBktO+WzDtTL4ka++Dbzs91+T0RXgGnrg+6ddJXbSFfwGAWDkwy+EXAObdTP5+dcy+JkoXZg6HHp46rfX7t3dvH39bPP8p+82v/7myz4d19m9Onu/ObsMTOpi/+6tzcm9W5tj8x7o9nQEnjZdbN5G/95foOsgLL/le3ix1Yqdpm1qLyZj/DG+6MoWRnzSFfksJtlW92FvDdTwaGW8E7m0ySgmvvRRYGcgvAaj9/aP6qvgXExO1B+k7jOwUpc/xO9q//vxaVZqn/74dLOfuvSCtyO+dU7sll13YvV+PYXODHFzkcnYy/jGdIu1l0fe0UxdaVmPHzzsqVe340vfxK6exzZ9YHw5nGWL+OFbUjOVp08yksdPdat3yoWDdtTs2eqy4jr+29un9fzkvO/nW0y3oqdb8bPxJF1554fiYTZ73l/KJIqsma9t9tKujzIB9CH7y7106KGLpkE8nWOsq/pw1Dbio8Kfeu47OLhO+YBvbmXi+3D/9uYkiPfeZXIaWhfpH7jun9Mn/e715ebs9n53aPj+16NHjyMru0w9ZpLH93YhJPZx7V+8T7NtY+xht12woy6YJB+D2pdcq8ueWN1/+Kg7HiwMGdgobzKK2TsUnjIPH97ve3/8kPL0z366cBfetDlNU1nw5L+6bSK7tn9NO1cH8pSRhp5F1/qJ4PgANjDwS2M7ZFAPbLxy5XrkTEZ92+JprXzDW38SPL6vI82k1/uOxjw96CA8wDHtW4DPfeklf6J0v7thybAmPwJcgjSTGAc21SYjB3xsxCB54Cdcl+dvw6N7KcMXuceHalv4B+PU3gW5wvA9NuCa3GMH6tJHre/Et//87Fn6C5/0SP5WZxZ9vLrh0yilH72mI+g44taePiB2noG9d16NIe1AcSiSD9T3iXjUo20YO+7qRJ3RlWtRvRgbGde1DuIzumBEpvBCXhPw7pCAJ/dsJcqpvTntk/9IcvSinwASv5n8GZTrI1pfydNXmox2wT780gs+oB5+qvOUb92lnHfLqM2YwThs2Up4DB/0H80m/6ZfidX0qRLfaRyrDuS1bab9+zWxA8sO1Wc8SOGUKc0tvABOwM9E71xZVMez8bI+PBxlvPq04/HucODX4vBc26EyH0kW9B14Mz7THkX04KYzNN3jAz/uK1t0gyZe4Vq6M/6Nj01df4o9eHfVGDpa6aTJQwd4TEpjQFv9OhzkMP1S8EYX+HcSNi3rM/FHF5UvdPDSxVWvDnlwgMdAq6/JR0M5wXZTMklDa9rB6FUaOUVBObjI2j4v+qqetcPACsqr7xLOf3v/9V//5ZVE2zNUbCs0hRCx1QfgQrIqWkviAAwQ7YPGlFV/DHnsv1aEbhwN41eesWBIPuOHP1kRfA2MbEeybYJxP354mr5nGZCyGoGOBw0Dv2GeYdRR595Kn61XVsetRreRhD7lDP+iUGWED7JoJEJnxEnXsCprysNDBjjwrbPqQDU0vR9G3lYAXuFMDJU4vvxfo7Itcek0uXWGOm738Eojl3LwvEMniU70islmgpfJaOgZKETKyqesE22QWwMrNMN38L33ckB4sc2O0zs5OUgjvh0cmRjFqJ3U9SH6/hCc3hO6jJPba4cWFvJn8O1dNB2ib5yobhOh/UykyW9VgL7oKIz0unvn6S/qnDrHl6OM1ZEneiZa4xTE6ajwXvnZgnL5ZcQzsOccWx/J4+zIzt7UpycffpWBMwVqC7MKxmZsb2ijClxhUr51EVgw1V30tX6hWI0arPqg9x4DnDQDlA6cohMugOwGH1bmD0+O4giONr/78cdMGI+6VdaTT9s9bbM9PsykMLbSrYwcTsrhDf+cPx7nw6IaPR5cSx9n3nqPPm4ldlUxPKp3763ohNf7LgZTywnpMOix27uuTJi8E7g+4MkObb8yOFsnB1kdO8xv5E80OQ/J6H0NUNCmL6uXTQsP5EBbJ+IpqFU6lkguHRfe8Vs+Exe3C//SMye9OpXWa3yJckPrw2WsMoo2IGc77z+ZRKlHdYg/HZcJoVXc0dXahoau9zq79Sn4Km/qUcdnAF36sZMKmdBVS5PmpHXrIn63ET/Dkyiw0fIYWn3PdAuzAtmYNJqLP/zIXh93Pdv8+Lvfbt5noPoHX3/TLXOvM1D5IYPTN8F3kMlCMGyuUk/H0bEnLAdH+6VlkMGWu0AUIvjTQVisIbdJw9XHy83De7GD8MAuDo9OumgWhjbf/u671LOtoFd9qdmTanwt3lcHoyOKarf2n2JkSL489Mgmj/9cR/2b2Ec3gZOOTwth/PqPP/yYCdPb0H/UydWrszddTGCjKR6cJsPhMTqw8l1bDY12smwodcZqHHjk2gTL6WGff/ZF5db+alexKf6ansDW3/uLgRvMT/3grWWCH4yoLQm9Dl80sWxs+WhyuSa/YACHvxng8Tl00pXLCZAk1H+oTbC5ZzfKmKgqI7DlFRc9hW/HCG2l9zFNdXE7g6R9/s4R6u/fbR5G7+8/pC1fnG/ep5Lefry7efE2bTD8f/mHv24/4tuEFrM8iYY2WmlfdDsTw05soid1ZPHzIjj1LUTQzzi4xAfbxVcvM2lK+ds+KJty2qLvqvGv+/vr8Bi6MfHy7uDDTIDpeD96c9qb4/474Ejgl5betPPl7+mBvuk+TmTjPVf8wWmw5DuDfTck6Z646Xs7qEp7bZngUXcPT71fnPaVdkP/etCxJf0xOxEO4uf02yYn/J22gJaJs4CWAFp59GpPgct/hXfd+4TJMzEji/7HpxN6imts1CsS6ryTwuhhlYIr/9gNy4iNetpnggA/fwEvm4JbeQuz+kLtjU07cMb2Kvz1Xe38OfjLwSXk4WvwAsfzZy9aP/QOl+BXHDngVR/ulW8bCai2Kt3JvBbXzj1BTlvkJ/j/87frG2Jsu2Ob/OkHggiV4lbeaw78xOdffJ77tXBjO7IFXMrQnpedpExkN/CGQf2pbzur1KOXB9b3kLZ+aBvQ4O+W7tKfhSd8WVxSXt9Ip2hTAfbo0eSdzPpLaa79GXvQV0PsQFn6V57cXfxPYCMWTusDy8OaFLIt8rCnvioSPnrydNrkSfzd/cOT7mJi4wJYdDvmDA8+xqx+1IsFea/LaK+r/pe/6Lg79V3eIkvtI/ViIu2poLGfuvSQwKsfeDNe8c6VRSM05dOz+vMUT73TlzC04J/gXj5Zpx90ry7oW1/j12QYj9VFwtidD5OvurizefTZk+7wUrcWT/XPdk/we4LydHaQvoN+0SGLA5kEk+oX24cpxuXlM2V6XkB+9S38jAcYPWo/PBqLkEvboK+2gUTvNrtm1+pk2Yw2sexFYA/LTlbfS3/kq2/KdfURYO2+8P/9v/nXV5ARsITCFCYRmYKY17HLI8QYqqgMGL8IgPllhKcCbStJGnhRHqGnARpwPXxwUke0wsIxM3/B7/C6OiaDuTUI1XEluc2aQ1udHx6notdAKTVZhwjHyDFh91qZGmB5WDKUdvLILb2OehsMziZ4giOffuFZA5c1iMGDCoajlZOGwi1d4DE6MDh6cHyQSdK9GGTy0Yzhw2dgqrwYEp2YckK279XRMqjU0aNMUg3G+2HGbcd25XjTGImG5p0ig2wfDtX9M2D8aZjEsPqN76PTkzq/JVr+H53lbk2ogzexueGzJ5zF8RvIkXnZhzydJH5A+o8N5Cp1YXsQG6lBkzVA1Q0+A9mOAvAqlf8WvdZlQuuB7hLA4a/6SbrIxuTDr/HLcy+6XjyuclNmJrNsbHXUqz3YX66Mjsu7KE5Fa0POvSdYp/dP+hT3qy++3Jy9edV3Ywzs6BU+bcgJf3iJ2Nf2NTx4SuQJqQbOdibfQMKqv8f99GFg5PQfeZ1Yps6tLLIlA20yc8rJDJ01KYrGNp/Cp1/2psPqO3fpMG1t1C68DIuWNrNW/9aTInVcHYVOsqsXMqgP+8k7GU5cvJZE8/yxU7glB7PLwIm4CGB4Yn8S2UnbZmjAz2Z8N6UDn+S3TPiYKCwdmLys9praSQd708ZseyQ/+zYhLNXaVPSBq8D4PMDYE7xwingQtQH4hyZeaFGZsbfJo3th8pqvoz1/tfn5h+/aLr/54pt+R+ZlbOSnl682z+PgfXPIANGT+C8ePsnk/DCsrRV7OOnIRIQP9nR7OkjpFkHIcSv6+vLzzzaPHj/uBMegiI3y4Qa+njaT+/zirDq2gmnSye5mqyla7I88OjS/7umy8kRNdFG/kDztnK7kSx99wbVOpYxOQsxkL4ntgNiAFUkfZmeDfScjfDhMpYOeTCiudRsa6s92j+OTk3aMzYse0BS6HSlp62nl6pfw4hesdifffa2yVXXTf62Oc/kR8k/d1x6T1kkcXwkmOhb41MLWooLQv4W49xa6bJFV3sBKWGX5pPXUdS0awPM+fsKk+jC2HtvMBOhD6l59PsqE6iAwl89fpE+IPlL+1ZsXPdb98tb+5t3V3c39x482D1Pv78Pvu/iay+jbk3SNz5+JVWN4gh/feEl3UtnozzsRnlx6B/ZO5LRQZEL7KXXzITC27jiZlC2oly6S8E+RiFjSX7183Z0jbbfjI9Rf6BWwOlqTu5BY7TX1QoPqHayJg4Gxk0c9yV04wl9g1X37A6v/mVDQbXfFGNzkD53UeHF2YhbYWFN1TP4otT6cT8cO2wpw+dJ/q3fB/66XblYc+7iGya8I9/V1EKEt+NUOTFK0Ufm10eBafkFDSonIK+zanqA92rmjDRu8eWfGd+q0DW1O+TWIDN7grI4T+Afp0//6Hpy6qa5a7sZXssHuINmWv5Ylv3wCv2GA7+AHu3zKW/TUCVXg1ZlT7yyAtq1GPrjgEdEzOUTLIiIYfZcdNb7hpu2MXvDc/jn9kfrR1vKz3leko9vp12JT8IJjF/pIfMw92mQjr/EJvUvH18jsF5woTxQ6eY5s8sG3FkLLWGDqT7BTYOScsSoelEti6+XsInzl3usoxmj06CnRaXzgvfgR+jTpNbDXTuDTBw8vnurQnfSLSwsN8w7Vsm1w6OFp95p+jf/o1hbONXFbfb1xvtcAeEwLeRZg6Ql/jF/ZqbexkVnsbh3ll5yjB/cDR6+jT/xJg2dghai2fthC6v2HD8pPF8Lj+7RpY2mt0oSoegi+tkt1kHs2h457tgS3e8E1X/QpttV6TCw/GRNbxMdPx14WIbfl3KNhAoxLfNMHGUcPE+QJfJe+anQiTp3MvXrb+xf//C/65IqBzkyUEDXMAEkT3CvAsXXrSBiUhkHwIjwCoru/cLoeZU8a/JMuUrR0Lzv7UBxY+FWe9AkVOmVpAwl5XZlO+nTo+IF7eBih4ap853HckcU9GcHNJGjKCFNuTc5WA2i+X/n566B0C+cRJhjRagX8g8e1SkNn7jUWAd9w6ukuz9/2kfyTTDJP0kDSQtfThPytx8ZLVvpnFFZ816ABoTjW8GCF4Isvnmx878rHGe3lN3i4TEP5MbK/jrP2xOJDPIkOeL2joFEbaARNOp9+C4zzVj/hm97IRVbfjSK7VRKGiz7a68Q8T0du6p+co7fRzeRVZ9GtF6Z3dWWVleFzDJyaRiPoRDn99xl0TCOAb8q6njocfcPXbXqhIc+94JoewfkVyOj+GiZ0OaXynfRZzaQkDmG2eXpH7rNMpnwMz1aIDv7AxMH2sJOU9+QvJRdf4d2XydeWu+VI0ByeBLyTw2CaDupEkmcBofWcMhwRG+oTj9SJJ1ieFqhPHSM+L7eDHA7WYS8GtSh0CxJasQs/1SXZAt/OZKuH0cXUX36WPrYO5lZsyISgMm91qYz607msMjcDk0Y4Uh999y+8rVOXVme2yhsD4Xm1k1Webd44NHDuhfFDcy1v9nYvuGWvXZGEL7x3Sy1cKdPV/AzePIlFT92tQfTqnDEEF13DR1eC8uCHx8X7msyTG7wozUrb0WF4DH9XmUSkYXWy8Pz1y25/OIvdnD542I7l/OWbzaNMajz5PMskSI0NHrh10j7YbnJPXjbEh3z99a82Tsj+29/8XZ8uWh1N9bY9ew/vJJOsjDjKi9Vv6rNF9DIda+07uEcegQx9YrZTh/igzdF97wOvPY4O3PNzk287pFVGxw8fnZ72iaQJv0mW97q8G8RpGKiZD4RSBgc6vq39SePXgteERoeMJ77HID6cRkXh6Qrv4TU2ya7YmsA2ZpdA8Qm5NmDrfa7hcz1l+JnqIXnS5Lunb/dknahOBu/oinbWZH4NurodWF5Y9dt2XOsrieKuL00yne8fHXTV9ip+5jD5dz/E1mIvj06ON69fvdz8LpP0owenPYHy5Vn656PjzYNMsD4Gv+17tzN4W+8wREfhb3xSFxyiHxMP/tWTK32VyQ7e+Dzb7e6FRzY2PL+LHb559Sq2Z8C9Bn5Wu/WLrgV9k6fv9Ue3fC5j+e1pF2xh7IS8fqub0Kb1Lha553+iG4PYA+06vL/NpM273D2SOnX9Ln3Avvdd2H4GVKVV2dLWYkefYjudLKXta/Nkj3fvYHh8H76k4wN/M3CfYPKub1O/+AQzvNML2LkXwAhkHDuYg0z0E4Iyow/BE6IkXN8rI4xOTUykKTN2rF8h764dyh8+lEV/Bs/aFZnBKTP0wfiVpkzrNHnKjAzS4AXD9nd1wE7VqfvuIEgaHpUTwMI3EyADYjyxe1vX+CbX4OF36qe+wCKG/jWIg+9eXxmxUGinjTHWtDc8wI8vOOYerpaVxngTRkfX+Ql45Tt35Ust9/pahsD3yW7KSxONVyYsnMs24IPLDiv3Ilytt8TqH++Z4OvXyeFzPUNLHwNGdMy9J3Bg+MOhP3jgtvAFPxu5xp9748fj6NkTVBN7DdjTKluvf372PLafCUDGlngdOzKmYyPqfXiW75eM6KGPH/eji6FZHIGXNvDzC0ZgK0ko3/qu6idtTrrXdoy19GPu4Rmc8FhgwJtt7n0aF74E7Uu9sVNU3mcMNLwWT2QfX24R31hQW4R7TiWNwfm/dKSTUXQN164MM7maNHFg0FOucP+Pv/ovinsUJnN+FRpiYgcbqfBuUwujkMkHN5XgV5AuyBtlTxicyo+CwLhfE49P3Yc/NHYrbLesNOIul7Q6J/QmuJ57yteolZdClfNh3qZtYX9Z/uZX3uIRLp27a3kxn8K5nydXUsDLky5y5hoWGfGuI1qrrMNrjClG/zGO03aVJw9PN/fDs8ec/TBwkK4neDcOxAqcBqlTwaOVGg7FZMyTK9r1lLUdVXB+inP72xij1Yt+KNSkNLkamEHkGOgc7X3Zp1CRM3kCHsB1EBCe63jSIKXhBw1FsVOnlnQwVkh16rUPBIJH2lqp3HYGgW+dFm8AQpdD6WrE7gpUabOnwOUPXU86+iJnYJRjq2y4e7Fz3ad+gVEvY3Po4GcaUXHjl7zJWwPx8LSFN1ijd/pWDgc91TE0vAfz008/b968frN5cP8kE4u7XfF9cHrSg1+8POsULadg0otVK+96hFLpsSmOg+3jAX4dEdwrT7yIfUXfGYis1SSrottO5a4nzQadH7eTfTgW72yEvRrchVTx0WEnUglLZ5GPNiOfgYs6wUNXVhOWDdOZqI7gWV9s95V9H7tWH56a0adB/YNMFHSQ6k5Y2/asoNrDvRy4rcc+VAxi6RcrqRdtIwMbhPAFh/qgfwHPu/Ul+OWYpy5tg4WtT+CugocM+au9JnoHRZtUms12K3IxLX9IT+Mb4HQ9/hGt6i04hr6w9LTylv5ufJcBoPfTDlP3d1M/H2IfXvgn62Y/HePd7ecGUl+nGWB8fJdOL/pJ69niXP5pdHAcnetU8YrO559/ng57f/PyzVlsgB3tbV5lQiOcpuOKiK0D/qEdvIMioq/3menCaPWaJFbKvRtr0Aq3wW4XGEIbHb7AR2utjrM5NmIib7LATrVl717Ko3+22iepyVcP1be6UwfRODomV+qJPn33SV3c3os/CQSZJwrlKfywQ/LgKTfxkamP2KK81lGhk0Rf+Fcf4V16Ydhb8Sy88yu4rp9IUp+sB4e0fpNuC1ObSPnBuSZvq10kKfBLzy1LDr6xcfm4mXSxSfnsfT/+2NRV+7i6RxdrwnsY/dzO5OpJJqZn8THa8/mHDJx6iMetzbff/i4+IAPF3FtwWzavf12Ld2iMRnxvzxZwTBqoRoqtPvTvyx/j50PqMhz0YB7f+Hv6/KdOnPjp7pKIfuieD+c32F4XMYJHvTgtkOxkpH/41d202+tIr4mXkYeNpFG2HXZgnGtP0k5iXz9++12v+2QteN442OP0ePPZF1/0JEdHXpPR+2BOeXS9BqRrcGjwr80TEH7akI53Mgl4V8Zgmi9zyMnr2Do/1q3LeAr9tgM870xAlOUzbPGTzlewffK77tY+ukjQh2s/tbHUlUkk2xHAwjXtGn58+tX2yF69JaJjPCFfhM9kQXmBf8anto22OPy7hsM1WnC1b9jSYa94aR98zffq5wV4W34L/+Hdknlg4DWIxYtTo/k2g2L8gbl7d9rAesKmfaLDDVgsR790Un8W3s/Sh96KH3HAQespOOZ39DRpE8vbUkX5lYY3cvpFVx1d11/04LMlqy9O+4k87BBT+h9p8HSC3jFXzJWd3Qmd/LXPCBw9oK2uGBpYZQXt3MLhBKnqTvBai/u4ycqirwLvVMUgKAz6okDu4Qn81I33y30ugwptu/Zek8mcxaynzx3M9ll9PjmFNf5L/xwbn3atbxgbJA9bQmvogcO3a7/S8SCMHc29IF8/fq8PTjLBSp/UT4OER77B5IkdsRnluxUydkCG9tNb2mQc+fE3NMhC33Z6zZY9cMaAFtu0Z7Z85EAV9OLLaFR5fpY8ypDbNZlnPEEHZEQPwzz2yC7P7/A393t//Rd/1hobYxuFDcCEKcgRFfVWILACBpUR/IrgR+nC3Avg3aPhGu2paMbUR5ng8RQhGb9BNpihpSx8InakC8rt4gYLZhxdZfDeUtgangPu/2v+JlRJ1QNa5F0NLInXdMy8/SqrocGflOgyg4x2dEufaI+zE5XB31zP07GrDKg81v380f3NgxiaU+a89KrxrgnKVjdbOlj3LoOyjCcX6Z43GfA/2OxzkGn461CLZJ0cbH46exueI0LwXKaMD8pFE+XP1hT1a4AHlYGT/dad1JVvDT6OcVs//f5I/jDxcbvnW+dn4FI9g89kwCp6wMuzC85D4JKsMNqtQS6NTwOhEzrzMWqMcHCzTQ+fPlaMP40SbHkLjN9xDhoCuxbwa3uOxjI4BHDjSDUmZQU4rT4VN7uKHl0LnWzmWhmdus5C2Xdvz7v6c3JyRBmbM3ubw2cPcaEj+jFZUWGpOfJ6RwT+1uVWX3AN7+pj5PGk6zgTt4OTOKTg896MAybUjQNawlXwr06KM+rLw6kHxtCtO+G3uGJbBnkej6NJF93Co1cDEx7R+2V7Gp0J7ukAr2uyv2D8GfTrSP+///bfFo907fdP/vGf9KnMb//u7zb/4Otfl5d//x//Q+vXh1zZpEGWe7/kmftOvPM7er/he+lNREtw7Z0rnxXogCrwTlcz0CyPwVFZWZ/6SNDBe7/D99PonlxTDyO3a9sslMSHDjLjyuaPnxkeTCasGqrD0sQz7bDb/B7iLzby5qVjzl9tPv/my80Xf/B1Tw79EBpP7j/oCXs9MCET6j7BpYMtjbXNSGe+Bu/T8Zns799d3zPD//NnLzvopkOR3Lbrsr+fk+e9KbBnb1+3E4L/NRyxWYHMSy4tNffaZ+R9d/amhxGhMYM7K4pTF9IMDATw6hpsiq/vvgQmyq9cnlzFHZdWn7Swp9i9d0U1lrYdwU+UD6+FGXTIJNn12Er/8nutd3mKN3vZUn1FUa4+BMCa/Kz2uFvvk8a2be31vqcy2hB/rJx2C2bhWu0MbdfqzW4P+JpfS8j/UUY/ZL+VU54V8bsha5HkIvb7KXo3AeK7D27v9x2mh48ebt68u9icpaxDYmwhPdiLfYT+0Dg58UTH4H5NWruwl7wOWAP35u07AvfD/QKfpkl0EJNYv6xc7Bf/x8f78TUv+y6FJ1zs27u/BsNskB4N4rQx5ZDxPg09jB5HJ/hrPdBp7uWLvhFmu7SnbPp9uxQ+xTf7dIvt0G9evdg8OF2HaCl3ERt4/i4D7thDT8jcymKCFxINnoDdzWTS9kKLGy/i/99a5IrufRvOE7N+9kW7qH2Gl/Rp9Y0pPws8TnK7tqX8Tlsf+bRzMnWyn7q0e8Gk00CRnOMXlBeF2mP+DGpTjbUn+OSzP/imnF/pS5eZ1IVnsLvjNnT0bwPrV75xD5tT99LGtl0Pb+CV5afh8g6aumWnAjj8CODBKgNWuj7be0izNfAaNuU8LTEpRxMv8wQv1hb9r/7BAqAwtmryb+wk7+jwpP7NYPvi4mP8x3lh+RN08IYX1/hRRmy7jKpxslsHq19d+gU3eS0XPKY3eIVTGvu3cHI9uQo8u9If0U+0Wd8Dh7FPZY8cZO9Om9ja2Ade9BuRrLxM6BgyvxYX4OEX+eIQbHpP3k05YWQGh0+ytExi+cWftqdc9AoXf2Ii06PnIw8Z8DHjIVutXzx/2a3mbGD8+uA2xkFrdOa6i3G5BicdHHiy4m94rD4SwHIM8PdVlvCmvuA6Pj1tfusv8OcZV7Wcdpk0NgO3sZp0/IFFgwwWLoTWU2wXruGzc4j4iPKTyJd0jJT0nkaqoP5tKwP+5LFVNNge2tLk63ud8SCtMiX4ZS9ozPXev8jkykU7uy1Dy1BTiQE0cKKaK/ec5lZZGDaA1qkgyNB2A5iSDb6POolULhqjdJGCMKiDWgq/qPM+9lg4eFVS99TDQTCz8cCpoPIQfN5x0SDmCYVQJeIpv1bJVwUv5VXWGLD1Oh2lAS7anhhgmJNwbGc7oQT/t+NMNAn4mAErHKVUmNUJMQidTB9lJ8BrQuGxIzmCpOWsjOCHTN3nmV98NkAaOTn3w/3bm68y4HxwfNzJla0hnmrZi0wPdGlLUScw+TM5iWk0nWN3UpPvuRztp5PIgNGL7qVzdLh5SWchZduGb+IY8HjaQT+Xl+vkunVQBT3czuTgtHWt4aNXShkkeuqwOoToNwPTysIePsWQ/Sad4Rtok1l9C1M/bAMfXsTlWuVf6ygwAw+H6znUAk0vtysvnZ4FerYCwxZ7GmJlW3Zdx1+ZOAd1GMq51xh1iO67appQOwlnZ9FZt5OElw7Ikt58eNVJfmtz/WfVy0pYJjnh3+EVd6Nuj6jXSZTRb/66sr9/sHnw8FHq5X3qx57x8zo89eBbahyt49I5GJ818KTDgMZXzF9fxEl3IkWs5eixoCMfneNTWoO2Ehh63Q1gyEUOYbWXyJ2CazvfqgNOqfW+xUdOAz3+gJ7RDFRkjunG7m7dSod5J1CpU9AmdfcfPd78/PTl5vT+40wuUofh9cW3f5uOKDomrxX5r76M7O83dzNAS+XFHtJCWyfhO3yxR0wM3xPdd8Vqa79L9uXD5kALoen5bdtt2ipbC8x9J4jwd9K+9MJOtOPpRMkjLBqaqqel/E9u6DfpXfGOLi064HutaFqgeB//FvuMLk346FDnZDCJf3aLF+2M78P60i9Z1gS7nW2CNlhec20S1JXg8hS7jO35ptZVaHjnSgfxd99+G161g1ZaqNRZBKcO6l7s8153Ckzgk9tBoh+a7JbM5Ee3dpf70o+9442N0Ef1G334Yzt8FWlGn7gGU58cXpwcph71AX0KH9qrjtbAwAX7ZYv0qz1rr35FsK2PMEPPq45wBnzxCHeYqt6F2g4+MqKlUv5/8Ijqg95yWT2YRPjgLhvpccrhSdkOttR9aS56qW5XxacuDFDZEx3R/Op7wim4wuNk+ROh5dLHkPd2bEM5k6vyF1qLv0zuAouVFG7b4OPB0Fsqbek36Tf+IXUa2uArh+djBhkYSRrdyNe/8rddjFGPKdxFrfj3D59WOxtbmwGxUB+Rv+UngzI09z6uelWGn6Zn+hy/jr+xGf6NE2lfQs6UxxveHdnPDzswgz8gooH28dFJ+ApM/uBiq9qrFWo49Y8+Dg6nQg4JeZWJ1fv4JhM2QT2beKnz9jnaGZyh41fbMibBs50E+rIZcOmnKmv+alOJxRlbMaj2HTmTOLpSHg284Qt/gt/63cisztbTz639RDfqjZ+gV+Oj2gOl5B98/IXFT2l2Q+gH2sZzL9KL4Jf++9QvePEuoFNbARP+y0No/PDTT7lfT57k8U9wkANePGND+Y4JkrcWDvG9ZAbTdp2yBuC2+tORtJ4SHZvBP5yemM42QFvX7aroIkraGR9jC5ntX965Gt+HH3ToyNNvwWCZfH0anny6AMdX4LN6CVx/E9vHbdvB2kmztePoQd0FqDD6b/rrIlyoO91UneC534gNjyedICydqGf+iC7UrbSGsNTdTYldIIr/q19UkA6jexOPqReRn0FTMQGMdGXAFXcyu1gbXtWjfiM/1S85nBp6++7tvrP38uWbftQZHU8S2Zfvxn4KY8snrzZZ3aRu6IQO3dMr2iYz6lSQ174C3eRV38Hhl85wjg/3cKlvfmDKn94/jT4Prv2JXS/Tz7R88I6sFqodaAEXHPBpwxY9yXOU635CIPSnrdg1xAYXLzGJ/O9asLMD/ntpq8M3OmTBZ/UQmbR9156uWYjyOYEg39bhgkcPjADn3n/1z/+LjAXXS4lCG43fEErZBgxOXBW+hJWvMhjZwCGSos1DKGbTTmCICq45Y42GYpTh0ClLw9tnJMEpXVrPuNdJh3nCdDVpi2caGr4W7dWYJhCYwsg4PITlxHCmAlKuBhQ6nCzmyWEAbcZvJbHY4A5f+KYr376YRuE0tjagXLuHQxmnRK2i0U90xhkySjBOvDHwIJ90MHixPcDg/G4ah3cuvHPlqE8SQ/cpuMFmPFr+NSIVpjKtBOvMTa4kPrp/0smVbYU6ffX2MUb1JvyvY9g/bc7isHskdxjWseqqlOX41tMrDWwd2OApijydVSe9zU9K9OBJ0hjjrU+c0dIF/Y/RCnivPhKkVX60ArP2/K+BrUiHGl11Grp+W+dohKaO8Je4x8CHdus/8pKlT9xSh3hWV0QdW2FXbcR4iv67Cu5F8+ojcOun8POB60kTmh6Ou4KVK1tDotXgyyTFfSrgYD9OITS8D+AjipcXZ5vDjCnw6723C5P6pN87OIo+Y++JPgugk7HHnkJu7x+17tkzeTkJvMy9MPJPm0jzbzp75nToHDIyg2F3lX3bCdRO8tvr1D87bQcTuvAKkaz6E3zz5zC21zx2noHem7M3m+PT2N/hcdK1tQCGDd/Defvq5ebLxw8y+YyzZTvp3J6/erN5E6d6EeEOYve376beQ1MHr3qt8Gu3///CyE8XIqJYUkz9cPxg6mdyLUbobbtN+ehZYE+tX3UZGHqYNjo6FeT7VhCdGkgHUX0hXYFBr8TDOP26D0TwrcE0HtEBC9fodq5XvsmqsolJl7dstzWw/GZ4g99A0Ev9FmKmc+GrlOlv5Ktdp+CanCx6cMWhlVew2nz5yu/R8WH8iUUjvKxOhI+mB3psO93yNQEMnbUOEtgo+JFv9Duh9bATRh9wiGA9YWxarq+IkN8OmPwNLhl+wCQuXlebZ8fsnezDKZavbi0/U4+9zdAOuuodALziQb/IB15ertV6vm7ssT9sPLG/gYdbmeWT2b+2psM26LI4ZCHoIoPwNbDFLzpLjzeLIXQjTT6acy2ffkV+je9kX0vPqU44A+OazqSbVOGlq8ZRhXdbyCLAC2bqdGhMfB9eq9Pw26cz8fezi8OvhTb1QcbWZwZqn9KWc9c8+NUHfsmBxm49r3J0SYc+K3HQJ0ts+/nzV92e98NPPyY3vib+4SrwnSxHHn2E9mGQA5+6Y6M+VtwJVuzPIJJsb9PfnZ07HXHxqT8/SHm+3JNm748u+019sZnI50mJLUzwaG/rCfiiRZ6AJI2fiC4i193oRqBbMCPrpBlU+hXpD06BXvAogp/82lru+SDXaNKZPCFXzW8dp4z67qA6MBPGL+FHOTwJyy5Wnwu3MuT0DVDuQZogX1k8gfGrHFwTHTjSuk9YevHUYY2tPA1XxkKo/my2KcI1uEVBOTpAm08zZnpw/8Hm5+dPN2cWFyOLoOzoC8/g4RLRwkv7MQa1DcOrgP+R4Zc8SIe/E4rqIHaQPs1CKXuh9S6UBNV++uwueMVm9Ff0tvBqe67TBuKT+9QocPJsjSt/oateSyv3o9/hQWgZMgeh6+o18ho70zP5h29hycEGfNfLk6iDnvBpUtfJ1fOXG6cKmijNJKlPpkIWTeXRGTtTV2N34pLtRoe/DPJGBvK4F+d6eCa7sEvTLxgH4njV4kXGCraBshvlLCCQxSQH3+Clj+2eZRLufTPXYwP8bR++hJZxvd1Qyig7tmOM0zFQ8pUdG8IbWGlweZVDHfv0lEVwMOYxfH375YQpv/df/sWfdnLlZoQUp1EhJuzmge3qVspJL3OESN78IiC/s9Hcr855OQFxlIw5EfzkUwBH2acnuUdPnsG/b04w+GlUuzQHbmiI8E6QVzqJhjkGvnh3elY7uxg53AFM3nIyonIeUZOFAjVYkysDKnnGJRwrXski4MWHkOE14Qnipo+uq9Wk4VuER0vsYDa5TOE0DdBxuDD2tMCr6DEV2tWQwGlvfaqV/DqcdOS2splc+Y7MybGj2Be+/TtrEnweQ/v+BYPNADMwvn+0txeHb0KWxodLExGOItrLXVJ25MJ/tLMMTX2kU29d5Z7N2JZ0ceZr/Yft7MFPPfidup66amSYIa5DqB4SBsavxj33xRV66tC31uoUki6qKw0OLH4EulWGs0ntLz1tA17opCeXRd5uVwh5q1Hw4gQuse9sbfnVMXelhm6is6lDA0Af7zSZcqjIcWz10YM4tXTa6+S6e4B76IWVJBP8vY862jjZTHDv7B9ubt87Sl14sTcTcXDhUX0bbIAbZ4Anq6eC+7Ehkc7lK0sPtjGxQdd00Q5ji0M5v/D6lZ+K25Zbzm8c68CTgStn79ro7eC/lfKZvW2u7jpy+/3mXUZvjz//cnP25vXGe0Of3z+OTX/Y/Pzdb2ObdzYPHz5uZ4kvH7I20L+dTuDs7flmPwOZo+OTzcfgNuFx6AVe/u91uvQ+9T95dOAevxMrd8qP/YHxC07e+DtpAjiB3IL7XborwBG+4JauCW9t0+BO20gl94lAB7jBYVCL9uAS8DA4R46h0wkNxAkj16oLcKvupoyADwsPhdX2+J3g8eFn/sMTADDhoOmVnV2kLHh8KisW39YORmd4aky2POnu6W/8sSB96mvkG1i6HHtC368w9upeGZN+Prmw5Sl487eeKgVfSO3yyiFOWb/Su3rtN/LiUbnh3YDeO4zqUVvyXod0B9C0blIOrlBofXrK5pjtypg8A2mR7mzvbXrpLnkEeCpX8uDSFvkcfPXJWYrkX/lVvnSDsXRDY/G52u0E6SPfXJd25AEnquuuqiYvI+7+Whxzywd69w0NuEef+nS/cM5igjxlrf4aTNS+Onmgm7QNPCYNea6VPgxe7Ci5fVv/eXNiLHrwi67pZeymuDZJ84Kw+gnObrGKLgwIvTOCfjCk37rbj6L6LiI474YtHNu+UEy6+9m+Th50b6WvM46Y/n58p8EXO2u/P3ZCyrRfPZ4nVmTQL/id+tiVw9Mdq+73tqc/0i08rse2/dIzPPIMEpWFr/xv61ScMoNHObjYqj5R+jzxhk9geeq9iyfBBx4uCwwT0NrlbdrirM4f2d3SD/KuJ2Xgwe7KPOVdi0IPEAou6fhR1oI1PToIxRhQOzJBOT09veZPHSinPgaXsqL0abcOO3n28jUBanfkwpPy6h9P7uFUVj6bYQvD+8g713Sq3LQBeO6FR3bkWmBDjLIHueVaJGsK9CmrRQB1gt7B4VH7NLhNqrpbIbEPISKH9jFPeVsvSUPbNfmHd7xIm8hnSRPJAkZZQf5u3cCTTihtPHTCpu262rwJnu2ktv/df/Cgiyx9h3Krn+6K2rELeAX6FYY3tkc3dKcceGHXFqS5lj8ywAO/tiSPjciHiywDR5fgRPfaq29buR98fLWx3uhPXHymrWbMgVcBbv3xmgBFb8FhF538VY/rgcS7jFHGdsEJ4zPG/uA3iZqPHYMjh3J4AjO/jX/9V392hQFAEgaxX4SlYaQTBAWTjtldhBQ+MQkpHSXF6JSb1cUl7MLfp2MpKyjvGn0paBqgwNF8ZQIDro59y5/7jxl0sbruT006+tMg4BGkwy2OwuHzvsJy4J6GfehMVDAp4QR0gLbKWB2r0jmOwI1MVgDLc9j0kmzELU/Dn7z5FoLghTl4OV+DZU9+PLFRccqgYWKl8R1m8OlQi88zMHdS0m0dug47+V3N3/5WrymHH3leKBasMkp//Oh+eIhzCBueXvFyl+lcfnj+KrKkjAFDOq+T0wd1WN12EDnXuyfRY2D6xWuyqN/wauXAC8Lre0ZrsP/ipVMel0PQgRvQ5bK6IhsZx0ClidNQXF8mGkircbag0UyDU0YYe5l6/JiGrcExeHlwTZSv86xeEqRdBU3Ybd03P/rx2zrDS37hWjKsRtatrKFXXqM88K476e9fcLqO7rtKHT2rY8fq0vdpOikfEQ6ixGh6u4rdp55Kpwyn62h0Tz+9iO0JFq4NhtkztB3E4ZWt5Y/duh/eyD/3Ar2RRRo70Nmzd23YCqKVt2Xje3Wy5T24vVegQ+Bk2Qe8aFUX2/bsmlN1VDyDMuG7OM8AIcwdHBxFFi8fv9k8S4wH2Xz1xRebF89+2rx5+Wxz/3B/8w9+/auQymQu8p6l80bTooXTyjxNtfL6OgMOp+bRgyfW2ksXMMIj2ehl5B678Et+EY/yw21l9tQmAPUT+AW76m3J7bfpJkFbGQen+6Gxa8MCu/LkCu76KGBhEg/DowrUwcvqk6zoJEiKcyJ8cMG9my5Kt3/eNX0v+luZ4Az+roymPU6bYW8WSNDhF+iNTTfgM2kp1Ns+pYmm2r4T0QE7tMnQ9pN7co3st/MjTf7AzyLIlPU75Xblc+8XrLTdupQ2NPhmfY2mot8R2p8ETrtx3dXC5LNJ223dz4pmeQiMbW0GzO5bEcrTTXzdW5OG6ApOH4SnA8fWG5CQx4LL1Gf7SfjurPcRnj972kGibxmZmHaxrbIumRgE+qzJggy5DMrq53NtkrKOFr9ZJMSjl/npdHQGVr1O34ZXAU/gtNXaFj0VPnqklvgbNj98S5Nn8nfv7voIpzz4pl2Rle9wja77IOoEw/uCkHQLTmKEq1xgXZOj2xwDbyJaywqOXdnQwvO1f0pc9Z/rUFmTq/Af+9YHG5zHmirj2/gKkwnWIXqv0smJBuzwCDMwGzqjR4GsF+8zaTEwSh9V2wocHT2Mv+mWMpMBYsbnfPnll5uLTIb/5u/+rjhEsrIJ9NzDL6AprR/6PntzLa9It9O3TBkRLnBsd/iccnANvDSw+J9y5BuYm/dGDdzp0YB02YuBrK3DbI4dCsrCiyf4ZoIhwLd+Qzd8ozHtqb5lG/CgfYwNrcnFaidwC8qoG3cvMxjGn0GuhVftRtkZoCuHloAXsPjEI7r6QAPgpxm7sOXRjTjlJiivHL61FE9bR3e1518EOEZ+wbZ1Wqhu0dnGWHX4XK8hGI+ZJLXdxJ5Wwav03+nbQgdPJjJJCo7wiSdPPYKHzO8tsoSu8iOra7+C8hOl8WF4VGZkn4m+fGmuBXr1mYf6mvSfq++2I+SoOnkRHfKnc1qfemz5q+VTk/h7tOB1Lfil29GjPLqda/Dax9ShX/kmP+QWXe/inzR42Wu/ibaTr13SYXGEfz5+7EW/7TdJ1Z/xKe9AB0LtMTjsXup98PYD7OHNO8K1rZQ/T7tlH3SBjjQRHhEeZciCpzmdvLS3eMEkc6UHdu+v/vJPo9+bTo1ABBMFaYiCGYFdIyQPIUj9DozrKVvcIe9aUF4UMDowo0ihE7lclo8YVdMDIwSqgw3v3zjtjwuv4DF2YXgZnkt/R4ahz6HOCViCwXivQqadZMqUT3RjmJ58uCU3/qy0L5li6OHFo8IJ0vHgpUflXXcFLOVMrrrNMfSlqUx0WoF0F7zeDXp/frb57OH9vtR9OyzYKljjp0syha7frhZ1cEC3y7HpqAyuHqf8nVzX92bARdZPdw423z19kU4m9x7ZB6dOGN52OHEY6/srtzcP7YVN4/zgKHer8AnrA2pWF3Su65tM1BAJ03AzOcvkNHaXtN9fxUBbDarTcSgaSuuaUwkvBtHSOQCBkbtXbxOKK3rzcqdGB58XNbuCGdjSCXzrLlyZ7Gm03epmwhguOBC5+DBhpHsNHG5RUD9wDy6DUBNtjdmgb1aw5OMbXk/e1IXvsnC+R9GZ0wIv3501Wmq34uGURnr6GPt4+vZi8+LtWei/S32slR0N01fMDVTuZfC+fy808RZajhW+u+/F8dXYlz5WB7OrJ/e1Qx0emPBnT7gy5P3+u+/q8OkYrg4QtzicHhfES4dQ5hZfyoK3auT0Jyea/dF/9kebk9iJgaQJ1uXbN5u3z55v9lPeoQy6JFvRTCj/7f/v322++NWvNl/96tebH5+mfPh4dx7HenjQ1alXPZr+zubZ8+eb+48edZDrxXlwtlG+j/60YwFvont1py539RDTzHXuIwDeySjwOVOW7sAL7CMCRt7Vdidf6JOG7QBGgH/weUeR7Wm77EKJceRudGIGP9SovSIhbWwLfTLgy/3wtsvj4iLlXG95VkZ9gBkZ5EkzBtbx8xeVK+m2tIEVDB20YZXr/x7+cSt1l8ELHLOqvnRp8LtkrV7xmPK3Uh5n6IEjzzX9XEtzraNFt53SwAfn0HAvjDzXOkieQc7IVt7T7pfPW7rrQDu42HEXNQKzv6XHt7BzdhHOML94zF8nPMHvI7twOuYZrAGilVwfwrSNzEq+ep4PYlYfKW+nw6uXrzYvX73c/PrXv94c7C/fCNYnFkyy2UO7BPKEPM13G1Gvl9wxq81BfET98lZOPPIn6kuYeli8Lxua6/XUIniTJpC//VJur20MrQ/Stv4peuJfLLAo5kATQbqgTGHIGgDvDr4+e7t5fyd46D/pZCEjH+/XC+fHwePdvU7qU+5uOoG7abPC2B289MwW1L9QfMnH26erDICvYqfh2WCy9qCPj8/zJOz129ebs7R1fZ9O7W5oO03Xtkh9hj6KrarzGVu0/iOTurUd26KObfB8a4p38Ul7rc0lqjfB4uGB3QXpBx3IQBeC+sD76EuQJn/ireiKLez6JJE87sErj0cwykhTZvSjzxLlufdbmwkcH0wm8CID4wPpgBXpDy14ktkA0uLBh8sMHFMOH9PX4QWeqfPBX10krScrkif38sC4xtfIbVvZyJSfa16nX+mJk8nzqRLpFjlMRqaO0B45h4ZYuRLgnjxjvHeXxl43bUXY1Y1fMsJZHEnTatGCF+wEsOUpsGOPYCyKwyWulrbqx2FHKRB7t2OHD1oLLfiAp+OuWC8KcGvgFsF6ymRgfEexC7bpky3UG1Ps2ggaw98un4JJP3nwCk4Y3ZTn4JHHfqQZp/jQuMVJ/Bnjmdx5b/vnn561v0VB2eqW/tIuhh94hNGjiMfB73rqCX73ytGjNHlg5UmHl00IY6vqhCzGwMqBl64M3wsHX0VPaIrywcEpTh3Cg4Zfck/Qb/dDy4EtL8nnX0bXxv3ai76AXWn30vEDfuRAiy74Kf6CbwOnTGUPvtFD+/zc7/3lX/55YFbD75aW1JvBBGbsWVYDgY+hcGkptPxkTW7CmAFiXSmMclUeApgrE/BzxlsE0uZX7IB5kCcktY3QE54qsJ35MihKxJ9OaCqVMfk1U48GqjS0CV9ed+i5/oBu7pVZIZ1W6KsMk7bOPMO/lcUOTHLtPRqrxHBOpZr8GRC22w3MLh0NT3r/kmygb0A6+QYzggF+j/bsBCODk/DvIITPHj2Ig48Tjd4NmNYKvqhS0YF36a6dk7KRoau0gX94en+VC11Psw4PjjZX0elvf/xxcxlYH+6MFMVlJZhB0ZXDMJRjhNRzGWNdjSSNW50ksoDnL553gla+Yyv2xkYJGdilY8NLdNPGlwlCv/4d3u3X77HMGk7u4eE0bXdEW1rf78pApDqPLORmGuyS1Iz7kHMI3zXq1L3BYnUXhmvc4IILH3Cgm4LLjpJfWwmUe7TIR5cm1nDcy0Dh3QeTvzUorM2l/jUJZdVnv+m1/Hz1rQ6TFR410tX52jdsAuqdAdtk1N2r12+6xcGw8ix6yb/aDZ3YttWOSUPtFqLUBwdZmgF0Klj0Z2JXZYQBE2Ly9oOl0ZGJMV5tcfmUen94dJAJWsqlvl+8MCh8FYeWwWM6Xk+pMK1Obb+zhc2LryFYnuCmY/V+eny4+f53v+3K45effR74882LZy83H00UdTiBuzKJ9ATM1tTYhcFmDG3z5uLj5uXbd5uX55ebh48fRieZiIQEu5gjlN/ZCx39nKfMl199HbhHGSCsr7AnuYOD6j6y+hXZy9S5yTYd6shEg87lRJePaNuNPVBcVxOVi+LarlJO++wiSxLZLZwmTHyL9sE5asval8ARd6U+DGmDXRHPvcowOOyAlg2WjzIdOfHDzrXdZf/L9630dtAukq4siq3LpiW1iMAtey9M0sTpnAwIQddetZnAsm/BAoF7R9MadJVf+LGdax9u7UphYK3Qrg8O00dsKri0J22EJHw9vbHXw6P1blZppb1/4EODf3VQ8ZdhSP3iGXzlCCy7qmTBVV6iEjBsQz2pWwcJsUFw8xRy5fJ9Sy486Z/AFTdcCeRwr4RfCzBwql9PQi6ibwNEE3jbe3zQUx9icvbFF1+szwkkT/rZ27PuNvC09Y7BSgdkqd/wpKxTqHw7zCE0bKH+Pbz2vVeQ2zrHnqiz5qPUm3z+kkxvL5xmt/MEiZ6CF1x3DyTdtUEKnVnEU5/k0j9YFW/fGKTRUOvElTZWe0xkt/kJnjUQ6cAhCcuuhkd9rEl6+qNw6FRZ9UnX2nX7+tiO98YMkPr9qchHx/yqRcTaSm2Hna++WxuDBw1M1B5z8+ZibXcjj3cnvNv68OGj2OPl5m/+7jeb/fsnm0v2kXw+4iB2dhr7NIlwup1+6OT4tAN5/fZBBsCfPXnco5nPXr/smOT8UwadbD88sl202Qw9d7AXHtmkfDx2PJDy7WO2fkLAb/vL/M7A3bWKVI/6m2kf5JZngFycdB9cfccrsOvp/GrL8oX6n5Qh2+49GOG27Sghxne8u1hbtIxDPLkig6dO+GgrSfVbIGWb7E3/6pqtqdvB7W/ZwBrfdPLeukFptStPW+FbtP0adPKR9zoBTlEtoovEcHXimnJ8AxsYm9YnapXsDw2w1Ut+R0b0Rt/KsaM35+tpFBg8+QdmvQeoDtekFc0OhKMPuzbYXe0ZT/weWULPokxlzLVfcqt/eHsdmzKQ7iEJKauN1XbL1U29GCc4+KY6ovcAFB95Asd++BivHPCjtYvAdlwR+NnKyW/wm8rGatLl0Lc6jbTR99BXd2RjY2yULsgNT0+fNIArXfxpd9Ff4N6+WQeD3Lq1ndSRHRycwY8H44aQbRvGJzu3cIGny3e2Lq4nePpYO7qUpavqMbSUpYDiSGUtvX7oRB99eoQPDvhFOBzsxaeeeCUg+PRfvovIhqrzIBTZOlnpDi6w0t0bS/p2YfstdZo85cF1LBia+jI8YY6+339a7Vd5we/RoUW69KmhY3LML1ns5dvaJqMs5t+FLXiiZ/rw+R24CL/3Z3/2z1ZToYlfBAxMFMAYUBpNzEBCHmSYHziKGGVI8zswrofWL3GLcGIUrGt4lAXnfspOZd6krQHE9T3cMQ6hJbZ0dsOcskOZyk1F6BCkG+BqCK7xY4RQZ5vrKjBhGtfwO/Q72Ul+37fYyRMYRvElDHyvPUFCIyXfp2P6zCC0DSflA3OVvG4xuoJfCXSXYRZDjJ6ceOa4Hhg89+COAOcfJ36R3+9//ikY02EbrMbQ7h5s3y+i08gPRz/qm0bfgV2Qm4AYMDqiFr+cmMmU0wbfk4Xuo4uuLp2f1ZGyEboDb3thhG296VzJX4eZtNZDDJm+Z9BAJtsZ8MRZuRc00tpS8A6eGnbwrGtOINJFQa2b4OWAWqdbR88Rcxh90pB7NHq6W+S0H1x6t6Gcv+nKuwa/6K6BGQek4Xb1M3y4D5E1yDjw0jMZLjfHJ6d9SvAmgzIT2DdvvbcQMuGLbh1RX92Gt5GPbcA5+9/F37MbFdVmvTpigy6TOk+n8BCOuhrrxWwvzd7PhOhO2uvTn3+OczjdnGTC/fT588SXfTE8Bp0S7CX6gyJ/qfrq0KEmtjd6QdTE5v3Z2zjXt5uvv/wik6vPNm9fv44T2t/8zQ9PN3snj2NnsRGypCP/kMHR6XY1+3kmdPtWoj7d2vzup583p48eZYBta5UTt1hiBvLR88tMOg3AL4Lj+OT+5nC77dPJPGTqVt7IPG2/tpR09Tz38l0b2HliNCtQIj3SocG0oN1P+4Vn2p/ynZTQcToqesWlAwBKJ7CCyey9dC7Ks6v+qqv8th7bSbqNYhPgeJdJt0E2OHHyhr9Fe/lNONidNjiOn4zy8a0NCAb/M2lgT+8u3vU0NbYD1p8BeW7KexdyQo/dU37+35yn0zep0v6kK4sHcH1SG/oGp/xfPVLgI3551s4NHsArJ9AnObU/bcvgS3m40SAHnuDqU4LYlw6NNnTu6Ohn/IEXdus5mYkGSnzj6jNWUBfqLrzs8OOd2cVr6jh5Fie8D/H8lW1G8G2u339BDx1t0PYlODzR4pcu42/JNNt0+ENt0Am3a1ErNFYDSv2L0WXqEC9sBJ/KLUEjQWxrFu/wZ2Jk0L1sLzSiVziT3Q5ejbe+o191btBqMQwfyneAHZo+JO5dUnaMkNNglWEPHaAF9zzpIQ+7eBs/Vb3jFY9sI7joxNOjWEPpq3ttQnrtPqm1XXWBXEInd/ktT2i4C16CrE91pJ+NXvS55SlpFpak0eXLZ0/T/z3enMaH/of/9Dd91+ZT8LxXt7GlW/vxe6FLI58/+bwLTt9+/8Pm+TNb1G9tHj1M35k0u3bvpA/Es3b/6jJ9QNLxjq66HRtxr80pz+8bRL3LhG+2iaortkF/XThNOfA+kaFO6IYOPLWrTiObflC98WMWYYbOXAv6ORNx9NBWDh3X1XF+lWGTrgvjCd/2+tLixVaP264+RG58C/s5c0ri5Tq4wATdIgzIHgYSHK5Vz9KF1pO2myv1Ir/08wcIraG98la8e2e/+mh7DRw9tf138pdJUdoDXyJ9TbLU91q8LK9ohH7bY0g5PGD5wLWdkP94fXbez58IU4cjO/1oo+5nbNHFsvzVz+dev4bOBOloKCfU1iliG+DQVpSYSbf8jn+DR5ua0MXWLa3Zzm78p011ohK5lK2syVsLDnzBan8G8oJs+NUT+uwujjL8L38MPw5nMctkpxOtLe6m4SQ4Vr6x0MJFTouVe2ZSlWrpwFjkYyYZ8Bo/ShPUB5soz8Ez9dGD1yIX/4RPQboo8J3s3jY/wU4A4dnTp8XBDumOHfoUiInX0+ThD6z6q4/rmGv5TLiH/rWc4Y1cyuDZ1lE6p0T5+a/2xgfRN3tYW41XWPa++hs44JYGl99lp+sQGtF1FwfjC0fe4QeP4Ke/2vvrv/6r7WmBq6IAjCCQSyuTgMsw49wayDYMjLTd9LmHZ/BRhDj58ytKR1vYZXjKEWzKDD5B0tCfMM6LXKsD2NLZ/uqUDaCnXHnKPQiVoZxK6AAg9wYIyo7Si3fLExzSij9R6IA7KHVqu3lg8T5h0vGIum8T6RB8If/Jo/sdwN1K45HfDguteFCnBuYyRqGzWg3d8dcd+CXdwsUXn38evtdpYnFz5Xfv8GDzIgZPr3i3CqsTZrSMxgosflcHYgVn8SyfAWpItgS+ePW6fAdpZE0nl0HI8elJD3Q4S8REcWwdIJzdp5/Q4zy3+KV3S0/44YgF9IQph2+/dL7wBjZlDUI6qNzKorTGWTlTFs/yakOtB0578WVwBY5e5CvXQV3SSltd5LdPc8MOeA4IbTpmeehpD/RipaRPED+sgdkVp1mI1eFxnOjQcYRtPSLlqaInJmsQtMI4eBE/08GSx8qkUJvexghWOxU5D05QehcXMrCw8quj6ntNcVRPnny2VmRsuaHzykzXkacdgAFkcIS+A1MiXjqW25sHp8ebByfHm+9/+5tMrF5u/uk//sedxDx792nzJkOdywzoHh3e25xE9PdvXvYba06u42Q/RebnGSA9e/Fy8zATs0Or0GlffVoWfR4en3SS/jz5qcw45/s9SVDHEA/eASoeIljbD12OfQhtr0mfDld9Osq6dR+Y0RU4DlAY21rX0fWe7QzbOk26fE4ZfIq2PuBQDzpq2zU/vfdB8Ju6UG7o4Mf9Kr/KBcVWBnyv+p1y8C8b10FLD29gw4+OlDmBI5uBGPw6MU7fccCz+npm8BHYteK49sezc9fV147O+IrUUuLqKHVMOodO3OBbAMtfBk8XFdRH+FllTD5Xm/L+3rLv1fHDsVbwg0PdpC7gMMilC3xrly2TgDd5fg/jp8gWVLUP+Lt9I7/qmP2quZvFj7Tv0OtT8PCvjGhgYsXYZAOvtZvgoAtwd1Ln3jWlU3ZqgmVAAK+AN/zQN30eHK2tyrWNtHF82fqk7c02YW2TZ6E7zcuigHR8o0vvJlQmY7bldQU4ZaR7QsZPefpoUAzehNDWtA7gyRja6NMFv3cvbRoM/0kHBkTsBs7Fq7502Rn90J0nC0L9RdLhAdtFlZSvP00Z9SR8ymDM1nc0u+gS2cB4SucD1eDehvdu2Y9c7ntojzqPD9Af0b30Lv6k8rQbfRe90n2c4ebli2f96DpY0cRD/3QQ//Dv/9Pfbp6/Oes3vrzbYl/IP/qDX20e3n+4efrseZ+c/PjTsx6A4TtJy36W7tm2Nn6ZwXxX9SM+fZNVQIv8cy3Pb1RT/gV8kg0c260ekz51S7/ajl+w0vlQehJMyKX1mny5R1+bYIO1qaQL8Lke/QvyF7/p//OHj66ip/7Zaes3Mq6+dNEC0xgbsBtD/bmHW74obQIconSvBwzMpO/mT3CvLvvObeoFj2y3IXDu9ZngtBcwaFZ3XlfAU/K7UJJr+hr+8EoX0tWvwwT6rvrWXsk/sg+vYEV5Fm7h047QRlMYeOPE0ol+5gmHRTn01aF7vkHddcGZbpWNDEOLj7nWhgaffDCVt5Os5fMCvGRRjmXCF7sER351DSe/NbhHdp9C0L75MPLA6RUT16Iy9QtJxzN+4BCFgwNHrh+Uxg8//Bjq+rdVN/Dj0/uO8CSx+rKgWv8T/OUr4wj2TR8fcu27chbUR5fVHZmjI2W0IeVNnqR5Go0WHrxXJWijYLQnMk2bVKcWNS7eve8hVxYf0IBHFPzCp1xlyD0deJq2nvhF/tRpy9FhVMFuXOABrS5c3VEXy9eTDz7842PouW890W9tvNZb3ODki/LhwM/ev/yX/+KKssRBNoinoDgK9O7RDIInbwSrcEEOTlBmfsERCCyDEXbhyswWXrr7SRMHv7wKuKUtgFurIMuRFG8Mxy8YiuXMwK2ZePLqoG4aGbgelxsYlimtDWpLc61C3ujE7/A2PJBveNXgdHQOsijdXE+FCu6lg/WrcRto3nViXHT8LoMB7+zcj4HpzNIUItui+SG/Bmer7NJdYwbSDvnQUHXcR+m4faUb3/I5jXeR43k6Qd/SMoCAgwQ1uoTyDDZ4pxP35MvjbE8UDIA5uXcpbxuGwpyETtRA1GBKA50T+KSxpwgco7MyEkNMWldsNM4rA4JVj1N/GhsbQbsNYCufIK2TpNAT8H7tGEODc2lDIPdWx+A7YFG1qdtOTFpyBU+rDqN3EwvtAH0DrLfnq5G452hbr9HfknlhkI+OiLdZeKget7Ywg6falT9MKJ1f9dc6UKayrbaGZvEl+MWXYAVq/W7thh3k1wpk30MMrEkLHNFaV8tco7smCjfv06gDdbwmiysf3tJKnRgU0lVXf2FgA+/ebh7fX5N+pwC+fv1qc+9hJvF3MzgKnn1T0ouzzZ6tU5Hv5HANnBzY8ePTp5u3F7G7TJzu7t/dHMb+TNJfv37Td6wccBFxUrcG6g602IudZbASvvCzLOAmLD1u62Ibr+/Vy7aeRqf0PPU0UaBHeTEdFRRYiyvrZg1Kb2iBrX0lPTUT/cTGoyDZbMzvspPlI0RlRGl+AbnGk/vhm62LAl8BzkAJl9qD+hHYOJvHY9tCAp7A+PWUWTsaf6uT5L8mbZ64ChaQTk9PMshetj4DHPZi8EiH7LcTleTphMm+fzcToqDQkfS9uIvpHOkAT3RK7ug//qMHPURO/pRCRze4wK/WBDfdOcrf9pPaegA8heOl+KCu5qofPjF8RnvlDR3v69BLkdJt6YNdvgE9E6365sjy0XsoaQ/8IJvXwRcn+QNrcIYf+dKU4Ss88SEnWaTR+zwNJSM9KN9+LrR8fsDii7rBH/11UJygnUuHp/YjkT3k39LnzaInHZn8mhDhx/deDE74vjU42dpPkBhI73vpOuhqL3hSf8FTPnLvGrx7weCCfaDnd21hv9ryuBbV2OpJ+iS+srwFp62B2jjf7wTX5bti93vLR5HNQF0/hrfuhgj9ZJV2t5sGximXGrl8k87qL3r4IX7jzdn55nUGWfeOTjbnF9sV7ZTznuf9+6fVgxPpnj19Vr48+ebf1sFT4UXbCe9OhxydjtxtE7lmy9Uz2wlzYtvFap5Nn7aqPJ3DNe2OToW7sRHXYD0lFsh3PZCXl+uhwya0MUG+vmbskV7xhEfllp1E5xZ28ut9QL61k9OEfU9/t34db8Kq59CIbxemjttH5d51mKkMcLZOU5dsGezYIr7YmjyweJ/Q68Cpe3Txr5+3/VCdP3+26sU4Ax62pm2w5eVDVr+Gl+o9sJVzqz/0yXFwdNz3ffEln9xo6q+nbqRXrynj4C8TGEH7IVO5ZofJK362mjzlnKg3Ozgacs3fyDe5qn7Co7Gh4B5MLKrXxk3FGTr4sYCvftsmYou2r+LhsP119B1cdDV1BbeId1EwoaIjHNFBAFpOAAu38V4lDP1lK/GpAe2iXIKdA1Nf2qZxg1cXhm7HKIGv7sKf+gA/Y0d0tbdOeuIP1dvPz591Sz8+0Zx6hYNM0y6UF+mDzuWTRxm8e2LkWhl0xgbU6R1PgUNXkD4BHJjRkevRnbHMyLGeGqZs7r1Xzhfiw+TYYv9V6k6/k1bVdPjwhi/y4H/XBuHVlmx7J9/w6pcMI2fjv/7X/+rq+fPndfYQYroNIwgBQCa6lucxbp1BkHSgGUEGmTBCXwuasnC55iwwbKsFRtyDV1Ylg3EvCkNbkDY8gSWoa7Q4Y9eFDw6G1ScOiQIj5uQMuKogEVxhFx55ayKyHE7lcBWYoemUkeHDL36VF1yDu05TJnpKDZdHUcAjXO5HLyOP7U930+jOHV+dAYUDKezXv8hEKyXj2JZ+0lfkWkdJphuDc4jCch6JYf04jicSdcUBb46xfxvdvE79+paYb+J0H7hG4zq8Gch42naV8nUy4c8X7g1qHPP+NnV2yRnFVuTp7D3278pTjE4aJ25S2VWW8Etm8uFddD86FHoyVH7phF2MTv1WHvoLvGsBDat+GkzpBY+cPsUKLMeo/skslM66TOeTAUT0oWHhwaTEdjZ4Ws8mnemgKNBgTt1I1zb84s/v1KNr+DU01mZlmOOy2jmnJ+EJ3AraBb5dB2/om/DAMXIvvtYLngZt2tuscsICV7do6URDy2Pz9dg/98HPoRrYwNMBV/jocdvhQ1BeNOBB0/XqLFI2xuUpE96w7BjwaDo2EtkygPYO1/FRHGh4c5jDY6dsxX4+pL5tYb2Kbe19CEzoeV8wY5l0KB82Pz17sXn+5nxzkEGPd6lM2NZk1lOFDExjj7Xr2JYJ/KNHTzZ3OGqKInvkMKFbk52bNqXe6EVw3Rgc/Qu8eps8gU5HflEYHKtdmshMR7Qcp7w1GN7r925mEqvcfG9DnpXBqUdp01nMwMEvPQ5e9PFjFY9dNSc4a68JYGx3CnRtAF48iuDYCPlGD4Ky/CHa4MGIs7VPvu2cfksz5XTIXRlNee2YvcLZNh0caCjr6Yx25enKndtJ45scYsPOwp+v+3eiYhU+cNorXwKf05XU3ehTW/Vksgt1+WfhRZoAprLvrcMkdLI6bXLj2S9+DKymbkxMrHQeH8WHZvIzg1V4LCqBcToWn4RHOoHn9fOXrYfRI/wifZKdbNLpE7ynp/yOPszBF7YL2l49EzR1CQ5fvo+krk0+HNriWz1jNyOH+7FDv2tyq9NePlOkNxMXPKpmT+xbdwnkCMb2Zba9FD//nDIWStbWuNhH0u2+GJp8NNnwAi97lTe8qJTlp5ZfVJ/rSZstMam/2C2Lq82EH/6I/m2NJoMyR/uOgF74un1dnfJRrpOu6vFSHQTm4F70mIl+WmMPt3l97oOd8evhwWE/3i26fedg8/PPz0PrZHPy4H78ys/1dz7G/ur50+C92vz6m28yAP9xc5j+tNt6Y0cosC9PDDuwT+hnQ1JndNixQeT3nt13331X2/Lyv4M6+i2y6FNd0ANma5+xBbhcs6/ah0lhdPE6foFc/SRJZKVfE6oJ0vrkMzjatgNL1yJ8o/fxHe5dy+tiRNyTds7v3767DmMgi4/Q26HgMAoLDp52htBqf2SMDHBN3bMjfI6dL3szQXAIyHqK3PrPLz3JxzNYYfh0f2ffBHzp4SA6YC/GFuhqx/pd8MprL2uyvfAKcOPHrwnc6EeaJxfu+w5O8kcv9O8eTWnwjzx+L6Jb4xj61rebFKgH7eI0g20jB+XT0dQGLdRcWByK7qbfLh+5ngN29C3Rlgbbe53Z2mWxdEUXdhaFmaCJTgO/3q9LO+abgi8VvuwleiIDvTkoanBMIJNoUUhUhk6k+Z1r5eQpSwfeZeMT2Qi63penE/DG7fq4ZEef5+2DyPLhUyYHyecvlAFr/KZ+2JbxdPWaXydpa6sW0b3DXR0mVD/kTvn6CnjDl3RpbGLuBbzTgTCfwpgFBX2rhRH0Rq+jG+XRHHmH5uRPGrjpz5wELqB5kkk6uYzxnr16kX5q+X040RaV2W0X13zHfrQneXSHDvgJ7oW9v/qrv8j16kh2lQB4mB/kArvYM2KKKcJBFsbCEZvRLUWtRmvw373KO4oQymDCCOB+GvkYijiK8ztx+BSUbQwvooEkgQemAm8FZeQMLUja+WgbcnCEloYXChmEpBHll1MymdKUTM6Gfo0r8Aa1rq0QFl/Cop0BQHA5FAA95VMsGHNNzyk7B1nwkGCtEIO4ClyfHkQm2wnuM4A4mQ8aiu4had1mpz7wTA+Jjp+szMGjMZBb3uN0/niawUc7huStU4DCr+vgbQ8WJruiK8N1OGI474LzMlWvY7oVJ+K4d3Jo6Gh6/Ipf9KzOMljOx4o73dPVPMq2CkhTBnrwrdXuZQtkwk9pK5P7gwyU7LXGB1p1FCmrY37nCOWksRsNVsc+uiTHejq2Fz450wwgoiP1d2346OC/dwlJ1xHgnTNtUA9GAAGqrIER2dxumHQD1NlWAz+4/BRfv7MQ/SnKXrQVsivnZXT2WDsO7Jz6qK7lV29lNBDsE0tJQMdNO9joF81I1jwFnBaHH7jYhGy01Z82vCZlq51zMvisDQfevZfCTdg9wQr2/p6kPT84PerRup6MWoH2BMrWQ9+dsRBgkuEdMDC+OWELD156+Mm2k3/y+ZNc38lA6afNyzjR4y64ZLCbDp2MD5981gGsTk6dxPNXP/7YQ9+pCo12EpF6ybeF7RampDm1MWn0RG7bBeh6nhCMnuiMbubDi12tgy9/ff+lYOtJzgxYDPit5NsG9auvfpVqiM+LDugaDw6P0c7h1ZmdRS+eKndrbfTczjo4P6TdfOo7E8tf0SWb076Ud8LZZdqnQZo6Jgv+8SzgFRH1SEZb5BxeA6+65E8re2BE/NEf+mOnovcu4cCrhYHaXybZOmnptUv+Kjqw1bjvauR+HV6zBmu+jyOgrXx9eWTsQkb6BVtS8Y6ehSd5nYAFvk/Jcj8DLYNRsrFN7ZSde2/EYODRg8elK09FVqf8ZvjkC9gX2fChLgyM4aVf9dCBQmigZ2FDmP4Hb4JfcHDIm34JTQtRjGL8UgcDadvKWOuyLZM/evzoSeoxk9zgMODWntUz2oLyw8fYgsh411M7h7zER0ZXTiiDvzaVP7agDHbpPgqvn1s8xkboJmHa9HqCmLbMxkwIgqO6Dbw2hK95MjXBIH6t9AY68rU+Qt8Kfus6vkFboHN9EFnqe1MP6OSyZcJY65m9aB3tF9PW9zPQDMetO0fDp2A/S/Ho8aPY40EGV2edNJ5HBz/9/HP1dZkJ1mdPnsT3HGz+/f/xf27O0w49eX386FH0lMFlmDi5f5KB2svAOwnsqO3D03w7LZYtrfZAH2y9PiQ6Zkd8oq3yAdocHzpBNf0OvgJLh8rRL17qMytn5EtZv+qnE4fIzYO0noKNDdEseDqyG4RNeariGGiTADpiK/rG9uPRl6AMf2qwCl9fNQiyLkakXbSPSmAP6nAmt8pVztZB8ETfy9esyQmZ8IKHbuMNXNtJ6sA7ivjWZ5G3k0N/wdcYmvqWlWY8gpfgYgsGseGFLPwAe3OQQZ+44is2iQ48nfTEx73/kDFRCOJZmWQ2jz9TZ9qFSaPxpfGMzyZYcHj06HHlURfKj02naHHQCV9ObxG2eMY3wW/CBLTtLYFfSUbiGheWx/CrbVWeLX9ta4l8TZ+Opiy9gUejdZC0LmLEvrUvepzxRMc3mfyzKZ8B8t4eX3uUMZ+ANr9qndPTG/c344HwGDrw1wYS4OvTcePFpL2Lr0STnELLR8Z1MIUUpVc5eNnbi5evihvs+E3y1Kfmt/rInwliZfIaSuqc/+vYbRv4zWIPbnYPp9/aUPBoH+qRLOrbtUVk1/PulHrUxzpfgG3SqVC9JArqAax78JMmuhfJZ2vx2FvbfNqogK7y/HXrPYGPUkdkh4df6I6ryOlecEDT9CloDG8LfvFW32xyJQGAX4nCIMLQKLZWkUFZbps2s+LJhwPROs/cS9d5dfa5g1u6UOHHWJM2cRQlDKwwPI3i4PRb55YIFg9mvJTmY5BoDi/Kzz1ZOITShDONrM4o133pMo2i39ECHxoe78qcFaY2TPpgbKHVbSqRHW7R/lUNx9MLpvrhg8e/6zSv1dEuh74mA8toVoPP4MegLWVPj083xzGMOqAYhJWkq/Cwf3CvjZzs+44Bxp+Gmzx4OP5ObI8Pw13KmmBo1AGYx6z4RRsOOvA+kQEQI7IarUOzUvEpjiW1WidCbpFuxzA1GkGDkqYDmNAOJbjb+AI7uldHU+fS3A8vjgg2OKdZ5auTwLbuA2sgVjtLvl+4NdZ2doEffAKagjIh3IYm4AHc4B2+JuBj6WU1UnzWNvIrCvgir1/l0dZRzZNEcINbFPzQ7wpqZvS5nFsKt/7RYitTloNpieDTEcFQfWwD+N0wtNf1GjD8UmYwwxd9SaMv1+8/RZZ0F2BMv/sv6d4P8/TiOAOWn374ofz71tjDB/d7AIsPjbJtDpw+dPT2WRtgaQPwlbf0GI8/+yIwHzfPX65jsH0U1MonfXb4GXvFU+su4SiOzBG55NDZrQmiegnPdJTecGRsemSJG8o1PYwe18DOJG5kV0Zc9RwsyVdmBh5rUlHQlNn0qY1T41wf+Mj34VpBZAsG/uqN/OxynmoNjbabDCI70Y72tHMdj61plTs8aHdv0tFcZLChjZvE0I2BhA7ICjD1eP+I3ds+ZeBim6VBjQ7cSWrDk9X5H1JXaOu4tE/RPZnpnl1F6PIoTzre5U0bgg+PYNgIGQT53XaYP0+uHE/uCQ08BkFweYJgXzudqRu65y/kwTd2UdvTjpIGGF7paLAF6ZPvXphrssKLJr7xOx3qqve1IorGmhif14ZYwfgNMHCJw5t07wzAQ/9wKosn+iCHp8LHJz6PkMlodKBODJRshbK4qM5tPRm99722LU26R881vovPu0pJQ989/tAXhj/wIpzylCWb6H7qC+zIB9/opX1bAljpwuirNrGl10lu+Ux7TNtwrHEXXJLXTzwEzODLu2jsvv2Ihazk2xVBJ/rZy/QpBt/8nF0knhrcPzmuTtHgJz6m3XlafW/fDo7YcnAcZILDJ/7ww/fBkUH1jz9u7t8/7gf601Ft/vCL9cHnpy9eddu6j+P/8PPTnirokxe+F+iD5u8T+a5YfRdQ6UZQz9FC9LJ0Sj/8A77XZNhCzLLNAFQPNZrqzSB2LT5YlODn1Ad7n/oR6b/lE0bX03f0iYSFgqBtnaUv0N9bqDKuMbYwQPBX3JHJe0TfP3++9VWrnuYXzt02MlGdzjUbhEs7wBde5M8AV54nMRZW6WD6TTSKI78GmBeXs8C1FgK6eJi6kjZRd4gXJzh2or/NR4OetSU6woOANzw40e5aR9EFeHmjU5MrvEgfnU6QP7+i/NHH7ljE/cCI6Ia1+lhHreuhZzLFDuRNOXyRw8D/Mm0JRWnydv0JmF1ehI6/UmbaFn4EdUFW91OuOgzOuZ50MNV7AnpDEyxb9M7u3Xs3T1aUG7nR0RfIk6YfkXZ5sei7xvvIPXLQoXvp6obdX1zy8esdrfEfnuYPnHt8oqO8/gg+aUNDOrrqBo65Ly/RE3nACvCOXYCbdNcTwLgn6+gEHyOHiB9R3lF8l8Oc0AOvLBi/cEmbAD41EZ+2eNql4X7oCnv/9J/+417tAogIDTPyXHOStgXOpEqUN4JxNhrMpC8FLxwEEYYwGGnDPPzShDEUUVnp8hnDGKRy0joLjqNdH+cNfzEMHdbwzvGj6Frjjl7KbzvCreFx+ByjqEFNxduuFoCme4kySOpYGNPs+QcLB56VEfFRerd3BgzhwQTOtacvnuxUltCzXxycF319v4lDevLwUR9drkGtyUQwRO9W2no0ulWIGKIjvQUHFuBNvaGPV7yMLMtRRL/RgSOIfUzWYM4glL7aZPOfwWwkTvHABodET1KanXtxjG4aDGOnAw2DTgYGL653HSDYqWc4yK0sWcDqZAW4klAd4V894Bceck5DHl4mjMNQprBbfgxiSUMf0uSJ8uZeqK6SJhgYwY2/XbnAzL08UXpX71JUunK7sENLmDLsShkdEhtNUuHbVq7Yzk3b6IA/DbrwW5yD55cBnYkYiiUEftEWho+pw8EzfPYpTOysT8zKd4DBkC+drkm/90isNqofq+qO4nY6pUG5bQLgK4eiiVaWdd7er/ri8y8y4U/H6sPdwS2f3Xna60OH5IxSOtAwmGEbtuw65KU8pw7nu3J+C55fbcnklUrI6Av1ZEKhOPPbe5ehuyZeAvnzf01gbHzV6a5+1dNaNAnN+IBwnbRMEDMQsOgyDn9egO/2zNAjA7vEO5oGKwbkd9OuDDT5L23c07gutoS3O/vpPDOBsbDz7vxN8PBLOrC1qKFWrSBqPwZJ2lWrKfgt5OBOR4amycHU79SJoKxoa8d6R3LJ65fNzQojfZRmfrVpAyLtSVmrr+q+K4LxiexBAG8SfpQBNHyeKvM//B9+BX4BHXjw6V4AgxbdDD/yhz/wZFFWnDS/orLqYniWtyvbwOS/tiWw5BofTmYdveB6+gl5Bn0zGCEruL40nUG7J/H6jK7oq8PAtw2nQtk2ftC6d7jeS4Kzk4vQxo98NLwfQV5Bums6d03u9iH5RVue+5FtYERpeJQOFm2yuD89vV/a9T2Bs8p93En89sj39FGewqDbk/dSN04ZM0nyXS/HpWuBfDEfYSBny2wI1w5a/+mTPEpCz0RrvTu86v2n77/rBAucp18mJJ9/+Xm/mff02YvY797m+ctXbQP8sNNOX71+uXn+80+b//yP/2Hf+zp7/vPmq/tH6/28lH8fo3/++mzz6t37zQtPvfbSN1t82Utfm4Gjscutjxebo/A/tqMfIb/6FOiNfY5+++Ru6x+0QekCvStnMUnbda8fbVrqD+6BE5SjB3U14drOw8O8F0SX10+aQ0/ozobgZTP0dRk//Eo7Sz46YKtjPORa2vAHfvph6a7Jqg52eZOm7sG4VocpFJjVR+FLHnxdjElQnp0Ye6DFJ3USzqb8pew8dTLgLkxwote2z496khb80wbRcHIc3wXePXuUPzziQT8zPAjgwAu7v/LpbfBc63DbDgT38qd+jA0FMPhFEy58r350+ZTRsXEJioNHOlj3u/UiWrAzYfC+ExhpAjyi8gL8eFEeDFy/lJV9wuF6N4Cvra496MU18g4fg3OuyWicMDzTr/pwjw4YOOAaPvWF+jow+MDvjAHBivQ9ZeEdOQU45A8M+aZ+4XJ/kbbNh7IXcHjSPuFCR5zgWln4f0lLkCaAQ2fhdNDX207+pdstgy/0BeXxMXiW/OE9Y5PRBd6HD2XdN/75n//plcJDWHAtApwKpTTXaTctKOg8pCGikxJGKQKCBhIMahQtuCacShtm4BiFKDfMCvLgHSGGV8oBP6fQzWozS5+VbS/fjaK6jzfOwCSwwscAlySrg+Ak8dgXDTt4ogsNYZX3WJ1saFbZYgLZ0VCxUzGVIzT8jn5MZM7O3630KNJ7U1YxR9d7MaJ1zO1Vj6F9cHJ/8z4dthVChgyXFy7NvgzwPE0TlefwOtBlnIl0otGTxcdjrdoZwHqfxRHqvh8EX1B3G5by8BgkUqAXQWkHr7NXVQAjKiviW51M3dABHYKZRqOh+p2OTJ4wONy3DgPTbxxE5+4NJqfTAVNj1vGk3uDufcqzJaGDhfAwNiJPaF37TQQrX97YnPzhA4/Dp4b3S1hhbFaY39LKNZ23neRa2cmjR/kLHL1lp53wJsDv8XPbzlXcHFuyShw7MdAniU5r1T08NxO44VEa3qTRj7ropCL4hvddvoTRHZvFg3y4lHV9fWRy0kyuklSeLbAQhWa3Wm7dRIvBH5sIr9O+qMYgK5RXuQx2DKiqigRbCyApb1u87FDHXr0KlQ/MsrXipo/gQk9meU/aKhHb9L8tzOUrf5Vhiy8BvHJzbRC8JmHILX0K1VeuDQ7H/gwqbK388P68aQaiJlNKaE/yBbY8vqSOP2XUs62tPlLKDuSrEe3SMcPdLhe7N4g/yYDVgovBKSBPOfkqPtSTQv6OH1SPVsEtbln1F/CtXvkFMORRx2STN/KRrSeM5XLy2NEEONgafsa2Dbq1a/ZePCm3G9ARPGHje+Yen9qpe/5fZwm/dKupY6e2QRqY4WVgxtco63r8jHvXwzMe6QcsnkdueAzyXMtTFjX32vz4hrH9GVyI8IGzEKZzR2vgTJTfnq1T/rZaDK473T7I5qmGTYxsPXU0+bbSmkyrH/Thc9Ldarur8/ceAtnpCn9kmzbhl87wMjKTTwCLNzTlwTn3LZ92Qh73+mj9k3Q8wwMnHOpX/p2kC31fNXXvxLOjfafLromoAfabs7ebl5kAaevefTuMnPweG+27vWk36tVW4lRu+zWSKP+rr79OX7W3+T6TrhcvX/eTEb/7/ofY8sHm13/wB31y9fNPP20eP3yw+eabr/pe8qlv5V1YVL1Kv3a1Oc+g9TwzrHfpV31Pz3b2Nxmc3Ts+bb9Lp5+60m4Lu0GcAdIawFokWL5p+Sgqsr12L7B30u74XGMH9kGP2i3/JB0e9d30yBPvWV3Rpzo1UaBrOhVX+Zt+kI48SbSgZYxiIosOU+JTtDWTOGmuzy4zCUl9aFvaEjudhRB03KMxvLKjsWF0pY8dsTt8KCfdLzhSHMaPdPCZMYixUXfchH9P6+TvyoK2dwUbct+QvAgHdOO9fnYwNuzXhFobYOPKw4NX34b09GjaHzr4ku9awPcsHEye69rsVha4/CojX5Q38KIgXxsThYVn7cDg4xaO9R70qnf97o2frI9POnzuh0e/YAa3cqXdPmaehq2JjTD36JNb2ZFFgB+MX3Di8hXL9gRlKxulx7sNLF52yw9O8K7hcJS+IB9P0ugY7/hgY3TK/1X3GRtoK+DgHb7H14w86hG84H7pd+Ef/viA4V364tcpyJ4Cr7Edu4QTP2CV2w3SBOlkmt+RddoHOPjRCVBqYuEa3H6n7vAj7NLqGMSYYxsmzy94+Cv7P/tn/6STqxFyEI5BuJ/KHwYExDE619Ip0fXgEdFdM9z/u0ETlsKGjoix3cpCe/CLrsEpoyyDV+Gu0VVGnuvhZWhPpbG7y49rgmcL4MhrpWV4WKcZLdn7lCs4vL/TideWhnLww8vw0GF40vDluyGuSyfRtadAXuDntPZjUF6y9h0kqzi3boV+9MVFW9U2ALNib/uExsKQO/nhd687a5WcErnuy9Why1Dpg0EK9IM2J2+gjVeymZjpFPH27tILzdunUZGLrsFUh8FRnSRdlC7Qweh4Vxfj3NWvMPWGTvWfQFfKC912kDoZenAt2VZaJ+7bNLgEA5ThCYx0OMWl54XLb+/xGHh6ASNM/sDANTYC5iyDV/f4vsaTX2lgR+bBYcDSlb7wIuJvN190P0FL4JjLW3DVSVfsLS/tzNnb1nHE2fj6PxS/Rxee0JPW+gvs6NnA3XtO1/fJU8Z9cSYoqy6krzq70ed6Edfq6s2AoY9WQ4uddGU3aHzbhZ4YS3mp1SwbkS7iD075sg3chOZngEIP8kW8DX8h1M4LzakfA9mLy7TrILqXThruymhyhcfmrN8JK/3GlifM9ehyN2/0LA3fM/lCqwOu4DfwEAyyAh449zcd2gR4PlytU5Hop0/VUz9iAKtPB8GQsQejhE9wZLUdqwfF9F6ep/SptwzIOukOXZ02H+FzADMBH5tA28AM7ZEff2rJOxx9cph7cXSszNjTtNUZ9GiTMzCbDlhQZulpPS2xEqg+wWh/6LqWp95dDw0TBREO7dT7NKPDsSHXZFJu6Ah4ATv2BcfwIowO/MLNV9K3E/cGB7kqW+BMoqyggzfAGnrkHPr8qjTvJn711ZfhL/pMdXe7jKdYybN90uEf7z8tHaiDqyjdQFV5BoNvdOEivydX5MAHfeMPLF6mDulBPrl7YmDKwi8Nf4NPGWXB6Q/IIt3kZWD9ojeyeZKqveFLPaGZ+UsXfHpiWuzOzgcH3MhH3ztmFhic6mfcsa/PzyRg+i7t++H9007GBAeDXJ47rMcAar+wd/bS9oPj5PRhTwkNY7HP1GFg8OcDnb79ePY2k/r0V/ejK6fedrAf2MNMoryj+NOLl5u3mVSdvcsYJm3r0WdPMrlyUFPsOBMvfmfslX60ATTogcx0IPjl9qKN1sHY4JRVV3TpXl2rU++Kvb+Mnafs1JGJhbrhW9EbOx6762A7JLvImXsTbk+x6x+TZpDpQKcu0gSgPnpvjYngQEPAh7oeOmhUb6m/uScf+tLFyh9e4Rm5C1M/kslefuG33Zlfc01Oi2PKDH2HQJ2/VWdbP5zAHsjidOFO+uVl8og/fJ4bH33a25zGLuBhs9V5bBVOaXgmF5zsTCA3WzaeUQdwadPSlfULD9nIiB6ZtSVlwBgD7eoPHffo5CdpN2NJfgAMXMqyebjBd2vju4z5Ai9NmeFFdC3Kw0fpxEYtCKA1Opc+9TD2obwgXZy0gRXhdY83PKKx9M+m1OnSo3J+d+kIygjSb28/LNzr4KDXgfUruBbRkXR2/vb3xrzKCvQLDr7RBRj6nHEpOeVPWfSUh48tlH7aP5Rg5ImuxcFLdrSGtmv8j34nDy36Wvq5GQc4tEuYMlNu8O2G0g8eY6pdncKt3G6ZvT/+R3/E90XoGEQAZ8V5fr1/A8DH/ARCm8VDBPkwLLiXLyA6Qnrx7RovZeaviskAgWOdSgHPefit8mKEGqiyaChbZhPk9yX6VJb0GWR0BSHOSsWZOGj0UwEedXNQYNYgyTXlwr/kwVsNM78GPx3U9R8H/7EdT8ADm8SC+Y9ilxEbIFK+BmUi5pcOGJunMN6fISt+31+GXnRilYTebLOKz1yTvNA3GKkOEQz9vueQS81iGcmtTU9QCr1puHQhjPFJcy2SxdHn9GOgZkJnUDX10lW8LY7d8vDPEwNBGuHBsQXpk+ZeHY0RwzF2cAO3wvV9/plI+qu+t3mCBsYO8Ebn0g3s+jLllj/B/+qWHmoP7DnlXINRTh277iCvpW7Ckv8Gp6i+8U0W5Q2e1juE23qJ/uUtW4rji249lVn17B2Km732ow9wySovXQlMZ6MOdF5WKcFw3vSIF3Hpgq7CZ81z8YdnAQ0w7L32Cb5wBs7riZi06iK8tmx4l1aeAjf1VLhEKBZN6asMnGxFGXh8yFJZ1+pu/+5+Bwj027DlQdlr35I0deO9DOkGJbv1eI07fOOF3jyZoq9la3jgB/gH9aUu8TcdhnrKIDCw9lFXZmwEf/+C4GD/sHY2dNm866rTcd7bdPTZ/dhQYUPDr86XPGoULel8kV95i4/VeaifVSYdjQMz0oLp8WPargMPesBA8izG0JmntxYP2AXeo3HGzUjXZCxpfeIZnMLia/FkMORkNmld7YsO8FHYlLd9enzS2IRgkDB8sms6p+tJAyt4j44e8Uf+PnUMT4D5c0/5u3gTHPyzdG17dDj6o2M8TLuQjy/t14CpdR8c82QB+91FEB27xmMHIeGJHagnmgIrwAcHeAEsWUwuZhDXLdFbGHT5GnCThje/7rVJuOmPXzfgkud9VnVWm9amO8FO32Hxx7vGtqLFHtlY+6vI022uodNJS/Qw/Al04OPjcMvDA9ru0Zh6ojP9Jlpk9W4e/RvEq3f24Ijykcn343qCWOsq+tvWe2/8v9WXXQ8NV2n7Kyth9QXeB7yfCYyDbMjisBqTSNvXbf9U3hZHbf3g7t7muO+tZAJ7cLgOZNEutO3owNZC/sK3sWwFt8PEIMcH6E14nRbKltQvmfDriRmZX7163neP+Fk2Ya3H9iGHVzDHZ89fbN6y05Q5z2TKNxjT80doh1V86ESLzYztk5N+6RTv8pz6V98ThLbm82ndRaFuoyMnRJpUs2X9N/nkmehFky2rTsjnyYw+i/2I6GjzfacrfQw11w+iHXn81idFeu3LbhVPs8CbaOmXLiIDPGsxwrYri81r4cQ2SvUuaD/0aFvqtDm2Tt41lvv9weTAqOM7YYyM+OHftXttHm6HfrQvwWP48Rsrri74X37NU1hjLk/Y0DLRgmvRC2/vV//Mntk4HvBFd+33wwueRDYgmmB5lx6O3/zmNy2rLYIV4aOD2nLwCHAasI9/kbf0dFg6bAoe+BfNSBtxpDmsS59Pj2TzoMChHfUTyasN5Z92oDy8cKw2uBZFBGnuwUecVPjS54SRE894dI2+MPL8fQHvdEG2KY+Ge0UeOegltNWXsTAYfZ/6oBP+AI/GIupnsQSPQ2o8yeL7l+/GDz7g1z+ja0wEvzx8CnRDBjSUAy/iTZwnuepFGWm7ZUX3dIg2XMaqszvE4WRg8Ap/bYv8+cPTOK7RWWXe0eH8ols8CXal4Alsq2fLl7aeAqWvz5YvlE4CXKJSdMm/yyv8X/7VnxV6GCxgELhGGKD79RtH44UAzOefNPCUBEYlYYqRlclEHQg8YzBghWFOmjB0CaiyCCaM0uVPUFHwTaVWmG0UBsdcw6XM0JcHn/Shz5Dcy6ML+fApDwY9afImrYOrwDBW966nMXVltO+n3QwgwAw/0yjIJx3u4dv94JsooE2OobE7MRrcg08ZdKYOpcM9+hw4ZdEeHML8Sve3JlfLiAZ+N4Kf6L4ngQW/azwoM/Ux9xOKI7+z9XKX9sDtwsuHe/jwO/qpjPLwEF2wQwFN9ed3oZ+B84pwsPfaBXxbnPLqAFJoPVlcThn82LzrkdXqro/LmWCsCcpNYxxa8A6/8uo4cu967AqceoMXX2iBWZOu5VRG7ikLBqwyysqHj42oD/nKsztwdDM87dJW7s7t6CTprsWBG9knbYJ0ZQXpu/ljz/BLm3rAg7RJVwbcXIuCX/IoI4BBD97WzZY2PQzN/oadDxc3voHzS0brtxOCWF3ffdzS1Vn4oKXj3gV8oWEgPbTZFlhxgmOaBXzgpza0lQEOwTUe4PEeJgc8OLTpkUO5aa/yXUublUG6gwvs0JM2uIZP6dJGRyI66nzZ0PJrfuGxgMbmh97ILoCRNjxJVyYG0nt2sgZ9q8/Aj6jM1LEyfuH3S4bVcS/80g0S8amc/DkG+l4G6CYUA6c/QWv8J3zuTSZ0xAae8AjgRWGe2Hj/DH4dN50oO/JJdw/OtTD8wkOe5RuSF5XT93rfxOB++RqwBsj4aEYAbZ+ZPLTIZVFgFmfIgqY8euBv8Db17Rqca/ypR/wL1YPtw1f0fdGJiXfg+nmDBDhNDNbT/0yOA5OUHg7h6YOwv3+06jB/BlXYtu3F0xKFoqHo9F3lpwcTZwsK3rtim+oEHbZlYu06Um4eHO1vTo4Pr489dhCG7W+eTtlyFm3UV3oK9d3vvmsd3LmnvWW8kIGsp2MWn0zOtE8HyagV+jDQ9RR/fz/tm04vM4B8fdYT/h4+fBSYD5v/+Jvfbp6lH3789Zc9JOdpJpgGzrdv31uHPcVe7ByZARG76ZH26pd/iL7VIxvQ56oDundPD+pnTZBWv9v6ZYfBYasonKMbuJWXJoAdHE4ljtH0ndWzDNK9R21Ckla+uYjcyvmsRPv74Dqmz5SbCYNf/NE93YzNgsUXmhZ12Af7QVda6ykRDu1DHhwmMN53vMWGozf4wC19rOuxBfVae47cjsvnI/FAbunsmV1cP/EOjvER88RRmgE3+oMPf/iQR3fS0KZ/eU+ePGkZTwXhGl3ibXQwco7McM2kZ9ocOcBOWLBsNdfgYmcmkb7XVZ0Zb8UmTa6dsIo3B3v0SXXgySoKePWOJprow42mRUKnXoLHkzx8ux+4iYI8cTfIA09mOh7bFOW5H92P3uAY/Ukf3Y4OuuAXnPCKAjzg0FGObsX6HW03bZlMAysqO/pX1rU018qxVfjohp1Mefili8LQwvfgFdyDFZUdXa2FuNTfnZsTptEEp8zUM1j3ovy5nvuBmSh99IAHeroXPzV2Cf8unpF17z//k38YG1odtQwKwQSkfdqSgioEjLyuFOtbU3iIEUQYBYwwrocgnIPXPVg04RAoUR7FUoqyqwKXAsG5RmvwjmKlC37dy9+lA8715A/+kW+UNPhEwa98OPCOx+EXvglg3IMB6x6ue5nVD9zQUJ6MIwMaZBq8cEh3P3F4YpTDr6gTt/oqyEcTPJi/L8A7utjFL8w1PBPcg62j2UkffuSPTNOQOCKD+XbAW97ADJwo4EMUhsaEgZM+evplCJnSJGtX0PAXOPfVYToFLx2iIQ8KuLqi4Cb/phw9hoPmW2lD2+BBpzt8QJ8SGUwuZ6Gjs/+8R5/mWvTY0SAGD8rBPbLDMfpwzQbwL4CfNjbXo0/313IG30yuxk6Ght9fxq6G5tf3yQwA4KjsCXC63sUhVN40cBNJ8O6FwTn1tltWACd9F8/wbeVW4NCHvt+p/+ELLr/0NO0IvtGvfHhHXtfi5Et3L8/10YEnKDeD0inD2Px2BS9tzxPjZG32QzPS1zbKQ8riUbv33gEayplwCezDatWdu/gweA3/yQdj4Gpbj0FQO61ceyJl9VuHov3iB86RfXwg2vgXpw5cwzG6cT3ywAWPdMGvwZL0gRfB8zXoqZuhQQZPYLQDdjkDHOXhF5UZ/4N/q+nwgZ2J0dOnT5smgkMTX3idDnWXT+mTBj+aaE3ePKna9Xsjy5QDRxa6a9vOH4tc7Wurp7Rz+LVZODSgypy2bqCjnSizfEPyyJAys2iGL7/VgyPJcz08m8zgxxNCcK7x2pi6NumxdQ18db3Fha+pb2H0hYYJm0GOMiMvWDIppw7lkcVA21Y729vlaV34ks9O4XX4iCOeyW+7u7y9u9F3YNeT49heYOAzOAmCTEIf9VMYr2NHntY5Nv3Bg/uZHEUO+gt/6HmiMn2yOGHJk8FYJg6HRwc9BKeLdNGpgarBu7ahjukuJJf97WcSe7G2USlvIfde6tHHgT0dGt94/tZWN0/6zvpOMPwO23C4xf3TB5mk7W+++/HHzYs3rzd7GQjZruhEXd/H0sBTw8VjAkkfrYXw0IOPwqfvD15cnG9ev87kK/qxiMDW1YE6mz7bBGDqRDr98yPuv/rqq+YZRLInfWJpphya8vQh+K8fyXUXfuIvvAPmg7PaWb/xmDJkl0a3PdE4v7bdSkePjah7v/TH36pT+b65Bh6PdO5aXauz2rUK2Ab3Joe+sTk+UD759QsWY/Rz4NCCHz3vbZqMSnc/Mgr8ET9hzCW97SDa4iPd4wessmDQE01M5M+997EsXIOHD/y3335bHtQNGDKKYMQJYHd5Hj79jj0LxlSuTfCPUw/vMnm17Z3ejo6P2qd6pcJ3njyhpgt9Ab+ILpzowusXLRNgefB6+v/h0tht9XvTdob3KSsK1VXShUkTBnZ0I7IDv3igj918k1Fp8oQZ/9Kv4Ehy21HBzKQMPWVnEYX9ysdTjDrXZL3pryaQc3gefYxc4FzLh4ttjA3BL6BNFnBsXBn842X6J+XdDy5lLMTZEeZBkCBfwA84YcqJu3qWLk4AP+Xxhb8Fq2/4/fHr4BToSZ+19w//+A+LTUFMr8pfRgJAJMgI6hCGPvoOEffS5e8SgEM+nK6HqOBaHIHkD8xEeOEUR0B0ROUmXcTrVArlygMzcRQmXRgexbkXdmkL4Ad2l1fXvywvjiEyFvdt7JlcCdJHDgEeYdKHpvtlIGslTVCGbGN0w4OgIXSCtcUhHd9g6EoZdUo/I4c8+Hd5GB2AV98jj1+TCZ3fBHR25R+8Anj0p/OFD/zQGz6G3uBx3/dOdoLy8maftWu4Rr5OMqZs6YprQNajy7EXMgHZ/rfudQ5DVzCQIquOzTVeg6C8CnAPvPzZTqIDXqjz/+BL7Ip1wjigkZsuduVHs7raRulTj8WVgI5yojKr8wxMBoHwgkPH9axigtUm4H/44GE6gcgWGLiksUvwg/tGfzft4yAOc66HF7+VO78TJ0w6HIMTLXTQY1NkHzld49U1GIHcAhjl3fsdmQav+plBBLqjh9Xx39yjcbW3OsRI2IMGUvV1igbQbNo2q65EBh6/BkD8m7IGjQwGPjTFDsgDV3kT+2HUdJDzLgL+hndweFZeHP77rmV4xePAz1OIgaeD0df4YvdoTFCebiaAGT5d0zl8+AAnja0Iu7pTP+S3ZWTaPv3KE1xLm3s48O/wAnhmdZn9CdIEvI8sgnJ406EL0pXDm209Alp0BxbNfrMnZQz81aPAH9lWJ3QnReBMbMnqiYHy4/OETpySPnzgr9++y7XtJWgaUKOpLB7pLICFEVJ84Qi9i/fhMXXe9+uSx37Qoj8+yDYwZT09MhGhl72r1S+gverRAHidxDfbvKiNDOD4T/TA2uIljy7owKAbDN1ZOabjTuQTyWrQ3adUsVW6Mziepxzwn2ZyYcvW5VXy8KQOwmfrPHKfZXJiEsDPmOC1DhNZ3mkGlqepK7q0hcjWUMwZWNYf5tpfp1/R2cF+BtPHtoSlHqPz09PjfrrBRL5PdoLTFqt3b72DnLHCp3USrjoQug0+tPRzfuGmMwM/tvrq5cu+f+VpWL9zGDlMsBzgxM6ePX/GsYSHk9qZQRqdeso4bfS5d9o6EIvthJcuVoZ52+ZtdzvPQM3ks3re8rXq8KbfnHYjX3padnXUCVny2hZTRv9hgEjXthvRl8mFiSZ+8GxbJb7cg1Nn5Kdfkwl0DEbl4wNfPmYN7qeffrpuX/iY9tX+IHDw0BFeuviZSSudskWBnfCVlTOied/b5MGCOlwmFvyFk1/h4QPYmCeAbEofij8w5MefX/WFP2F0h0btq83yqnVDH8oKrsnGbulDOTJLB6uN0w888pQTlWkd0G3K4QdtMNJaL8mHS1n3rodn21tj8cVjS6Bv/XlC63MZ3jXsdvVteZu41Ok98sWX4HXowYWee/TUmTS+Tp18+ijvUyfe0pUhDz7/vgDXBNdwThxayqI3dMk/MFNOuiiQcbesVwha9wlDg+3u9gtTF+R2GOGyj48tp0z1EpzSROWGL+nyRz/i8K8+pYMbHsZnqht0BTjhGB8onT5doyP/3fmakwzd4XkmjPAPb/CLu2HSxOF7YNHmdy0CDW7p6MMJdsLeX/zln14xCgTHCBUaJwYZBNdKy+Cje08DR9kEAy9APkRG2GGsZXcEmny/Avpg0BHQHDzXtHPPwYwhjnC7ZcBP5U0lDU1B/tCXPrztBmnzO+UE17txF27wwSVPBdjHibeBBcMoxmhE8FNucCkDRtoYDplc79aT63e2gsShTgMAQ08jOxruF083Rins0vUrDl8CeLDtLgILJ1xoawz0PUEZsH7tzR960sAP3l/S7soVvHHWcCozcdd+0EJfmv3B0dJaiU0efXB4Bhljj7v8iBN2rwWwArl2aaIHL5pjV/L82i6glOtdGqKyeBCUh1OYdPSkKSe4ljf43cMzcHM9erCdIFIU1r1Ib8rjdQbq2i6ZdGB9Dypwg588eBl+/Uovfjxut7PCq4wA18gKTjnBvTw4XQucIV7Y2gwIRAEOuMeOhGvZQpvOwEx9uN/NR0e6azBsn6zDk7TSi9XeueddJnLxW+okOvUiQSZFtTlPrDpoh98quFPE1qQEntEpXzh8ux+dwbt/uN/OHj+23YCT79c7F/akr3fv1svWDihRRx10B4e0GRiM/oSRAx78CDpoMNPWlXWPniiMXQwf8LZOkwZW+tiBa7HX2zYuDi7XM7iRNmVcG1ijL8CnrumJXx4fM/JNWbrzFBP82MXIPPrGK/2A9THoa/62+Abe/W6As+/HhBZc4OgNL4J2EIK9hk8++sLQxqdf+t2lBY4Olu3hZ9mnAxZ8Pwl8t6YF3NOZBc+u2GEGeUudlW1XDgMtvIBXTyN3j+beyuyXbGRRfoK0pVsHKfBL6/sy7LoHROTXpMX7SN7Z7cQiuOYJZaRZg8Tg8XFnPJA/88PwcZ66zIAm+hx+b2UUvJ/ynqo5lCAZLR8r7eTE05VOTMJHaqH4vEJgR4InOT46rD989fJVBucPNz4CbPJxGBnWe0G+decbTpeFP0i7pguTMnhNiLyj5RuIrQe0rzIxeK8tsvfbnVyIdMYvmER418S7XvhQ29o73sBIMUlgG/3Lb+s8uFNtlf3jp9hkv1G584QmMHhQ78KUAy8YgAtg2Z+6K67YDFhBXcIpr1ayzWe/XTxjP+ypfGagGTjyVK+JtqWNvcCBF/zthsqSwEbCLirhZ/kS7Vp7BTNwaMFdvvF1tXwwnkf2aVvouScDXbi+itxwTrsbPbvGpzj21Ce94UdfPrTRqQ62MgpwKzP5w8Pg5kf4f6GvYgQG/jkIBrxfwbU4PEx9yZ/xpG2p79No2KpJVaD7DVWLASZYnnxqa2Rh58YgmX9vbmewDQe84/PQGv7Vty2MFqMePHgYe171796vPGXhFVwLowdheCa3a3l0Sx/Kjd9iF+iDkzf6Gnldq6PRhaicp6TKyMc3HKJ76RPIZw7gtZdZ4Bq+haG3G4bG8OUeD9LYFnh50uW7Jpt8vEhrWwmcNPeDZ+rOPbLe5XM/PIARwI0+4BfkuR6cU04ENzDy6MvvWlC7kWdwTTvwK+796Z//kysV7+VDyDg8+4g1ZKsRWjhHVgE9xmw3vBrkMDXIIB7GpAsjSJnapmF2ogDetXzw0wjHAEbQoQGfRkz54NzLH/yCa3H4mSBtl7Yw5XbhJ00Y5f0Sbvd3Fyc+8XPY/fgrv4aUSrE6zvF3MvDeCsYyzsExcgq7fLiuw6qLXIYAx6zoWvHSqARwo3OO2rXynEIH28q3LlOHaRwjaT+UHP5sx7DCTtcydUjz0qoGbIWWzcDbwwPupJ7yq2OoToJLWddTlxPwMfosf4k6/bDWgQq7k2bSRReQ2bbl2sdnM04IjtjVVfR1+2a7XIhd6w8fArlcyV+62E6oJ08594l4Equf4Kre5bsO7HXIPX7Jh5YysxXQd8rKS4Lf6i+B84BvOaXf/8ijANY1HJPGRpQDqwy9o2eV0GBd2wRf/QTGiqiVRbDs4P7pWmHmUKrcBDwoU9kSFqtL/uo6oW0uLFQX6WDQI8fALL5vtjV2hTvpYw/D/8AK4CZPZN/48ItXsOQDN7DS0KWz6iGwfR8keWxjyYCn5YS7hSg1JV8NayXsCQzbvGd7i48jJ/YF74CzNfk+2EmHuUwdrk5x+MOvuqCrs7O1CGXwqi2/y2TMk7Cpf4NE8Oudj1V39EdfcLk2cM3FGuhGDvVDEu9Y0LEtWMpVR+SPbK7pA25Vxo6l0wkZOjDL9egYHQGeroTjI+ktFz0bOOFZGbqFw0SQDMrDo174WGnqwISCzrv9MSEtpm0Fz3yQLTQ6XFvt7mcgj/arV69bN6AN1pVlJ+oKnb5bEn4MkDrAsH0q+JShm7imrTzLz9ID3vDETvyWl+SpM0fWuxaWiSu37IM/Q9sE2H3fe8h99R9YvK0yi+aqr0UXSmn4Pkk92aZmQIemSQEdg+uhPNG9dqM/pYMQ4gyrbxMucOiQY+rLr/pFr7KFV5Mhdjd1ceNvl9z4g9917T2zB74eszTgo97q/eHpgwzgjsNnePQEYsvfu/exwwAqz6/yhT3wKWlskWz1M5GNnfg4spV7cvhgtadeBHFvq2QHmaGHdj+YHBn2017phgd1YEVPDaaT8HF8bOE2fXzoqCN9Yb+fxfkE3nZC/Oh31FW/q5eJkLZMV07TdWDFJ31CiPqMAZ7VrUmvd/YeZvLayWb4YGPom1hGEeF7TSAEtsZ/Ks8eyVWe4gs+pY95/eZ880Mmbdqs0HpNWO1h1d+ivZ7yeCKK5wXDF/LD+oBlQ8qQxWSg70EFzpNOcps8Ct6Zcyy+8YI68mTO7/sLbXod3Q/v6v89fZp3YdaT5eFLnN0U6OOrk+vUly12ZPrpp58j4+uWUVcsyISUnmfyAs/YHXskLzp+2bT8j6lD+OBXb5OHL/VCNnB2PtWutIXYLLhpa3gQ0RGmH1AvfpUbeiLY5Z9WvyZNWb/glHcIwjWPuVdmcOJLfSqjvMcxsbrA6M+j67P1ZP++7aSpKC6CrdKj77rZampruS2RcONDVKerf1E37zbPTJ5y551PfpK/fR892LIPP54ENsHvGhfqY5SvnW77kJF54PkFYeocDD/ABnsYSuyLremD8FwZowttLze1r/Xk9qafpqvlM+fJ/hp3e9qpf9XmPRG/fH9R3tEe/6SsMu6nTqe9tJ4zf4C3ytim4ZvO1nbTjJXTXvkSIGuXgnpb9S3AqYyywpSXDs47qK6HB3nK6uuk0dGUkT987kZhfsEOjJDL8q+t0B2b11fzwbY0g6tf/O//3/+vK3vlv/vuuzYiGRhgKJRGETXQrfF1m0UqxLW0MSiCKivuMkwo+QQDC26UMjgFFYseeKsqYNyrGNG9PGVc4xF+MJMnUsR0QHCjK0ifMDR3f+ES4JjfSZt8afBOGnmkS/MrooOf4WnKTf4uLr+DaypbgFe+9Ilgp5IF+SJYdaQsmn7pRp57ZYbW6GDoCpM3YXgZWPmHR/t1CmiJ6mAaol+NCa3dsuoMrHzx76MpwqUjW2KtRj3l5XEK4UrmdUDHiuKdOzfOHezfpzdhl97A7IaBQ5f+dmVXRj4ZpA8tNkru2c7AUbNFecPL1As80sDv8jV0/M718Inermx+4dGIdbxj/zo6dJ0KJMCN7ugPfbyAnfwJOs5OXAILn198OClKJ63M0Jn6FcHgZfS4nPZNnYMfPfodG8GPML+TD6cyIhzSxKFRm+igYNXF6FVQBm7lRKF85tc4rSeVho7VbbyV924NnKd/6ti2hINuK5stsHgGM7/4UHbkI4MnXd7rE+RJF9SHazyCH926NgjlZ8vHVjZwYATldK7qhRThLgPhdOZBrTx4g26dmvIGlkJlzjVnf/k+7TR54HejwE7RhkcZ6fRgsiZtYPHhl5xjh+iRY9nEwgcXGHoaW8Hf3JNDWg8gSB26nqAsGJEOhqZQebYyThnwonQ8uQYPRnnpu/gHh7yRAa/KTH3AIcgn//Aw+oFbmdKIQVmd946dwcunDDoMCIT729N0DdQ9jaFPg+CnzxwL/q4TlsEp+IXX7y5f7j3dNAnWPnf5mDKuBb/KWnSg3yX7ap8vnv+8eZuB2uNM9PENt0EAf6q9fPQNp+CDXxTUw+A0KYHHQqv0jFmCeuneRH3xGd0Fn6dWXTiku215tus7bmZrM1E3KTs6OepkjWzaycXl2rLG999PG/yYwaD00klUd2wIj+xq6m3qGw9iLjsuWRPIDPiiD3DVz5ZfE8irwNntMXKaCMx7RVMf8Mmzjc43s65SHx0swbHVvTBw0sYe4XjxyimKN1vpwWh3fvEPD3nQfO1pdGA8wfBUcd5lNDk5iB/Gs0mW7Zh9ch1YtgEPHcBBP3hAQxoeBHrEF16mbt0LygjuweHdwH7kHx2jg59JBy8OHXjAJrtbBD2p1/ZHL8q5F8GJros7MtqGytboA140lMGvX3DSXcMpVlehzabcT98Clixw3bRv9YbXTJTCK1j54PDBFyuLnlD66VrQhLt66wDaBD9tJnYOrzzl4eqHkE2GtvySW0QDHybu6kZEHx/ouIfD9UR44VDX2o18/Glzo4fdIA2t3Xpa9MPjtnOAF055IpwTBh8Y9QAPelMGfjxLH7gpI39+yYq+4JqO6E4efOTpwUle50iYsnANTnDo0al8fMbl5Freel0JHL0Jq35vxiKuhYje8vjBNz4Glg+RB5d0NEoneMEPLtfKiIIy4uSPDiZcbW/rg7jFO9H3v/l//rdXHkn++OOP10xPYUpyjcEaUa57nGyYoggBw6NUAYwgffIwNdci3NLgpUy/KnDgRHjEUbagnDQ4DGrBcQiMFe+7ihhl4XPuhcHrfuIE8PKESf9l/tzDOZUylafs8D+wfifu4hJGFvDyptyESROkozF40KcbxjLGr76kMZzBNTQmDA+Ttktb2cGhXF9uTqdnMEHWoUGneFFmZKd/ZZQdXeBRREvZKTNp7ocfP9Kn3OABN3gGFl/nccoBLQx+5Ckj3sCtgRHa6IpjD+RwD784OMg5/EoTBjc7lD/lRh/o0IN8cEMX3PAnDA35Q8s1OOV2A9zqVb4gn813RX+bDx/608G5VgZu1+Qc/Q1d5aQNb+4F+QIZIt2WV7Yh1SLG8g2zCjYdA5xWuP3+fh0tHeBt0obuLpy0SReFsSkyi/DoiO9kwDR08QkGLHyu4Rk5RQNIq/Ty8QzGip0O1cp2VyDjBLuCHpwUa8XQypkVZrokG77Qgx899+h0FbzDnWWH2p1g4AimOBMGnp81yMaPsMurNPjhGT2UfurHts4AdcAlzyAZrDI6LAterj2Z6ruHLXszWR7crslOBvWCLn1awfbUxVMGeXSuTHW4lQuvI79fkytwcBoE+FVPwq5tiMI5PsObPLjhHftmq/SLBp7RGD1MlLcb3E+6OHTw5nrkxaN8+Py6HxrVWSI48APjftn/DQ3BpHwWgnSiVqbJacta9RZcfYK31UtL5ddhCrZKOw2O/OjjURlww4N7Orl7b23vkYZfEZ3hWR5epVWe6ir9kevg9mSAyfQdGnUVO61OwGWgAsfI16eX6qGDwzXIN1nTNti+9oEPRgWHxQETqK5e311tky3xS8Pzsg8fgj7aHKZ/wqNFi7OzN1sZgi8AbPHBw9P+0uHx4UG/f0UWOEfu3RfZ0buu6/xqE7tp2sJsyXRcOz5br0khyz0TtMDCRybHO7u2Or8X3XjCibc+xfsYf2JwHt+BhkA+8EOPLsmLT3nq72//9jfplw87MZ0n6cqI5BfYgXttx4Tw3nbQ6ekOfOrRqr0njcvHe492Tfq969T3aCMPPtDFhzLzbs/wM/ToYGxp7BxecOhNwL8g3QLi2NyUt5V1PXFbfgINecLBQXgKv9IEeLsTJH9rkTT6Cy7tRHm8WjDTr5ELbWXYg1/3cKO/S4s/As/PlkbSJg+seK0Xthw79pTcvYnq69Alg0l4FNE0ZeTfvbcG9K4F+OHarT95rkfPbRuxFTYjHW/ywOJpVwZ59K4dmcyYPOODfRV34NCEl8aun4pv+RMG51zLh3t4kpbL2I+0G98mEU50LNKOTivjFifeRGnjp0Z2wb085fCsDDz4VY58wiyogAcLxo6Pt2/X++DDN7zytYdJ8yvC5Z3N2crKHuCb8nSi/C4uC72+K2hyCXaC67lHb+RWduSTL01wj+ehsRuUoZvdPHZuEu4poy27Fkn2/vl/+Vf9iLCOHzDkkI4AwwTBIOp3PHLPOKTLH6YpeFcA+CaOAiaAQ0OQDvfEgRslTNiFke4XXsYioC9dmigM7ZENrHJgh448aXhyLbiWBsY1HH53eRoYE5xpSO6H1sANHWFoSQPv1/3w7Xcap6AS4Z6GIB3v7oc+nFN+yk3+8DS8jHzS4BGGV1G6MuDgKI+bG6fFDsBxiNN4hKHlVxw6oxe4RgbR9cDIJ+fS082+464yBNY+/8FTG0tn5D0GnY00+OAaPQ8N9+LwNnDuB2Zo+9XA8UUuco49oa2zl+8bGwIcgrLDr7LDJ8cPRh6a8AijG7Y/OIcH9KSh7UnhyCMfvHJeuv5lnYsD61eegJcph67IASqHnk5seJ9ABqd5nfRbO6tjtaVL5z7b4QSDGpOLXV7QRm+XB9fy3E8+ft373bVDcoOZgQd+pw5MrsTBh08wonu/wsjZzqLbGdJW7mpzQ3vVFxgDZZMoNIY/A1R82erRb/PEWdOjl/YNRMFwpAYIBo7Shr684YksUzejn9INjHs0wcNNFvai3DwR5QNEg9auZsfmLWpdlw0Pri12BVGvLVTiMxrqqjs86I5+RzdTR/AbLLEJ7Uw6+vh0LYJRfreu/Ab8Gm5kFidc14OYskYs0U75FHS+yuIPL3QguBYFaeDx5xr82DS86OHvl2Xl+V183gyERPyzL/QNsEYeEa2BH91Vr7kXircf5sx9ohZdOmF38HfrXMr5jpHDG/pR6NCQ5uV1v2jyMa7JM/L6ZVt372RSlHt0RgfC2BM4OBbvnpbFv3UAG9zg8xuOCosf7wdIt/ptBd+gzuD8PdsJAvgMRth6twQGjiz1g4Fd2x1vdFiZc48e/tDpOzTJ845Ut6DCb8KWiRTtLR2F90SfO3AogkHIh/gVA1/1ARec6pttkZuPah3AmUjmqW94DUyHF3bRiV5+neLY93nC69vgL3+5vood9ph5OnWfiH/l8a9s6zehcrY1hfctrDh5wpQbn4JHk0R6nXqbAHbq1LUtwM9fPE89oB8ZAeU/A2Lv+Gj7ogHb6B9ePngvOJzmiAaZx47gBst+8YQO+cCMzbgnp7YzunM9cgyP8E1bc+13dCVIGz3Ikw5eMEmd0zqnvuB2rwy+Bz96MzCXTxZpw6ty8qZPlUYe18qBhWf6jaHJps7O3tUWZiImX0SDr1NOOt79+nO4yuCb/tn9wAijO5PzTx+S5t82zy94YeQU4apMaG75hMN2OwtPykgT0bI4orx7svgVBp8wNjZ1NPKZzOrb+vpH7uU3L3+7W9nosbaR677LHhz0TX90S0+igBa58QYfuAl4ly9v+IRD2sCKaRXFQQ8D2/Qt3xMqY3TiQ8idtKQM/cE1vhl+5Xf1BoePIQtghlcw4OF1L4CVL0gTW36r05EDbUH+pIEbeHjjiG70n/KdpP/5X/zZFWSzOkSRI/Qwq5BrSFRKPX+C9AmuR9nKj6KHiSE86cOotIETpE+YNGWH1uCaOPhE9/IpchfvKGsCOJU7OAZO2V36U07aKFXaL/kaWgMvTajSEwa/AI97OOl6dDCwruGRDs/QNpnpCl8MS0Pb5duv8EtelJXmWprrkWMcxwQww/9uo1kre4vWTKbA4QOuoUMWtKdjFJQRh6e5Hj6UW/cBvlpyqzs41I9GL98AELx7OJT7kIY3eP1OgHtX5l2a4lxf49k6BQMtYepBAIMPccoJ7slLTmWV2ZVHughu9COgBY7eOXt5A+tFf3KrY7/gxomAHzreiwMvTwCPJtz4Q0v+8IMH+huY4dEvGZSB268yrg/uZZK53SoDBj9rImLAb9K+ygxO78RZjZbmXoBP2eGdHIMPf+7BgCcLXOPE5I0TH55tKbNfwwANrDxBHjy79xO9lyEYuOhsgOQyOJWBZ3zKTcc2vA5Oabv4TWpSsGlN37YNYWAFep+6xa+8sd/Z4oEWPv0qB046GL8WEUysRIPkk+0AoR3tVi+ehjiOG//nb8+60rl/sFbNp37od/ToF46pC3VL1yZuwtAHI5KjdrctLyprkirgXb4gb+wSbeWnTAe0BpBJ382HSz6ag1u6/ElHY+j4xa88PI2tKzN4wSg3QZ40Qbm5HpnmHp5JQ2NwCvDC6T0GB1f0fptt4tv3Y3KtXuhMNDiwQGFm4R4d5dCgJ/Hvo+Fdn/GB8of/XVi8ggX3SZntPb4dYHH5/l3fJfT+hfeYRibtlB3evrOvYZQH5dY7P9FP8Ozq1jW+5ntu5DMBDDOdMGXkUxjtQs2CheOCjLm3JdE7EGqjk6ukw/XF55+vgV58Bx9hknQRua3+23JJVJMKea2Tyk4XYTuw9EHOWlPS8OQTIL1NImg60n9pE3A0LzBtOyZ+W33Prydx8C556Jw+LUattKaHgd16EJQXV0i5/B/r7uKTRSihJzAuboMvV6EHjwVCC4Xv6THX5SWw8vCEb4eAWL1/8PBhJ28mozgY36odq1Oww5+yE0em3eu5HxuDY/G2bGWiPME1ewA3eEWBnkUHo8An3f0ujYHbxUm/UUXTJ5BfvrZOPmHsEO9Tj/M7afIF5bUJkS2991215EmfvhV+UZqnZ3QnjDyxyl6P38OftjP5yg7P1WeP6l/6kK4M3KIwOlBOnokVPjpJzvU1P7WPNY5mz/JGn9oaGZVXB36HjnwRLwJc8MSIr+8HF5nwCEI7EPT1JmGpmeLcDcoqpzz6o2f04JI+PliUX37/HnhpniqNvBMGFh0yDD74TdCj7eTfjIVX+tLn0Byc4ocecrP60qk36bu2u1vWvd+5Hrnc0wc496JrEX1xcPXbprmW1w+qR469f/Ev/+XVmwwsX7/RgG1xUnhVnKCAAAGiakUDxzTiFDGV3PwtrCB/guthUPz7YIRhtgxv4XajNDDKEcT1wO1eC67B4WvSXA9N5Sf8sow4tFT44PYrCgMjKi/Sh/uhM415dMRhSJcGr7SpMGGMC/zQHdxwgnM9/GiPbdjFtfRn/33rwkAgYnHmygi2rbRxpo49iUADTmn4Kn11j8Y2L5Imj1HHSYZGO57rznZ1YPDrVFEhMxvBn04EfwL8OnPOrLqwDST8aDjwjLw6DyuNZv/yhMIH76101j4maevM7kSEzuBXHh4RTxqAgC64pZ+VZrLY7QF4TFQ39Eb38LkenuCS5rq6TXAPr7bgSZNysxoOZjo898qLYNGhbytnFGb7h+04Vqpex9mXH51xfntyVHRva0NXnFIHOiVbdka+3bqba3S8BL22860nz7aKsZFlX2sLwOxBlg+fk4x6ol14MynD4/Nnz/tOF1o6BKtcrbPwNbp5+/ZV5YUTjx1sBdbpopE8Rujfardsw0u+DeGnP2wlfyYFqx5XW6O/5fzvxC5vBtGCMmQRwLoXQOSu711M2lo1Xw46Ki3vdLs6OIXy3211VPDqpCHJ+CJDaRMltNhSj7pOOyDr6shXux0Z6YNPhYtd9NCX4LAa7SmBQVsPDclfbSb5wpQ3oOzTQdc7NslO1JcX9312YLVvOgvPKZOW23Zl5AIXpvvCrbzAfdhuGWSzeHM9WzvZDXnaXrZ8KEfe1QatyhvczMAbx0s/7rvFhW5SV0Obvuy1x4M0+NCFE52pO3nSdmGmHuhVcC9v4Vx5ytKf9izPtbzBA6egjABeuvxpy65FeeIsYMGzC+OwhnaklMAc6mPjmwPHnpTpBDyhk+jACtLplp0Y1MCrDao7/NG/IN1WqdG3MrtyCviY9moi4ptMJDTJY0N2lwRDdXbWg6o+9LjuFEjZ9a2eO6kPR9JXpp42uH0iCn9o461tZisPG1HHtu1pj+Ul6d41sd0QnMImRLWB6CXMV9b6LjqRlmgrq6PjPRk+PT4uX2yth2REXTfvjy1fRcchWB3xfWjXPoO77S0+xuTQQSpOsZTWrY2R24QLpmsdXn3cvHn5OhOud/V9+hC6rj0lgsU/emuiufS+6nI7DgCXDFt2O1Gr7NrWsqm7BqpbnKUJX4L7kQuce1v77tzNuCtp2nqgm44nspNFW+r3+HKPR08YYK5OE9yj4JCjLsikP+5CRtL0B/D1ncf8muyGwpKJjKGJf3bGD0mbtgZevjDby9Dk8xxPzwdM25J+49dubH7yBfeji9LPr/dplkroD02pyxcAJYe6W7xGt8YEkZEu9Ify+oQjZSyYgemhBrETJ/vRzXn0QYfseya5cE+71d7Oz9YWSAsSy+5vFprQ1ue5VwYN9e+a/aD/7nyNaYyZ2M/IPvp/mP7TCZnq0a4C7QM+beoqujR7qv9OmK242nMXMoK/fDR36XFi9QBmG8Atnuk45a745oTAVsf5v/1eAPiiLlSED3UXqYpLHtyrHS3fN3iHlmsou3iU307Owice54kx/cCzQn7zz8LmLwN6wsDu+tu166ToilsbkU5X5QE/ARiZ0ZAE1/AKv+vB7/eX1yNf6zC/ZHc9vCmvPvFWH127NiZf/TYc9WHJP7l/mry9zf8FF3fOSd1Y014AAAAASUVORK5CYII="/>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6" name="AutoShape 8" descr="data:image/png;base64,%20iVBORw0KGgoAAAANSUhEUgAAAL8AAACDCAYAAAGrVfpGAAAAAXNSR0IArs4c6QAAAARnQU1BAACxjwv8YQUAAAAJcEhZcwAADsMAAA7DAcdvqGQAANN7SURBVHhedP0HtK1bdpAHzn322XmffO65+b737n2vXqpXSVVlISTBANrIuHFoPHrQ3W7bbXvYw4QejW3aomngDQS2JKSSBBJCw3aDU2MM7YglDBZKplyoSlKVKr0cbj457BzO2f1989/7vivo/s/d908rzDXzXGv9a5X+2J/5oVmpUo9SqRSlKMfwfBIXs1Lwfyxzni5FzM7LMZqex/lsFtNZxPSc/2bnUVpajvF4TL6LmJyXyDuKuFgKLuP8/DwqPC/9wA//1GxUWqJo3l1cUIiFU8D5RVxQaXFJAVzPqOD8woJKFDBNQKazaUwnJCvNeM/9xXkMx5OYkNb0pS/8xE/NSkvV4qZUjtlSKcYTqxAuKriYUuFSXADRZLYEpBcUWila4ruLGc+Kwsa0fjLhGWkojFop5b/4wp+a1dob0Z/V4lJ1GMOz03i8fJXWzKJ+3otOaTVKZZpN4dY3BQW2tG9rzyP6FDiblWPAzcW8ElEoABMALf3Kf/YjswkVXoyGUaMF40Y7xrNlICvHlBKFcEQB48k5aKhyHoM6Wmqa2UX0uJ9R+YBCbLnpx7w/B1XjKTj49n/1hdkSEE7AYalMQWOaDC5nEhx8j0sVAU8iZkW2gPfV0V68uz+M7fWVOBw3AcoWSewLKoM+0HXKdemNv/lnZysr7VhagszimN+M5tLCOOrPolIpU+BSdNdvRPliEuf9QZRB3a+/exDPXqrF7sE4jmOVwkAVwIh+c0+n0gdOO/mlvzj74IOTeOGlKzwGOpA3g7y/8vd/NUbXPxa/+7WV+Kv/47fjhcsr8b9+8378M7/jpdgqdePf/+tfj2G5EtVKDc6sRSyX48adV6CP3AaT0wJZtfRDf+LfmtWp6cOzSvzuV9fi0eEwJpXV+Ppbb8a/+Nsux+lBJyprrZht3oSAS1Haeyd+8Rv34jfujmNtbT2WzgdxvrwcS+B9Wl2PvdFS1NorsO40luuNKP3FP/1HZm+89zj+0P/xe+LnfvV+/N5XN+Lv/YNvx+1nrsW7H96LjZ1afPPX3ksO6o1gXQj36LQXNzdX46SyEq9cq8eo049/+LAfO5e2YzS4iBPkbTo+jcpyNUo//v/4Q7Nrm6047g3j7b2T2K5M443dXlxar0CDWlTHB/HWew9jG2gH/VFsNirRo5LdwSCubGxFd9BPgdxY2Yi7p6dxDu5v0eK9wShGcFjp5Refn1XhoivNZpzysHs+jo9duxyV9mYsTTtx1B3GvdOzuLbSohEwwTK4PT2J73z2WrwNtLVGIwa9cbx6aTm+uduJN3cP46WNZmxQxqwDQ7TardevbbVjWlqOx8cn0UHMR7Do0kU/VuD1/U4vejybjiEYFYx63ZhVGtEdIViw9qs32vH8Sy/Hw4ePY2VrLY7OelGBBfvjQdzf60bpzp3nZusr9dhuteLNB3tZyNr6Giw7jdeubkal0YoBwhPLNf5VYnL4KL77s5+LV64uxd2HDxJtg8ksDoel+OBkEt+6ez+GALVE5T2el37Xd7w2q6N/ShTSGw6jsrUZVyGg6mClRgsm1VhCAMuTbpwcHselVjPuoouebUHc8nJM0QB9NSq/89JFPH60hwZYir3js2g00NKf+MTHkeSICqLepNYBvz5KbBWarLdWo0GmUX09mo1q3Hv8ACK3QNkItUL6ei0e7B2DznNoN4kGFY4HCOPyRZzRMvR5lF77xKuzE3BfBspKpRLbl7YQtOJ6jA1AjUa1fBHHnW6cj6YxHI1irUmrqo2YAPXNnfV45+5jVMR5tGidnDMaTqIOQGPSl/7YD/wYuqocyxSK3o6Rel79j75ZouBzjM1UNYwOGqMHZkgqT5FWzqRLGzEdo6OwH6iUPKNmKuimEpgo/ekf+anUpstKEvws1NJUDgkkl1RZ2ICCpio/H6twODREYzJf0ErzaEOmtCStH3czgC39xE/+RzMhLMGm7dkoOtgFNSNlkhx1TeJSCSs1pUDU9YjCVeNWNqGABIjKphYKENqAcy0eXAh4UfrPf/D7Z7F1i6ZHbJaH8fgMLYitXVpupLoGbgqo8gNVVHSOnbDAAUrxnEJHpJjQrBFNOKcQK5x6Teu0CaVf/i9+bDbpnEULHh8tN2OIZjzX8GjEUQk2fYwdiDISC4G9TwhtHdd97S+8MMIwa4CGU2lEpagM1X/pnf/2L4E67Sh2QCOTuI1EyRS/YEAh37r7KF589vYc37oZ0zg6eAznod7rG3E0IK3EJmMfzplCy2yBhH78d35sVkK/WKFuCC2EqFQAtN0hiWoNoC1HabkU7bVmHJ1EfOr2Rbzx4TC+9MVvRHlzJzrn6CkqwzxRCeiCDrbCX+ngl/7yrNmupxpOt2Myit7xcfzyl74V3/e//Txmshp//j/6B/F9n7sWu91yHA8H8Zmr5fhPfv59Kq5GDRWjLV4GuJ07r0WJ1sm+alg5qvSX/uQfmX3j0TAuA93HLkFY8NY5eBiH6JPf/vwm0E3j7377NP7F/81r0T9fjuH+vfh7v/4hegcVvbkRFxp6ACthTg9iPeViqbkWFYQOIxqlf/eP/zuz3/d8Pd7a78ZnX7gZv/bWo/jmO/fidDRDglF8o924WMYPGo5Am8Z/Gmfji/g9n38xfuHrd+OTt9bjvceH8XC4HLHUAmr4H4E9O92PVaS9/LmP3Xj91z48jhvry0D2bfCGnlmtxbDXw+eBpzsd2GgSX3/cQdGhUZeW4tFJF2PfjQ6s+v7+Sex1z2O11ozHnePoT3vYhpXY75/BYf0oPf/8s7NNlFYDQh/gMTy7vRH1jY2ogUttwxAj9MHRaTyzuZku5Tm29ntvX4lvnw1jGXYewcErMMYQ/X+B9j2HhiNYVdbGZYvSC3eemV3dWI/39/biOQrZh80ur2BL0U97x91Yb7bw+s5jRcsFACAiyijC9bVarK004s7Nq1TchC378Ytf/lq8dKkZs3olPoSuMk7puds3ZlsQ5BTTeGNrPR52B1HFPlRp0er6OqhrY3BK0Wy3YxlzevvyarxyZRON2o+vvLsL38+iWWvHh3gf7+2epPTuHp5mHjVx6fd8+lXlNI5p4iaouXTpEsxX+DZnuC/nwzHELkXn8HHc2GxGC3a8O6tDwKU4PuvGkq4/QlTHWTg66cU79x4lV/Vh50aNd69+/MVZs4516vVjq1GLM2qtUGE0mvHyNsSaVGKl3YpHB/sYlojTfje2283o9fupEPugTZe+jOM1wiIiknHYxy4DSK0OqDdvXp8t6zjBHYr+zs52DFEy9VoNe4BeoX2li2E8uP/IalOI6jBFBbrcuHoJr2MUp3IaGnlEnNBoIksTKoKGI1pf+hN//guzCd6D7rxRDqVSjJpdpWWgwf88NjBRiFIFUEkZezGDi8q6iOici/zBRZxhA9S6kZIg4eqAFRXfOcJo3sIQoJ58Pj9SQaLrSpR7kXoLtWVZ1O3pnOcGVqV5XcKzxLn0Iz/2k7OpHjrAKKRiqQDanOZQeFGWVLwEc9mIhGveoBmYsiEFYJoKClcFgQiYNMuY8F4TkVYWA2lS1ZSN8xjTkBkPLSPrRWFPDQG5vgCWiZaXa621yLBenSD5tPQf/uWfnOlSKRJWWILUFqY24X02PyvjuViZkVHD6LFeQTuhnsZnRzHavE2h5qN+Xmf44T1lTgRMSpBPKfF9KRujKbM+82A5qUcKCuC5idQbIk9M04CMbX2Kjkkkc136lf/Xn5/1l9txfnaIEyOfGUpWol3WENPSrStpiabYUiOLC6ggCYowUqpRiSkxh1LIgm28iS7wELLiLMnDmIrCkn1EmBEjENIY2QkWTyRo8bIhGP/zJVnWBtFI3umqGD9PgLOMbJW+8p/8OZ0dAotxtJvtaKC8cJrxEMDZEo6uvJytlwK6IjRKs0qlhrWCJraWCKUKrwL/Clno44jNyD+VrDQsQ1+gUHYmUhvhlZBjWMULqaSptWHZEUCDxHARg5MmDxBIw2TRiRwCZgkwf3hWQ+rF3DLK00JnsEtJMuIxlpZ0cSC//MqzDCTl9axUG08lVEjR8Ytv3cceESrcvM4d2OOlVAEmBG7K8+X4B7/6dmygyWvoNLtFRgAzpMH3x1heeYl6EjGWb+k0QNayl6JQBKKMZ0khkLn7d78wq1SXCdXgb/mSYsUEyKagIpOomIxRXZiYdx4T65ydxT/xOz8Xf+dn/0FUUIVlgPzg4X58/X43NjFBh0e6ZpP47Z98Ja7VR3FexpUbnVB2JU64XsI+fvLOTvzyV9/DoOIIlc9jvPEx1OOI8mpRoh79ReBL1irJmtwrn4IvS9nYFOaf/cE/MhtQ8Adn49g7u4g/8y9/Coe0kvwlr9mSfn8cf/eX3oc/0bu90wTm2jPXY0ZgIJIk8EV7I37u1+7F7Wvb8fmXLsUZNne1thTt9Y3Y3zuIr3z17Sidj+Ktx1AUvh5JXYMRrFEZ5ASuh953WcyD8b3Ws+ANgAFet6aNT7taX4qmiIZ9AD2pVfpT/9a/NOuVakQu8CwvTDSEnZYQoNXVtQwq4KxYKR3Ho7PleGFrSog6jMbSJF67sYoCK8U7D7s4X2vx2ic+HpNhN/aIs2fIxPuPTuLla1BnbxRH+wfpACzDt8/uNIl86nHYG8V9bFQfmahWUAJzzRUg8PFhNz7xiZfiG29+GJ/53KdjevwollZ30gh+8O670R+Mo9VeidLPfOEHZm9/+43YIlj8xgMCdPR0lTLG2LPv+/Sz2PouIQAAnBKlYmrv3LlNpNqJ/YNhrJcmcTTuxipxtrrwAs0wBWMDPPLZUhUXCe+NUG2A3zbARTI2WaqW45lrV2OvgybBJxugmldx6s8R5hauwH3Y75wGdEf9WOL+EnG/3utLz7wYM57d271PCH4Wr915Md7dvRul7/iOT88qOu2wS61KYASGhgDaxpeQSk00zogG1PAnNmrVGIA12WIFz+ns0f04HQxjDTn4zcODeEVHB8G+hxOjEqhW5gIMq9gHc3l1JU5wRJdhrRlA1vGiHu7ux5UrqzQGBMA6VSiHUMZKeUzgXI4vfnAvPrWF+4EQa4VPKfC4049WsxYjEFRut+uvDwEC3Qa8YOy0l07nOY1Yx6OyQb3BgN8kbt+4lR0/k2EvBqcnaBL7rUo4Pc04gaQPDo7jCHW8ubGJUOAFN1ZiY7UVHXyWK/ikVxoXcQX38Ijqlu0ygPdfuL6BY0V9UGkFNtrZrBDdd3GCe/He4RGBHmES7NrHWdu43kJhRCJ6MDiPHZ2tW7duzNQ4N65eiRMCwO3VdjzePYDkF3HnEv4+LnmTyEX/tAFmMjRFhL7j2mac1DYBHzU46MT25npMx1OcrXoc9yaoynqs1ZFN8j273YiV+nJUYR9VtJhDI6Tvg2KMf/D243geJxutis5YBo04dGub8fbd/TjDug3hgAeP9tLhvrS9Gqe9WXTxJls0pHT79rOzeq0cz169huDqWpYRyl0Kjri1sxm7J32MTWRU9QKaZ9AfRgu7sQR1To6O46K5gf9UjS5UUh0PTo/i6uVL+Mf70aKMzWYZA1mL/bNR3KpP49LLL8fShJjlrBePjvogDQhB6wmazp7PWn0VFj6LQ3xnNXidhh4YfuDunuCVqplKXM9UNNqr7/jEKzNd0xn8VQYABfjx6Wm8ACVmq400KJVqLWpgchktsURU0MKlPcX41Ek/Pu7EGFaR2QewYg1yg0AUSTXVMfoYLabXit6G9YiFwSrCrC4/RbNxbei4qk8PBZcIkH1nB0a3PyIfWIBFtAUZ5pOmutLMHqkmclp66aUXZiP4tgJ57dysUakGrF3HSuq2gB15bgov1mlICSEjzKARhJAXI4CrUCnOIBWW0OP2egwJGozcT05OiKtWooPgrhJElGVByvF8B1Zoo32+/O5eXN9ajQ7A9mn5slqMa73ZAVRttVbi4PAwO6wMOrLrGUMrslqwa+n/9gM/7hBBWmGPsk3GT0mLp5HSXYZsOlLpJcKj5zNsgzqbdJkSd/wC4E03wvXVObOzanHoD5HcSsAmOSjLHrXs7ge7lmt/R/pB+FznUBka8U4PlrwKKfdT4ollgLKRF9TTWsbBWealJK6AaSOnMhguQ0ZV6zLPqrBAXYtJmhqYQ1ywhtWokK+OFvJdvYzQZR7eVWoILs+4kZpa9BpWtAoGMyqjIWUa4eG9P/7DYVSCuUZdqnbFuO+WOSfr8mqZevkvcDhw5pC3CyjwZ/7CT4GAwgdaEhPUYDxQHHaS6ZPgPlkJ/Kqm0JE3D21K7Jlad86+Ls/mP5eQjpnwMrFIeh0xnlIeacglhadTKJflFfBbgtdSKf0d7vV2hUMnTpXpO/7DGyDPn//CX5nZwaAFzkLmCZK0FsK7KXxLncUz25UAUMYibKRmG1IUXrjXBV/qPZJfYAUE3jV2sJzsgoE9iwE4WdNzFo6c5EXCkWAnwCCQBulmSyHDThVL6Yd/7KfQQupe4ICvlqsELvDv6tIozkpYYyy09yMqKAs4cBlJ+V9pCb5Fp19AnSo8PJn7/5rEgmcBgIL1sdQHKUNzl5g2ZEMNXGzYAgGqR+XOmODCumlL4cJLW524QhatoQrSS3/lp39mVobPB7CH8pDdmlSoK6CgjXHmEpMAWeIsbpK8Yox3pVEnWmiGs4r+fIFEzZMdvyLXnyxoNLeIzGShZAMOB7gKahQ+fpHWX6KUZ4aPmTSRsQTQ2oscFkXhlP7zH/6Tsyo++PnqpQRe6d+o6Dqcx8q0Czlxs2tXadw0Bud1BJtGJhYBBTTQLCo14EDAYDfjXsPCc4Rasht6phbhn/IwJh9wJoB2SGeDMjBC91O/44cKsjyfwcscAXJVUsmy+Zl/eYa6/aX/+IdmNVTL7t4RFZjRRKVoVmkd+v+isYHxwRmr1KEGBSpoYKRgCb1INIJqEuBnYCe7O8D0CKC0EfrzAikp5PMEgjRDbI7Pc2CTBtojYplJhbkMiEzZSi8WeDOvMpBsR74l45Mv/r9/bCZWphge+/Uln4ZL0jtAMcEtXlJ9UVD2uostCpLvxwChl9kHk0vYAvnTjiopMdUJE4M8B4f8aIACTeUoxRywMFQUoNRK3AuwwwZFQA9M5uI84v2ikcUZKvNs+aIXpS//h39mZlxqDLuxbi8kLIGb63lCBAWhqAiDQ0OSt/nZONNPMDh2xHtU8IcGsgDAi0EHO4yd1UYKdl7bRGMGScgxnIphBbng+cUAuqMDyphYPudmAqVtdFLThkoB89i/+8bf0hLLzAAOf88MOhBi+wSKH6SU/CIR9pnmIAlpHSGmouwK4f6YUPON9x7GZz/xGpjnPYmlUAnqWaaArZQHcbB3mA3v4uqtEbA0iaoeENwUgy/UJZtRmZpMYHU9slPMxoOcwpYU78Y0YIkYBW1jj4TDMedY0DJWM6LB85bnZa0tFhaZaHCuc98mbWuJgIMf4TrXw7i53iK4mRTWmTSryNVWm8CEfKvNpbhcw+yPDmCXPvWMY212ENsoi/Xxw3huBToS3VXsfYeKZIkaDalYFkFRA4XQBLlN7ttcN0hbL5sOytTrJdxdXhowY9qqFdTTEm4tDamRuc25RdzbLAMUJa8sj+MhId0SjtzSbMAzGkWanfVy/O5/4qUo0+rqSgO3mEiteUGQMo0NGvSpV+tx/xitsVyPrdX1uHdwBrpG0S034o3HeLTIoKrxAsHUM7bfkyqjBDs6NUEuIZzHYZxbGSiq21M6+oWfILqTJDgyuBFTeC77ckiguciuRAo2nHuIT39zayXunw7ijTcf4ueQBnZbgzTXbmzEf/ML78X7e5343Cs34hH+/Pe8eif6HbA+0kt1lOsivv6oH5957kpc9I7AoEzaiF/v1mMVNT7BWSsp9LJwqlHqhhICrHKR01MxyP/ChyzRgJ+edXFNxZpkTwOiSoSv+S/7Y4yelP63v/ircUwDd164E9evreO04dZOluKNu2fxt/7OV2KGFd/ZXI1ndhpxf38UDx/AHs8/E5XzYXzuhbX40m8+jq+8fUA8rMpdzi4VfaEKKnqGXDgahMqL5176RLoKDq9qf9VHwqWBzQ4t4BIejWXp577wx2cPT0bx7knEP/2dl+KTt3eiSgSlS61vX8a9+I03DuJb7x/F6mgX/T2JrY219J0cMGgT7K/fvBI/899/LdbRYt/xsWtxeHQaz9/YzrjXKSXf+PZ7xMUIOvHBh4/7MSH2Xa40sg9II+h8lSrsqXPutJPj1WeiMwF0lEYblT6kkdutaqw7CkUaNZAInsHGpb/4p/4oJnASBwTWD7uoUijhFIVLhIIneBHOwhmgUTZmx/HNu8dxc7McNy+tBaE4gUk97nVGsbm9Ef/lL74drc3N+Ge/6w4G7CL6pVY0+gdxjLwc9KbxjXcOiGXHBOvEErDqpe3L0Tk9SEPWXCH6QwvRnKhCgRIydTChMcutDGErIhTZkYVKuOtGZ/bXNjiXvv/f+FdmMzCigM3QY1UDZciV01LEMjxo5LS+3MOdsEGl+CZY/D98bj32OudxtzuJb75/gPp8MT7+wjNx7+FdNARlNFqxND2Jw+NpjPvH8Wtv7hHAlOJGG4EnVH143I1SezXeeDRC7hT4etFhy093ZbczRK3X43s++3I8PB3FDmHk+4dncby/H4PegPAXz2AEC/3In/7jsyOi/cton89A/vdO+3Grdh7tay9Ef+9+PBzQADD5ax+cxAMC/FdfeS4e3r8fZz3Sv7gZH771QYwGeLG1GoQkZgUYjdy5RgotYnf97hk+FUJ469KleBYWPcHLffTO+7G+Uo3b2w7Sl6PXHcZXHkJrApZGHeuPpe9jZNYp9wEs2WyuJGKPju9GpbGNNiyitfI/9/t/7+vDo8dxXl2Kn/3yh/Hm3X1i1Hr8Zz//1WSn6enDeHe/G71ZLz6O4J7XnRo3i+31rTg52o3poIcdkH85EESPEgG/umOE9lFIh1BWPjbmPhhRMcH2+PQ0jmCTvb1uPDju5Lv9kyH8vRSHpyfRIU4/7Z9FtV6LLh7vjSvXol4ag6AxariNGn4QD+7fowGfe/H1Mjz34qU2ursCj0veTs7amJ0P4hTV+e29vbh80+7AAdg/jMf7g7h/cIxg9mPM+z5wf/nBUew0mvE13j066mQvQxnDQ0uSZ7Xk+lbQJkqTQZyh3C4mo3Q/THZAo8rk2anjYoBZh5UK/+giut1uvLpai0fdk+gOh7F3cBBrsJQWuvSd3/n5mYMOzq0zJh4NsYrGw1zDyamJ8Plio4GaRQh6QGJ3xgw/qYP6bSMXOnu/+eAR1rsWV1qNOEMpVKQK5ej2GEmtrmxFA/d3iFwBL84TkILtS5eacXg4gOXgF1R2rd2mtohVVO+Hw15sje35Qz6AD+LF/cNOrFD/kIZXMGRLrSGqqNuDpJ04xk85Oz2Ks+PjKHXO4hIa4gYQXEXIG7gb5cZKbFNBlQKdZWRnwCmVHvVQjTSsM+ijsWe4HXazqAZxtYHW0ZxrBHfPrepeK6jLWP96tEDIaU+3mfbgLH7qejsurYHA8igeD89jH+F9BOWq9XF8eHqG1QaOzXa0YPdLrToshdHdGw1iv99PS+k4eQXJ09qNQMM73aP4ACF8Z/eA30l2Vi2j8ro0cAkTbwEbTZyy1RXiVJw3GrNcbeGC62lOo4mh2mytABQaDbyOoch0dAGwFVRoB5U2is++sI2lRgNOB+lODFAIj47O4gi4BiCkhkJ5cDSIa1faGcBs41ft9Ya0WqcO56HZarx+dWszVjFIKwDz6PgMjOF4gZHBmChs4ngWTl29FefDE7TASZwigJPlRjxCDnposIc80/U1JBWI9a1tXIhO/DO/73vji//wqzh5/biHXL34/J24t9/BCo9hr0psr9VjvXEe6xtX4uYz16mklRrp9nVsRKcXB/xe2Gpl100XDdduNqDyNIaoUdkXPEfpxo3rs2s7W7F3eJhzAXbRs3VHTcCofTuIVnZAba0XEy3hDbyXi9i69VzMeD5GIC/hPtTrTaz2DEHv4hg2YLlqXF7FE8VP2mlWYgUFYaWraxuZpwdvV/FMu8jLY/i6YiCEa7JMfP6Vu0fxXXeuIFddNBiiMj1EMw3jCIUxAqF1kNnM8gZRunXz+uz61nrM7EiCffYPjjJu3VgluAHz+izO6ipX0R+oMIX7mbVW1PAoHSIysHd8zVEWOwc0ME4AqmFRK2iSlcoFmq0e37x3EDc2a/Hw5CJeudnGu51CGdgMvj0bFHLQR2D+wQdH6fwNxgNkqREn/W70YRl9opXVOu55PR6iDcdQ3lihdP361dmdZ66BsSXc5+X4xvsPUs837XekQavV5ag31+LOTbxFWo/GxXdfShVqz9Z5bS1DwxGYtI/16lY7TvZ38U5vxAi1d5XGHIxHcenytdhcKwelxpe++Qh/yvnVWNyzHmqYqGuKK4HGO8K6N5pNsH2IK030Nh5jEyZ4vNU47PRhu1XY/CRlyqP0uz/18dmSbikNsBuwO0JAALyFR1re3sqA+goUKiPk9tdU0CIYSvQ2nuOsmuHeBQ1BMcTo9HHobrUxgHboduFnu2YcLJnigb50/Qo6fhYf7h4j/LVUg30apz9kJ5kNWoYWjjHbF+XAy8FJJ6OwrY3VuPv4CFZuxxH+EUoRhKFBP/3xl2f2vduPXUcI+2DxGJX16tZWdFsEM87shDINAB/hv18mDDzFe7SH2emkF1BgiQoGw0F0AfoSHqmBv2POEy0J+WogZ4aLoZvQRavtH+7FBur4FPXdBat12NMejJznDftWsBV76FftxQquRBfWXUNt7h11M8ZuQYUZqlvElV559WXSEUqi2xXr8vg8XeZbbdwIvULsRIb8YK6BcA5JvUEca/D+LCHl44qT0R0rrqcXOoSCHWxIVUVAedqF3aPDuIGCmKDdHL5qAJTh5nv3jwLOwdhlB0qcAmgD16EMRc7gcS2xCsHeCPu+J0PnoZPe/2hk1clEL7xwm6ALFoKvQRZ8H6hGvMN2E2/QMBMLBFbOwc4K3qMdV8tSBS2TnVwUXq6hl7CMF2NYhftuFz2OrdhaL+a5OVOvDpXzGwCxClCvXF2NB4/24xCMVGCzDnmXoKqe1glCasBiVGZcNQGpdfjWgZY+Qm0nQ53AvaLCuP38c7MJbGMGu7St0JByGT29soIObkAZCh2MVHEFTzvwRtu4d+66Tk7R0Wpn1QjM2Q1+enoMSzma2KJMNRRWtImbgHYZUeKNy5swGF4oMvD48ITorlJMvrQ8jloNXwyZUBacVUXSRO4YZdGCO3SlsxPv+//9H6d6pxlIBSVbhVXEwmqjYviJJ77iyHiU66nhEilkO19ZmXn9CcQCEVNqVSYMV4RAl9guHAtccrQetqN9gVmgEMW46DbMNEBoOfyX3TeylBTUsGZyb7iQUpIq08pGQj7Pl5QscJL57dn2yDifd9kenvvLsQpMgddjjHjMxoAhUUnPtQhMV0gdSF7TZZgrVCZ66hklZj12EdknxtU8Df9osPVuok9Kf/IHf4JrXxi+UgANAfeZwEZakWcjOBk4iUSCYkoQh3nnBXJV5DVH5ocAJIO2+U4170BPcUd51gfAphX1RUMs1xq5tMXzcnUIdNH0zHM8ZFEG77MP+CmkeDhHxBQpQxeQD3jtZs35K5mPsrz2Pffm8jK/BLFOfpYqCE8IRQJ7d4q2Cm/RSYhu5l7EF+3Ovr5FOn4LuPKadzzI65ql/Pm/8NN4eJpxmQ6XAQTZ44JvlqNTc2oUyovzk5+VcZjUQ0A9Mi+vil6lIk/ZCrmG5zINT/NnR7rFJHD8peSRPoEHIzlqJhqKgrJDRatiXedIS37nRFoRk/3XvBeRiwZn4fOj6FUqJEqk+W5BrJR2Ln23OEiV5Ug4Z1J5KCGLNNkdnbDxDgnPuuf1iwDLllmclp15POc7yrG93Du9tfTDP/oXZxa85CyjBMoMVkAeE3DOeY7oSJsjsFkSQaBcK9qyp4lCRbqoFIokBId5UrQ5JKIcvhB/DYfjpZZRsIBHFl74LfM70zuM42E+55c7Eu5hQ1AeeZ1I5LqYGicRhYb7OWwiXi5fMEuqCt9luiJ/8XzeJsvmZ6AjQn4L8hHrzGcaGmYLbIdF+CwtrQfW1kNYknmEa1GusPzFH/+J2QXId851ijgJEpI50lItwQEWl4gUYTMkBXVCaAUy4ERtp4E577UXgiIwDphL0MVR5n2OXpKCV/hG49ie7MX+xF5AGt1ap3wlkMS+z7SqDa79I00iJzElHCJOyABFGLNxBRJ8k8XYnDl1kxCULwyiTAayW8ZD7s2BRtub5VNn1mdJtr/oci0I6Tvh+eiXcGmL5qpwwWR57XvLm5er55KOAkxc+k9/5qdmSyMiPBqQXzRgpKZLTRALkkUClVnhEsZJMdfT9Z0IFKGO/DcvBgRNxO7EL442iUDHCoGf/HNEQTQ9ccdNZFjJpEytBl5x/zCOLhrckbaOk0m59ulm/zJ/ORBjfbhezocSsclFNsbGiRD+1M8+s+MwichRqCvHqSibh5ajWrBtxcd55vW172EQ7kRyvvEsQTl7eE4iFDl8bWp+MB7Pi3ufUDhHwXyWUeSTGJ4ljjFhRcP+3/6Ff4dIoA6CcZuIdyZl/E/7EkDq0SkuWWsVD6UUL65MonM2zEhhYCQAUg0enR5rf3iOEFcaUTkfUyVIWKrFtsPkdrJQ5nl11RbPGyCiBEz4AD7/CoCTaLy3a0BOX7KbF0I4ipCzVvn5gWdyV3KzXM1TMc8znf6CwguOFKGFjk6PRcagMutKA0pa8STa7PgBk/mugM8XIlMiWLZQ5m22Y8H9qeYsQfjznmychXGRppAcyy7y6V2qQUp/56/+8KxShgClCeoKoIn7hoT5RYE0QOio0W47p4qr++3fiCUIRmFjopNGpRZjQqmot2NERCNx7P+2g8jeXNlQ6cphSpApYpOrqU+ByBZxT/KsLkND3L9EAmmXebdEvRPlD6Se64fCQdpGXqWR11CmCrQ4ylsMRhcqgJIoOCWGFObn8UcwkNZ6RV2mAZCURp6J/hxtn5eThy9QSTPwYzk6E05n8+kC4cVf8SyZLp8VEuAZUCmYgOeXfubPzqaEaEsVgnQiJJE1IACpNBvRJAjJ6AksWecy7/qO1otQKKjeTc4SGO6tbKEfqYfYV3WUGC6AkHNAsgDIjXY3yqyWbYMRPPVMxswXejWmwU4YPNlIGcKyrcNPACxzaiYRL5wW5C9hg2jkK8SedwLEUQwNkoZbdb6zhxNwfsqLZXpkeXOJkWHSn+fe9x9xdpHOfAUzFPXYMSKabVVGuVzqxheTWagfabYcP+Yp/frf+KFZHTFXXEWQvrEzDFRDZcLNMRGk3JZ6MKkt8imoP4lJxv9cgwALLyr0nO0rAORP8U2gQZqf0KtSfCk3e+Sn3ORVpcxQU8fHR9GHAJc2NkE+sT06Lie5yKkALicWnycY2epN+0edKUI+p3hZmkNj5wSE/CyK5+WLcbSiFyeTBsy0HINzJ6cJrx3zBdoKIhTSBNuAfFgGRDpun/POlaZ0TtAapLLabD5tMqt4TDzTVo8sJ5FR4KKwiVw7weDN/88P57dFFlyk0ZsBIrI57c6zIloUBiGoqdCzHKSTstYmV+fUPV027otJOBCGQtNAkVzqFygvdHdGwXmNNPLO8fjCV7+IL73xQfzmu4/jD37f90YDhnDUTEQURFZUjAdED6oIGJxNJyhKiczQLg1i79591Je9tvB9vYIKhQGQyumAyIei2q02mJtEudGKM4yZg72ns3q2UYYQaGdzCKW9hyI2kUTbinZYHzCIdBhHxtIlTqLJ9pLH9otwn9PGQmP4bhajgd9FU1StWs5phsZddvCogh2asRulUXfOQTmfVyoED3iMjVo5mnV+1VK0lp3EQBlL5znaYA9tY/ki2lWnNHIuw3EVv632Y9RRrDeXYq12nvct6mmVnSg9iVXSNiqlzLPWWIq907NYa9Xi9noJAzyK1XIvturj2KwNY7tZiXXqX+W3Dozr1VmsVqaxxnmN+l65XY/Pv1KPYzy0o1ordkvNeOH5Z+LD02Fcu7oWX3rvw+iB2MbGcnz7UEdjKe7t78dhB1UMQZbIlxOQLkZhj04d9addW0aSalDZISdYIioQuw4T2ttURYzQ4rTdKcbgiWc1CGZ+81Spr06eGurH+XE10vrZX+n+3/7CrAaS5XKJKweqc6XsjATk47rgzIVIyf9eAtP8XeFx5BkDp+5XgNXbztxyIuEHjw9if4g6KLfjYtiNCsRzflEdiVE1OCy1TFr7Xv32sAHRDIbsgbuwvHNg0sOi/AuIVi43YjjW+1iKTQjilx3/1S/+BvCU4vlrjfjnvuf5+C//7rvRq7Tja998I27sbMRr17bQpufRPzmO33w4jBvNacxWbsTqikMCS7HbAVkQLBmd/2xPfuSE81BoCNqa6lb+L/S8vOyR70jvu8V1cr+qSmmfv3v6SPtw8PM/OqvW2ikymlHScZCZBjkxMb9VswDeLo5C7HyWUCawVuYzPRJVRP+sH+/LaX0aSVlH02p87MXr8eInPxZnb38zWqstkFFJQz7DC5Osj/ZP42/+whvx4YNONEDqc1e3c7x8dbUdv+eVnfjiO7vxa28fxOZaO25fbsdXvvlB/NHf/1r0Sq2oX5zFeg3VoEKm3PFgGGeok6986yCGo37sno2ic9KFqJMY8dzvntMwJqaXYrleixXE17HI0miYzNfGBT9XR/R6Ma2vxdbVWzEZ6y1ST7YZsPldoDpt+9NH4ofynxAifxr6eSYP2l46+Hs/NHvz7cM46BKdoWo6w1ncP7mIP/h7b8eWs3nTHuA2pZ1I6pBffQYRpKieCVynVjTNMs/tVDvcP4o3vvpWDOCsMmLXx9N68ZMvRb/aiBsrcLZWUTtB7FAiZhiDpAsCwG++9zD+5y+9m15WFzfp869cia+/dxyX1ldjMu1ErzOIra2tuLbdiDffeT9+33e/Gke9UpzgFPQ6nXhhpxJnSytRPj2ONx+exrv3jqOHj7ikxHEuOakHF1eXdfl8mHZkiG1oEAM5jTFb6EwlCBTjIbRU8kAu8Kzf+WQBMihR+vW+CoyACwjpQJpL5ogLJ97lIRHUGRA5o3UfJR4hiPd//Qf+yKw/LeUqHch7NMrn8c5eP7rn1djAOG21R/G/++7b0Ts+xdet0MghOKvE1kYzVdX9h05uGODvl3kPIZytR/EXvbtxdDaIS85b4/kQzntuqx21JlpR98uZY6gcGSfdQQBdu/ls7J4M4u/96nvx2mu349pmO+4/OozHh6fxwjOXYmelGo8707h+eStq6NM2BHn/g4d4MqgkiLgE7F/+9m50x07MuAgXEznsnedYrHN2+sOig9FPS7RZBpJTvL3++DzauNwDOF/CO/8HiKJJWj00HQZYP+qXn40PD86QHMrgnY8dtFuuN9NYK9EGhUqX/UdKQTF1H7vnyAx+v663To+zApwsWPr+P/J/gQBLsQQgz2xUU+Ucj6yU4AJMNtprMeh3QKoRKYqoUo+N2kVsYCDrGGUnthraT9HRfZBfHp7G9fpJfGP3HKmaYJgn8crlanzt8Sg+ebUdn7i9k1//PegiMXCFouznJb3xRXz8mZ1cCOVvfPlhfM/nXsF9HNPQZYx9JY4OTnEA4JrlFZjH4VuMXudhcutvvHeKjQCJK0vx1ocHwIJ7iQrq4u0MhnoxqVyJyJeQvGqsr63FmOj8dP9BTmbsIZ0ViFGt4RnoYvslLnUq4Wp6o2Unm+jy6pKLFwWkuUL0T9lHqFvYL6YTAlPw4DyO9a1NOL2KRhnl3NhUPKohlYrshyRWIE7pB/6v//KsjUtyQal7IGytWctPuJwQglMS945GuGlQb0R0fF58E7eDTm63mnbV5HDwClzdR4XcWW9EA7E2+pVT396fxu96ZT1+4c0jGjONHgZ0E9fgU8+04vRkHN96NIqNjaUYoVa6o5Gsg9fVjO02ruXUr1rgtJoznWnt+SgmQ/R3ufhcx2/4l0pwNi2rwRRdXM1vvPUhjUPUJwgz+XpyPKi58/HnU0JrqKFe/yJuhjMhQNIaXJ9adBKPjzvx8HQaHYj3HJ7SMSrtzElicLbq1vkqTl1yHtfe0XFcf/Y2tuqQZ+dxBS+qwvMaKsmu5v1uJ/oUXK5VotZeR6KAArUzONwHl03cn1qumOPEhtL//d/8l2bb6634AFFW3x2D0BpcfW1nBTqhg19+NrZWuMI4ffNBL77zmUZ8Y3+MO9mMHkTpQLQbuIbvuQhUeRZnNPqDR8MYguyr29V48eWPxTffP47hweN46Vo7fvPDs+gB6GvPrsRgNoqVejV2337kWB3uXjkGEwjOe2d6udyYAZURrWOiF3IURl296hJMi6DPTkL16n5vHDWIdTzoJ8JqcLtt2rl5LV7ZacT7/XLsPj6N7j7xAUhR+tTLLa4NrNTMzle2i9wvhe51YVeMsSpIydEWZpcCVHcmt9VvX7oGE2DzDh7G2WSI89GJ6ztX4+TsLJl1GTcdCufXpE1xNhhEHeY1Xhn2B1H61/6lf2H2uz5+C9FHI9GotXY9fuNuJx4c4U9DhJ3NWuzun8TWWj0/QfpbX3wj/vnPXI97JzQkO95msb6Er9116RAQwbMXNjbiGP1+jq2gCZr+HO126teDu6fRarXQw9Vo1fBM7Pbo9jP6dibIGXq1BQGy6wCMuFzJcW8aV/CalCCnv2jAjUqVyA5SYaDmeK4TtZ0j59dxuse6xn5ieF5txfbSNE44+7WccY7e1bnd8MBfRWr1hhyxbxkMUr9McPd0QAyD2sFm2IXR6Z+lGllyMJq/s9NTJHg1uiBya3Mr5xldbTdiG+KPkby9s27Q6pxnZC8z8pO2oYJN6CPBgxGl/sz3/xuzn//qt2OPRo5BntRH26ex0NI/8V0NGihU7rMrIj/+0fNBLP3E9nw8zW7qBq1bxo9fXa8RrCFuIOYMdeTSKvY3rW1vR3fvQc6Gb/vZIgZ4cNbLboQG3HtXYPl7joYd9I1qnQQIE/nZDgziHKPCiBqXJDh6c1EnsjlF3ych+uhdnovEFt6NH59WgVM1oA7X7R5Th9+x+RG1eVbg/D4w5gARhHGa0TIBp7OUWyBCG7GLG9tulmkPhKGcClGX9mDih6zYJCW1DQOvggMN+0mXaBwG6xHxuhyi8ZDffDawc/YsA16UPv8dn5rJUUZyfsfQhEIT4FT0y+hYl97LcVxaan+IQZF6Vc7JjHBql8q2Wo2M7spw1gR7cIbo15abUa3DdRBsNOrROBC3sRNjxDUDE8rTWErp7Pgi4DmBkB04SRvUQ2qewf0sxmFTltKzMCjMCezASbxGHXhnzvngHZIdd65cjnYdCCnPoPA9dG/x2WVhWMvYEPuIZhjIkXlQndqcpRm+VUrxRVxdWwdu+5yQXtqk59aC813MYUDFS0vDeH93Dwkmut7YjLPeIC6vOVceokAQw5EhZVbBiyI3xp6MYOEV4HDqSLEERjXK29sbr/dptIjWhx2Sc8pLJ265DJ6N0LMd9LvZHezaMepjZ2g6gO2cEQFdAftDGuMXXo9xJW9cu0YwtZrTpZaqbcpWHdQpp4dx94tK11j0E85Gzna7gDj1ZgMuO03XENym99ButDG6/NoriUxX4OnDTZurG6nj6yCzT3oj5pVaA1s1i2tEtm0ktgkHOz2kC2c7pcQ5NhfL9fSqLiD8Ifr6sx+7lZM97+LuatfaELeklKC772zUCRjV9+O4f3gc3ekojsDDeKzb7ZzigrOXiXNuXWkToMENpUk0V+vEJt3YurQWa+t+zwUuacu19Y14dNrJuZtKgza0dPu5W9md5zIeFeKAFURITq7hJh1DVbnMxVU6XaJBkFjHC6li3RW3PqIulV1C0GDF4KaBfvfrnpefu55GdKoKocKRsoq6WQWIu+9/EKt4W3WCshH55U5Xk3EGxSlc75wyZ1GJ7FXOG87Hob7NnUuxe/cBKkLqzOJ3fu93xP/yK19DMqdRhQCnwx7IrSO5aFtURnu1lrDAIqjHQgU5j875bc7pgXPi9k4znrvSjONhmSj7Ae3QaOJc6v5CzI1LzVyGb4B9OTzt4RqDLjwo3c/heJRMdQn3eAW1OBhDPJA3wP312wENdpn4ZwrO9MjWas3YpB3arvdxWibAkrMTVQdynR1wiqkFOF7pR/96CX2/lwdhjkSJZEX+mXYbLwEjQ8F+raFxsje0zXPZt0Hh+rvOixuq/+A6io8722vRX7uSE2V1F5fRnX5oV8dFXCPBm4/34xZp/Ba/hhuaK9WAb0M3A73O8XHajg0Cwe9++Ub8L996BGzVnFm53qpGG3vkyiHLqJUKHL+94hKESDUSseygE3Uthjv9ulw9fNrDDe0txXEXrwxkaijruLadxwdxVFmLVdzMer0cb9zdj+dvblNfM4Z7hzgatTjCHlTGZzmQ1VqtxhHqx9mW/dNu2gFxO8bOrKyspHveg6mNNXSh2gS6pWefvQWToI8AZJNEFbhbz0POWWm14fiIt+49gBObGeE6ymXwco1YwPXPOhCrjXpw/l0WihppQcTTId4NnC1htJJGiWhQ9CXeTJV6QIDxpt246t3tS1cA7jCHFnUP1b0nHYIvEPvsnefjjGjYdWhx57EJfgFWie3NRlyBGNWyKgtGgIh+Wm9/zph6R0hfGw5dRkIIhuFslxI0AHTm5iCGGH8/1DoaVeLDvePYRPrV33qCjjnY1hzjBh7QE1967yh+16tX4+sf7MUzV3dAaCnuHp7AuBjoAwiC+pRb9CYdMUwbhbOhneogc7otMkofafeY4HLn8hcaryU45vr2Vq5XoE7bAlFDolWXrXjj4W5STwTXCDicVnr90kZ0cQFdMa29spqTJtcwOMadjgVcv7SO56AMkA/w9Uj8gMRFzhxeNG8dwOXqCsSpyukg9wzuSWOaA/9+pEhugUaKZoiMn+K5nKjj1aVpH0egFlsgsU1UfufGZeqfxP/87eP4J1/cjntw4JXrzyFtB/Ha9lL88m+8F5958Wou6jDGlu0aqeMqH7nGhooKhNmFrIursdULcwz8/sFZrODxlOtr8f6Du8lUuqpG8qrKFlI8wvE4QEU5enZ5bTVOkIgRiFYr3Lh2JfZOOqlGLyjP9olH44TS7TvP0S6iWZDnosI5yIGut0+E5BjVpdg/PcMAVtIOtLAT6wDdWmvH3ceHuJot9KCB+FK88uxN1EzRHetnf3okZVxPy6RdlAlHQRTn4/cukDRCfg34hWxNYyr5IQyZSKzL62fZ6a+DmVU4Xn37Ljbg8o3rMXr8YVR2rsR2GU8GJvjUnSvxy197P2bPfTou7r4RZdQntIab11OtaKO+/MbdeOW5S+liD/s8K1u3cmhHhTWqigvViUUF+efRGw8h1jCubraJmuHi6YA8Y9QWyLWd2AS9Mjshu+BHWBsY/hPUtp6kTovM+sHBUUqKmkX313apnkrf+ZlP4l7j36iDqNjvX1xpDyLB1frhqAgKEjH2z9/AFmjozh1RgaLwM2eMG4UZtNCs5HaYF7FHc/PahVpslHalQ7nTcgNgytm14AJg2UFCmy9In6uMktmgb9Y/QsJ6wLMcl9pN/OphqiQpO8bIlht4WZ4pS/i1VzbM2fai9epgPw62b5Ke8odn2edv1KqdHXfPiEwbtGkZo4zcovMGSJmziLudM8orRQ8/3o4z8WN7lBa53G6PYozY9TNgU/LXwYlRvF9WWUZyvI0njTM8XGk7bSoBmMztyiTL4Kv0qU+8lCsvOGvBZd0cPnOWg0OLUnVGZXpDBmR2q97ELrjUSlcfW/2GK+jsAFdQHcEtLVzBgNOtvIn131mB2pwvQLraqIJ6KxZIBfFI/myK14PBcyjPj7Y11H4wWAXoGZ6Naq/4GneSDoKI0CynlIEwJ1ZZ1gQktf1qEf3r4sJKrw0douLGsLxtm4578ApllM9jD93d1JODy3PJGIEjn0fGKKi5nIPEtdyho1CD2LqUp+DD1RYNzvT7/V57BBEsog2SJ0jILmpLYphbIubXAPxVlu3m8Htx64IhXnvtVSQFYGE8DaUNS2TTqJzoRFgvRzsRdYA4bRBZ6tmUqNw+Fxekdgq4eZykb0eeSNNNtEOshG1JAmOUliCs83xcUXEdaZieneRyGdX1dSQOFQD2pwCvKDtv0tkafQAvQxDLr1HPEhKjCDsL4wwvTD1bb9Qw4P305Ix69Tg6fnuFuNueJgQewBzb7UasrbZifXU1HhwexcQ8St+8zSJKtaKqO0PtzECKDorTUvxiiKZkjCT3wprUpSOBNPFcfBpUOqVGLeD4cC48hAoulrnhTLwlTu2Is2smZ9698LHnZg7C6+sLbBpA1QKHnOAzz7qonu2ytcs63VHsgZXItuq2hoEOwHgIuP05fsohRzeIFVxx2kWKndZi30+G5zRSb8nVqg2mRsNeLpjl1A19e/tMtEnOqxd482RfDfm4TTgaSN2AdNZZa9VjgtunXnfx0coUQsPfPeqWUFcvEyVXcY27HdTBKM6Q8I7IgJGaMIzMJhFs6yEub13Y+bmEm3ZQIieD8n44Gcfl1fWYYZ/2dg+y0852CdtHc4hsB1piXqZqzWuNsD0E5cuXr77eh5OBIBNkHhLkiBEc4c8CijlD0tvPnVZzzpBp/K5Fb4AsqVuxshYFkHpWcBTU953egQMeZMlVmaqVYg5SsYZjsYSDxFwmXmjO4wq/7DDIcxx4GWIoSX5U4Tu5x3hFTrNLXMJrQB0flQv9UlY+OgcZTbw0hx/LlHNwdIyUYmCN8pHILpG5bdFAaje4QAL7iXBXrLLNfa6H9nUBTzGFfxZ1VHHfoUquu51e1CB2wWTEFupJfto5DbHjBAvc6taq7tVNq3Z3/LE/+2O6AHmYyIYVek/b6tnXBeI9eJ0I9d5uh4W0oGvmiMmXeejPF9MwsAEzuJ3GIC9EpT4vJIpUmIyiO9gy7ZuXe9TfFu1gjRVarOl1CKzjaWbxyNlylKENE+ai/6h4x12ezSPTyMFysvf+nobZeUneC7fzmCzOMW6fKflOCFvkyflBCXYBS3EU7cj5qLz3ztq1Saohy7WpM9fskEKG7AIlF0sZP2NzdSxz6pj5vxmzUu4kgKslWrCilnm5V42lkZSLee67/PEuuYvnmYb0TgTDGkQD/W9/faKI55levaoDQJ4G5blql6NivrdcuVs4Lcf0wlXA4bvlVGc+K+Aq4PbnIdI+Sq/UFsT0l/dO/gUm7ULxnNabN98XMCzKS1jn9UvsxfOn26L0uEyaq33ppttbbMfpeLlJHiuAxRLxFsy9KLYMuc8Fn13KTD+d25zz4jwWHU17RxXY4gyCBYLnOIgcdmfzDuJJda8phvLhdKlnwIPu8wpezEhb8Az+qgDIK/LBPZTplHnQCeILt1J3zp+SlA23oRTuR2Y8SUQ9fRjxqg3kQN+LVA/PC/Vqn1aCBXymzfFc7m2/efxzybWPkF8Q1sPrYkKYzxNkjuK+YEqwbWHkVy5TRVu2gOnuFUsLFsAsKlCDo2WzZ6+oBopaAUDLzQX3abIuIIDvRLIqAyKR1uUGc60JaxLp+QyDTT2m0ZVVpHVx7Riz/1304czh+Zg2kBDzaegL+OtwdU58ogAXTXWotMYLG287fC4zyHUiUAZKQslAFEhsnnDn5DJ+yWyJSNWmCOYa+KwvJTiRRF3YPnHj6FiV57qdenAGbDKbzoHd8mRL7At7cVkwR8HU03xuOc6UKP3Aj/70TJ9YT0KOsTj75b22f8bUGg5uyczZAvkVvKP+tHO6uCeX9fp/dh1L9cwFIp1GaPW+d9pKcn3eADj/LbjR+9SNXGobfOwbzzKDkWUOA2ozOGtR7OoQipz6UfxLP99BFOvIoUrbYj22BeQKi7rfZ3ni7D9ec8AMc3wo7qYr1JLo1ZsznWVmloyqTV+sUWbZ/PmC9hf5CjuTJc8ZucS9LM5lAaQehbq5SmIDDHWr00dSrciVPM+M/mwkv+QwfnKDI1J2jpm/WlWCyAPxarzTn9dbERDUeL7zWt2uNKX+9p7nli8nV6ybuyoNcc0EYXTTGmNoP2s2v5xtPtMKj622wamC+MlUyX38/DOPiPfwWkJbBm/yulhXJwtK2BbpirQ8I02WR55s3zz/ggBpk7hXVS7sgPAUeUjLex2ZhOsv/MRfmdnNkvoeAIzOk0rUn+BSQU5A4rCAxZGTrzgcsfK1XoapCm+jANhKFxVncDEHRKbQq+CBGZC03wqkwZf1FynlFs6Um9PhhQfuodnFuzSMwAxi8gsX/rw3TxFLCUMmTW4tvDMRSHkWS91GzUqJUpFeV+ZZwG2ZzuURTj2WeRvmPx4QZxSeU95TXp74DxnJ8+KdSM8ZehDVunLvAD94kCIClrgjkQDaoCUwO4NrVQ3yQWZK6heNyA8ZUFNWmAGGFdvweTFJQC7SJRMxJEkE5P1ClTxFKHhdw+tuM+nu8cyx4YJ4elnUTeGqHI+cPujBvV9HCqcEsvycledz6hMRvvOfOVK12V7eF2rso3JUYT4vbj9Cnoez3CxEHV/k59b33C++EfDID/HAUbadZ1nngiG5J+6N0o/++E+RR1+lqCC5C65UxAR0ableAOAN/y/hjbRng1w5yinhQJOFech5EsDUDsprL5QQK01CWop4F1jKEXIH24tJuv70lDR8YyGlvAKmJAL16AIKhuX7L7+kmTODCMieS8rIKSE8T9bnUEYLBMPhpuNV6mwOyy++4vROFFFmvirKFQ2O9C2Q6jul2nlMBWyZlHOh77MM/2mTtHU8WeQtGJEyKM8uk9KP/fhfmvlhmxlMojAXIbL6mrt5w7MZqQOrAIs3cuFgNalAiCIpQhVPgSsM2m89BNhDQPR56xfdWJkSTfa7cHM9xrUVyodzebdQXYXqsCMrBZgnhaQVh+XNCQORcmpgAWUiRGLn+4TNdohkYTMtVfk6CQxis4xMkkaeTL7M+3BiF+Vajg/8RiFh4TqZ9alflksbPjLQMENCwf/m5ygIQX1IZ+mv/ORPzlx8oRAPHwM4GCyo5LNCtyfH+GyOGI2MhZ4jJYkkOd2201BRhcnJihZiV1RdHDNavnLejf4FBng6CNdwgKQxbm3TeOfSFI2hUq4K7i/ubVhRlkzt14upx31HPXKqcHgv8rOXsqiSMxm8AVZdRNPKqcgleeZImtcj8yXMlGkmi/eceJm3x3N+ywZ3Z1rbz+HzLKNAk4XyTJd6gXgecU5n4D/5yz8+q0yLlTPsnximxjWEKo50jJKL8GbPnYMGAkCKVt6AaOpAOaH6iPfOkTGpw9By0xNOzEYaqk+yk8p9MwSSF/HM0lE8OJ1SpvlhgsZacmjRYjgzCVA02roXDfDOroec/s21NeUnq96jb02VYHOo8eWhNNYi1hJT64E43otk1YQIIiVnLhJphZSkyiOfxRVaoThMnwTj2rN5ZFDvPRawel6UaTrLVRGU/tMvvD5bnox4gbu2toZxRQXAh5H9NmRQrVDARrkbw1ktWhe9OJs149LsKOxJdsy0i5GcLLVitNyAKOdRm4yjW4IQEMhDKZK36jGILtw+W5p/pyUgok1AUEHT5VbRxS4y+MmtKXfAIbJ5FFOkRri8jwtVlF9DyiKWVCBXJvSJNiEbbuo5Z8p1IkJlsvC98xXGmsdepEQkkSyHlwuE+S5Vl5Tkvuj/V9qKtniodi2/SM1v/lw4vLbOQgUD1f/whe+HIVAR9VZU7Jmb6AIS2J/tw1l+M7QSW7VptOHa024vBsUMLJKITpdyJyxbrkavvp3AtkFwL5qJqNXzTpyd08jlNRBM+nmjbHgeCRfvE/h8QuOMlvV0TIv6QprslayRS3ugW2wDUrfaUAoReRp4VY3l6IMXiJdQpijq8yrLhcAGkqalukIiOPsuYcxyCoD0WniUoPpTkamCF4RbEMfnZrEMD/+3Vt8JQ3pQnBfIt9Ol9Ct/9Qdn06VqTAiuav2jOOvZG3cOR0ttKqNyVFsSxFDfZZEcEPfTnhmEmdRaUZ5OQLkBDWpj7jmZx8YWEPCTi6lYINMA8tb7XJNfgoDJ9IYox8F3D70C/XmJ5cK3xoTOu0+xzTIoWrVkg6lHMMUU4Q1qzGaI4AINCx3vJLJUJZlHH10kfsS9wiyiRHiCLjG4znPREG54I4NaI2VkPgpV2kSw8InwgiAF0lOKaKPd7NmFQzGlv/fXvoBDQTSr4QQJw7NOThMRQIpIo5ada/m+lB/T2QXhwkSOg7oWrl+pxHItRs2NbLDR3TmEcE6PwMGIyVkCYrlOdCoCNwAHCvtzitCcJ+R14Tw5iKy2Oid72RuYaRwVB+Ep/uRLglE4yZOjRI86/An38k8iqh70iPxLbk5kFDAkcs3Ioc7XHngkUvnpQnstUayh8OGtd044ynBuREEky8xqsywZMZmO/CpGhyX9lq0kY/0v/wXIp3FjO98LSGngMGYOSCyDNajlpiIOqjuMmKt5YzRdaLIHEFloej6qAWhvYRx+xnMxEZsAlYAWrRMEZCsjvUVaEZO7a5Emv9tN94+Giyx0sTt3ZbrFM0pR5Th+mzaJ64xLeG6ZNtbd7myO9avK7JEEbckEOV5rfeS3NOftLw6DtzHtWri7jhdnPp7zkAQyn3AVRHhCoLkkevhsYZhTCoAnlzHg8J3dD35JWfqlv/gnZhMALqbhrUb31J2RMLAbmwlksTK5rqWI5kcB6jxdKxulCNpgRc6BDimdRg9iFETJGjOET1eQNKbNH8+NCVQtIt56ECXK06txHNVn5lt4OaozIBCR1p/IL9SQ13P2mZdbqD9ezvMWUpe8yPt0M4UzcVLAkr952sUzl5sXsCRo1lAg1EM1klLBm+wiIZt31lnEI8JP+/Ke9NYvjpxwwHXp1//aD8wcILYTySl2ztJy+ciW0/IacPwYFQTSlpyD4vwbCwBBs5wLDzJ5lw3MESgJ4bilvAGBrJ5rF/BIQl1IDADF7XS/FOt0oAGKZEOzswrEpk0H2uQeOFt3UkRKQL9CL2wGxVFfSssy5SBJfg6VH67xrCC/jfdWxHIWgRklw4mkzec2iHeZTugS+ZangRcQyyoI6Bs1js8WtsCHliOsRRvAh/e88kiVmH9IEeVIFDc6luqlb/zNH8k3WTAPbWhDvY4eVyzPM4IVgXIf2bnXGe2DIUf6s1ECkpxi8Y6z0ki53D8rAg3FPehQSswEm+RMAxDpxz8ClwgeD2j4Rbz14F688tydKFf8AqTgNDcALDwjJMkB+WW8qjnnC6uwF3UqmXAXz71Xddjn7iyH+uQ4huflGJbauVFtwrZMvTCgUmgQVwRrBVL942HiRmkyR6FW1P8QESaxPXK2LTBPMiP5nkiI5fCz2bKRbnwi/42/9WPgUDEuqCbFYezkIHWfspoNpBARp2jpxunVaACtyCP3F6BAD+vXKIr3gmML4qQKgaiqDkE3mVdysIBatl+N/8a778f+WS8+ded2TlNUzdh4Z0drd+Q6g0LHU+2SsA7hTMICk/f16NPqcQy6p7F/Oo5Wy68KJ3E2mMbqyjq1qqeX4vJaOzoU1Rs7yxmp4Jx7OIgw4LeXN6/5ZduVdAmR7bUUnsFEiWCJbSYO3WJRU3h04qIgxkKtma/09n/zI7OcLZwJTZCP8yfH6faZQffIRcCf9oGnc7eSB090qPe+TgMzr6wAnuf85dYe2g+tPUkkirtKOrzo2K2Z/Qrxb/zir+bGEr//9/zO5NzsLlZKUFcZvGkkkUSlxvmReqeccubC1ko53r93GrPDe7jQTmSaRLVaiRr53M82B3YqDaQZ+4IxH0+dwVyP4+UV3gMbOQq4wQlwya3248uLSpdczSnbJZ5kWBPTAm4LxCpFvpMYBZGQmrwWcxBLh0M0Z8Ei3ucgqRhcwHskmhSZAqnaKC+jrXm2jJjavaD6qSzZOQoKqExD7Dir4+E1P0qj0RX8c+/dnspN82q5WQVRMNylsvHa6d1oOnQhPrBAL00S4bmjGmVnGdbBez98cylYVWOzhgqsFOVWgWOG3bnaPofbu/HZW8Po4QZfWcfGUMfVdZQE5ay0q7G56TTxUdzi3IxO7DSmcX3bHe1hHr2Q81HOfBZ+CZbjx2DNQZ0cDhREEFTIHHDSPgdWKtk22sgzIp4cAHLwp8gPrijTdjhEWjWPm+rB1Px4QIO8dgcS7Cs/CuDnsq8GV4pNIpiK3B3BWQKOm0oQcJmLSVRJ67oMVYDWP6/zzj1PLee41wu/+apJHDJ4FhDzOZ6qdNUgkpxSgiP/qc++iOE3qhgC7DQ2GrNwceAasFq2g/lNYYSTWhTmDoYD1Marz7fi+o1L8b+++TjOidwPB+fxwTEqEkfib3/1Xly6djN+80E/dnHrutXV+O++cRz3z1wjQrtWqI2UUq+TU+X0Ql3k2DXIXYZIgA9CwRnlGNsYrziSlSq04OQ856gdd4tnT0bD7HGriiAa7dTsXM1EZMjd5LD/XsQ4EA4j5ntXN8nBZwpwnLdZ8QOGooxEPJWJoFatQKZmqgI3uVNvLv2PV+Uq4aoQESgBgQcuO492rRTPX12Jf/n7Ph2VrStxVm5Eu4ER97Of9hbqZxQNuPvSNuXSeueCKmXurlKD+z/2TA0igGhVylIj3Pzz2grw1StxabMdN7Za8f4bb8dLa6igTi9uXUb9AMRWaxn14+dR52kbUpVwON/I8QU3Hy+IAVkkCDo9I1eJIlLTUM/VlTqJchwd8+xuv8lQ/CQYhUtO6gXDZZDv9AbVSR3u99sqkesEWbnReTV+lJA/OG8JyViiwRUQXOZsn7eIcCaDNqLi8jMQCpNA4IviII3T83ql1biLwXu/N4l3jkfxQfci7nbP4+FJLx50hvG4048Pjrq5APJ2C26ePI6VwQMaNY6N5VFUe3dzM69yvxedB7sRkz4SNoidlVkM+wfxP33pq/Gf/ndfTmRMSAPtc17+L7/xKE5PuvHgweO4g4q5ezAgkBzEo72z6HeHlO92mrjOICWnjsPFhT5X59uNLVKLCNkIVY9I+6jrq53TjdYeSDAJV+j2uW3wOWcPCePPckC3q5j8OAZXb0fVAAazMr0ScgGETsUCkAymSOfhE4UpK/GXFgjfGEPqQLmE/O+/ci++96XLcX9/GCutUlz92K14/OFhvPHWvSR2DlTTcC2Lm747XPn4qBMnXeINjPu37h7Hb//4tfiNb+9GvVVMzH35uUvx62/dj+967dm4tVFPr8v+mYuBgzsDJNS2YJixW9/aG8XtK6348H4nbcOnX7oRe/fvpzdTx1V9MLiItVqLSHwaza3VuDfGCwLRQwjh4uouY1aad5PnECB/Thv0Gvwl4j2yk1HEgofC4VA6+NE8z4VEiDFLmOPT56e//Jdndk6py4Epj7TqPLMCUzsVb+GOLirJAlJ3ZRLSgkyTA5Aq5K2vfTsGo/N4H137wcFp/M7PvxAvfuLFXL+zMtiNSqOdAKSHAKIMlP67X3or/vYvfzOev3k1Nlcr8dbds/gMxHv15nY8OjyNL73xOJ7l+lvv7Ma1nXb8jk/cjFq1iVeEhzLqxhrSUSq7DwZGF87/yocXsX90ijtZiy+9exhLxhAgZxK4nTRSyYDz4FiIsEJACaJbwJ57cqAs4R+8oFrcO+nE5vVbUXO0zQEUqJGo4b/cz36OjwWiF9cLCSp+ZOCd3TNpA7iX9xC5izg8GcTjvV587e19uBak+k2piQBG9WNqP3Dz4zengfvzMx8NjKPyqX8ry6QtBuP9aK6Kn+36Cp/aWY7D9x+kKvu7v/KtqDXbmX4ZXZsAkr8/xGbU/e4V34B0j1BLaytuxlCLzqifH7TdubqFp1MYcXsZjFU+OOrHz331YfxH/9ObUSIg69CWR/j1u72l+OWvvhNv3z2Iv/3lD2M0GMdpqR69iwY+GowFAnWV5VUHZU56qMWzPjFBLx7BLA+Oj/mdxZtcu3m0s7n9QnOE7nfnFncULnZ7F9kFwoEomXAxoSDf87T4UZ9Am4p32d/0r/5Tn3/9W+/sxclxNz7YP4u7j87ivYNxvHrdfSsKo6payh9qyS4ApYITb/WIi8OezxrIzCkZPL/74eMcaNkf4M1gFOGRuHb7WlyMBkFck1/xZV8QEfMwv5Asx82rm/EPv/5hfvellBrg3D/swr0Ywmo9Rvjoue/IcBpba624tFWLrc31uIz7+M79R3F1ZyOnor/7sJ8Sem+vk26z+/rUYHNnPLubjOPCOSuNtNmn5J/dGDBN6mO8ODsWl0C0aLMTbEo0PSZAFCfmEbEGdWNjDRCZjjUAq5aztUhFkkNM0w6HSSQ0oIi4JFjp537k3565feYZ+u+gN4r+OVzav4jNZin+6D//EulANkAta0EhhMGNqqWoQvGBptT03oOTePuDTq700ZlcxLMXp0SDk7jXQwoujqJVrcX6zlZ+JO0ndU4NqQGIO51tNJ2YehHPvHQnfua//rUE0KV+r2wUU9M/+/ItDOs4DrsoDL/ZQgpX1prRxy/3I40ZXtRvvn0vPaq3758iYRfEAKV4c5cWT87jGPez0aQdGs1lvBuhpw6/zk+/w/0oLmgjSHc9hez2lcl8Z5v9YKO9Q0Tg1lf5pW9KTnZ/U5afSJ1S9wrawi539ZFfPNoXK+4NDrP3l7JSPUP8DCq/77u/4/XHeASu3OcnoBqZAzyDCW7al795RLQ9js3KRbz73lE8fnAU9x8cxykumt9YnZwM44u/8Th+460juIx20tDT80asVEfxqHOa22G5rUp2jNGwDXRzA5XmononqIYtFGwflmiATDvtys2V+PW3d/Or8e/+zldiDRF5+GAvN790J58cvSJi3dq+hI7vxeDe+/HB3QdxfHiIiwqXUtY3PtyPHgQ9pfzJbDn3ftHFheUxyMXnOkqhTKPBdLuJ0rzjL/v71elyPO9FkvPrZTM/TdWW9GlXjldQl8uJ+S2bn4a61bVLVPbAi/vPHPXGqcKEBRnDbo7itNennfaUkh7dX/6e7/wnXjdSd2LrGLGWQmfjJQB24YlzxH4Sv/oeon86Sm9oMnRJ4Um8cbcbj3bPogv3ndt3j2qxj4ZqYqn7ON54PI6TUSm3YPFLk0edUTx/fSvKAOoWnQe4m3KCHXQDGt5oY/BozGTYjbv73Xjj/YdwTyt+x6duxQ4+uNGtNsENDfxK0EX2hkfYJ2xC7llPg92d/aQ7zs95xqNhvL/fRz/DnRjVIQQopsNjR1qrNJ78Q5CHztabseNwNB6na60KsYtDCXerYWMcd6FYbeEZofddIsH8zssZD/pxjndkRKyGUBrOB0PSiWA7ADH+/LrYDQnhwlCnwNLFxpVffvW11w/chQdKNzGofjsrsH5N6KcuhuxyjhuzvXc0jUf45oMpgZbrniGYdgn76fxg4noE+OPTA6Rogq4vxQkVfeetejzGWJ7RmBdvbuUm6UrYt/ZIu+LCpRgzfn6Gc2NtjbyE/bduxW/71O3Y3nSRDdSACEINuGxArdaMPVeuatSidt6Lh6fn8d6jTmxstND3M+xDL+ebuvuE01wq6Gs96JzAJLdx3cDTcqZz7kCD/XJrfR0H53eCCP5QOBjHBs7DGLvg14jqeOegOlXGj/p2tldi1XAbghpl28UeEHw6EJej8BswmXGMSjv3W11+MsRsUqxelbb0d332tdepCwRU4t6xgY7iA+cTDPnZjEbWhe76uGk4myC8jAs5g3PHucWN3oVr5XQ6ndhZOk7gHw/scyGCHJ7FFXTMoxPej0vxlXf342NX0JtI17t7g4Bpc1USP9H/xa89jK+8fxDf8doLcTouo3JaabXee/eDROSAOnoQUV3rGPJ77z7EXY1ch82RNj8T6gOvEnqAB+Q20X7WeXPVtRZK8Qki2Uu4kyuOQ0/OQL6fFS2jJnQPYAC43gDJ4b0atsp+/yUQLdK1Bel6I14Pj06SqP1hP3b3DsFzL773ez6rvMd13OO15lJ88qUX0A5HuabpdqsWZ4dIMded/Uc5O3k26kRpSHD3g//2vzpLURlPYhdu3W6gh6HepZ1LFNBBTER50WHkt6dD1Myd62twVy2Ouv3s3Gqhy12j8+MrRYP3+udxBAH2iB5vbdXja/dPMETLPJvE77izEm1syBtw/v39AYYTfds9xhDbM1KCo+q4kvVYX2nCmUNUn8uHQQyMmss3SnS/BK+A+VVUFayYa0S8/xCPDYfB4UIN3Ig2Ieexc3Mnyq31qDWWo0MAV4crr5BtE99/jHPhZ6K7RNX7Z9g6CKEL3URtneCA6OG5zCQlpeq0S8GFj3SnZ8ttmNB1d2axDYO5Opadh3pK79x9mNKzsn0lDaxf31/0i2XNogHuNMpoi9Jf+9F/b/buHhTWDHWOcPvG8Qe+5wXQ7ZeKw3jllevxP/3Du3G1eYFOPY+dK1fizuW1OD3Yx0PCaOE1o/qxF6O4uXQaf//tTiBAiOYkPvNcO05KGxnpvfX2O/GpZ9bi2w8QP/TzOkh/7jIeT6Mcb/7Gh2n8FEc/gnM6Sn5MjPH3Awv3tneNHNiPgu3aphFc52RVZY0KHOh5fNqHS4tu7vXVdi5i1FxpxUvPrFN+LX7lnf0oDdDzyG8VRN285MIXxCXAOkSVTlAR7uX09oNd7F6ZmID64Hi9F2MYPwZUBQ1pgG3QVmziwu7DVI5xOGGg1VwH7lEypTMlTk/2Ut3VeO6nrK6QZd+XzkP5xRs3Xt9ExO9+8+s0ahiHBBtvffgoPnh0hKhU4lfffBifuNrC2LURtRGR51L8yrfux6VL6/HtDx9GQKzGBAkZncTxqOjbOB1i5KoX8elntuOd01Js4eZtwWGqp30Ic+eZrdjews1DBWQfydFZfsntlqp+UX6O3ve7X7enzJ5CEAweQULxOT3NBlZ9dAmDXHLt14sOORrI2D/j98MIRAzwZDbrGFG8rINj1GfvLC4Q+QkvHxL93n1wxvMOEbRr9QzjCG+mTPR7gUupZ2JdVAOiXfIFqcPLcUmYjM0BqrF2CUmk/eBgMDiLCdcruM6P9h9GD2a2t7jncgEXxCd9uBTCdyeDOOa6/Af/T3/w9Yd76Ob1OipgJX7Pp5+NL991P8/z3Jv5PcT5ax92cbnG8cHebvzsV+7FKiJYAjGnIHKl1I1jiPbgcIwYTnALAQp9emPVaHIpLl9q4nGM4gQetXPq8talaJf60e92cQdHuc3aMkRRfdiVrYeFuUD3Fn0/el8GNXKz48V2gumRKE4GNKbJUB5O6lO/h3o6icd7v5R3Lubh8SA6ffQs9dgT2ge552UXZ4WwSNlsCfhgcj87sswD7IseEkXjVOjqu1UoNs712VCBZ1y7ZLFTJncPDzKQqtdW4vlnXsAGtXKr0RoG2aXT3Ox4FQ/r+Ws30DDGDtR/2o3y9atXXv8Dn7sGxV0epRFX8TAeo//acMz3fe7F+NSNjfhtL1+HKxGTpXpcbS/lxsS7Z0c0bpD953ePJrhSwzjtTjE6TTwXONAdL+qlOMV+jGj0FBV2QLR6n0jU5Xnr6NaD0+OYILLjvo10d9mLOIRjRYDRouOj+3Cjno4cOBrPUP+ldDvdnRCUFVwJ8rikUcW3U8VUDdxn/XSfQVA/pjbAq1GP3QkXIMhrd0hXZdiXYy0ScYyaKCbBkldiIJW5ZgdI9PDreEeinGHt+tNdiN52nitG+HoNG8lzP1E6QMomF7jvtMPtVB4dHUcT2+OH30bK5T/8B7739XfvHsbPfvnN+F2fvo3bdhA3VtBjGJoJhtC+4QMo++DkJLqI9Ju7iCX60vHdEf6s7pmBWKXVjK9+4/145uVnYwQyNEbDLtx22Ifr5HK4egpgNKiL93J0dkxzaSBBzADD6NRrZz/8/Hv71L+Sri54j128KVcHPIQhdENpOpypE4A0gFx7OkW43U/2tyghI2yCBMF3Sd/bSBM5oT7X3TxPl9R75yed4r66F7iL77mtyQmG0QgdhzvHj1cgTpPyM4KBaH74nVuj0L61NrE6MPMPRkR94vM/t72G8TViJ3BFFRr922alVUemiY0weHPZgNLr//r/fvaLbxQGD3c6mgBtJ5AqtOgkKlwto7v8FJJGIpVF1Dqv2GUs9PVd5tGRrNWt1XT/HEwYEiD0XeXWvh+4bTbu8RvG6goBj6vH0og+RJJ515GWn3/3w/idz92Md/BMLmMsT0nbhThytt0BwmLHmtvyqXfVGy4tszZfMvis44ReR5yWiAkI99Fh+vCiTySUye9kYL8qHMFMXewYvghMVM3FLKpVWkPblACNstsCriaDuVvxIG2FdmYNojwCJxsVtz4GT9iUBgx4ZR01i8riVXzz8W46AHv7e7nYq9slX9negAijXD+i9JnPfGpWxzLbOL0HPxbwM8ci4nP2stzlNA37cVzAoYE6gLOQQNqCcUL0ySz3OH7rp/pVkHEJ5B4RkJnWRe78zL+2shaT/jGBCBEgyDjsnkUL5LVBkuMI7+Ebq6Y+c+NKvIGE3d7aSFtwgsqyqyI79GAGPQ+JpcpRAniUbqEhe72uB1OPCuG8q9zmhgtVkAiwIslFlUolGIN6B+M+nogBIwwH89Qx2CPKsFcnB7hpjy6mwaQEpPLYILqGtkFcG199sBevrK5FwzL5G/Ei5+tT78xZfUjG+4+NfeyJJoiF8G41ekGkW8VVL9+8uvN6A5kVGIMRu4mBNZFbB7lycnMZP5Y0y/i5a+hzjZYzC8zjeK4R8eV2O1apuAGhGgRm+9iQRgvAWm0iX4jorAMiyxlifoF3Yo+5C0v4Kanh9wCDnlaLOowHXIrsZNBNeBwgUWwBK0UeekeZCNt+mhUIKxOkUSTPtc3tdP9qwNluNmMFbnSjY0U99Xe5RnBWQ6XiYcFIS+joITD0iRFcIcVZ2itE0evka7qEC+W6DI6bIjSB4ww56QFvjzadYct6IHwXaZsgOeWlaTIG4FMfOp2ye6hYl6Zpl1FFALqWsylUg0jhra2t1w9dboUKdk9PEbFq3EXHr0HpvTMXd0Nv4dnolt3Aer+1fxCbQPT45DQR3YeLNwivHYbzU1K5RFPYQl86ddyKVmHskn34vUNcUnc8Qh9DXPs95ExZSekZgdUTON9uY7uC7aNxYVVBFfnFohGUD6HkZJebGel36+Vwr/24ulqLFmpptQJxy0aqRJboAHfTtb/FRaiX7J8hjyuA1PG/a0SfJ7ibK60W6gkJoY5nV0uxUYNbCSAHGE0Zv4PKdKGNBkbz8clZenfCrrFdaV3EBmkeHPViidjFkZrsaLOdSK3u8C0i7FR9FOYYSHnzyqXX5Vx3Bm1SyAiEuIidxqLp0os0WvK3WytpC6roLvdxbMHRF3BXBW5ZQr9LcbyqOOwMcnxydW0VfFTJAbIaWzHRO8KguVntEsZaFWU3s5xYheCuYniIsRvCTRpR16dx5cDLWztRBS77kqz/FEZxgdR1N/6HE2uU0Tb61RYgSS7KvWIEWYLL8d7KINhdlAzeSuj6CvBjftIt9furT16rx35/GgcHx3hxdaTQRZaqcRkELmODziCULvPu4VkyRxdmc002GUhC2MP78s3NODxxYaVSbO+sBMxO+wppvLy2FL0+UfA6gSkq7v7RCXhSvWFDN9dWXteo2gHkinwOMrgMjLv/9gmlHfbrQQgttSI5RE+2aKgrto4IqhR5u0pdcv3+QScN2NXr10ByO4MgvY5GBbVy1knpcPG3/tB1MiEWjXe4zw4sdy52I2DLMhy3LgO29fYKnD2IWns1ukeH2ZtZ573TN9roVHcv1nUzGnZBbR1G58cYGecKt9iLfbylsQM23PfshUSdtcCOEn379ja2AmLg7rq8pbMv/NDC/QhcEsGeSBdR0rD3eW8cYqTqOnQeV7bb8Rhuf257PfZOYB6ka+dSK7s81l0OGN191MEGANPRUTdX6l3HCXCD7/LqSvt1Axq9B9emb7dqsYn+VmdV2y7zjjehUaXRE6CEqcPtnIaj81zy9gxk90BUa2U9ex1Nv0Z+Bwv6RHwDGnpwekZEh+sKxz88OMhu2iGEs7PMxnTx7U9A+hFcpRegatHvdwUrv0RX8cycNkEeO9ZUV40aDUA3P3q8l16Z3tpR7jI+iSO8o30i9QGieEJUaq9pCcl0fqdqQovj0u+eX7nciGcvr8X7RLiuBKhB1nAOcHHr6w00AsEa8PTxYLowTh2mMQaQQXV5L2+uxDM4FyddHFsQrGHu2qGP+Pd64yjDEAfH/ZTAayv1aKGa7SnYJ7gsr6yuvu7Uva2N9dxByK5Xv+q2k6uBOnqMOOYi/qmTzzHCLqmu/tSFpDEgOz93Rz0t5tzn2ABh9mLZw/xgmXMFTtu5chVAC92Z0SvGTlfRQKqL362XoYeThh897R7bwrd9aSdODw/BPygDGZd3Lsf1y9vxwb0HiQxnMLiwtF6UMyM0ls/e2IndAyJRfG5HnPTtwX7o3O1giLZocKWCa4yKe3t3EN/12Vcpdzuu+buyGV30eg9uvnH9amyAnxtXtrLrYQST2fVuMOcYwccgnu6ns/hcSGltHSRDpAEUnuBonF8sx/CsH8f8XI3QXdurqMpcdXaKqCABcCLiiZ51wlSr4TrxihtiTAXFAhe4XhiSFvpziipQtBwOVD+7rrzrkOkBrePr2ueT67LRXN2sMUZwG123cuNWTus4AxBpoj0x2Lq0hk5H9f3mBw9RSSWkTxdOm+EfR60VDx7ehyDl2ASxn3r1Brq+Gr/54WGsoJ9dO9nPljZcedaZd6SbYk8utwtOVj06P8k67G7w86KlGaoTDu9hE375G3uE/3hjINdhyD6c3EGd7OGCPv/cdfz8EYFePz72zA7u8nm89eFuNNZW4nD/UTonM/upYApiSdQ3ag9nZO8MVYeeb6BqVGlOwdcGOiZgO8pr6nzaduPKpWhhjJwW0cLNcp2yNXzYXAoSyLUBdippqZ2Jplow8HLWcBHQuE6aS0W6kFEVcVVSCD5ojEGP628SOMcytiC3sYeY+cUL+t/piFKiTlC1xq+NUV6BGVYxwmWMnuOrNTjpOty/vbmFelxBH+siLsUWHHxnpx3XIfg2/v0m+Vcxuo1qI06RvmajResc6HGyk5rLHSmMF2AmJRwJe+9xF64cxHc/vx7vfd1OwwYMgPqEg29vA9PSAC/mLCX0xe0VGKcHMYiU4f7NjS0iYtUyKhM3eYBU91zuF3+zXsc9RiL62J0K8KjKXUxkFUbxO4PyysrK6wZArmUv57fxUmRXR4PkZPWrOleb4Nr0FmC/deHyYdaRhnQDUzrs94dz4MwRBrAQcnkf7ua98yvPIRKUwODwVMLiehwedmJzezMQu9yVAWaLEwz00dlJlr22tp4b1CtHCBalUSe69IVtwn+kxK9qnLTbwgV0oq2S0kOjr1FXk5ijNDOoQxJQkxWM/4U+Oq7yBHs0whDf3cfOoBLb+P/v7R4iuRvZfTDAbRmDcKfQvHGPyJl73dR93FK9OdckPcQ9d1jxvYcHOCiDVItq45PeMDfocZTLTrox0i9kjgUcQSD3Zimjy15Xd11ZX8V9sjvByaeoGipUX6t7HdvMOSi8dKr1GhGpCHIKhxNaRexiGS/TGcKfmwdu0zdXejbh8i04tgEH93mnmjLis6vA8VtIQt2QCiIrkjWk0DHTWh24ENNcQhKiy/EN3M6jwyPcu7N489ExyF8CWXg2F7X48LSXEqzdUULe+OA0lurO17dzC2SiLnsYdru3iwWMcIubSDYS1sQWbG3gbACDU8ftmv7GYR8JJljq65pexLsnbsiwjGt6Eh8iDXf3DmFS4iEQ4rL57llQzPiDGalvHSk+wNmQCbWHJ8Dsiozu3wXnt1+n2bGzuZnzW3rdbjZwE0/HmWoT58pwFjEZ5HBuoBLsUBvQEPla7vRTIvdb8dhcbcfOeiuXDV5H322tr8caqqy+grrAL3eI0X4a3TICB5DZBMn46pQzJfT3S8YLEYPoNFAl094ZkrVM5Gl3L+qMxgzgOOs/57cKAlut5Tjcux/jkwFlOrxIjHD7ufiHZ2vxqbVhfPmNe6Cs6KLQT/djjiO8rIPTcZzCRDLKMXreLhYNparEMQ29mHsPd2Nza51I+SL2949iH1/dcWpXKlzF3a2A8D62xH4qJTpXSac9u3tHqCJwiB1VR7gMpYhfzGQrr6+vva6rtrlBUAQqryD+ueQX6iA/mgA57uxDkuwkknMbcGGvCwegM11y17SaY0eOXrpzKzZBmEuh20XhV4srcL2L1FnuaEpIjk5cRR92XVUQ7p84CE9Zp3CX0+l0J11k78PHj5EIJ57yjIjI0TLcD8S2n8b82jpERuefEOicDzGSIKEDf/j56iah4PFkOW6Wj1Afk3jvfieIdXKcYv9MDnWukuv6j3EhiawhwDFIf9wHwZ1hdhlUCTJd6M49WOyf94MPV1RUxaq3XU+6jNYQHoNTbaNe1hGudSJXdUj7jXDVIk43WSDeI5FvINSiMFeXcszSDxMcMfLsh27ZXQpnGEH6VcdNYgGRptjr01cg0Bb+7kvPXoOAjvY7JAcXgPDU0QBoX2mpZM8ojIkR3BvLh6h/6sivHHHJNIJ2AWSPKdR2Y0i/v50t12K7jkqrtvHhgQ8uW0O6ypvtaI67IIPIvDSN93A1Bk78qrTjGDrdPe6hXsqx2x3E+48I0CirB9JxRqIDgU5QVVidnPrizDm/LdbbaYNAB9ePXA8fKJ3EqxPioAvOUwZrji2D05yj04KR5HjbUgMvPeyddig/sAZf6nftn1rDDjgP7WP5M8/dfH3DRTk1SVAvd9ZE9PyiItf/oAbn6Ou3tsnkcl5XV/BAaODO1kZy/qXNjdjGy3C0a0IgJAeoug46HVSF/r+GTv8f5EzKhNll9GqNRmj9qUMCAKSbqDkQLdfbaTab4gmBaNyKtCXLuHsuDq23tcT7AfnfeUw8AUInzh9CXR0SvJTwLLQZiCwIh2gYTXeHG9mfoGpNH92uLbx/7uVump4GNb8XA1OccqZBA25pIul9JFaVYe+qatbvEpx0MBn04ugEyROx4MyVxc8gto6Ibre4dsxZz1D3V0mwj18SlD73yVedp5oZ7f5t4fXIrrpVBVLsqwcoKt3An3YdqBsbzTioquMBkudObF0hLiiGOLK+pPIxSLuECrJH0W1RL3DfTi6QBt6VHW8FeA2U3bByukiyU8ulBVDN6MwHuSHM1irhOt5OzqeE65whVlnboi6COxpLCZTn91aoBKRGP30Lbjw7OorZxlWQ6LK9qBykQlvlUsHCjssEUiAMONK7UR04k22M+5ujT7RNdZFruJHPr3g+2D/Otkk0jxW0wQDDmp4YeHBLqf0z1I5xhCqGdiFM2MkWbvUQZmzEGUypQS59+tWXE/k5HYJC/dMo6cEoCUpOB+7rwFF3sAv2HN7YbsddxNZ1ll3Uzt5MK3C9zVwKRjUCRzuXfQMuTbcUhDo3yCE5/kVZPQ/35qLSijsIVSjPL+xHMhCSiJNo10gPlzkPJ9dwpg7HceVyE+W4Lmn9WkYVmQyACqMGdL3dxHhXIKLfPQaxIrAaFdzFkz6RL9KgcZxKTNrsuIbd5s4TAmVp4xyY1832axp33XCquriRwbRPDZhDKeil21x8J2aU2+kYRKr3YVhUuvWOceWXIZowgb4oX79xJTvWxEEu9AZFcp6JosHPDwXErGKzibg5l9/vWU9Qds67HKAXTXuAX+6As+sxdBHRAWG0susMiKMZRtnBA+rw+ykNtVFtBRV15jgo72ykfSiKqr2qBlnOmKjwy1kElUYO1GTnBY3NWQtw+tBGk+ekcwaMCjtEgwiFyNvzqI4uJfEcs5VDR+hru0LM794t2hi7LHJdZ9qiQbV3M11fdLez1hBOS+YaXU1DbGeT9GvAajxgnipMJCccHJ/kGEc+Ixawy2RMAKrEq5KFS9VW3tq+9Hrh38MxUgqq5MgUQOiOlUC8kkB69JXSoa8NJ2AMFb0TGjDgJ+c7cuQ3UMtwmDO4xNmHuHId/Ooj9KCB7NEAkXVOKNx43j3LLZdccTy/VQWuixmcCVGLT0eRFuzI4RkBESps9/Awhoi4HXxnEFv2ExH73dPYQ8V0Rr0cNB9Tj/0nfrfbHbjPoTMNzmN1BZcWrbruvFDKVq8P+K/aIMBESuwtVQrc6Qh00gYli8gblaoaVhX6zL4mB/lFrmWotngIR2OrgNdOx7ZdCpRpT4EjbFO8rOR41TRaQYtTehW1Q50g14Hpwg26gJLZnyM3SmmQ4WzeDfviqV4iCMQ+hivndVKoRkgbQQH8CgnStXFefMWv2clZtj9dxF6MkaJSBkqTSi1WV9dz3MAu4ClcOxkW6+BP7NtHbAtVhfqiTsdedYH7NLJz2kk4ZY4uxlXOsj67DHrkVT0oFbnYKUS7srNJG6oxxRgfPXyYUx1V/bZb6VVaUvppn10p8F7aO8cqloBHqXHCrJ5fC1y4WLXjvQ6QOA7t0KucX0fvu3OQYxSDQT8DxIE73VHHKt6hLnNuA3LnzrPk1dpPM3o1gZGdn3k6AK67JEEceRJw5Cbxazet+dRlngVMiUlXES42mEqOJq0SpO5zjy6HBHUrvbexqd5AXhm1IkclEmgUReGuut0FuhJJGWBzlI5TjJmElpPt4PPIDj2e6d5exgPrIiUUk7DZTezi2gAHx1fi2e0NYJxEHc/pq4+6IBl16tbg9VZ0CDCdNjIgs0OOjpaVYQgXg1Ky3BBtcYypS+5dRpQ6qDzFVtjdHkTkrrRXqXuQ0uGhlnCDBgmhfTKCLr308vMzNxfw0PdcnEW4SPRQtHP/Eu4TUSBOBIhwuZAT3M0z/H3F1rwpQeR17X3T1nD/Os4K5rkfOOR7gPWdeQxIHKg3JhjgbfhcxHnkTF+kSslyvEAPxO4JG9cmEJIQwlxsLLycdshpgssQsEEjD0GqXFiCuZ67fJn0g+gd2VU+mX8S5KZkjq1izyCYxsnA0j77jRzMUYp0lIu2nxJde7Rpb32tTboBUlz0Q9nBmD4+sCQ70k7z2FYXEVEVyqxNvMDS8x+7PXNLowXCkov5eXheICg5EsQrEYqaBa4bFc/TumzA9AKuRmpocz6Xe0SUADmP0WfZ+Yb0qOZ851EHgUP08lLJCVPV5EZhUepyBwn1ZDoCRMXYCaltp54wWceicXU8I3XFCP28tr5RwAGXu07oiIZTQHY9uxmzErhEWj9UOAb5Q9xex45lN/umZAiPZCbSOF2eYrMttkGPyO05kI0582CkYRZVpxpERpHr3SFPorp7he6Au+Qlrvkrt9qt122UxwKRNsTCTJRfmfPes42W09srK8UYK3pXDhnjUth/IVHkHHdVWHCuZegaKjGJLN7nV31KC6opp2Tw3o1wHGBYxg9W4OwHyR12gMmycvIR5SuNqieKTZgSwZSRXcYUapkiQ9WZgY/FN1vwIJjjny6jAZ4bUDolJXsqqQPzRJTvTOiiLBlDr8/Dr1vs3bQtRv7CoI0y9lAixZ9GVzUqnAaJqmA9GstOQnPONszhzukvf/wHfhTHgswiaC4mWTg/kSWHmkGEyBWqjcWxSJcKmrf+FWl9VhyWJyCLI5d+yTKUNBVTcZgn0+ry5FGopX+0rEWd6WricaWXxPOlEuoi01AmEXmmoxpdREsgliPtHDYkND9II4H7AiQsZsMldl9DwUuHwYMXCzjNX8AuoguGzU+JMg1lPGlbcSSyOcsUTz/3WLRr8fzJ+7nt8F4VW6QTF/M2efeP5uHQM3z68I1pMw8/0y7w6dljcX76eBrnyTCcxbVzmHJel1oJitJUngvfR22+AHfWnOWSJ71X3vu3SLOAxcNTwkN16dbP6806vV+cKWNRj5plnizrWBzaX2okA7BJDx9m+ZZRwKEC8FkZn2N7tRml7/9zX5jpLRWLdy9KLY4FoP4SEfPrBBLmsJE+XwAtd2QeL4snyRi+NZ9XCyKJKJkvy+Tep0VeGTnvyGS/F2mpJ9ej49ogdt5MAl3KnMNTjIctap0fVmwdaqzi5gmsptWMSRifLWZMFmXwjD+vZe7FoRZ8ctDWJ/XNCaNw5Mx1rxfvOHKiNXUsGKuAwfsijaTyapGnOANbKp58w18Bh/dPM+jieFIfJwXbuJELObh4zG0ypdeLtByW8/R9Xps3s88ZeX4Y1hRpC3jyGg5POP0zgVQmf7Yp34GbOdqKsgq4F/BnHcJW3OREFtMkvPP3/p6kT94oni8WOE44nj6blhBSZnfdqzxwZLPkfOdSHdDhT/4HPz7TG5eAwiZDFFJWFJyAzK9k9GwABViPBRUgmV2gijymKRiYI+v6CPgUBf8l8wgwebKCp9LYsHxieisqbmSWIo1li6ACMcJjEwok8Ypc2RYymdLniRDymF/EZpn+R8bMx50MY3HFckXFT/HIcCpTY/7zqTigJZmW9xaYWmWen8rtJvSxbTdPvuDI+vmz3PmjFDyPRS0emU7UWF7ilbeUVTBVgYeF8HhYaubM8hVe8ZXYy6OwkAXDFjVw5DUYSti5zzrndXDNPwvJ9vhMmiUuxLtdotwnznwvoLwr4AI3KEcfeW/5T/Awr902qxjzlnLkH8tJLuLskUJDpoV1t0D5RyuU7fAZx5P08/sEnMzZEupIyyH8c9isp2mI/md+8C9Zqq/QfAVz+LOg/CUTzyufH17nBF0rMW+ebfuigYsmFsdHOUWWjXy6LBFbAO/hG4HLa4F+UrZp/c8X8/YtKpkTxNsCzALeNHP/yLEozyN53MNMpE0CciTxOWfarOSpPPyETr93UVYygM8UlCyC/LRrwVOkmLdZuPJBAb810dYLNKcdYh5p1+aJnsa5h/XJND71XW4Owy/v83/OwpI4TjVT4IZXuY5bAW6+z7Nl5Q9ISGe7kj6LpP4nw3ua08QjFZv1+qM+2+KR92b2oE2L46Pni3fUxWUqM/6IDorHlGM1Pis8hoKO9rzOc+aRwuWzp+pTMS+Op58vzh5em8+VelsEZaU/9xd+eubnljmaM39ZVFq0SAkWqux+EA0WZgGmmje6uCggzzKU4ieVCsj8kqPQqua1zDmQ8wT5/7xQ/9ccLspZPF1I+T92ZAKRVKRX8guXqCjD+jxsm/+elDvn0EWaxfNFPYt8Rc7i2jcuvjcvPJ/l/1xnPp4nMbj3+UJIqQGYwGfmLZ55yPDm8yeWP2pDAc8T2Dk9sULcLGBdHMW9uP2t+E/Gfro+3j2d1+sEm7+n33nOuoti+c3py3XhhwuPOC/SPn2YbwH3ApemKJbs5Cr5YI5znmUaH/HasqSdYp7l+txjXl4+43rBH6ZVAYnzRTeZh2VbrveFO7U4ZuGG2aUf+rGfpu7iIw77q2RcjYT/52GBFsI7I/LUaBKWZ9kMCvUqJZVnHj77qK6nKzVd8cRfpjatJRRZi/KsT41UPHpyFOX6XuLaqHya6YXJd4k0mKaAhbOJuDSp2ro4RFbRvqKM4r2QJCA+LB7krUfWndrMF2rgfDyvZ/6+0JHFv6fey/wF7L4urJn3iYB8R/yU74gxACvbLi9QXwowBc6pQb3mK+pMi+mlj+aCUhzmKK6L/BZdvM+6yVc8M0XxfMFseSSzFs+FvajE9D7/6BDni/bnJ9LJ2PwsWFenqOCpNP+4xva+oFlR9tPPvVZwi/o/4rf8ce2kFy8WKSyHl2YuYBP4ubJItcK7hIWzu8GXvvDjbt60lFOl7MEoGBtGmheZQalothABSiA8LxhoAWBRaR4JpXX4fH5wnV4IjfwIGTzjoas3S46sQ0kV+daVcM7hMIPP8r549uTgWVHm/FnCI4w2ungnnnxb5C+0rFqfWjNdWjrabzEyWJYwL86cCesTFhQX/LLeoh1eW8ZCy9Gw4kwCl9vI9/MyLHtx5PMc5HlSWQED5fiX8Nq5QNkJj6jJa/FmXdaryyUcH+HWfKn18s5DlcbBfybJcj0oSwgyUPeel0/jqnhqpqJ8n1nHIv/ivkhC2wDJ8vwrSvn/A9c8v4eoLy58/xHMC4WWZXrmheWY32PB/Hm9KI9zAQ/Q8N6ic4ACHitgsBynbZDEzbPMk8T1S695//JHvwVkNnjRzfRR4y1QTZyA8k4gfJeo5uw7SZPwcCU6I6dXUsacgZ7+Wd7iOhv0pEyLM5elSEru/xHtkvnmz01V1M2P5wuEmc5J/JnA4tFWwlYUQxk+tk5vfUgZZbR1dWkS1XMnFZXzi7gMaK0v6yQd/+zVMX8WPQ/4PAoSPKky83gszgr+R28L2CmKH3ilfom8MPEFAYvrBW28XhDf/2Uf25s9Ph5zWItLn83bOWdCH4meogx/8zT5rijD8hIGb+Zlech/HgUMFDKva5HPQ24o6hfmos7ivshXULOoQx4rnlHOvAyxuqC73avFwTOD7kUa8hT5qW2ueJ5+9/ShB+CUytKP/dhPytKKWU6FE2Ga9IKMHDIYz1Nr8cgCF4UVhZupiAscvLa7K90Sn80BVq/XwctkzuwylHUm7SxKxAP40wjz8ItH02e6fEdjuSmIasYifTaYZz7xOte/zBf8pOr8MgNBL5YITTnnt8UXzhsFabgYagqDz8K9MZ/lgkguxYeE+wiheSqqAKYFnB+1oyCAzy2pgNhn8/z8qDXfe1MUZz82ZH6i8WyTbyy7SJtlS+RMX8wr8jq/kOdPJskyeVHkLY6nBaV4r9AXWjSfcW3g6St/RVbrm8OSDxeHZX1UXjY36y0Yd5F2cU7+euqwzsXx9PXiKMrgHb+P8P10/cWxeOdhR0Dem+z/R1pp92SshNd154W5edwUJDtdPQ9emjW77/jn9n4+MyYQEVaXgHDt9wTWZqHJGBLOzFYA8+cgjQ2BuZJcvJTpFrhYMEXOobWlpuU+Gc6GcOe91WUPBRepzTOpb4qCTCqL5SPv+aWA8LMENZoEsO6blU4MB2fRjWasuNjUaBAuMeF6HMXWWAhmtR2uKuB6GoOlJiXTHgtOHBTMlbBznQgn3RMmEjhSm0ecJAxP4M1XeYjWFFjzZL75c694LsxapYJn+S8fO4E6W5ppizKL/IWVK54VQua7Ip9PZP5MzyOpaFnWkRZMYHyW6QtYdIOyrf7Mx5H18u9pDV/UU8BgyXnk9dP5fFRcL842zOtk/mSKBYxFmiId8AgvbVs8o6WZPWHj/olrJExZRr7m+Og6Gd94ljypWCgCRzJKf+2nf5I6Na3lJzNQnEQIx9LIAnB7XyfwRSLNvzlui75bLwqAgFKo8jJn6KSbpCdYlOuR93Oz5JHBXdoegaVplFX40KQtF/3q5lF8CgazjgIA03vk+6cDSY4CITKF8BRIkthF4INgzkFWMBcr6cd0jPEac08Z5UqMl+txwS8Rzr+PRp+5JUnWZJ1PuV/FoXV6qo05QFcwmwyUacW5J8rNaQC+l+Hm16lo+Alf+vP87MlYtKeob94IjkX9/p/wclhf8bTAX16RP9PyU0Dtnl2UVeA2k+WzzJvvinsB9rUl+bbIJdzCZSremYYbZ4YsYPL4x6/NUMCSu9pQmvhIAXoqrccir+dCsIvjo+dFt3Lyx295/lE5CrguvUeuDWDr//pPf2HmhMmlYTdX6hclavkyxM8PsUhcqjdzf4zJkp+Oqx0lTpYIrI7uFS03L84DzIMr4X2pEujPcLnBc3xlu/malRk6d5jL9gFdDMs1BL8Ujam7p5ViVKqSt0Rdy3G+7CcDmSzlS8GwoYiVlQHDQuptpIKhj6zbout2HssXTqqByajDI2HOwzzFVRtfvjEb5WI+3XNn+NICPxSgree11QzGF+MSYqdgTODgznMGijI/ZymQ7qGUSMzNCWL6FHLbQngLEVLAee9PxSfZXHl1oZUXh6lSIwKHBcgmtKTIO4fLVOY1V8GMBZxPcMMLRD7fJv6UJg7fmadIw1UWYBrrmufPBMBHPmHMdPM8Rfutw8ekt61PvVuUa92FdfmtR5bv37yup495tXnYMq/TSvwjxyLf0++e1M3hWaXh4XM1v6Ulb/yXP/jHwWGhqVxd1ZlpTl51kmo0VmD8NpZgkt+W+gHDRvU8Nw8YDKaFT45QzGqtBNY1EZpL42iXiinTcGCcjwfRH4M4KnUGtPMgwQRAOLDjZzUABdwuFjeA8bslGN55oClUThqfxna5F+5K0ZlxByPPluoI2AVB6CxciMn1ol2nIS0CPzVemkPgTgTnnB2YAiCLeEFiFoTPXZ0TWWlb8p15Fm6E58Vze2qeIBkGL65NJ6y0l7QFHhTPZV4VDOvxxEqSIuvzGf9ZRjJmAVYqAi/zfWZf5CngSevh7yliZxnz93mYx7q95J1lPJWc+oBdGizOc3gK1rUO2iPXk8+5TzkCzXWyDef8ZUrO8EvigOSJQfNY3rw9Jsw2+PP2qfzJjJyfxEz8ZVfu/FhcflTfP35k2fOzePCuAP23Ps+6+HnIbyUUdOnnfuJPzPwyNCdyVWH6RhOGbuXGPRfDk9xqymnoWm5XzJpNXI8UjhUhMmi2UgRHfkjoczW3SsmJwG7X4pQ7mdnvB3K/M8sm2znWJbdbr9QztrCfOEc7ea4N0TS5CgGSkcG4mQp/E7mkllyUhHLN40owqQiFZz78LWz56SzMyH+8/IjRC2YsGKHwGyleUC3fYrIwW1YQqBj/sMziufOh+N/cPFsQX7hwnWiTm+w5YzIFnPYvmPWJO5RwmI02IcSpm3iQ7u/8sGNDOJJotCVdN+pUs2d5AsapGN0ucK475mPLdzZLsgPlFm1bpLPVRZpimwBaObdaBVykX+Ah/zePZeVl1r9gJMs2TaZ3optpqSzZgut8x1+Rnp/g8Gd5i0OxylL8l+ULtbgucF+k4Wdd/HyWuS0OWBbvPDIf5yyDC5+r+fOjI2EA/07lPT8fROln/+P/YLas6+FnaYlcyEDGWnmaHZLj4UV+qz51yqrfhaBpc5dbkJWMJMKK6vlBbN6JyGUI58ppfrjvvXOB3dYgV2yDYd2I20C3QjrXO9FdOed5rorJ89zjUyGg2MJHw12gAcMJ1slGUZ7N9HO1ouEiqoBJhtQdKeaPmFjmIl2+E4HmIYeItg1cFzrbcmiflYKkQkh8XpS7mOlpfclUeQ1hKU+WLja0oibe99z0nDJkFD8PlBhqb9dFtDzrKZ557W1RXvHO6snD5YKohZCRx2f8TLVoW9KB8xM8ZL0FhMm04iLbVLRjUaZnXdziKPL53vQeWd+TdhZlF1mLshZtN73fNKkEkhlJJIyLwzwk5yz+5zhMcS/ar6JbgKGgZH7yyOZPw/P04Xst5kJILWCRitzFmQfm9aer+STWFMbzYZR+/q/9CDwBanVzIK7ru1uQXzRMnVeNu6HpNKMfIOW7nEiPSQACbqlUTgdIPw9xpq+9P5h9R4YFxHVcRJSDSFGtRh0L44Yl6U/zPJFD3eLLL6SFIzfq9ZNGX3rkGWToLysK1KHw2E7fuHxsocGFifp9nhpZxIoW0iY8PKfxBdJErukUUNLxMv3DfMg1+RYMkc/Ej2l5ZgLxInMXvVNkIE7xXcEABdI9Fm3w/2Q24eBkOidpWbdJTF+U5T+Zi4ek5TaPBcwyhe/8pTUgX7pO8/S+z/Rc+RO01NaZt2CaBUxaW0iXWRdl2F7fF4zpI8oBL2po35vTd/wjf4EnHxq4Wo61fzRDlnsRyyG5FMZ8ntLhr0jnlYLth3OLugs4LNM8mTTzp2KwzqeOhJVnKexZdlFu1sWRjJ8NLTySiyma/4v/2Q/OXD/OhY78KtDvrkSUefwg2U+IxvOPIjTjfkAs0C5wpCMgAvyyT+gL00Id+Iwub+5H0GMYULNedD2S3ilxNCi77CS0Z56qldXwBZ4K5HtpvgIJBYJkeLV1tkLmnqcVZis3j0ySjSXZgugiJEdueTenBeAUabL8pJ/lzonpdVahS1UIwIIQvpAREtn8zJWCh6Bl0ZnGp8JlGouwLoVzTrgsay4g1sH7Anrqh9HMbZ6iPtrBz/Tu++s3Fh6+KoJr22eK+WEW2yqe4Py0zlx7sgyVbraFZLpWmTffWVZeFunnbUvcA/v8zrccBd6fbI8iMHNcJ+USp/O0wjHPl1CalrryxF8K3bw+eaKgGY/MwoUnf3nkfdbARZEg77gWnqJjALz5VzQ40ziGk4VyX+z0R1z6Kz/z+sxFxN1mXMmTiO7UZCJnbqqp/FbYgt1yy2/X8oN2C6rhs1u5lfG+qIx/pMtuQa95ntpT4vMgic0hwhfBTeEHW2Dib34GKQAk0yXu5odMlygWWXk/r8Py5+dkcuvhpaf0ZzMf1+TDM8vDemUB85PI7ByFQfZaXBSMVtQnQmVM3y2CNGHwC9qEgWcqBNuYXzvRGMv3G6cExrL42ZxCCOZ1J26Kw/uijuJdCjGHTMWDZGjbY3HFUcDxRJDmzxI/EjQdxnk9ZqPOnKtlHv8oq4DHNF5xbVtNzyEsKQTzZ0W5pJ3fZ6pE8pwePDN98d6XxWE+j0W5WcYCXErJPHlFPs6Le/MtFKAFStvU/mbjWJS3OISooCn40J2at6n4aIk3JDfgdbeW0q//dTU/iQhik2C8zJ3IEQgL9qtd1/jOz+mqxUCYC/+6IGMuJ4H3s9gPX42c7gtn2lY0kOeyhDVKsyVUjet3Y1LStbGRpjXhR4gRcPPKzC6vIUL8MNVk1jVvet7zH/XJ3PNHIN5HMiTPfWy6ZO4F8YrvHwt8KuAfabXifVFmMr+V8io1Ozzs4l9n3U7uPeFhvRkvCUNWno/nGrUgqp0FHov2pVAAj93JPhNe0xXCJu7IAOMm/Fkg/z+V18N0BbsVcOeiPnN8FwLDFXVYd73kYmwXuZ/TaIYrSZ7U/P4oxzIWcHhkWabKd5S0qJsEwuld5jPPk3f5f/GMP1pTPPc/0mb5+Y5nifvFM8sDt3MmSIU4T7cA6LfMBPYN54RtXmam8TeHzcPni6nQ/nLshiuSJH4uxv0offNv/Ehunr4Axhcp7Vyr4VMLAZjX9tTo+uRa8BBnahDMO4XDogXVMhZaOBHItVZC/TnqDXjCfbNYo8UVlwSo8HsRJstTWnmaUNJ4/7JgD5IvEOGhYivQNE+XdYogtJ3INJmwpPaTqUxNikR0FpfItO3pFqWmMGhVf5OdvA7AOZL96GA/1lc2cqHq9x88iBdv3YpN93FCky9Gal1pSaJbrcF2rpJkvbxPsKnLkwxE4rzO+MFr0sxf5qCYTGF7fJyBNhfSgoZlOYWw2rFA2Rcu04Ke41EuCuSKIPx8fjYqNvVabjSyXe12nXeEXsskLtdyDGZ6sYxqEU7KxVk34M/pFNBHfCwYPYHxTNrUnlybrmC5Agce+dxntsuy5u8859QTn1kuuM0sc3oovE8Pjs15P/NlnXku3uWRZc4v/c3zZVpgFa6c9sCfZRU4LXhx6M4U3/6bP5LrNpjY89MFFOByxTsZwS0vDCbznW6SRJTchZAXlZg/KyqIa4p0BbhLJrAeXsj3Mi+3/Kew5D8Qk1hNRtXz9XVRn2+L8izD2wxo8zB9cc7qAWihoXyeX2AVBXHo9vimaF/2AnGfWnr+PHdSncNqmWp/l4j/9bfei+POIFdkPOuN4+Vnb8TnP/FSateEj3rTLMOkWisPXZRUENxK3NTw3CwEIOGeM7d/tsiybEO+X+CDMt1Syu0QXbpgedyL3f2j6IzPic2asdKo57YkdmPm98xYqPzou7IctdkkesPzqNXK0aaMUm0lre55pRkufuvaSGVn9AKjm1RD2Vz6rDNxuTMD0AQKXMmwtorbxI0MJp7lE64XjGYC22w6r+f0yDvbRt7kQ659nxqa92m5Ml1Rvu+yvNQcWRJp5VFfULr552V4JA2y1jkMHpbpGd71jYcxisvMld76r/9CMn8KAL8sLH9FQq+tZyEg3idj8X4hLD5fvFsMIQtANsb0c1DMQ64iLVdp3jn8gD4BJoEos/zsaZEaHMmIlJXpqTPTcm+aJ+Wggb02x0IkfF745sBJGTakEF5TFqmzl4dyRI1D/SZTbD0v2uYhM9uN+/VHR/G/fu3NcPdzF6X6/CdejWevXEqtnGEq7XdcZIK/qMa2CdZkfPFRL4X2r3ieAR7wZT38FlZp/jYFxwmDa41yrgci5rZW61Hq7sOgw/mqw5Nctq60XMOtPM91nlwovjSrxMkAnX4xislyJZaAa4Rmd4lrF9+y67lM4DcinYKvpao3Vsl3Hg/O6zEuI0TCKyiAp5DnjYKtZfBVtsnnvpIPCl5SUPIRP9ts+zIW85nnOW49m8pzgZvFM85U45GosdpsffEwy5jnM3niL59xerpc8ZdZPPuMGxriOpClt/7WD81cmsI+9AXzS8jio+R5A+YFLNyjRWOywnxvA0lt4cmwvKOcvMo0RTrPCRNHwRTFTWpik1Cua1il0HBrT4sM9IRpSPfEZPp+URiZE1KLIa2sZU+T8Lu0nXmyeN5f2B2Z19yYPa0ZaYEzzX0SsHAnLN9yF4rh4Kwbv/Ltu/Hw0UlsbazGd778bKw1a7Habua4hlv9O/3DtbLO/SplLkwKrO1VeEA0eNS1LNqj2Nm0fGdS4MkeNZjIFZ9XKqXsbZvCzHdursfy6CBjj//hV96ML719EK/duRo3tprxq2/sZ8/L9750KR6djeLNB2extVKLjz9/NX7lqx/kkq2f/dgOFiDivYcncfNSMy6t1eJbD7r5ldPtG5vxrbuHwDGNTzx7OYa4QpXmJriDJjzzSJ4HLo+PeABlp3KZ40rkJj65T7yZlmsRkdYVpCc/+YifafKrOI50S+aHTxb85XlRXyqDOW0Wv0Uaf5aRvMKRfCUu5+msa/FuNBpE+Q/9C9/zer3uPB5HJKENEGlevbZbX862Oy03PQcW5IR33JNeliuW/xCeIl/69+ZXA/BzVFeg3EhFoqrFNQ7ZAwTi8hl/ubQhjCmAuh0yiGs4Gk2oiZxsx22WJ0NXKMcPEhxUclpFliucwk3eu8dn2VO1vdpOhFhWlmt6birCmrretpqXNvDfwgcXDstxEM49yh2plja7B8dxbacVrz5zLTbWVqIL07pi4Dn+/vhkPzpnxxGNVnQRYpVIdXkSDVfsphx/Wb/1UlhZPCbMtl243SAAppMW4LYibmfjuHq5Gdc3l2O9eR6ra2hw0nzr/cN4cDyIj928FKvNcly7tBnPbjXi2eeuxbDXj0/DzM/e2okWFuOr7zyIRmUYv++3vRrHR0dxZ7Mdn3zlaoyBZL3RjM99/Fq28c1HnXjtma14/spKPO4Y59ntrV8OHOBX5rVNXnsk48lYyfYyvGm9BrdzRZnuG4c5zOadXdppFeUJ0hlHKmSZxv8pViUmDZ5mWA/Lz3K5XihYYSjyemnmQjgWzz0XUMinKkfe8Su989/8+zPXDzOgdXe3orFmtuIioQ0QCL2+olCLmfuCHAJUNFr2zOo4CiA9VHLmXxwLRCrEec9fujb8NL26K9ajwOTsUAqwZ8RGWaTps848U4BlwSiufT+e8JR3h2hg99rtnQ3CVXGvXN1IgbU8Tf7j/ZPodIdx+8p2rkblEpgGfa4Xavsd+1Bg7CJzF+qTk04curLVoBdl8HUxlXhFMO8y70Uvl0EnxALV4rFUclFZF5KqF8EvcLk2vzBvXdpB2GwTWNPaZENIMp1l97E73p0A+2R4Fi8/fyluwtitumuilsK9BP77v/92/Mqb+/HKncvA0ouDgzOxEf/07/xUvHfvMNZhqDM0dof4YO+oQ9XTXLGgPyxGoV0RuNLeiPW1jXjm5mocnQzif/7G4/jMc1txe7sZX7k3ika9lbAuBIAGFzBybdulV0Kd/6Fx0zSYXuZfrKMEPUzHOcvI63w1px83/FKzw28FbQues7gn+ebHwgLkc+7lG58ln5rXNN49lccj7+d5sqOE69KD//FHZ6nVYfxk8MzENVRNLZj+aNHQJxVbxDxtlomW4/E8b3F+2kUCwnna4r3PLaIQsuK5v0X5Hl7nIkgyBo9cSy/LA06Zezxejt5olEFcakvgfefucZye9WN7uwXnVuPS9ctRrVVj98GjONw9pWLKV+tqMWCErJd2CGtqHhhU6wDmYchJuk7ugaarcvPaWhydjuLBQR+fuw1Dl+ODR8exSgB6CwH68KATPYTDFdXca+3adjuOcD863X7cfuY6CJ/E3Q8exNXtrdy3uUvaTuckCea8pqpD4/bAQBkXY3wEM9rlKDY03+6KcvOSewpNcvH2e4/78ZsPx/HCc5dyX7pvvn0XnLluc7FI4iefuwyJsHztUnzw3oNok+ire7MYIYzfeYW4hILfPqNplZXY2arFtD+I9w8uYq29FFdxo75N2pWV9XBrG5lfq5iEeOpI/GG9teDJgNwv6DenNM8KN6R47P1H77MnRnxzU7wu+GFxJA9oaeaC9vRR0G5e1jzP03mfvvbI9PwsRxjOL8ZR2v27PzyrVps0TkNbmBeL1OSDaZVVHpmZc8LARfGlltdFYUUjLbx4vDgKi1A8tDE8yEIKSzAHntNHsH4kBLo6idR8bh7qAdGuP/jobBhvfLgbqzC/ffiv3liPX317F0SV48qltSg3KnHz9rMwQj0OHuzGww8/RAgRyqpzh6ymMIWzKVE/LosMr3YWLj/uGboE67QSX/vGO/HGvYN0L+qNeuziamzCSLNKPd66dxJXcYGu4z8fdpbipWurWJVZPDzqR7PViF/91kMriFdvX4nHJ6N4vHcY3/nazXh4cBKnJ/34/Z//WOw0HQWHEWiTNkPnTos4PR9jNbQB9sKAILS4NLBrEonM7wze2B/EjZ2NqKLJv/HufdK64cgkV8t+DgWgW+VSr9NhP7esVtCdxOhmt02XPwdX+51xrCF4rm7qRz1uwnV5tRH7g3JUW6vpDiazECiPLoqR/lqtRTnFnoDusKlSccynXKpGCY2fPTLSj192z2q5rZu80tqjiN2Kax2GxeWCSRfXTx/e/6NCUDBzkeejfHlKpSv3FT1Ixfv0MObvS4d//8cIeItlZtUzNigw12pXJdp5+PrUJVyGZEM1umxDoxaVWbDawT7iNFfzxwWDWzkVZ+UCtshDNfx5pFCkABTCY1r/FSO/HpSv38+77vFpHNx/FBO0vvP/u0SXu/1ZrOJb73Wn+Pi1FOTbLz0XOzevxd2jYfQOj+LV61Xaob+POQYpBWFs4zJEoWDaSi1oOmMAYobHvfjlb9yP97Qah51YxTdeXV2L094g1tt2EDRyTczfCwO7q9uj7nm8dn0t1tHQ335wlLucHSMoh2cdGGstdrEa+zD95z9xO+7tHschscM/970voWTK0Zn4KU2xJv7h4Uns4cK8cqMd3/FcG76AuDCUK8i6cYtfnDnw+N7uOL74zQdx1hmAt+JLtCYCn6uVjy5yR3/ppiQpzAr3Mu6dNNQNNa5QsxlnuyZnLnxKHbWGq8K6uTzalnpd7V5lU5qOk3Hd3Eyc6aZpMYvBOmlIQTI9p8tXb0RzZbWgq6RM5uOY85jP/HGVNF+ot+KwN87n+X9eFwd48O9JUZRVFFA84Fjwlue8hMYLF9r0xfMiPrwAX+U/+a9/3+s25oMPD3AbDmIf//A9ov73Matvf3AcD+4fxhfRYG8+OIlnrm9GHUfYbZuyYVmRDKRWRkgw+S5aakX2Hqmp/emv53OYatGrZECrq+VHyAqcgmCvkwF0kadAqlpFUdXtsVxX1O0dneILF9tL+RGKfd2btWKGqITWb97YWY/Wxioa8TD20Lgv3dqiLrUE8ivigD+F02Xh+TnpbkklgPcB7+AbT+OF6xu4KBH375+h7ZaSudALuCj13OJVpeeWA3snw+gSb9SWpvHweBR7p5PclMdd+XpjNCvXbk/Y73exEuu5QeZ0pDt0GYEiBsANchuqFlZsQN3vvH8/rl27GjsbBM6jafThh28fuYW6SyUTYPcv4t2HtOtokHjK7kY409V9z6UBiHAvmnMac2HQikb2k8yZPV0IeRlrlPNb+JfWlDKnU5gffLoUtIwNdcAjysJ57+cu8c97Gmxa6T89dwYACilZFwbmGSVjEcbRXF1HuoqBTMAofpRtauHPfnYFD+bVkikQJDGihA6FgGTvG7cqJi27s4mVL2M7xUMrImPLe/nc9nDN//lbML0Hj/OXQpjpySeP/bOfe+n1hw+P0RYUSqluI2LP1mg4jLPBMA4g4ONRFXM6iy9+/V68/f5h7jF2ed0VfKlABsp6YXQZGlOruXXpeadJuIyxIGQwA7PIXMYYtCfT0k7ywtw8B2QYGBRmN08pOvjFZ2jzLr8TfPkPdjvpK8v8xzCFyBlO8JHHCA5a3VWJ3dDO7sLW+jZuP776ZjnWKM891fShu/1RnBy79rUbx13EsDeOIdbDPRxOjs/yXgZ3T2dXmfejnXuH3Qxa3bTDOfJ2QdqPnz1PaPhvP3Zxcoi5VI/nnnsGwozjEdZCIrslDUVmjFGBkDevruKqNaPdLsfW2mq0mq2cQNjk53Zjg4nbD5zi7FRy9uwRgrJ33ItTYD0CPsk7QPBPcWPctEmfGHZNXLi7oRvmKdgKg7ZMRnFUVWsICVJ7y1ycsouzYA8OCOI3E+7149bz6baQTzfSMnRvVFKpMMhtumRnmRCr7+YlgUBrod1K7gCJ3TvtE7v0cglsN3kS3oPTXuyD68PuKI664Lw/zv2GTqGLCuSgT3ra57wuNzopvgHRHaR8qvQ7iSedJTRGfs5rWkKyFBZX40ZWyGNau7CLNtvNbTudpj5F2Ev/9Z/7w7OlisPy+rnuuc8ZJhnAVK6+v45SNHL/EC0zmMm5MDS1tCqz+MQzG/HpFzcQBLcQlsntX6dmNCl4i3PK041w1Xzwlr0uyrWSXGh7mHEwTka0V8Tg8NFeJ47P0AyWBSMoqWrz/oUfGE5jrTSM+vA4hiDBQfnReTlOgHm9jBuEls0uUgTn0ipxDPWm1rB1+KgOSk1J76bbVZhkA+HQcuwBww7+vFbGrdHcFfLWyy+SphIfYPF+9kvvAKu7k61FtVGLVr0aW+ukB5ld3I79g3009U7Wb+RUQ9g0WEv1Fox7isWox6Wt9XnXLLjj4mz3YRzvHqSm92s0FYb+eMPyG1o4Ny1Zil//4DD2CZxdM11GcOu4jbbfX0CTw37GBTJxZ4hAQpdmuwHxXbqcsuqNZH8Xts/ePOrWnVUD558MDL5yLzyUXFpchXU4SeZ3iXC3JVJZ6boWPVjmLLqH1WYy37mwu9S4rjDvy+1L0S/XkpnHqHdIBVbcmdNeMj924kDhLXxx3SfXmbdXzU1lFMl0UyhL66K5zk4Jz+Tx81rb08Tau4+IrqNT3VUCOYYgPMDi+IRNLHorSeONQqHwgKPSj/57f3im9ua+IByMoyujy2HlLmbVH52jMcfpXw+jRuaCCC0YyC18rGEFQHZWK7HZrEc93ZTCvCVyEngrBvkEa0ddG+jOAmV81Yhezp5DFPS7NQl+Rgdj28vkpDl3Rm5XJlEZHeZQ/COCtN1+KbYbEIHkzi26Vpuh+S5y52U3ZX/p6gb+K22qYqEgbgnCSbBj8o4RgCsrIIh2dCC6o54Kq8TXd66igSsrbcotYREm8fe/8i5WpZiMt4QAXb28k9sSnaGV3S77OkJhX7tbz1WpezoGS7Rt4vfIWAP7tUFXWoHOyTEB6jS/RDvd34+BG4hBtCXwldM11GZY1AHKYDTsxZsfuseh9BAnBLxYA926cWCNewSgtD2XWoHYOiDuueU+6hO/t0hcKlRoZv0znvm9hqRI5uIvP0/N3jq3GKkAtx/h6AahBGAk4zv5iUf5n9uX5HgKP9fId+bozL0BKEsFWHLLEaxkc20DoajhHk5yC+/iM0v4gHwqtly/X+YEjguEXIbMrUAMyWQ+0htzyJjpplg/1353ouKUuRMk8ZK8RdlCK4Pzz4MSsj5eka54Jx4dOypWbPtTf3g2mUAwEKMpUDe7n2AVYixjBzWr7o3o5KghBNEEotApFmtBYTKrAZcawx4iEaY8G1yu4h6t4yevc27iS1qWWo7UVA8hAMpfTpSDCBRPoxLSNF/2TWsy1krdKA2OEYRyfIgLcDwoRxsfvAcg7n/y0o572Ubc3e9Fj/q3Vxrx3S9dQwjS8EWMR7gcEIWyHvZmmOJRPLdt37vCiOWgbUtLtJNC/Dbh5lY7VmAEB+o8vnnvJH7h6w+jsdqKLYJXd6OugcTLO6ux1q7muo9+m+wGQsYkEsv931UaFxDQLkcPLai9JqXSBOt1FN39vTTFYiQ3nSMN3g0QO/yOewODfHD/IBWEWlHNNXBnC/A4xgrfcxdt8uREON61W23whuC4/xWluW9xkyBXaq072Ldciz7paqMhbtljFAplArs9PNLNwaaMy3SR+E2xlmrbCgHxog/fuEwY4CnoPdei0MWdYmkFNEJoEQanvq9vbWW5vV4H+IxtoCtegd+CK4Tu2uEw4wTC23Z38JaP3fTICtxOPrtSgTsxyH26yuSRcYRp4dfb3oLxi9jRa2fg+jY3/4C2heunONMO/iv92T/2r5EfFoGhaUv63KXSOD9LG00BFq3gtuhEeYn0nfUNTCwBHi6KvQeVajNNyHIZRoK4tA/zjyAZzVBRmioAbgCA0mu71I5qHDcBrUDUNcx47upE/fYrixCP9YuTeITf+OI6ogJRd4k7HsG8Ct0m7tj9ky6MWosXt2vZQ/Hg7Jw09jqdw5wXsQljXltvxfMbldwwVUR8cDKODw/68cKVNsBoWnGxwKyugC6PE8COzsaxjgB98s421gzXhTLvn06TmCutWgbECma6FJSZe/aAwIODbm67cufmlRiNelgVNHZjNevu9Ppx78GjuHz5SiyTd7OO9Zv2c/vgN++dRh+LenbawZ0sx83L1Rwz0O+9v3cCTEK+lPGHn5SmDwz+/KhfTOmaLHzzCsy20nJTVLsmSaMwwUC6gECTMZr7dg6QMi2ziiYHENHCbp/puIjluwNK7u8DPH7z6uCdzKhWzk2eKKeJNenTXgW4jiC5l50LHst8jtafdfDpsZhlLSI8oHBcof2VRot0MDxtUOFe2l6NHXA7xQPY3d2Ps14h1AbWXeICBerK1cuxSYxkPncm0/tIr8A2gv+uO4tpFYHLvZkUBpVKzkJeUiGrdArhtoyca/Wn/ui/gpdTaGWlTYSBLVwGTPTZoECqGouGGeTMshtUi+C2ZBEbCMPp2EAGH4pCS1gM+A7N5JZp7mDoXqSYUyvDVbhE4xskOO10CXKGBH/LsQaj6U/KQEP87zZao41v35oeUZ77kV7EQWdK8K3pvohnN6povcM4ICT43LMr+JbTeHeXmAR3oIyWcPsyp/Uqbe4A+d0v4W/jd5Qg7uOTaTw6m+JXBxoPbQexHxKcumeo2+UfGlyisdWyCsNKuxmfe+0mQor7RLvWEagMXnmvxnCTV02w65wab4gD/lfNozzGwCRaYTpxBxEP9k+yp2VnE3cI3MosEsPFAZzysNc5zaD7jLrdQ3uIgpBRewiPjC7BR+QhaeK5yvXtW+24urOVLmqrjEIBPpeAOUKA6gTXZwcH0V52P2yFAaatl6PR0qVwo1+C5343e5BOR1gW4LULGWhTkWEHoDuaHC/AKSxnxFfO+7St7ljpLpruN6VmcaskFZ5KjAv+lqFbN3oIqYJi/s9+xyfiW2+8h8smayrU51jxWnzXx2+mQuwSKJ+jIV007GqziN9OkOD37j0iyHc7ucL7aK6uRL21lnRyxQv7qnTlqvwuBv042H0URycnKJ+VqK6ux7DbzW3opNUI4RoNelH6N/7Pf3C2utZKc3wMoM1GA4as5uZSbr2/uVqPWzvrIOE8Hh+exOWNzbhxqR07a9X40rsnVDrN7UhbuCF2Xe4dnUULxO4fTNEwF3F5eyP3EHfPp5fuXI7Dg7PoENm791MNhF5ea2TP0jHSfHTWjb2Tfjxz+XLslGH+0iAeIlS6W/bru7H7CEb6FkGoU25v79Tj47c2Y+AWwZT/Di7C/bu7UW/ihqAZXIzqmZ0m5YJQ3B430B3AAFLKLr1V2rZaw024QHjvHtH+Hs4cxIWwqh4RXbgBRUzk8iu6UW4OrPC7DyD/wcS4Hbol0px0bi6fWodfbjSnoHC4xyGAFuYXznWcQQ2uNtUY2+U8zt1DgQdYDAiNQ5KRKCP71eH6KsoBKUBzSvJK7FzeiB1okJPxUDRq3j5xzQf397O7c2lwivI5xwIRwMKAlzZbCD/CTKOG0N02XbhWEfSiiQiqgnKOtZrmdtxltJxxoLFHEwWxd4yFpP4ibhB+YKTduhQuTiCsWhV9+Aq8ZA9iB/ou2aU7Az6EBuAJ1BFecYNO03JnG20DDKr7qwZXIcL/1AKs+tscFfCnl6LWT4eJdhRzpVAmnHWry7hqFeA2QFYhuTSOVsY6tA6+L/3VP/uHZquY8v3TIYjAjydgmY37tASpo7D39oeY/AH++yy+66UbsYWWfnhwHM32Wty+eSl7M9ptTPsFWq7XzV3XNmplAuClOESNnExAPmZ+a2cto/393d3cSL+L9NXUSnZ94b5sY9Zm40F0z/APIcQypqw/LsXDE5G2jOkfx/unNBWk+VllFQ33T37iRiy1N+OLb+4DK9p0rR1f/da7+Py1uIU75IyB9x/3ECDKc/JeBcHm3QZuVLvsBp5VEAOzg6D9D3dj7H6OUp+jlO5XEbS7qaVa27V/PEtke1lAeyLcwE3ElhdmlTT68PZ0GMvAS4n0RLzvtLIcXlu3waaClpaD+t1udr8DLDy3h8e+8NzsmboyYMNhrSPsLRjLCWmNzUvRaiMECLL69mKpGveJ4x7ePci6cuNnezfmMKikFCzLtjvRfSHrCDAsB2NU5Uue2zrFTkbU3ZrEUR/LAl0npWYgn4kH2e8JzizbNnLtIJqC6x+FZluTURflYnVy/LrVQgiMAc+ji9Wzm9ov/U7OzhC2KdZkJdbXtzKGEE+DLm5gtxMTcNRo1uL09BiFYJcv1h5LCRbBxUrCpEBpjZzLpZVM5QGeR+mygqsf/H/+uzMzOqp5eNKL3cePokxDawRsYsHBkdvXMakw40HngkAQmdPMaHfJp4XY66GlG03ahUaE4ezaQ2zxHysQqYQP18/K1uqrcfvGelzbqMfj/eP42ruHcX1lOT5xrQHgxBFolgN8SF2vOsjTfbEfON0TyhPVY/vXcb1evraNX47Ls9yOBwe4ZzTs8hqBOYGclsIA9LQzjg6EbKxdQpuexsevggRKOYByjbZMYG8WTIsrcHZvN7eXl4BqpMLFQyNy7TMDO+e/F4yLXp8zLBcwkgxgfMQ7OZ067MVZfFror2A8mCAtiv42TMVZpsjnnD2cYCdch7g++qtqT92KDviReO63TPWFAJLHAa1ZfYW4qRWXsbir0G0JGh3BnJ2DDu0DZ90z2oZmhcHGtHVGmRokpwcn7DDDqsFvSqntAkj4OQfEsBgObLoETXZNYuF0GwvXkFt/WBp7znIsh1/RNvFre2mPVo6ycmAq8UPd4Ga1uYJnsRHtqr1T4zg6PcQyD3BZlax0HuGrVfiomS50adLPqRnuFm/3rOIq7sSL7nV/7MDjcnovypg47eICTamzSzCdA2sqLdI6Wl76M//uvznbOxvGy1fbUUFSpkTgtYYrq9kFGLGDpqzgLnzjUR8mG6JxnRxFEEPpEmkdl+k67sMmUnhwdhr39vsAWopnKe8I5ntwqL8nY9rzULhG7lUNvkAUzMGfe1Ur5UeYxiGNMtCW6+rpSoFcGlGlkSWIoE/nPJIq9SHWwAlTNAjSMNNqWV0IRyFdgnHUncTpCe3BB75xdRNsYMZhpKtrbo88woWSudEACEv/8QF+PMRSTC1HouKWua6n/C6z2R3pkitJPmAy6JNCYKIQjuy+g5mBgdzJWPmHYOg2WK5l+UzGEEaSJ5HkCViLnxaA2AOaaEXcMtOuSjcaTxcs6yrcoTIKoYxy6eM31HERtsAvui01ag8NfpF99+ANwZnRdmlG5BZTV9mzrVYODcq4fcsoAYEwDnEQ75zrnEZOOveNTZeKuo1P7Kp27lOO1UgXGC5750yjQPPXmzr6rKKUlLSMOv0OPBcaI68r5TXxEpqN5cSN9B9AQxWmbZY5dX+eIRB26RsFMZnBesDTMXHK6aBT4AEJHGK1VZZ2oRJuowRWEVj4B9qf9jtgROwCGbgeDCa5d3npJ/70vznbhtnbNNBegTOE7he+8lb83k/fgtlwExr4rTBHCcLd717ENx70YNZxfPrONr7+ekx7p8RN1Xh7txO//fnL8Wj/KDVBtY7pPejGN+8fx5UV0AYQfRpYKhfD6AIhU9fxUU+Qsk18MF2lEwKwQ4jl1GSnFTxzfT3u3NiIDsgY0xj9ca2IAzmQHuIs5+is3xdLaCN+7D5CcR6nMNCYAE2BSPdDQoJY+93Ppz2gGONKwGDmRdM6yOSopt2ynNKnfPOoE7u4IHc2WnFjZTXrdtR6ggB2htM4RmHoAuiOulzLCoRS62S/NVra+KDttAjqyCkABM45WGT5wGSQqhAJk6o05zCR9wwrmPuQ885gOQd/eJ7WAlJqSewSFJ4BOHBX6YY8BtPaPTgC3yWspIuDOS/HaQ+zIWKBBjWgtPu3BtO494CwyERZNsyt8yD85WoRhBtvOVqu4rJf3xXonHLRwo3NCZD8K4Ezx3AUEHXyYwJOXUGtl/Su1JspOBSQQfJ0UuzNXiXYVcM7R8j3LffxhYl9pudxjcB2p+lsVhQHvzHMr8VSUfZol/g6RwGOCQLV7FpCjzH4s1cQts7eL+d0ZbCL8PXBg8JS+tv/wb89G+BjGWn/w7cfxDfvHWRFVRLrsgxpAPwT6zYeDXFEYA+YqYEsyD56tUMOflBp9gObASLoS9pn3IFwTrgSLgQzamgbPw7pjyGjxFmyn7nQHvbKiMBDYgnX/3Eezc6VtdjZ2sgeBzdcLqbZGuCoA4o1hwYDXA0EJJcunGvaSr0RjRZIR0CdNQk9yTeJOvGCvQ+6NnblTijTD0CgWnFA0LpCAXM87A7jwclZ3Nxai+tNAjDaqdZUc3Wp7wCzCrtCOGBLt6mIASSyiHdb8WwHZTnwld1uAGIPkLxQ6FPOc+ZzOjSXaLZJElumHFBuj7qGENu4wp/ML76G6PINGEbXJEc6oWNaZa4NHp0TMyEorsJ8+tIqISgZXTRnzrLk5171ugsyXsU6gdUxBkd9tEjOebKNanQFtYJQVMGf3yFUeFMmSPcTSacNqGyQ5+iA7yUQ4F725wOsljijXK23uCnpzhFf5rgOVkrGVVhUHLqsWhBpdPvSRmw3Gxpt8GXfP0oDoT4cER8iwAqJePNCd2mK8tPNND/gxOZ68VmmLquzDQZYfFfvsBu39Af+6d8727OPFOD0+/XR0g+0NLVIckMhdZqNGkBLOLVSrhQAkrzX5xV4CSuXKdUiVi0nMTV5ua4NRDPg0CTBy1mPPQTLMLJ1OQfHQLRSa4CYYvJUy13BsQSn+K1N3LAra000Idg4h9FARLa86iAJyEtXQCZDmzZbVhATmL+Urhrtozy3CdLn9OeHLDPNsKrbkoDPsLFOGR2ev39yknOMGsD4GgG+PvQ3908h/CQ+dukSrsF59Gm3SiJ3DaERCmYN37iwMoBJnYtxDJWG7oD6VXMtjlS9tl2CgUosxnLOHu3QRornOc0A9lQmMJR4N7208FuG7CEhn4wq7RQqrYiIX8zpsXlaBHFTdl1TlADsAaMVcUejjiICDkeGyyXHdKhUH41CZSYFxbJMKy0tX6UnvnhInbgbAGobrd8u60qtFJewSE5zyVF+lRLlTsb9OIHLPyDGXMVaXLfniYzOnVp0CZeNbfhpfdsrxAQop3PwUV+1ZxJmJs1BtxdnQ7uEJzneoEuVUxnAr9ZHOFaIhbRQ5vHjJq1OUoJ6Sp/+zCcpxuhchoHwAAePJrJtmG7EYkalDVO61BIGNSM0ZrHOJtKOhOcEJyp2YMR1gIrZm2gkCKTGXmgjB0CSIbi379yAzgkPprOsBmc1pnNL1GT6jH5zWYF47v9qL46jimcwuzDqZjkCCliiHuaQkZ2msMFzBBXmd8qBAuqhvzoACWoGkik3qelFiCJon731dMfTGIGcwxPyg8lb25sxhGnOen4xNsnR61WnTwCXIpjfovJPPHifh8iVCpTtjQGfOFEQE9f+JQWkAQ3IpLo/tBucViv12N7YzmnFLgTcAswlcGf+EcGoM1r7KIauizDxl/NeEKrsRSKNLlK2CXcr3VHoNep1cX/qOVh5dnYWm2tr0Vqt4KqcUFcjTo4HhFPt1ML2qgieeGxBF+Mtpz6nVFJu8oIKhURaChW5adutBmenSuNe8E6hlPYuFWh7H+KvP8KllN47aHZdAtvdRtGpuBIn4MqRY91FB1/9MF865PcjlLW5uZoC0MNlrcEUThLsc1+Fv+SlATwj8NahgtFdEi9+QScNSp989eWZW7Q4StjXdNGkFtrTC7+BVWu4qNVIoCGpfawSUw1h2gYVjblWARuM2l2Xfiz5GmhVlaG8SCyWwjVAAtX6mlicHQA0BJP5CmnVFcnKAVr3qOb8ey2ST4kLzuy14KZeayNkdkH6GrdrSlQPUdKHr6MdgNFrGXnQOcWidFNzpabyIKMMqhCLEOez62IUtXNGuI5xB07ROM55MQDLLjPcP4VH8+q+TtfX18kgQS1LxtUKwtiU6bFQIpZtGpeETLeH5/ned5zV+tlLkk8LJZR1gsibOzvAgOsEcDK3FnSZ35T4SRdoBD4fYqFUTzKfvrfaWR+9h1tWa61ABLsDYVqBQFvWGrgS0gbY7ZlzBLrV9nPW5Tg57CYjCbfKboa1MybRbWvhCq8Sz4lGGfQcN8fvDQA0++EP9g9EQlQbqhTwAPEzlgBOJ6LBKXGMVXPqvOksX+u7s7qWynSEf1OBp25tNKNBDGWc2IefuvjpuuK6aNvEmoennVgjWF4mkN49G8QqApxLsPBnO+2w2VlbQZHas1XCz9fF0jorpCgG6i5fubrz+rIEgwUHYM7AI9ec4acweF/FTPbRzgMaUTOoIV1XSoO3lh9rU9GAtA3KkRFP8MUk4hrMckqDzgDY4PQchjmisaroFfy8AemOMbs1qLCKH1726yIYrYQ/toSpWsbnI3X0KEzL0IMILaL4lZX17P5Sc+f0Z851kOCErgFuky6ZgjbuYxb7Z5RBY5HCRXdkoaUQ0PRRlWWFBAyAEHtm9L/5RxtgFAiR82mAQ5/bNqxQj4MnTYTPemVfeUrLVoWQMoa5VQRaxBEIH4Ij55pofNRmDoDJ9EvCLxPp2/AvTwoMz7InirxX1ptRXzqPFbREG+ZroBTs7nXU3PCyDs7OYBJnfuoKVYUf+KRjXTxSV63RRCBqMFoDRsdiQ7cqgeS17Z24cWkz2u22khgnuCLd3jADddd2a6A8KCitxhT6Oki2jflZqZdjtbWMG7oMw/Zh/F50uiekJZ5COMaO+wz7xBYwOQ1TtQ2GWG/a5jcOkDKnSUx1leUrlIqfWm610P5oyrYd8xzOChjDb/bZ98h/+dJaBvfCegFsO1vtOO33o9PpY2mgA/Xa6eCMXd3qAUI97LmfBMoPxauid+6abnDp4x9/CQsisUlJ43QZNGMSzq4/mdkuNsiSEiynXQCw/qHBk0a1GJWDnWhRrt4GhTX9rj6QE6LIb7+Emjj9ceoZ807pO0eLOjw9gozrIK2yfAGjECQpfEiyJtvAWE1459mbsbEC0wsH7+1btrvQqRnllc0oQ+jRycP0PVuYdb+MUspbBspcy1grCFgP+LVqNYRwQF1Ow1ZwHLXV5/RDb2s+Rjgf7u5mtxgNzf5leydc69KgLC0Y9688/0J2gZ71OnPGF65BMS0ZPKTrATOvr67GRms1rWfx0buzPYtpFPrELTRoxwl4FLJJgDqibdKijcpvgS8ZP7sWwbEBolOVFTg/g3wXbZ1Tl2F+lYKuhyPnBv5VXIkxbgZqNmGWarqaatGPPXs5bl1ZjePzerzz8HF88KAY7Lu+tZ17NGi6+1pUyp6WqrFSnsStVd1SXNSVehz1sY6nPQLYan7gY6+Ulsf5+XoDTlV3qoldsSql4bCHb1+LbneQg4cyv70xDrKplXNU2K5X+K7bp40wq8a/vYrw1qr5kZET4taI+wysMTixjct22ruIx8d2j17ECjTpDaZxRjuMrVaoT/eMKnh/jjJE+akcnnnm2kwfyWCk6FqzwZSqNiLB9Z1t7pVatDfS5BxxsgEYUptmxNeapX4GLHqxakclfL3azP7iHo3fbq6gAWEEgD3pdzNAqULsRr2eaRU23Qkj+c2tzfRFjdAb2ZfvHJV6PHf9aqw7c5E6dVBcElsBUjCXZ2cw0TnmtJe+t5ZHRqnT8NOj43S7AD81msGUsYzMpwYS7hR64JN7LdJvGTogSneoYGJ7HwgELZvnxgyqBAOqNn55MasRNod42zdu5qDS6aP9HBNxkqCFqhxEfrNdiWefeyYO9o5xMU6S2W1Fuktc6BqpMySWzNqASWrAOoEJ/UioTZvOVU7kUjEpjIf9oitUtwXtgIbGCsM4uqeEBQj4OCefGaSSLDWniuWFK2vx7LUW9ZEPHNy9dxaPO7gawN1HgB1NFr4ca0EpZEwBbCU0bBMBmIHLCtx5guA7kGX3rR8MOSepj7KQVg726XLUoLWKRoaXgvrdPeKPzfV2BqMbzVo8s9WIg+NxDCmjinVpr1ZjfaWd9PDjKuNFu1u7fQSyshRrCE6lXoqDk1EcnQ7hj1ZOdJMB6vj9VajUR8GtNx07wM2W4LTdeVfly9uXXpcwavgVAo8GUmNXlkyz2qjDkLg0NMIvjeAW+GxuEUCAPn2bBulrT9BQMgq8DsLs+SEYm2g+q/iINJqsnfOhs3BgAH1XfH6QMoDhc045ZeZqCcmcxWxBYdIftCznBtlVOhzB5MNOdPqnaFp8edya0+5pHHbPMYvGHkWAjIyl67Cmv45IOqfnFHPewz1wlDhXSQORMnVOrdXlA6nwSlqeoqvPPm5ycy3H6OenkIJcA0HbqutjexV6uwjV8o4ByFijvqOKChS0gOnTBaL+tfXVePnVO6khHz3cLfKAA5kkE2s5YBAHm8bUO0YJyEi6a7A3BrocH3v+Zu5Kc3h0Fhe0zY/vzwE+YwuEx25NNWMprQNlksdJdCoKexkU3DEC3G5V41Id+Khva7UVPXDyCE1eqTqVAY2M1ZDhl2Bwd8wZ2g5wVmnik+OO2TvnpDinYk/x1w2Il8QtsIog10eyM8UOguw2J28frZ+9gypFgtabWyvx8s5qXMGFclat2JRxVWxHZ5N4tH+qZkhhmSn0CKRrIQ0RmIwnwJkKT2tHMiz0NC1yGXzqCukGWpaWzkFUp3zn9k+3bt0g1qIAiQtwFrC1uZHMnd2e/ElMZ3eqoUWE2slK7VrSTXDSknNZdGsQfggtM0tEpRtoqNxo3YlV2zDz404ng5DcoEJSU64WQAYxUHMdoQ5pvLY/1u6pBsJ4BZenfIFUU54+en6Gx8+q1HCaNg+7HPvk0Ye/eWkjTqsrGZc4wa6LprGdanqJYpssQ57QbXDtnTbuyeHpSc5MleG1Rm207xkWy08N9dbX2yu8K/rixVHRm1FGWGvgbz0t48HuvqAmU2iFFCDdvu969YV4+cp6HHSn8XO/+aYcmvjWxCexNFGkVaNmp2gGq+OEwZFatdiN69sI6xIB5jHp0NwwjN9D6yYZ6FaIJcSdYxWFS6uCs834y+IIxlOTG1SfDdCC4HqHoPH9w3G8+eA0bl6+RDua8G/RISD8CtgEje5HO8OjIxizH6MauDraj9vPXo1bO5sw9witCi+R7kJ6YD3sX6d1WFAnDg7z6zS1sW6ku/x08MmfWa8S2K+lEpDhR8CkZa4jnBPOI2hmD2AZPOgunQ5xS0+64K2wRo6F2CVrzOWUehndLlDQgttH9KL1BacqhyaWWr4sXb9+FdoLXKGdlBDNrNwg8uoESoeHR/muTgTfA1BdEbWezCmBOt1eItFP8JQ8gbBRBWNCUFS2DO5ErG3KlPnBdgwQGv1CJbqJ1UnhoyEyv26PeWyo7ojfymK04wKGczRXkGXu7M+nIfnhAs/sAtN/NuBZRUPsbKzE7gVBIO5SFcbUf9eSeFinPNlFKBJWfi7m1ADeKsjSkTGQPOn24+rWRjw6OMLM4otD2DrtVrxRIEkklQMqFuI5n93uXWObwko2CNzXiDX8fLFRg3lgTongLMoRmsQuzFxESgJRqwGj03/VZu5io0LyV7JXTQtFmm5q0YgrCIIBsv74AIb2WNHsYe8s2+XTPf6/RZ1Zc5tHdoYbJEiAWAlSlC0rMu3JlJMoHpdnSeU2VbnI35pfl4tcJVVZZkbJeDyKZC7gAgIgAJIg8zxvE8on0wA+9Nd9+uzn9OmG2S+3RbqxRleMaUMbLAZjGPjf4GZcc9+ziT6eT8vb1/3y+gWWgPmPz2alPwQmYNB41EVG3T9hdO7SQN5SAe6UE4KQf/vhp/LmoFf68AQjSBhecY9uZmUFng77pqaJIxCs9eKWGAH60XlnZ40Q7pQZsFiQOJ3iLbTAGzzx/sM41spDed0X3EURDXvNcjW2LEb+wwWCT6SF9DH+mBEMKxAqgaSP5U2VuvMejfZ/K3KcmMRTex+//jxa9AkEVy2CNoZxDQr30Q5ahi4CoB/3Am08dZUTDWFdtgVHWTiicxGelB4IgtZJDda0qYZKi+JyMaYKJhbAjRAqAAqCz5oF2IboFnS5e8pxcnwGcMrCFjTV8mKYXkSiOfRrW4ynm+SWRjeWa73uEbYdhtijX/8acV1ABIg2jfiwXCCge2U0GCbVp2DXoBLExYTChDy3AzNrdj3mcb/fJWDrlg7CpSTZnqnh6nXC/Aq/m4XwyMATGmm+LhMU0uTO8uWdCKtL9q5b4FsQ8KHrg7eqsXV15OmndTXpqDmVGT7xvLo2DZQIisfanxzhCD4t5FqviR+emtHCCqvPNLa0t+AVt20HBvCkhV1pAY3dZeVxLRMV0sN2GfbRsuDm7Pqh/PjncRngd2ehDriqe/Gc+jRDx3hT6H6IIF7PF+X3/0sco3ihCL57PSpf9GhH0NXZWpW//KxTvsCPb8GI8+kM13VRblCeiWvgH3cM/ue797hJzBHX18yTFvbqYsow+O0KHX3LGwcviAWAXzqrIP0h9biIPGdVqCAkZoFXRJ7cZbm5Csr32wcHo99umE4GVWMNAUQ/1+VozfA2GtPFGTdhrPDxNJeQFaDuEIJ2NipDYTqssQMeIgwn8qvmF7lZuOLP/i1JVoMpmalvh0nMpcf9AlgXKGS2wIQQ0jQpzWg4hAKWeGYMNA3PmXvXvjV5zk0QtELQ3LBRGXiJhtNPtP7eUo5t2tFJhQ2oJaaBmDuIXr48worhGyrQMJQEMIA36LMkwz2yrmrnhzn4m/DMEgA7PataGYc/uCpun+6hl3XlxjRuY7R8wzoZa03azacyHo/pc7sc9LRCMFdjXfqtmrI0CFRr7uwg2M4PpZBfduSu2Pny86Moh0e0Mw+W4cD03pp5PJTTK4jPPfP8iFlZE9dMbublZHxdPDXB5IJrCLqU7pb6aXJXTmdoX57xvJ8JFvLsCoZ7IPYCntMJ2nl+z/0FbgoMC82n/LkPBBWeVLIxlFm1swv3bNwmPe1BWP/yw0n59z+Ns5f3bLoup9f0tSauQynMlh5SUMrF1RXPnTOrun3zYoJ7qlKDD4zlXEOIVYVWBr+jIQqHmOTmYlK+GA10H8pZsnLwn+6yC2fwC1ycuHWFG5qUNd/rvhnnNb766ssnXRrGjPS4mPKzzz7D3NGQh81P+71BaxuN1yW6drl6MjOiX5VXo2E5v54Uj9MwrWnpQrIVAC5Rs5IG81uE1cdtcr+rC0dPvE6RfGtrlMw9fOjq264h4gBGq36eBDS43CXglekXaDyZViFQ08vwXh5Z4n6BpBNxG6Br6kD0VVPUBEKj/QhQOzCgT0WAHtH+3lfIthQcmVxcViSjiHLF5+W9wblCuKdV4EGFCgckTKpLFg2C0LsKq7KIb2nmRY3Jc+fjs3JrHl2BBU89hNQMgIIwGPZp81gO9/DhEWqL+/YHe+X09Kb8x/lN+cfvj7FQ4MXzgc6vyz/85tsEkf/8RwTw+qz83ZtuOey2UnR2i5Lq06cbSdSAKH/8YHx7GHSOUM1hXMiTLJIKTqbS4jzBzAqA09ANlLdVQCoyQpSygJlxx3NcugpiAL7fAdt8tc7ClCdXXOJCzYiAo5MYfIabqxCmJko8oiB0eWVSt8I6dgcYdrXCEO4KN9TjZKKtoYGLpyqDOYJiMiRVxVo3msgvrw73ozhOJjA/84MNIQF0wvdXcTl/1Zw09XJhLYrv66+P8W70odX+aEEoL/MvaGDqSn/u8mIM47aSg+1j2pqYWpeZncQIzf/Hs4syhfm1B+r/GiBp7msAUmOJrTLaH5Q2WsWquls0zwrpy+kD9GPKymDn/sEgB/cKYTM7Ykoyu676e6lZd9K298/1Ai2U6b4cvwJMzsG6dH/w2gkLh5kMD1kSaa4NHDGW2/luH3WjZHyIAqzWyWjO6SIulavPsLM9Zl5G87pUMrHHhptpGiJoLdxBT7PwUNn2/gu05Vb5cPKxvPr8ZbmdTVLKPRoclP/+8UNWSHvdAe7FpBxgYadYF8dqghNz/y2I2MaPPTT4/OljNnLAnqWxu1e+Gj6V3mJemv39csXnQ7SfZePjBfBcvS+//uZV1hr+9d11uSEgPH65nTNDpzCmWs/sR0o8wAmcgGuwgs4PKBmT1wg9cCShwWvKs+Eb07Ta2uCCezhhOZLdFfAZvr07xxZYPzNpK/ofEaAeDLpYBmiJIvx4chKLJS/EBWbsMCFzbeuLq0S4bWZM6ql0zbbpHUgK2w/hMeM7t0TK/PZjIsLYQ7d8MCSeg94X18RzwOBYYW4e9/Kzf8aSvsqP4cnj4zfR/Fk4Yvijw4NyYGfWPyBC+QFn7me1Ecn00pd3qdlg1QUa/c0Pp2dhUpncdJ7q07hARqlZGLRYh4CEt5YbmwceX01gigHS/YDP59K1pzuAFMzsmxcH5WhfP9ogVA2AsCEYatJMgCEYSshAEswPfEEul7uzGq4Q8qwYpDnguAEcAoFYTzGzoDm/GqkLhzuCrqOvKizCY9pQYYow5L6BfEWs2mhFXy6h2xaQ8htdpu4GzNkldQmuw3F1fVl218vSe/mmnH/4E1S+K01825evjkpfdxDt3LpfoAxgPoRB5rme3pZLXJSru+3Sxw1rrW6yOUZ3rL91X/6Ce7cwv8eiK3SOa1Wp/nwbmv3P+5O4FsevUDYEP3grUSzWxPjPzJxup0wflDEnXQoDUGMGFZ5eQFUc4hHcwIwRDNobJJtJoSVtcHV4Vvdpdb8sR6N+6bUH5RLrYorR41fuTYHyvGUHroeASPp0DYJYASuRGhwVCzwHSujVJjXzZ79uZNHV++AOQgRBBaQlikqnjw5W0iTBBbGDMYDPh07MWTfcayOAG16PcPzql29jP+CdNNDkyzQuq9cKQG7wkFG5zCXhdRdiQWjjc/w/TGsbTaYAy3dmOmR+4RzC0EcEUScwrXXwS1NRCEBnr0NfaHsmMOwPs5ndTIfBovloL8dMyQXT8sXaeH3vfAvsMj+TiGCEuCDZ/cFOnG/j4z1s4w4gPAqsgWUDASU8zkIZD3PPiWsBnC79+yYX/TG+bXRzRKAfdxvMkblutTr0j0XBqohshcxUYLPjVrrt8u53/5Xl+B7a0K2ELw5cJGyW87tWOf5yWJ7wzedX4zK+gXFwWb55fVh+fzopP3y8LC1Xg9/8vEx//EPczmZ/FMZ062K33cCluWW83Zq6a+rWASSwuRf6Gj9+1GsTwBuBVWZ3K6ipSg/vtVhRWjk3FZs7r/zDMD7TFY2PxZSWia3gDRcIw1TiSMxIaw8WQxPxCPceEX6ral3DgX9g/mQC6dQ+XKwMWZmDmty1IzM8twoAli8b/oFRix8eA38mEHr0KQ3PiQOaKF1dnSge/mkBBngE7mCz3sf1kSRveN5FRaFyPAHUaujyMOPQtfFPf//LJ1cdZSBXeDVHug26FD4oA8l2otasisyl1LlRQMbzewMTARchIkftbxucEsjs+0bZx206Isq/YjL61m66yLMAL+KCPGB04UwfUGTneBD7o1/9UpFtFKnrc44feUKA8+pgvxxhhusqIkRCW7gfISXSzMWyuck9MMDwLoCZ+lOZe8RH3QBdTb7jO1/xwCAwBz4wY/Mf34ksL4iGQjDQXy+v8U0XpQdj6+65euopBwbcmmMPv1IYgz360Nu4JQhUqVhWceOA4GIPbec+I+v4rVptZ8sf1lMtvSYQR5t3tcIw/LNtKgPUY+92XP48x0oeHuEn14yLcJsKXDdwp9C8LS0L8HlGDtDgbtZaGhWSBYN5rz+fJwUS2wEOP1m40FB6MoXgrtLAZIRtZEgVwmyJHWU+9hU/P65sxd0EOum+y3Rqf++pfbXk9iOeTYboRrtSrQV3DGO59K/QMXfbfSS4lbcCA+N7aZ2zB5mBPQO1Af94qp7CfY913liy4EU+f1aQClfjN9//Qqyls+zlZbBoeKDMZhUQ4tYypS33GdxSZFWobWRymc5NC4Z9+ugiVYq/MSJncLeo9dGGA0z6e5jCX1l/ItCUzfTN9dvM9ti/tf0uiIUFYX5mGmI9c2eQYB7fSlJXlLtmdeKrixRbQCwmqC9q2su6b1c56SwCpMRvEcUZAKs5VryapfCIQp8XD/doKF074xEZTiGKhuRetBb9NO8WuHvLnEdk0OvikVZlhUXrYYKtGaoBnsEvsNO3GSXjqJ3uPvxh2jfgMAYMyrPOwVSul+9TGs24wskn2jIH7vt7W00IOyao3er1GQMWBf47jw1njMXCH6Ogf6ySSQsejwDvILRNotV7rIEZMFiLdgDAf9JsAeyOK4eaxnZsmccOfG/KURwkG/dMD++LE1+lnc8aj7WYnEWRU8azLIEh4kVERvkg61ojVjflVxgzZ2nL2Mh+5ioTu9ahFbiYmiCh6fPY4T/xw2sbd3NLyYOIxnhepoNVNC6Q2p+rzNViwPhh/l+8BdR8jNaLZgPp/qlFUwxkCwCU8XxIxGB8EOEq7dZZu2LnLQu+XBnFlS3HA4/TqGULSuaoj18GssOQ/GmexFdYnfYiaKm259XJ6oIp6TJbVmL5Z61Q5g7Tiuj99nYNbhGgFRrvntsPcrFtnpGshRFBGY/3TeAWPS3uPcLEN3x42u3yXdUozs++gyDG5395bwZJd+yRN45TFYK4g2CmDmnjJ/1vrZfEFmZXIR3fS9Ds08/i2I01ajhx4Bxz+K+w8p6vuQsT+r1wPNbzcdy7EIEQIPrWd3/yJDT+VTdFawoevW82LcLJOHz3E34zg2Q+Xlo/5+SYwi532q2WVxjUlptLOGGCCJI4FV8GwdJDpakE1/Od5KMa52lJLs3CiEPnJJTilm/tw5jFbI6JCDOLcbu86FMY5IOE3PDlJQFtSmBob/+xIPSl8KhY5N9dlGy7vQd9eAYEuh8EEtE/nCAN6UdVEni+++6tQuFYfg5SBHIj+TJM3BC0oKZI85cabx+i40dToXz22DvTaFYiWljUgkCfd/TpKoL129wddTrHR0SoejCt1Y3Wa68wy46hSTJjYMWh3csM3hcuJdixJY4CWhFc/UbPmDmZo/V4foDJ29ltB6FdEOsClnuMrU1x2q6ixnpNJ/ktrTvgdotgm3hDSUxgzTjWz0TQEWyJILI18VolfWV/vkisCRsUCE5cZRZnXmFs3uvGmUWJGY5G0rTL1DzGsxIwTOE9OjslQPazf3PcpKPhfvX3gbsy210lIO2zUR98mRL2s+7eLdbQ0y+sua8ZL0eEKVEqlveeEky7R1mlZJ5/ulRAKk5tHKE0taw15YYWrzIY3zO+qVUn7VixwsBfFUyFSXxpLWTsfMdNM0p8VbU0/+xTYbadQbHzgaczjyxW2T+wCFOE0kmAv/HF1Sfc6D76Kk9KmweZ38/0aQ5fl8p1Q/txBVsF0CZYNg5L9a7Pf//9d5+yPWqLTJLLDiOhPB0ptpdINq4R7+M/MyOTKmFKLh0JpxeCopEGu2hCBrIPEa57sKSt1sLnb9BEsxUMw/dJV/KqWVSzVM3E88IAp4CjCIDxRRjTAfmfK47CbGC0IYYawDOBzG5EYIWNybbxyfeeVnAwLtiDBynhuyMYC9t1+xAkvQapDljnIZtWfNR9wBU2dbw/TmHZCndo4ShusmlFKSReYTIJvgz4xBFzycnVtNUEm+p1Eu58QzKTim3I0Ai/hOyiwWR4XSnXX3Q1dPnUwM7R+cpkjidMoSHvVRju6TUQlMmNr7qddhb4Pl7O0gbfDternQBRxnE+anxnodsoLuqZRpofPvNnkZ5CXxMbMDffbdLOSVmKa+6toalWO4xLhxaSCZ+wC6ObpVwLCvPyvfiIeyYteTU2Evc8hCKjLbA6V2uEVvcr5tKJK+OxJPa3sVJe4sjaHsf2sj8Xw26x8Bte8aCC8NW3377lVQZVuNBoIKJ+Rjuiob1EgMHKGg3pw9a0uxdWLWie3ei8mnJTmC6148uBzlf7IxBE9B7doMLfzYpeNitnDFd8CZKS7+UJgAghAHgTYwQJtHVq3leDyug+p2mrk6wTdVO5gV14kcvxPN3Byakx/SkdNb9+psxnM3+Ywk3VZgKcT2PHI/fo8Zmw2Y8AEyjW67sZ/vRtcOHR2AnaAEyhdv4S16V156K5F9nCb92TfVoOnv0HEMw1E+cYXAOHCz5u7nDThv6reLZwEO2hOs1BTCoXZIPgrTKDfQc/XGo0088qDhlq2Nsr7U4Lrx6rC6463W6Z4H8/Lmc54uTd6U05X2CZQJd18jwIXqqyMaOibyycFefVCk61osFNdT3iBQCb+PV78+gmMAwurfGJMPInjNI1mvlZqaYc3rGcJ99vtLd7f718znHDgwivtMjn7VrlmyQEtAyehIu+PNhK5s9pHjwvTN4XLisLxLeKQ6UoLI1v/upneAYyNdKDtvYhNY+XD2cQkFn9YRm2duhNNbUatQ6k4CpZ+oKWC6BZIGtMNPednNrKSdjYf5FY2vtZYJyIRJDRHSFaV854nrhIcgJ13YDbwstEDJb19WLKeGYXzS6MaiaZ0EvTrxbQMgmnsHjZxktBcW4ypzXj2ZST70EsbcJUMjgEEpYHhDpERgN5OR9dRU8TE39q102uXAggX+45tkQST9WNk7crk+mvywCxtFyafXHk/KWRfVkTz5sIihWk4k1BjnZEcKulgelgkFF/L6ufOVkBeoi3dVxSXKrZqpyiod3/q6tqn8LmvgmVg2Us8oR5eX993qOUzDdJa3FRj15spHTYWCcJAb6f3y54X61TYkZx/sxTwq8g+FkW2ttuld5ogFCb7nQ3FgEtuNgoXS8Vo/jwTyWc1V1gki1glvRfv7M0fZnvUlXMAAqwyK8aX75UoVugJ9r59/NvvoYfq5TIByI53XLPjnz1OzvbvPdvMykvP9udfJwy2gBfBcX7IqsKWPXrZQLb5LP9AZxES988IcE1rTnSIv5iZVj9R+GwjSW4lX3/H1bHjm/NM2pb+5TZA7e5DT7bLpqDeyJNYjiu931O0y0RYXMYZR43T4GSwQACuCtjulgm88uw4sLnhc2FNAnmfogEnyB1syrpPByPZlne91U86Jq4zqEAmIUSLmXTPLmNlq6uqhT43j8FQAUDi6HJ73ApTT+sU9brNk73ZGxZTUkb91sMcHkMnI2hxKM/PmHNkq5R4ghgcr/AxWQet9N6KX9/QLdMzV7dSBcCxTzCCv0MdN1zm7INhFQcutE8jAi9aRJ8eKl5hXsGc3tPOt2hVCzE67c7Of1ZVyuHHGCpp9ObT7TwOWmlpbBvcSm/+p32WBzLW1bsOhfpkHa8WnUqH4gTr0pzPZfnqoO/+du/ftrspXSRRuA2jOk9LycW4j1PxsvPXt7bfO/l64ahNvfta/OdjOHkBRS2zBgbrea4WhfbiHCXuTdM5fe2dQK2s83ms5cWRaZ24k/QyH58zjFtY21QUpR+z32RqYBWWGUqGAFXRoExgNfdcLErQRd9qdU3c8uYz3OLdbE9iFZrGazbvyW4Ij4aH/8/sHLfR6sA1Hk6rw2cXrZTCOQzMWRg5/5aGWq59GhuLR34U5PB9KairSOSGSvBEVr6UDBd1bVft35alev3an9jNTy5FHxVy1jHd56+j0Xi1ctzbsL04mi3+YnZbC8dxIsC77jeU/l4KfR+7z3xpea1/saTE2ZYR+mvxU5bfHDnHbqD7ygahncb5uZZ6ZCb4MtrgzdByyo0eHEsv87xLtIJmiTAzXy4z/w373dau+X/AGQlr4nSmkFEAAAAAElFTkSuQmCC"/>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5687616" y="1340768"/>
            <a:ext cx="3456384" cy="584775"/>
          </a:xfrm>
          <a:prstGeom prst="rect">
            <a:avLst/>
          </a:prstGeom>
          <a:noFill/>
        </p:spPr>
        <p:txBody>
          <a:bodyPr wrap="square" rtlCol="0">
            <a:spAutoFit/>
          </a:bodyPr>
          <a:lstStyle/>
          <a:p>
            <a:r>
              <a:rPr lang="it-IT" sz="3200" b="1" dirty="0" smtClean="0">
                <a:latin typeface="Georgia" pitchFamily="18" charset="0"/>
                <a:hlinkClick r:id="rId5" action="ppaction://hlinksldjump"/>
              </a:rPr>
              <a:t>Edipo a Colono</a:t>
            </a:r>
            <a:endParaRPr lang="it-IT" sz="3200" b="1" dirty="0">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79712" y="980728"/>
            <a:ext cx="7056784" cy="1008111"/>
          </a:xfrm>
        </p:spPr>
        <p:txBody>
          <a:bodyPr>
            <a:normAutofit fontScale="90000"/>
          </a:bodyPr>
          <a:lstStyle/>
          <a:p>
            <a:pPr fontAlgn="base"/>
            <a:r>
              <a:rPr lang="it-IT" sz="4000" b="1" dirty="0">
                <a:latin typeface="Georgia" pitchFamily="18" charset="0"/>
              </a:rPr>
              <a:t>ATENE </a:t>
            </a:r>
            <a:r>
              <a:rPr lang="en-US" sz="4000" dirty="0">
                <a:latin typeface="Georgia" pitchFamily="18" charset="0"/>
              </a:rPr>
              <a:t>​</a:t>
            </a:r>
            <a:br>
              <a:rPr lang="en-US" sz="4000" dirty="0">
                <a:latin typeface="Georgia" pitchFamily="18" charset="0"/>
              </a:rPr>
            </a:br>
            <a:r>
              <a:rPr lang="it-IT" sz="4000" dirty="0">
                <a:latin typeface="Georgia" pitchFamily="18" charset="0"/>
              </a:rPr>
              <a:t>​</a:t>
            </a:r>
            <a:br>
              <a:rPr lang="it-IT" sz="4000" dirty="0">
                <a:latin typeface="Georgia" pitchFamily="18" charset="0"/>
              </a:rPr>
            </a:br>
            <a:r>
              <a:rPr lang="it-IT" sz="4000" b="1" dirty="0">
                <a:latin typeface="Georgia" pitchFamily="18" charset="0"/>
              </a:rPr>
              <a:t>nelle</a:t>
            </a:r>
            <a:r>
              <a:rPr lang="it-IT" sz="4000" b="1" i="1" dirty="0">
                <a:latin typeface="Georgia" pitchFamily="18" charset="0"/>
              </a:rPr>
              <a:t> </a:t>
            </a:r>
            <a:r>
              <a:rPr lang="it-IT" sz="4000" b="1" i="1" dirty="0" err="1">
                <a:latin typeface="Georgia" pitchFamily="18" charset="0"/>
              </a:rPr>
              <a:t>Eumenidi</a:t>
            </a:r>
            <a:r>
              <a:rPr lang="it-IT" sz="4000" dirty="0">
                <a:latin typeface="Georgia" pitchFamily="18" charset="0"/>
              </a:rPr>
              <a:t>​</a:t>
            </a:r>
            <a:r>
              <a:rPr lang="it-IT" dirty="0"/>
              <a:t/>
            </a:r>
            <a:br>
              <a:rPr lang="it-IT" dirty="0"/>
            </a:br>
            <a:endParaRPr lang="it-IT" dirty="0"/>
          </a:p>
        </p:txBody>
      </p:sp>
      <p:sp>
        <p:nvSpPr>
          <p:cNvPr id="3" name="Sottotitolo 2"/>
          <p:cNvSpPr>
            <a:spLocks noGrp="1"/>
          </p:cNvSpPr>
          <p:nvPr>
            <p:ph type="subTitle" idx="1"/>
          </p:nvPr>
        </p:nvSpPr>
        <p:spPr>
          <a:xfrm>
            <a:off x="323528" y="2708920"/>
            <a:ext cx="8712968" cy="936104"/>
          </a:xfrm>
        </p:spPr>
        <p:txBody>
          <a:bodyPr>
            <a:normAutofit fontScale="55000" lnSpcReduction="20000"/>
          </a:bodyPr>
          <a:lstStyle/>
          <a:p>
            <a:pPr algn="l"/>
            <a:r>
              <a:rPr lang="it-IT" sz="3400" i="1" dirty="0" smtClean="0">
                <a:solidFill>
                  <a:schemeClr val="tx1"/>
                </a:solidFill>
                <a:latin typeface="Georgia" pitchFamily="18" charset="0"/>
              </a:rPr>
              <a:t>“</a:t>
            </a:r>
            <a:r>
              <a:rPr lang="it-IT" sz="3400" i="1" dirty="0">
                <a:solidFill>
                  <a:schemeClr val="tx1"/>
                </a:solidFill>
                <a:latin typeface="Georgia" pitchFamily="18" charset="0"/>
              </a:rPr>
              <a:t>Ed io con certa fede a voi prometto che in questa terra di giustizia avrete riposte sedi, e onor dai cittadini, presso l’are sedendo, in troni fulgidi”</a:t>
            </a:r>
            <a:r>
              <a:rPr lang="it-IT" sz="3400" dirty="0" smtClean="0">
                <a:solidFill>
                  <a:schemeClr val="tx1"/>
                </a:solidFill>
                <a:latin typeface="Georgia" pitchFamily="18" charset="0"/>
              </a:rPr>
              <a:t>​</a:t>
            </a:r>
          </a:p>
          <a:p>
            <a:pPr algn="r"/>
            <a:r>
              <a:rPr lang="it-IT" sz="2900" dirty="0" smtClean="0">
                <a:solidFill>
                  <a:schemeClr val="tx1"/>
                </a:solidFill>
                <a:latin typeface="Georgia" pitchFamily="18" charset="0"/>
              </a:rPr>
              <a:t>Atene </a:t>
            </a:r>
            <a:r>
              <a:rPr lang="it-IT" sz="2900" dirty="0" err="1" smtClean="0">
                <a:solidFill>
                  <a:schemeClr val="tx1"/>
                </a:solidFill>
                <a:latin typeface="Georgia" pitchFamily="18" charset="0"/>
              </a:rPr>
              <a:t>vv</a:t>
            </a:r>
            <a:r>
              <a:rPr lang="it-IT" sz="2900" dirty="0" smtClean="0">
                <a:solidFill>
                  <a:schemeClr val="tx1"/>
                </a:solidFill>
                <a:latin typeface="Georgia" pitchFamily="18" charset="0"/>
              </a:rPr>
              <a:t>.</a:t>
            </a:r>
            <a:r>
              <a:rPr lang="it-IT" sz="2900" dirty="0" smtClean="0"/>
              <a:t> </a:t>
            </a:r>
            <a:r>
              <a:rPr lang="it-IT" sz="2900" dirty="0" smtClean="0">
                <a:solidFill>
                  <a:schemeClr val="tx1"/>
                </a:solidFill>
              </a:rPr>
              <a:t>803-807</a:t>
            </a:r>
            <a:endParaRPr lang="it-IT" sz="2900" dirty="0">
              <a:solidFill>
                <a:schemeClr val="tx1"/>
              </a:solidFill>
            </a:endParaRPr>
          </a:p>
        </p:txBody>
      </p:sp>
      <p:pic>
        <p:nvPicPr>
          <p:cNvPr id="1026" name="Picture 2" descr="Risultati immagini per atene antica">
            <a:hlinkClick r:id="rId2" action="ppaction://hlinksldjump"/>
          </p:cNvPr>
          <p:cNvPicPr>
            <a:picLocks noChangeAspect="1" noChangeArrowheads="1"/>
          </p:cNvPicPr>
          <p:nvPr/>
        </p:nvPicPr>
        <p:blipFill>
          <a:blip r:embed="rId3" cstate="print">
            <a:lum contrast="20000"/>
          </a:blip>
          <a:srcRect/>
          <a:stretch>
            <a:fillRect/>
          </a:stretch>
        </p:blipFill>
        <p:spPr bwMode="auto">
          <a:xfrm>
            <a:off x="251520" y="260648"/>
            <a:ext cx="2947682" cy="1944216"/>
          </a:xfrm>
          <a:prstGeom prst="rect">
            <a:avLst/>
          </a:prstGeom>
          <a:noFill/>
        </p:spPr>
      </p:pic>
      <p:sp>
        <p:nvSpPr>
          <p:cNvPr id="5" name="Rettangolo 4"/>
          <p:cNvSpPr/>
          <p:nvPr/>
        </p:nvSpPr>
        <p:spPr>
          <a:xfrm>
            <a:off x="539552" y="3861048"/>
            <a:ext cx="1072730" cy="461665"/>
          </a:xfrm>
          <a:prstGeom prst="rect">
            <a:avLst/>
          </a:prstGeom>
        </p:spPr>
        <p:txBody>
          <a:bodyPr wrap="none">
            <a:spAutoFit/>
          </a:bodyPr>
          <a:lstStyle/>
          <a:p>
            <a:pPr fontAlgn="base"/>
            <a:r>
              <a:rPr lang="it-IT" sz="2400" dirty="0">
                <a:latin typeface="Georgia" pitchFamily="18" charset="0"/>
              </a:rPr>
              <a:t>Atene:</a:t>
            </a:r>
            <a:r>
              <a:rPr lang="en-US" sz="2400" dirty="0">
                <a:latin typeface="Georgia" pitchFamily="18" charset="0"/>
              </a:rPr>
              <a:t>​</a:t>
            </a:r>
          </a:p>
        </p:txBody>
      </p:sp>
      <p:sp>
        <p:nvSpPr>
          <p:cNvPr id="6" name="Rettangolo 5"/>
          <p:cNvSpPr/>
          <p:nvPr/>
        </p:nvSpPr>
        <p:spPr>
          <a:xfrm>
            <a:off x="4453217" y="3244334"/>
            <a:ext cx="237566" cy="369332"/>
          </a:xfrm>
          <a:prstGeom prst="rect">
            <a:avLst/>
          </a:prstGeom>
        </p:spPr>
        <p:txBody>
          <a:bodyPr wrap="none">
            <a:spAutoFit/>
          </a:bodyPr>
          <a:lstStyle/>
          <a:p>
            <a:r>
              <a:rPr lang="it-IT" dirty="0" smtClean="0"/>
              <a:t> </a:t>
            </a:r>
            <a:endParaRPr lang="it-IT" dirty="0"/>
          </a:p>
        </p:txBody>
      </p:sp>
      <p:cxnSp>
        <p:nvCxnSpPr>
          <p:cNvPr id="9" name="Connettore 2 8"/>
          <p:cNvCxnSpPr/>
          <p:nvPr/>
        </p:nvCxnSpPr>
        <p:spPr>
          <a:xfrm>
            <a:off x="1979712" y="4149080"/>
            <a:ext cx="108012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CasellaDiTesto 15"/>
          <p:cNvSpPr txBox="1"/>
          <p:nvPr/>
        </p:nvSpPr>
        <p:spPr>
          <a:xfrm>
            <a:off x="3635896" y="3933056"/>
            <a:ext cx="1152128" cy="369332"/>
          </a:xfrm>
          <a:prstGeom prst="rect">
            <a:avLst/>
          </a:prstGeom>
          <a:noFill/>
        </p:spPr>
        <p:txBody>
          <a:bodyPr wrap="square" rtlCol="0">
            <a:spAutoFit/>
          </a:bodyPr>
          <a:lstStyle/>
          <a:p>
            <a:r>
              <a:rPr lang="it-IT" dirty="0" smtClean="0">
                <a:latin typeface="Georgia" pitchFamily="18" charset="0"/>
              </a:rPr>
              <a:t>Areopago</a:t>
            </a:r>
            <a:endParaRPr lang="it-IT" dirty="0">
              <a:latin typeface="Georgia" pitchFamily="18" charset="0"/>
            </a:endParaRPr>
          </a:p>
        </p:txBody>
      </p:sp>
      <p:sp>
        <p:nvSpPr>
          <p:cNvPr id="17" name="CasellaDiTesto 16"/>
          <p:cNvSpPr txBox="1"/>
          <p:nvPr/>
        </p:nvSpPr>
        <p:spPr>
          <a:xfrm>
            <a:off x="2771800" y="5013176"/>
            <a:ext cx="2520280" cy="369332"/>
          </a:xfrm>
          <a:prstGeom prst="rect">
            <a:avLst/>
          </a:prstGeom>
          <a:noFill/>
        </p:spPr>
        <p:txBody>
          <a:bodyPr wrap="square" rtlCol="0">
            <a:spAutoFit/>
          </a:bodyPr>
          <a:lstStyle/>
          <a:p>
            <a:r>
              <a:rPr lang="it-IT" dirty="0" smtClean="0">
                <a:latin typeface="Georgia" pitchFamily="18" charset="0"/>
              </a:rPr>
              <a:t>Salvezza per Oreste</a:t>
            </a:r>
            <a:endParaRPr lang="it-IT" dirty="0">
              <a:latin typeface="Georgia" pitchFamily="18" charset="0"/>
            </a:endParaRPr>
          </a:p>
        </p:txBody>
      </p:sp>
      <p:sp>
        <p:nvSpPr>
          <p:cNvPr id="18" name="CasellaDiTesto 17"/>
          <p:cNvSpPr txBox="1"/>
          <p:nvPr/>
        </p:nvSpPr>
        <p:spPr>
          <a:xfrm>
            <a:off x="395536" y="5589240"/>
            <a:ext cx="1944216" cy="646331"/>
          </a:xfrm>
          <a:prstGeom prst="rect">
            <a:avLst/>
          </a:prstGeom>
          <a:noFill/>
        </p:spPr>
        <p:txBody>
          <a:bodyPr wrap="square" rtlCol="0">
            <a:spAutoFit/>
          </a:bodyPr>
          <a:lstStyle/>
          <a:p>
            <a:r>
              <a:rPr lang="it-IT" dirty="0" smtClean="0">
                <a:latin typeface="Georgia" pitchFamily="18" charset="0"/>
              </a:rPr>
              <a:t>Nuovo inizio per le </a:t>
            </a:r>
            <a:r>
              <a:rPr lang="it-IT" dirty="0" err="1" smtClean="0">
                <a:latin typeface="Georgia" pitchFamily="18" charset="0"/>
              </a:rPr>
              <a:t>Eumenidi</a:t>
            </a:r>
            <a:endParaRPr lang="it-IT" dirty="0">
              <a:latin typeface="Georgia" pitchFamily="18" charset="0"/>
            </a:endParaRPr>
          </a:p>
        </p:txBody>
      </p:sp>
      <p:sp>
        <p:nvSpPr>
          <p:cNvPr id="1028" name="AutoShape 4" descr="data:image/png;base64,%20iVBORw0KGgoAAAANSUhEUgAAAWEAAACzCAYAAAEveZ3RAAAAAXNSR0IArs4c6QAAAARnQU1BAACxjwv8YQUAAAAJcEhZcwAADsMAAA7DAcdvqGQAAP+lSURBVHhe7L0FeBxXti28mplRLWYmyzIzY0xxHCYHHebEgQkzOYnDTI4dx5CYmVG2ZFvMzK1mhvp3d/zy3n2ZO3dm7szcmffP+T5JLam76tQ+a6+9VtWpU/hXbKyLP/8uraut4tGXVz7x0mMvPQBLvx8dHU2oq69Bd1s7xk7IQNAfgl6dg3HzbvqL+vE373Rf3U4mFDZDa9IgxJEDHBlOHz2Kgtx4OF0BqPU6WPraodbqEKbds+m7SDXtL+oH++LP/3Y7c/w75tsPpjBDFh9efWUDmjulluO7KsEOBTBu6gR4Kaqa2DSw2GyoDQYEAgzuvOMJsAXqi1v489tf1Wlzx6nZnu73GI/5E8ZjWUdfm5mcrFhMnPcMTp84jDQNA46nVdXf3oAwO4Tmqnoo9CYgaAUCbfA4HThR1YEwS43uqi2or9vAXNz0n9X+4k7XVW1jPn3tnm0Brh42txY9LSF0d9roP30o37MRsVw+SmfOBfULBw8cBYejR3x6EVyDvdTpdgwMDEEklkIqZOGlJ5bAYFIiXh+Gx3bkz+74n93pquO70nd9dRNjbauHPqsIA4N+mG1sbDtyBBylCvv3VUOqlCJp1DDI1Dr0UefiVSqwWG5Crg0SqR0t/WIYY6fhzP4LEIZZaGypBEucA79LCK+rAVs2vftndfzP6rTPvod56p3n6o9X+vHgK2/DYmXDpPMgweDE8msWofFcE2Q8JaSGPAR9AdSUXUBvTTXueOFlMCxhZcjvwpFjFiQnZKG/axBnz9UjVetDxrBZaDhXBZvZjNdePoQUIx/NTQf+y47/yU4f2vIJE3TuY4LBPqQl5MHKCiDHaMItty4ExHngyrLx8Sfb4PW5YEzMhtXiBIMgWlvbMGbhZeCr+Ai7mvIuVLQjMSEZXrf/OYfdjgVXjMWWn3+GmBNETnEyNq/bDTHbjr1bt+LHL77DA4/d/ic7/kepJhzu1DzyyKODfFYYNksIr616GC+/8T6EHh/uffI+eoeMvhhUXjiHX7btRx91hO124J4HHsXmz77BxFlzkZAjQ8jWg9ZuG9qa3Vh65RxwAgLc/cit2LL1JFoubEFb+TG4WSxwQt3oqG2kgwrQyITADnDgFchxjEbQoFDDxRLhuTd//q2vv+v0k8/cxlw+Nw0V59uwePEY6pseT738KcaUFGDWvIXg8mQIBm2oPlOG8hOncPp8E+I0IugMyTi4fx8KMvJxxyM3YP+xY0hNHI703AzsOXAYxVkaOlYl0kwTsGnzG+E0vYxtH+pAan4Sak+fhqW3E2ZHGJlxepgydaitOYfG2kFk56aicOo1kOrm/dbX38GjurIOYYaPJYsXA7wUQGiAnC/D2PwJOzas308d7kfFiV3gsMSoa21BRj5VNgmP2MKMnFEFWH7Praitb0V2VipyRxQ/wvBDyEmMgYCnhojPh8V5cqOY42ELRUYYEgpQUz6AqpoG+P1qZEgZ2F1hHN2wB+HOAJLjDNAbhmP161/S/5uZvjenRmHDifb0Yluz7jNmkrsFQxcakDRhBD75egfOnauxTp8zR2hzWNJKRxThqVc/hq/+FMQxQng4VN2cPuSyB3D9Yw8hKzsTyhgTxPxu+p+ROiqY3lZ9Clq5ARt27ccnn30HRdCaXXXsAsxDdsRnpGBowIHmul5ccsNV2HaiEjIxB4wbuNDTCU5QjrM1HRjNbcfGTz6HNCMHn20998x/6LSlvf7pUgkbE198GWxfPexWCTqaGoWxAuLcI4cwYUImVAc3QlA6BSOyE2DZ+C1GxyrhExrx5Q/7oFIC6oADEn087BY2Qj2HkVw4B4zYB6uDwcqnX8Nl6RrExYbQ7+YgbdgonD+2D9NmTsOPP6zByPwsdJg9mHH13SgZVgy1gmSAywL9hGXI8HdBPueBFe+893nZbzj5Ye37oY3rX2EvGDEX+7r6MDMjGQ53GDkpJqzbdhwvvLICb6zaiX2VZbg+Q4YXf67AiisycOywC9fffgVKSgzgipLAY0LgKgRge2rBCEaeNNuHSr5//1nuzm0NuFHPRty8IrQLY7FnVx0SiV2mzJ6D2FgtXM5B9FFiNrncSM0eQ+yyGawwF5dedR3aP34KRcOMyFl5KNrf6Ldrr1rElOYHwG70wdPajGMQIi4/mwg/iBEZRlx5y91g8Tl9XJbD8Oa7nzHZNbWsdoEY6ZPHY8LULFgsQkqOfgjkWXB3lqGhpw6ffHQGbV1dmHjJQrSXH0J+YhaCA6cRN2IRJk4ZASMl3JYdh/HDR2vx7mdPof5MDcIhHvocfdAQg9S2dmHAI4GD2OVS70lobngVmcPnR/sbhYcmxfD08LRUtNAb4kYMh0eupMqVgSMnTmK8KIjKPTvxytqfpKHN6xGj1bNM8ydgWKERaVkxFF05xDwh6QgtBIwH7r4W+mwuqltOYtfGCxiiqjdV7ES3nSBCqi/V2YPCBZNwYPNpnD1fDbVaggvnT2HIaQaLPr/l8HHEJRix5JrF6OtvR0NVLZw2Pxbct+o3VERfLJpSwIREPORRxutMQhw6fI6SSQoLw0OshIvrrpyF2oouxOv4GDcnHyFGg4DdAYZYY+OGb/DTziO4euntmDNrOoYayrHxuzcxyDLAx/FiAeOFS5GMHa12ZGcn4crrpoPH41EJKr1dacz4MNoLag21RzyVZ7cI12/bhKzk4Vi65EZkFU2J9u+Ld1+87Ya7Vv723ugf718xlWknrTBtZCa8IRGS9UqMHj8N59d/j31NtVi0YCLaPDHQ6wyoqvgZWfFFhFs9RHI2srIyMXX2XNx2xQo4GB/y7R1Im7sE2/a/hANHxRDx+vHAirfAGONms1mhzpy0EZXRPf+J5vU2PyIUprxy8dfftShPh112jCsehkkT56ORtIFYFUvUpcPq3VUQaAvBZmLAC/VCzPXjknkzYA/4oY03wD7YCiHPtPzTtz4j3rbg/Q8+RczEfLz4wh8wZuYHrWvWn2B9vqaZlTt+ASsvvWTHn9PhSPtTHY60aKRXvfzspZbu8h9HkELz2nzoGKCO87mw2s246aZrseKB+5EPPyypxWgtq0VyTiquuX4Z1m3eDBmHi8mzZqGl7CBOnrfj1iUpMIy/Y65cEreHxWL5o3v5G7ffwP303QuZMMtOpTcdbeTl7rr3Wtz74GpMHDcBN97zGqv8xI+Hi0ctHR95LxPuv2zv9w+sbXMm+AtypPyaFscFtVjXMW/pfXOjG/tHN3PnqQfff/SSP1uQ/7v9Ge03aPw92jfvv8i0lO3E9Y+/BLvdhYbmC6g5XQWVzow8sl81dQ245aHv/qI+/E07bO4+w3gaT5LaE8GQkoAQVOCIGDRSoTDGxWDFYyvx9bdf4tThQxg5OgcM8b9INesf3+E+hjF66//QU1mjxvef/4y41EQk6TQoGl8IpZhHv6eDQ3KNxSHDwGPA8nXA7ROAz/GAIym8QSRK/vLipv7L9ld12DWwhuHwQmRS5eRqaBNcLXrbB2FMyULFd2sR0OkhEYOiaoI+PRsOq5uKyhAVACsQop+CTKoILLiGWsEN1UCR+IyM6NB5cfN/sv3ZzjvSwuH+4sduK2WaCXtMOIjX3/oCVjMJXXIthkQjmvb+gBB1Vp9gQpgthikrnwRPgDpPuwkPUXRcVCWysfKO5xAgh8Lnky6xmTDU9omDYfZzL+7mT7Y/u8MnNn/BHN700tmFl9wIg6kEH326B9npiVj5ymqKNA89tfVwMirSKCr43Az27zqITz/4knDKwserX6Mt8BDgZSEcVFJZF4PPC4DLxIKv0GLvrtNobnMFft3Tn27/JSTau4+W6qXBU0+/8i1qzpzBJ5+/B5+lEVJ1gEqqCCxhBvZu2kZDroJMQYZVqMaPn32GqVNnYvKlo8DjixHoO4ejZV6UjM/Do4++hlefXgaBwIUhrxbbPnwTW/Z1oHTiSFx77WSEDZPUicpEy8Xd/679pxE+c2o7c37L+4ya33rqwZXPYPnSS5BdWoxrb7gCWlMshKphNLz5+Pjtb0gq5oArM9LW2Di+/zD9EEU7u2fHCVJ7dfCy03Gi4iR4XMXx1x9bALPFiapzvRhsq0NIJsO0Cfkw0+s3Xl2D5+64Zej9d176T4vXH41w+dFfmF1bf0KfJ4CXnrkKj726CVwSQsumT0POMOooGQDSWVj5xPOw+j2Q8dlIScpFjFoPa3M7FlyxBKcaLgRmjE7g+fyUgJpYHDu041xOCqeQRU69pb4MuYXTcJysmEjFIDUtDtb2AbQ3d0Ol5aLPYkXVeTesZHJTDSZkz7gSo0tnR/v6uwj39uxgpKIKXHvjVLzw1FUIc7RYMHESnnnwNursKIJBDCXQINhhO9QCFfjmAaQKBGg6eRLWQSvyCwsgU8sxbXwJjxGkMX5iCDbLX6IxygtFMh32bNmJNe/vRUtdBQJsPjkdIQZ7LaSb/RiyuhAko2DSxCHW6MOlRWLExXkwoth0sXd/pMNPPfoHGOOToTKkAvwY7DlShx/X/YSuRi8+/PATOHpq8dWnH+LV5z+BJl4IqUgEDlcInV6D4SMLkT8+jTbaSeKfbxUKuJKgkA1z6/kzN9/+FNiCGMxffNf5gtHTIGNLkE4QU+iyUN3uouQLg1FJ4Ryww9PTjni9AeVtXbCyMnChvBpfL85kLux5hfkP7vrO2fnMWMLhljP14NKO2rt5HqNBMdDnGJTNnjMaPo8Hu9d+hRnzr0BNQxU8Th4SJICEG8btTz1EjtyFzsY6+mwI5gGO8IcvfrgrJ1Uq6CInvWzRbEjJ1XiGBgxfvP8V9HFpUGtMaLzQhJ7WdsjjC2Fp6IDJIEVlWy/4whSEOApwL5yEOjMPuXo7lBOWyX/r8Mw5I5mFegmEyQmYvHQyevrD6Glr5bG8PlmyVgtTSiwev2cluDQmi6+YBdu5A8gRuGEQicHWZyA2SQs2bU1HDkYsV0Gq1KEogyswhyQoP1yGZZcuR6q3HaKe86jrHMSchcPR1DaAUMiFUaV5cFTWQBCTAJ/AgMJR08EiFjl/5BiykwVoXvczfDFy5E59YuVvHS5Kx9PhlHicc9hx6mQ7YjUaSAQsiCi/8keMxcrnn4EupQjjh9PrR59DaZCBduFyyHLGIn94PJVdPukGCbq7zJDJeOhsPYVOswyXXX0LGtr7cWuGBImj9XBJh8FF7/1m5wUsnj6TRDaH3I4GLQ1mxGSkYOfWfWhu78LXn/+C4bPnYPrtj4e9HcdY6qlPtLz/8Teroh2+etlcxjU0gHxnECkBBn1yDdysABQKKYqKR8DDVZ6bViIyzpyzDLV7v8PCFB16c6ehKElMEQU6hxgIyAQ4ybTGKKyoON+AG+5/HYd+3k8HKUe8XIDBxlaMv/xu8EVKTF80ASYyJtfevxJ3L5+BnsF+6MmCVezeg9SEFOhkfnT7VQiyOLB/9Q4rUR5CzlWvRa9VRDusk/KeNiYlwlCciW4uD/K4FOw4eAJNra3gHdsF/bDRxt1vfAhZ23mMf+AlKOJ85H6rkZ6bBJffB608CSzCJ2OhZAvwYbZ24eUXN6LPZ8ekGA4mKERolyVhWoYSxpEFsLfUI71kHtQEry/WrgWXguOwmvHNruNQ6k1IS4yH0eRCZWc/zvUGMfP2x/H2R+ueifSVNWlWCZMWI4AhJgY6HgtWthBV1R0YdFkh5IcwMjULCZnFKC/bi9deuh72fjVkkjAuXbocoxcsxOgMPh5+4xC+efcBZOQVYN+aN8ltn0ODOYQ4hxsjcow4H5SBLZej9ng1HnjiSmKXGaTwxGOz4/KPRToRDnevOLTlh9UvrHoJybS/nIRc3PvEh1HeZRhGS8JoMPI60ljbd61n3n33aYwclk5HOQQJS4gSSqD3fjiGJeOL0M+2YeqUAgw442F1hjxjSoSigNeEQ0e+R3HxcGzdXoWdZWfwwkOPQquwgOMkLZyYgBNl3+NUWQ/mjBsORd7Sh3LTh79+cZ9/srlcjcMlkrSyi7/+rrFuWDSD4XKH4A5x8MLz96O2ph9jx2fi+ac/QSBMkbxiPu695y4sXLQEc2ZOQNjvhC0sASdkhilGgnVrarFx9wZcNX88inMSUP7TOsy7LwVpJfv+S53y17ToRg/ufJM5seMgDpSdxqWX3gCXuRNnq5vw+qv34eoVK/Hm4gKsOtAEQ1IaaWELhCIWxk2cgMa6FkycNhEa4uxXPv0aQs4gJpQUYt7VX/xdOhtp0Q3fcsPSOzKVgffarFZouBxcc8s8dFncOH22C6rYLMwcl39UoTdeJpFkd0fef/W8bGbyjGmIixVSgvVBZZy4a/zEEWIuV3qLUJhcE3nPP6z99Nz1jKfr2z/b6rvdnfF/rvj+d/sbNGIh6cWXf7f2d8uPv1fbv/1jV2GRVszCIESiWDD+XhKCKeS+ZPj6+8/ACQsgJ4W7Y9NG3H7nVVQ81STedXj+hRfxxhvP0RGT3GB8FFw/XE4PrEMspBct/bvG4Z8yyHbriT8EXbVPD7XVIMCJwbY1OzE6Nx8lV1/bEXAx8Twpj97lRThAXpwrI49SjVceeh63330TRs8cATaPrHFrPYQCKVy2IcSmZZLSUtBHesk2s0knBtDa1YOUeCP8ITYE0uQMoTCt4de9/+3bPzzIb6x+8YtUjRgegTAtXsIel5RkoKp0Fgg0Qa7LhFihhkCiAMNLQ2enGbEJSWBIWbHCATz9wIO499lHMHrcQtKoU/DoQ3eAK/FgyBbA+u+2kRC5h/bgI6SG6MikhPIhsJleQq2Pgssh8SIBS5RE/3dj+U2P48O37oFAzEPlOcs7JeMuj3z479L+IUE+eOA7JtF4DkqxCYKIfeGKSOTyyV0K6L8RVMrpK3LWSo7+/gEcP1EOgSIB3q5GGCDChV4rps+aAB6HgZsC5bZ3o7WmB0vuuvShUIAdOWNDzYtXnn8Vjzx4y6+/sqmuBdvAIkvk9gAicSzq63pQ3dGLWWOG4ZGVb+GJW2dBn8oB4yWZzHaCIysATz5eyGaxaaT+du3vFuQThz5i0hNZOLW3DB6XGKbsBITdPDR11pAgnIu33/seUm4KlEY+oU2A0cOyzTGJIg2LUnzzjxuRrBUhYPcSIBMgVmnJubHgC/Jg9wVw4dhRmAQCzFpxWweLw4pnwU5IFWPXxu9QOjIVUlnEpjDo6fEhNrWETEsQHisPD979OO59/G5oJC7IpQNwWh0I8QRgwgoyO4CaLyCfcgwcdQ5yhy0XkSz3/no0/732Nwsyw/QaTp46WZegYCk+/vZ7MhY8SHVK+G0eaOP1uHbZfAKvBjs3rkFTUztuuf0q+hSltVCNwSEbtGRljx06BpVMhKF+J8J8BWQsBkqVHDZynyF66/HT1bCb+5AYH4uSkSOQObLkBoLrKwxYCsbfI2CH+2ibMlw4X0dWejY87kGEzf7Rq75fezzdkITTZbvwyL1LweGG0G/jIj7OBLPZDa2OS3/j4KWXVuHZV17HA9ffhVfeewhN7QzSswtvFgiSPo0e5F/Z/ttBPn3kGyYvTwaLuREKiRi3P/ELFkyeiiP7diK5aASETBDm/h5MGDkMw0bLweIq6VNKMFSAwJNFzyoeJEdht3gQp1PDbrdDkpgYnZnC8ZoJj9RFnhyPPfgUJuUnYupVt0Eh5yEmXRM5w95htdjjNVIrDbIVddW05fg8fP/RakLsnQcCIeEkV4+T+ezzL1kP3TUdNe01SNHGQMAX4eThZnCEdmQV5lFx9aHPpsDmbzdQFuihUouwcPFwSNVG2DwBqMXx73BEyX81Z//FQe5pPBS+8O5rLCGhwW6MxbrycqxedRe43DgIlan48ekHAU8IvYnZ0KmliDOY0N3VRh3WUyFiw+ELYeGCGRjo7MW7H76D/JwCgM9BLUWoIDMXSYlp4IjE9N4A/OwgfB396OnogZd+L508EekFBgpoGOt/3IZZk0dALreg7LQFe/afxSOPP4Kujg5UnK3EmEnjxhkNsiNfvvs6rrphDtnAL3Hf/TfBY7ZBaszGiw8+ghtuGo22ulbExSWAK5Sis6MdLM8QnF4rsjLTEWbYOF/ZDLuDA29YCYvdjYrqPsouBXhKFeYvW9Sjl2meKCga+/nF8PzR9mcFubV2n8cYKxA++8SL8Az24sUPPsPcq67HPVcvwIwZE6JFjMWVE5d+hXkLFoMvVcFtHgRfHpmBpqIvpowC08ZihZcADtreeWTmFuLGux7HuQutSNNJUTK8iBDGxr69J8CXaGBI1qL1fDsWDS+AOL0IBvLAeZOTUNvoeC8+Rn19rI4lrWqwINmQCL6Ct3Hzxv2L5i+djqAz+FlD45nlHFIjaWkmFORfgxMVX6Fo+BX49A9LkVsyDjXVZ5Gckkq+moNDp85g1txR6O9sQ2NlB7Jz4tDSUgN2UEfB7YVOT+qHBrWro5sUjoiSioq1awA1A1bkJRhg8wchYbMg4huQMH4Jiosu/V1M/8sgz5o9hlFLvbjqyisxZVIBcaMFB/afw9Rp4+i/tEOuECxK5+ryFpxrbkRacjKqLpynUhPG8msXkvqXP0n6jOjXggs11SgpyMeGz39BZ08/VXQpBhxtEBFiFQYVxIwCQusgLEEGbH4IhoxSxIsVyBk1kgSJC96gGBKBGW1tFqTnjQyHmTCbKh5s3e2orG5HXiplgbQdi69/A+++8sJPp8o2L7nnwY/R03UKfOLrq+Y+jEeevIUQWwOdTILYxHi093SC7aPC2HAWPIMBXZ2DEAo9GDN9JNgiEeorz4Pj54ERCtDX1hedcc2wwuizOyChQqGnbO52BzF20gK8+/anmDzrSowqLf3s3UtnL1/x3eeQGMaTePxPGtlNVmPDaYbj7Merr74Lk8lPDivCpR6k5YyK8iSLp0LQK4LTHUC/2xzYunUfx2q1we23wulxYv/moxOZkBdbtv6C4uJCWPs8OHai8dyEWeONoyeMRk5JGuLkQpw9WwOOnPjYRcGVULAN8Wjpt2HyxGHIHJaGH3/4AimZKTh9eAvUmiImGBba5GqhqKu5Z6Ncpck+cngbEhOERFdCXKgyY//Bk7jhykuNarVStPKeu1B+5iiMcjFsjkFkpiWBxRFBotYRF8cilYpoh30Ailg1kjOSybikoL65jkBA+rvDja6+XniGvAiEGBgUMUQZQ5CRChls6kGrrYqUYgJO7L8AzeltiI0xYcLl87HzhjnDxk/OhEWTj9UfrXnmP0XysBE5TEICFZ/6erKpJkobOa68705oEiTQKfRorGnBpq3bYVRrYLMCRQUJyCoeAb1JgbMnzqCwMBUBfx9uWv4WeAwHSUlJWPnMnXD67FCKuAiGXFj//mrw3AKImAC0Wjk47DB2VHRjSKzE5Amz3x9WIFnRVdWI0ql5pEMip5DZ6LYHiOt1YJPyuHXZdVj1/iuQkKZmiYNorexBDO3nnltvwpcbTyAUqCYtfC2GawWIVxrQ5mZjzKJLyJCoSRbK0VDZSPRTAQ2Pj6KRY9HR1AK+RkMGxYrW3buRkFcIhZFBy7lOtLb0o9tpAU9ijE7Fd/o8YPr9yDSJoLK0QBWbiaIHHsHP112FrKwE6JY/CUP85Gh8f4fko3t+eYTxNB/xOMLIzoxDUvFwtPd2QpmqgkAQhIzrx76fK1BV3kjIiYNSp8POI/tJghngGXBRMNqjKXTHw8/gy88PY0y8BMP8DggzYvHu6rVIOnEIB3dtgdjpI60rgxVi6IfPQVNQCEPerBp1vEZ3+fyxyMw0lcq0cVCpjBgaYoMT5pC748Pc0wCXpR6Ndc24+f6nYA0qPjp8cM/wZArufY++hm07d+L8ySrMH5EGYetxjMyPpX5r4NKkQJE2HI8/9ylUOj/EojQc3ncYOjoGuVwBP6kdtZKP8qMHkULqQ6rXwquIh0KYiE17z2Lx1ctBogYj8nKQk65FkIr70htWoN4VxCgyi4ljR2DPjZehZFgq4u5/d1CpHSG5GNL/HeSVzz94YukVi0u2//Lto3NnZSM+5ITCbEEcsauUFYSbpFdWRho++2I3unrMGD97AhRBH3EkKVWvCwuXXHokd+SwhPdWbcS4YemYPS0PXLEUZgsHgeRExHY0Q2+3YE2vG0nj5iNp9DiIs0eg192D0cNTkWQyQaMX6+ITieYF8aRbFURHAUKNEL0DZio6dgwODOH0hUF32bkm3qnD9aclMkHsrk1fD2cFWFj30+fI0VFwulohEzIo0fAxpJTAkDkNjYOk1TUqZBVkou7MGeikOrSbm9De2IFFS8n1xejIjSoQDvkw5CYF0dYDpZ+KOUeA/oFWxGj02L51L1qqmsBXGRDka1He0IoDFQ2obmzDjLGJ2HX91cguMsF44x8g1oz5LcCR9luQM1PjPjm5Z9PwDD0be8+SHY3JRZvfjqomM7TJ6Whn8eAOcVHfOYTeSNpQtS+vPYd9hw7B72PjXFVDQiDAxgBxk6y+HJUtbnCHBpHk6UYxFbEmstI3f/bdmuQYUX7pmFIIQ53gk6FKNqrBowPki7nwDQyQO/TRfgCFVkOUdAaswVbEZqkgIS27/8R+7Nx/grdz92mcOVcW+/PP29FvYXDo7CHS1W6E3FyEVDKUDs9C7vQZOHSsCmkZRTDFyVA0fhiVYg9Onj2NU2frcP+Dd+L5d1eh4kwt+rvPoqa5HF6Xg4qwBDkZqfAQJW3YcCAafFaIjQAzgJziLBp4IT79djPczgBsdhc0/l64N61FQY4ewdlzEFdw2+8omON2NyfmjB1W9NknH1wfI1Bj0oI5RPYOBLz9ENHb86jwOLw+NJXXkJz1I0kdRGZ2Elrq23Hg2Gmky3RIMyiweMFcFJUOD360+yj7vNcDCRWH5U+9CocQSBqfgfTCQnCD7flC9gBeeeYlzJkzlXhUihAjIYFCHN9tw487z5DEyoNKI0UgzIdCJqZUFqG5oRIaXRqy8rKQl0wD1jqIurYBOFwBPFgaj6UpHOTqpVAQt/d7BPh03WmMGDkGnRVnMXL6MKRkadBBiDt0rAbzZ1+GqQvn72hoHGp67rk3Py/MStgZZnTDys41in2hbjR0t2LdDztoEI9ge1kZLrSVo7mvAw1NQwQsJUonlCIxJQumWDZyM+RwEbX0cJJxIahHfsklb7z/yXe7Lsb2txaNelvT6ek7Nn64a+zMKUiJ1eL22+8lNAzD1ZQC27YfoXJjwYxpY9BnDkEpDeKDd76h1PIgyy3Et3SwRQXJeOC2O7YPeRtnf/DZVozOSMGUiWnoNgtJ0Muwc++PuOLyS6nYxGP3rk2YNWsKamob8NLjHyOhKAEzJhTiw+9/wfHj/XjghiW48e5b4DB3U3G0wlFxCpqsfLTX1ZPFNeLhF1bDpFOhZtAMcUCFuyamwEvWvMNcBY5qGpbc84jK21l/tLOtPmftD9+gND2BUEz6OcBeljty6broUf8FjVRW8u5da5vXfP8lGAELL374md7ENg1c/Pef1aJBvvnyWUxOFocENxUolQQN5MZyE2KxcOFcGjUNfB4znC4xuGEx9hw/ju1HquAzW4kHP8FLK1fg9of/QOkvweR5s7H69Zdg0uphSlFh3/bvEZeaAJOhCI8+swo9Lg9i1ArkZykwY9YyhGwepOSMxger3sH4+ZPg7K7G8PwSWK1OXH7LzXjqxqvBIjXCDQwhvWQ2Ptv6JmaMX4RRM+/LY7Fiqo4e/emRoYYdLxeXXv5jXO7Uy2prTySHOJwbqspbnrnssstCVU1lH+WmDr81eqT/g+03/vjgxUcfS0gIvRjgkAs6UI4XX3gMID7au30XlHIlfvplH6YWDcPR8hNURGLR0lwJAc+HS69cCIeTi617dmNuYT6CnBAq2pvwwH33Yu3atWhpGCRb3IfX33oJmzZtwLLrLkNbSztUFGyfx4Wm5noMGzUNIQpmXfUZ2Mj2frR2G/btK0dn7TYc++4zrN55AnctzYU4cRxGTHjyd5z3z97+Q4evu2byNQJzz9eZmVm44+mn8exdd0FulCMjZSSazV1UZRGdzXr5Ncvw6Vvv4OU33sHn3/yI+YsXY8U1d2NCYTI6XIO4ZNGN7mkLbpdQqknuXn6l8/ypo5gwIh0JWUqMKhiGz3fuiUwnw4g0LsZOvg59Q40UcCB/+AjUH9uB1ro2DISJ/7OmYdSo0ZfJlLk/Xuziv2T7HSoev+cKJjlWj+Z2C15872vWcw/fwsgGG6DMjMWMGblkNdUwC0c8mZtU/PzFj/zV7a13X9iSkiaay/Z5MWP2Fa8KBMmPXPzXv9s/UwuH6yOXVf7d/p6NYXxFF1/+07V/ueLxv9oHq19kjEI+rN0tyB9XAENSMcE5GGxv7uSGg3YwZH27ewZRU9UAg0yJMK8JTFCNNLLC5MvR2dENKbnIK+7833eo/T3av1SAfUzndW3V579khRphVMUgFLJBoFCBzY/Bq6+sQnKcCT4qkhmmDJSfP4QR40chJz0Z63/chaXLZpBFp2pNXg8hO87XNKMwPwNC5a/3LP692j9tgIfsNf6Aq5/X29hOzioAnUqJANsFtUodPe8cDGgIiOS3mRBCwTC2f/I1CicNR3xKCszmFgTDUogFEihiDHD0d6O9rY1scCkYnxXVF44ip2AcfN5BiFSl66nALr242795+6cM8LnT3zAB5znI+VK8vGobFo0qBcekw+QFl0SvQPuCXvDZAeq9BLVkk5ur2zFuXCmkZL05ZNkdA1ZYetuhT8uDvb8H+uSk6E0rCLhRQ7rbFJsOhUJO3G1Dc7P027zh06+5uOu/efvd/Pn/yXZ8/3d99oFNTFpMN8rr3fDy8rHijsexvawTMlkC2G4Ztvy4Gcd/OYbNG3fB5hxEemoSemxdkJvIyn/zHbr7BiGLjUF8USlpbjZ0SYlgItcgAmbU1ZYjNakQHR02mHuG4CXT09tv5nk8zTMuduFv3v6hCD5bc/zd9soyqU6jnFvb1L51bEH69QatHS7PWfgDFAxdOvGkBODFoLcvDIGAT0hLItQGwGb8+OL9bzB2xtjyN176tPjum69FfKYQSq0KJ453YOTkkdFzJiwWQ8iM3KISgM/SBoEogiELOjttiInNB1cso4FYB3WQh9mXT8S3a7bh5hVv/N3i8A8L8OHt3zAaZS2SMvPADkdWbaHKHuwFBEn038gsIUphCMASa9BedwGa+HwcJOeXrpCgvqkHrGAIppw0GPRCHNl7BlmpscibPoY+Q4fAVuD5597AE0/eTjUscr3w4gSfUCd9C6KjuQ3x2bMo5j2orw1j34kjkEOCEhIeaclCcAQq9DuTNiWmzFz06wf/du3vThGR64Ad9T8w2ZltSM5IByvMB0NcGI4s+RQJLHEqlbToeyPt9bdWo6n5Ar557y2YhCw4eixQEEpzRpZS0YpMNPQiNT2V3OYg9V5NX5HBCWHlQzejt60a8Dvod+bX4DIBdLe2Ij5jClgMH2yWGru2bkJxlhYtzS1QS4mzuVJYBz3QSNoWtp/7hbobEXh/u/Z3DfDaDe977C0/hs/v3Y8Na8/SYcdTAAYAYSIaa6txrjIMv9eLwR4PGhpb6BNBPHjbMiSnTsCosQUUHz/YFOSUDBP8YQY8uREiuQF79x6Fxe6Evcs6LhwWgM2W0PvY2Lx1P20jEtx22pQbjl4fYlPG0yBzwOJJ4PT40dvTj8xkHlbcNQO6GAFC/hCUhhiwuAJoE2z46Zv3r412/m/U/i4BDga77mqt+56JCZ8Xntl3BEpTCvLyR+ObL7+lA6WCw9Fh+4ELONfUgu/XHca3G85ALE4gQLPQ3Gqhyt8AxumAX0DprzbC43ZDIuHCaQviyOETqG+sgUlngCpBfSQy/4LFDtOXHJfMnkLWOXL6lhW9mi0n81Fb240N326E1+IEh6SdMTYVSqURKtqXzexBgJOIruZ+cLkqNJ5qxczpok/Ljq4h7vrbtL95gJvqjnaHrA3vNJ4+iYYuB5KLRkJjMCIoCCC7KBf9ZhYCDIPComHgcwIIM27cfN1cxJrEMPfb4bQTfYTDqKzrgsEQR7JLjSBx7BAF1zrYjC1bd2LpjDlQxqfC5TQjEGRujOjg5rJTMJk0hGYZlbdYKAylaGtuxctvfoyWxg7I9PrLfQ4HrrshD1arD8GIfmbFQChXIjY1Cy21fWjrH8KA04n8PLXB52uL3vvz321/swDbrTXW5x69kuntKI+5/a4Xsb28B1Z/PH7asJ0Y0oXSsTNJJnXAYvGAS1QwcXQ2Lr90Lm68cSkkMiFamy2wdA3BYe3G2bI6jJsyC1xSAwIufdrmgFgix9EjZ6N3w4hjTFDI2BAItY1stvjzyAx5YbyKqGAQLL4OfBFJMypjNec6waFiFlaq4em36w6U7YEwso4VlxAe4sMZGILL4kb5sZ1UE3wYsAexefN5nDuyC2F38+j9+9fOcrk64i4e4l/V/iYBPnNqHRMcPKI4evYQ/vDGl0jPTofT7Mf2X/bAS9yZM3Lx7Tt/3oPLL0lFRrqYJFcHpX0r0aUtel6goXEAPR2d6GztgsccROmEaeATO3DYPrBIekk1MYTeQXjtVuJwJ4qGjUDG8EJCqy/t2y+/ZIqL8hAjs9C2SJFw9XsjRY/FcuDLr76Aii8g92eCbaD63XH5CWiqqoNcJYNMk4rEpAKc2r0NcDOw9Hmw/vsDOLyjAqn5aXC7LcjPVm2vuFDecfEw/6r235Jpbnfj2IC17QjDbiO0BfDyB/tw5ngDEuMVSE3JhEStgpSKTX+/DVddN400K4f4WUJ8R1qXL6O9szHQ4yVOrQbH50FLPdnZkcXwUSFX0PZFfAYhtgiNp8+isqaVUAfctuJW6OK1IbYgyOlrHwgp+A6OUGknVMbD55FBoCC09pohNMiw/No7MXbcGAxP1ZLsC0Av0pLOZtBQ30dZo4adBjk1txTOkATfr/oafrECjRWn8cRTt8EYbyD48aiLMjQ3OnpzS6bE/HrUf1n7ixHs72sYc3LfGqZm/+dMcKDhiGOwmqRnAN/8dAoOnxhZaSnEwzacrDyH5sp6DB8/DUGuA3yJlPYWQ0Kf+ilU0WsB2juc2LvjZ0KzFXWdPcgsKoLbySDgZ6CQ69BPqP3su59RRTrWR5mwYNYkSJRB+qiLEyLZpVYFKLgisDjGyG0GD/l8AYTcdmzbdYDogn1OrtZiVIEOheNyIZDFIiTRwB+SInX4OGzdtRkc2o/H0Y/NX62nxLCD5eyGRsPG+jU/46VXPsBLz3wMi9mHz7/83PjRW8/+2beg/Z/tL0bwx/ctYkqCHrhkApiWrUAsFf8ASR0en0vGQYVzG78DkxKZEiWB0aSmDvbibHUVTMpMWENeZvq0USwVoWfDt1/B67NDpzagvK4Dbo8ZK266DQNU7YPeANGCCrWnTmLHjiMoyEzAvMuuJv7uRXZBCvhSGWUPFSrHWQS4Bnh8QsTEJw6z9/SdVRn1ePO5t3D7iqXXXH3TNd98//GH4Mmk8DpCqK07jaPbjsLh5WLhqGQoEkU4eeQoCopLIGLJUVl9CHIRB/r4RPBJ7bR0WNDe64GQJ0ZNsw0WWwhhQnViZhpGjSiFUaffkFow7nY2i91/MTy/a392gM29Fff/svfwG8H+dnS2teHA2QuIycpCujyMlY/fgxDfRCbh9WgRGTF2PIrT0yFWCynQkdvbIoMf2RU5Bfgik66x7od1qG1phSPoh5QKWH3VGUhEcqQmJ2DWxCng8aQ4uvcUfAEfqs9X4pqrlqF4agbkihjYB4cQDPdDRoN6/GQFho+cE5kpaTak6aRika7l7jvuz7pt+QIkZ5nAJ/nm8vhgtfShs3w/WtvdMEQWy6PBzU9LA5/vRV3deYycMgHNR0+jta8fWVoCBoFm0NKPGGMsPEHKmhAL1XVEhWS1q+rbwacMMxm0VET58HgscHE0ePyFb38Xz/+SIny+9vxtW1YxYpH9jaZDuxGr1eCBJ+8l5Orx8Qu34LHH7wJDI/zO++/gikUzcN9D96KYECH8LbgCCIXJ9DNyfsBOwfWQsWjGuXMnUFHRhENbd6Pi4D7EGk0I+204S/r4/c+/xM6dh2AUsQgxHCy/eTnGz0yAWCTFM394jpSFC0qRAP1WEQzaEkTk10+bt2iIJz6z2bqygu42tDaeA9sfgKWfNK5Yt4ZNtaC2/Cwmj0yBRMxDQWoSvIwDrV1tSErU4+CWvRCpYpCamQSbi49emwVhPh9nyRDZyX33ukOQGxOoQEoxbnw2UmMDMKrsUPI7YIyR48EHFqLF0hPx/f+h/UkEM4yrxOftLnP1n4cvaIFUkY7B3g6oNPLoaipU5uhLBq5Mj85uG9Z89R0eeORWogofbTkyWZtL2wjXsViMCIw1IUw8au7uxGcff4rOfhfcfj90PDkVPi9kgiD6BhxkRKSkbTmkce2YOmUqJo4fDzU5LbmOi3UbNqAgIwb5o8ahsqwZWbk5cA5Zu1jccOyVK+7Gj2t+6LZ3HTcZiaIYbxAHjx8nWTccO/cdgJFoghUKQKGTQODzoZtqB5ethYTDkO1uxLARmairuABNnB6cEAeDQyF09tYiO4mCqhEh5HCTOXQhFFn0gvQ6O8Anbd6G2Phk6q8Gk664BY1VrtX5I2fcGYnd/2p/EsG33Hl17JKFC6GKSyWzkI0hEvoyeRC8yBmvyJQ3rpaAqcTzL72HhNhEWB0ePP7k2/jgvc2U4sIK+iK55MsEbAksQqe1d4is6GboFEnQ6+KRlZMDiY5PetmKRvMQVGo9pBwWkmIVUNJ+LGSjPQ4bVDE+7N+zF2OGZyOrMAW9vRZ8u3k9FS4xOCx2LF/CgbvPje6GwyaOJg4Wl3jeiTMtRDclCAhjkFtUgPLyMsQlxsFGhqWtrRGJyZmIS0lGU08figsK0dHSgf42H9zdIQJTGHnFegTYHnS19qKTBr5hwIkuJw82vwQJ8TnkIk0oKJgKrjoW4y+7GRvX/4I9Gz674/CenxruXjSCOfzpPdGi+NvEwD/WElLja+Pj5BiRl0oHQmRPbkwkjiNJROnOIz5lySgFFE3rt/yidvUNIjEhHSoxH0KpAof27zCKFeTvNVqwvAOEBh927NwCb2RCnd8DlVyMJJ0OLqsHGr0eSTExGD9mLIaPGo645Djk5pR0ZqUmy3OHp2NoIHKqUQFDjJKCY0dCSuapN9/9MvaKpQtf9AV9m0RS0cyrlo0lEtLBG+J3m4z6Elaw36Qgl9bYVIMvVn+LpYvng2PrpkHUEYpjQbmOU0dPYcyw0Ri0urDtyGGSayEUlaYhozgO27/YgZ4uH5ITqaiSSgpbhpCii5wcClOGBuAYssJn74MzrIK1m0GYMtFAMlRGlV19fDMKkthY8dKnWf9pgFd/+uIMZ33DNb1dXbj86uUI+bvBF0aklpg0LKU/iwcuVdoQjWFGWjbqzp6Fg+ynjaxuv6URfg4b/iEnWFTEWKR7NVrSk3WDmDV/DmYtWojSkaNgNFDnrP1oauuBI0zIAQ/9fVa0DgwhKztdXlBsgj8ohYgGSSz0wNJrhU6VtYonFS/ZvnM/liycExKIhDPrz+1U7jtagcKSEmzduUPWN+g4pRRIs/hcHvGjAk8+9iJSKAvS8zIJhQFcIDTn5YyD1hiHEONCS9s5TBk/HCyfE9mlRfjh+81QkZTUEuItbV2kVPw4Ud6IrgiKLT6Sh2zUVzYiJT0BYxbfg4q3XoOo/wJ0I8eh5fN3UJKjQSchvHDyffl/NMCPvfBAzqnNm45P1LCwMDUOA6eOYPvRagybMAHmQT/OXahDWVmts7Nx0JOeldzgCbKa9h09GS/jhbF43lzMmFaEdI0JzZYANu6m4nH2APbU1uKSOeOw7+BubN6yC+eq63DgUA38XgcK5CF4Whux4g+PoXD0MIwYngoxFZO++m6iJBYuVByG3iCGTGUgPcIbxSEe3LRtPxYvGFvJ8vWN6CINHWNIgsfLQ8X507ju6psOSRT8/E/ee4qTnRqL3T/txKJL56Gx0U2UxUKsKQ7eILlIJozOhh4cP1YDBEVIzMqN6vPIqspyfSL6WtqgjeVCJzVBIhUhLBCRctDBZxYTTdkoE7U4sGMbcthdcCoNGH3pzWjY8jXYJlJDs57A629++swf5eAMbUKZnwrZ4UEPviyvx9r2DpTOv4o6xIJazcXocSVobrggrWs5objmmivzOytOj7np0im4+aYFOLr/J7LCxNMyD3JMElIaK2ftNTPo6g5Co+Rj3oKJeOiea7F4vAlFgm5ou85DTe+fWpyDox98gruvvQn33fMccbQePLYfF47uIkSkUSwoezg88BQy2Anlssid+x7zvOcffwP5xRNQMHw01m9c7ylIz4W9q/2WISfvvUuvWYG37nwQL90wBf6aC9jzydtIIW3OUxPN8cO4UN0AC5mLhQumo3TSRCSl56F3yIx588ejpuEcCkamIy27GFVk5U/SQPjZOpyq6UFFRx/cUgkyCkYgxdECgVwA/YRL8d0tC5CYYwLjDMEclEUXtvqdiujqKtNevuC6gWkJUpRElnTiBnG4y46X1n8OtqMMLGkutu44jQDpvx0/bsPl110GOTuyMLgHx8rKsOKB60haCdHn5uDCm6+ijQ7MUlCMe++9mdyxCrtXv48Yvxdt/V1ILkmE10rVXSlFeYsN4yaMh3nIjaw8PZw09BoqEda+dmgSU6Md5coV4Ivi0Fm2BXw1n8yGHvcuvx9rtn5GvlqHxNR8jB0zHp999gK2btoD895NmDouHQEvCxt2HYciPR+Ll02GixcDqVaLvoZW9DZVIr0wDXK+CDpyTRVb18LD46GDHFzkkr+FjI8pLRc2pwXpRg2CJN9Onj6MHKKjqlPHwPP3I0+pgG7pwzh4z/XIzI+HYcWbUGpGRWP7O4oI+iwuFglzRVISzjAceAj6Q6RfT5+pQ2JMIj55/ztodEkoO3AEl1DanTtXi93H9tPRC2GK1VMq8/DA45+go9mMrVXncUlWErKSY/D6p1tQu2UHMr1O+Ew8GJJiMOTTocfsxuHzvZh+1fUwJmjQ19eAOL2Whk8AsdEITtgHgZZsLikKDp+DjsbDEBDXq1JHkdUVh7/avJE1/8qrcPx4Gb79fhNMMXosm1CIiu++xLjpGfD53fhyyymUzLsShyqr8Mv2HaR7EyGTqqmP7YiJIR4O88nk8MBw2WijoEtYAYwYUwQlOTpXIHI7cAxMOjGCPS349JOvMWVCES7U2aDIHobyehqIqZfi0GtEb9kJ8BK47LoxlR989OUHkXj+LsAqCZ7OKzJSLeMhJU4KCY1m5FSeIW04Bhu7EJNsgKXLitzCVPBJyKfo5MhOSyfUKhDiOTF89ETYfVJs2PgjsrMK0EzpMmH2MjBNx/FlZR+kMiEy4hLQL4pFeeQZFao4XHHd5VDRAcrFZLlZXPjlSZBRUWSRgwr4qZNUUCNmsK6xDAL2EPac7CLVkU8o97G+/PgzbN32OSReD1GDCyYRG4Yze5Gdkwh/gIuvDpzHlGWLcKLsNHSyGFjdApSRNe/r6AtMmjCaIyM1IZPzwSN5OEAqgku87HQylJFhfL3mF8SRdd5E6C8rq8KeUycoG6QYRXVm/4kaqDVGTJs8E8Y08gE/fgMdUWDqo+/CFD/acDGc/1sHM2VlPFvj8TmpqUqMyklAjsePxi37IbUNQS+JhZ7HhjFRhdWrt0CXEkd0LEWQ5Fb7YC+kGjXJKvLvfA32/lKGK2ZosG3tvSTEe6In0L/9/G2kkfB/cdl8VNEeX992hhHq0rDk2ssxe1wmxKwhEvNhcmZuCCQ+6BV+MOY+gGjH6/TB7x+Cl7juyLF6SHVT8e7bX0NNRcfW10mDswBdbTZ0WRsgYzsxpSAO1SEx3PE6HOmyYezoadi5bj9GlxSSWeEgWc+H2mWGz9rIc9udUCi4kJMrjCyf4B/sg4P65zL3I0Bm5PY7rsPQ0BBGk1rgel0oSczA/EVzseqdD2Amd3fs+Dl4hH6su+dmpBVnw8llofZUa8R9/daiCG7sqJrd7x2IefW1B3elkztqrGiAmnYuEQhgEPBQ1W+hNK7CgNONgpJcbNz+MyaPGovq2noU5maiaOoEDPR04E2ijysWFaChywxT4nhMnjrnFVv3mXGZbh+UajmsLju8cgMevPd+lpjVgwSjkNxhxFKz4fGzIYIXQ5ZusDwCSGNNZNODaKzbjjiqBzanE7fe+xoa6pujWvqqpUv29w/6km9/+DFMnzwGveZOsuFaDLXV44ql4+EQcBGbNx+19U2YtXgqxtN7ikeNRMXpk0hOj6VtFuLHTZuhjNyPkqKBJ+wiidgDMV8CH6G4vteLGCk/ujy9WMogNd0Yvc22ts8JDkPgiszAisg6vQyBoztJp3OhuuQGpCWXqJ95/f3fVsKOEvH3a9/duXXXvoTJBeIsv0+M0zW1iNGacHLfMWSYTLhAVNDZ1BR9IlFk/sLsJTMwKTcW3ZGlB3u7Ye7rx+LFV4FDzkdBHGlr6QV/+EjYIjcuFmXgXEsNSq97yCmWCKSMZwA8CakBNkN21glRTDz89jB1lsIsDsPjs0MeVwRnVxOaz5WjePxYtNafJfUgRFOTA69/uB52sxfvrn4TJ/YfQnkr6U8eCzX7T2Pc/EmRU3soKkmHmYos28sFmxPC/Mvnwu+zUlACMLd7YEzNwFNPvITapiqUZOgRI1RAYBAhP7cYPpsHiZmZOF7eTvutwsi8AvjY/VGHqVcp8PEvJzFlVCn2HK4lFA9gfshN4oZ0u4kPwy1vQ6yNTxCL0387SR9FsJAv+Ka1tUrLDvZj//5GooA04jIu2VgpfCwnHTiH+EZEckSLmJQkxMfpcLi8GVprK4p8bcgQCKHQq/D91p1otTgwTCWEkVItctEy4Yq7Q/HZeWypxspnuzsgUWmJx4IQCDngy0Vwu5xggix8+ukXeOWtzzF83Dg4zT3k9BSIIUqKnADSJOWTc3LC6elFalomzpWdhc3Vhx2Hz8IgsqPISVo6ywCBux+H6yyIjc1AmtaAI2+/hmtW3gV/yBGdarVmzU/Ydvg85l1yKU7t3YUxJaOw/9AxaAwC6pcCjS39sHs8aGqvg0LKxYHTp2G3+aFQK+DyO0mzM3CFrcjIlKGiqQcuknTdYR5afCLkjBsDTcb4txSq7P8wKz8aYL6U8/Tll8xHb18dGoY4CLh7kKiLXMoO4ObblqO7yQqPxUqEPgxD3TWIoyD5qc539AzAGjlhYiQbmzEM6thYHG1sRXX7EK554XVIk2LOKUVDMTyy2JElBXh0kAGPlaQKG0IKoM2npJTUgkMV/Zo7H0FNsxX33X8VUjLy4AkEYaXB6qiuQF8XDWJ+CbhEJu+8vxqTZkyHL8yBoKMW+TQAGUlSMiFCcBSx2LavBtfceAuefe55LL/tWsjSKLX5pMPbhlBV2Y2HHnwSldX1mD1nxhU8lf7snGnT9h6r6pjaZ++GhmTp+k1bMUgcbCMlVdfbhyF/D2qquwhoPBSPzELesMlo6iBplmpCeqaeBjoMqVCLUfMvfysuefT90aj+Hy268NuiqaPR3VUDF+nFT956Gu+9sZoOxR29d02mVlNqmRGWSHGOUFtKo36sqg9e6lCGMRZNNh/iBWGMnZqPp5ZcjYevvBlffL8avt5TkGtDhWFPPLhiEXg8LxydLOjIfjJ8IXyBEO6451Zcd+m46P3NAcio+ooRQwbjbFk1hKwgpCTgJbwA1EYpao+uhduvAIt0c0ocD8e3ncK0WB7i4ozw0sF3uHhQZaXhuuUS/LzxNSxYOhdZM4dByvWiuqmDeHY0Rk7WQG7I+2NnEF+KfGMYy8KSsRs3+v0+AlLkElVkOgAHWiEXPLLdIZYeOfmLf/u829187aVXpHxddfrIbV09AykX//wfWvTNl80bzXzx+bP48ssvcdNNN+PhP6zELddehs/X7IRCKMJjD16CLocI8LAonRT44sMvYT1yEvLMbJRbwxhdZEJpXjFWrVpF/j4ND905AyKylTYqOvMvvwwfvfl29FZah89GZiALB3ZuRnufG7/s2YV5syagOEuFhdd/CxbJpGYqagcPnoBEIUDHuZ0YOXwY7GElYjUhPPj4KyA1hn7aTkrWZBTBAyXp5FqzE8NKRyN5+mVtUpH80cBQxxouJ4Ddm77DmGmTIIvLRUriZDnZ5Mi0n7+ofbv6mdtcHN8H5y+cQ3Z8Ce589Nk/NkD/aYu++apLxjPaWDYGfUBOXDzkshDOUTpp1Cy88Mzz+G7NRiRL/dDEZWP3qTLIBpwQB/pw3qPCxCnJqDhah7sfnYf2btKiPgPp10FoE0biqstn4b47LwPCXCy8cgXM3YN45Jl7cP3SKzFu8jSUHT2Ltz76FGIuFwnZsXhv9W4c3R0xKZF5as3QBczoqe8GV5+FxsEuQuIxLLpEge/WeVA8bCTaiI4S9Dbkps/H1CtWsqpbyu/NTtr0Dov1DNX4CCIZiinrr7qW9n832haHthW6+Ouf3aI6OC1BQvIiAUlKDqVuEP11A9H7h5cvuxYD5KyWLB6LENuITfuPoexCB86xRDAnFTALLp+EydOnY9SssfhxRxfWbj4enUzC5nAjq/7hzWdvwJiR2SRz9BgzaRbeeGcVkg0aKqqDCPtcJHf8pEL8eP/DV9HTZ8UzD82GhoY8FCzHqWPHMUDyEHwvJIEOdA20Y9Y0BbjSS8OrP9qQfNe9H7KKh2Vi7KTLosGNHEcwFD5S07Lg2chrhinj/a2CG2l/TXAjjbXxh/e3dNcdm9vn7IXOmAy33Yuzh/bhk+/egY8bi+MHDsHrdiIzLx6JmljcuOJF0r7ZMBlUVGXPQ6J04e2XX8UHq75HZe0JjB6bjeNlp/DWK2+QrqyHVpdMutWLegqW2+amAhaP5qr9FDBAr1bh7hUforJqN2646xZ0nbmA7398H+VnOvA1OcG1q1eipaaLDEYlYuLaIDflYPy8X1fU/VdpnLXrt36/7cD5Z8aOyn46cu42LikBuQXFMGl12PHLfojkYpw8XgmVOg7lpy5ASA5KKRGirbocCYla3HPXIjz87Dt4/LErMHS+HkuuuQYmkwEbN25AVsZ4fPfVNpSdOAidPhUayhCthuSUUIPRY8bB3NMOn9tGhqQAJZGTJAaKHT8W6hgZtpA9zVTxEEsqYG/5ZixeNgcxmUsee/nlz49c7Pu/RPsNDY8/eTlTXX4URZnDSH4NYeHsSdi0fheuvf1qQlgDGDcLvT1V4PANKDt7Bo/cdwVKxw/H+i1H4WVE4JzdheK8FKz6eR9VdS0KinIgEymxfvM6JMenICUtARyREAvnzsSpw+UIMAGYYmMweupkdLe2w6gFOrt7wOdqsX7DRioouWB41aTLazF13qyWS69+7Y9W6X/29tu5iBee+4FVkDwS7M4BKEQy4sADSFTysPqNNyERyskWHwWPxcHMBSVYu2EVGjoaseLBJ5BGpuTgoUMQFEzHsRY7BMpkfP/L3sTHnv+OlR4/UmrtZyPFoAPH049xOcmITVSg1dxLjnAACSki1F3YC6e1iQS+l6ShHxJPPUaPSANbYce4Jffigx8usP5Vgxtp/4HPrlw0nBlNWjJyJs1itWPIYwPLQpIoPh5J+ekoGJERuZgJXUwubrj+Puhkeig0Qjz50lvDWGx9+fNP38Q8+sQzN3G5sZ9d3ORv7flHljPFGXyMnTMHbE/ctgefvnfOooWjUDo8EzsPtoAJBY7o9HHB9Fgj15Q53CkUJs2++NF/6fYfAvzTN2/Wt1adTY88bO3x1z5hbdr47bmaTZ8WOEQ8TBhhQv7IfJRXMmXzlj1UevEjf3VjGOuIs2d3nxzsa0Na5gikpk74lypef277Lw/q5XsXMX6bGUuumhc90z984n3/Twbi3+3f7S9ug4N1sRdf/j/d/p3x/wPN7297PAyGLeQnPefvrdmyYfuuuQM9TegPMHjuD+/+t8aEYcxbAgHnUd+QcyzCYfh9fvRaehEOhhHw22AZGsTA0AAyMkvn9tI+B118XHvNXf/SOPg3iP8BLXK6qK3zbBmcg0VylRg/r9sAl9MBIduGOZfOgVqnwKO3Pg59ciFkQgE6enuAyJqIbC55YCW0ah3sLjuayP9GVg9dOG8u9DECyBUGMFwOgl4PhrrsWL/xFzz/9nMIeHsQeVwgj68nHIdo/xc7Em0suGhblvZGmPRGtHYzyBl/9b9B/P+3xjAtRiApcmde5FymP3KbKP0MBLwts31B68vujk64vf4CniQENscFpyOImLh4cLks+iwXLFYQDEcKBCNPGoi4avqKPIUg8jQCAi6f3oegj7iaD7clDKu5Ex09zVAotUiM1+Ph+x/GZVctRFJMIrk/PX2WTU5QEJ0f9vPmrTi4+yCefv4l8Lh+8GQK2paH9uEEmy3FuYpyZGTng89xRy+09nR7kJwz6huhMPlveifmP7L9G8R/QWMYi/LsmcMdNWc3S/ta6hCfnImiYWMIqAEY1CxwifICEimBxwQWh0OsGQT4BKLIE/0QWdWeiX6PTECM3G31a/hZ0dsr4GNwct8h7Nr6C2ZOnACJiQuFXgG5VAapQksahA2umEvbYoPNl+DArn34+tt1WP3RB+hsOh99aJuAz43Ofu21hqCWiyGI3tIdoI+wUFNzBJmZo1Ff304/U+hYIlM5WPD5qN/y9PVScdrfbYGSv3f7N4j/kxZZPYzNzrATcJMayo+cVmqdWp+vCaLIorPNAcTGxUEkUEEgSYLdids/e3P1B/EaCYKWfsy59UF8/tXX4Bn1uPPmZcSzYax69jX0tHcjuTgLt925nDAsRMjvhstOOtXlg9/uiN46EnlcrK2/F6+8/RGuuGwZkTMXQdKycfpUSCM3Bwy4oVAIwJVJwaFECbnN9B4ZMXvkfiMazshCL/5fn4Acub7T2dEUvQYiFHjgJP27fetBzJk3BkKhF14PSQ5pAg4dqftp6tTJHSJRyn3RD/6Ltf/fgtjna32Lz09cWXZwW5ohiXeDvc95i8PSJ4nM/mWz7EjSk970OeAM9kAqYxEbiugzGjgZJeoqmzAw6AGHqvTIUaMR1Aihkmju7+oZetNtt2D7jvUkIfzwOEKYv3huaMgRGFQJhIaA2wHHYDcBjofc4lKwwm7ISUFI1RLUVbXj7VUfYtUHH7nlusiNBcS4HDlCLnN0HmjkjmsSv79KjsjcSBo6xucCi0d0GwFuMDJ/K3L1N7IaRxAdHf2ITR5NWwn9+pmgG3v2ncOazzfi4XsvR3a2DCG+GhyhAT/vOnFw5pRpt8vlyTUMU6tlsbJ+e9zlv0L7fxLEpFGFB3d/41SIhZyvf3gfMSoj2nsb4HVb4Y9Mugtx8fRT94AX7oXeYAJXEHlQEofKNOlSRkwQCRCLCcnNe6k8y2iLvMg2ESK2O320HAl5pVBKGcikKnzw1FtISTHCQ6zmcDgQIGByuVwoRUokZ2egtTlyb0I8Vtx2L4qKRiI9UYYb7l4BlVgKvppAF6R9CWRY9fobuO+x1/DB229h/PhSZBeV0H4jwIwMUeDiz0gjAPts9BsLXq8NAkHkpsQIcMNRTdzR7oRWnwKhiI6FkqW7zxFdGSYpTYb3vliP/XvO4MppEzH1klEQC/3U5z5oZUFYPHw01ltDY6ffn8BmsaPP2fxXaf/PgJhh2lQny8rOikLOJJMhCOdQPelEYtMwQ4xGA01HyjAhuH1BSCJiURh57ISE/i4n0qPfQxHARCYEkeGKMtdF1mOC+ObTbyBWqmDUiVAyegmxMgstza1oPFwBpUREJOdGf28fzB43YrR6KGLjEJOkhc0ZgpgXhsPlos3woVVx0dtqx86DO7Hy9VfAirBrlFUjUzEIdPCQnJDhi0/eR5DI9ebbryGSpX5F5QEBnq+k/tJnfHb6PfLALfqs3x5dJqej0w2VNg4SCSUdyZwoO9N79+0/DO+AD3OWTsWmDZuxf/cFpMQYMX6aDiUZGQTiQXqbDyKFEGEWDx7anVKVjJY2JzIKlppYLHYP7eifuv12wflftfX2VTBHD3/LdDXtHYqTn0mKjx1CY2M5YhJHIczXI8gj9y4kcyVQEuMpIVXGRe+lcbmkVPLtxLYOhAOtBJ4BGkwOfdkIwI205SBYIR+a68thjCW9yeGiusOH1559CL98+h66Th2BWkNGy+2Fz+ODMT0JI2dPRe6kcVDF6jBkF4MnMlAf1NCoqB/hMNr7XOjs6kRn5xA4fPZuoTBi+CJaNjIMETAzpMXduO6mGzG8MAvPP/E0giQZfm30HtLG8FYSiGuj8gCUoA6LF31mDuJSh0OiSSDg0jGAi50bD5HCYCBiy1Fxrg5em5uSSAu/tQ89Qy2IUWjAUDJLVWJI5EawGTV9jk+J54fV3gkhv5/yY033wZ/eZBrMDfEXO/FP2f7lmDgQ6JjjsPY/VX72zMiRpanoqzuMPbtOYGTpeJypaCHDFQOVnJiIymxfZyu8BMRLLhsBhhVhOhW85PJ//nkrhlx+GBUG8DhheEm/uhgPhGI2Du7fhTdee56MUGS1Nwt9RYAmRmurC+fOlCMvk7ZB0kLo8mDQ4iAO1ZJmFkMbo8CQJUwSQwAWJY3LZiN5IoSYGyKi5+O7bzdS6afPOYaijDl60SKs2/4LeGS+nIM2+HksaCUcNHdb8dpLL4AvZOGT117B0qvnQC5nXzyb8GuLPBoxFJRgYMiNuMjTVaPADePC0TPIGT0SHErWp+56HI8/dS+qm2qxecM2rLhxBvR6MpAhMYZ6zRAoJJCIgvC7ieEDvOgqGUpdAkLsyOm4yBO9JOjtPg+JVI6TZwYxdfLC21hCEi/ClHcifXC5mkolktTTkdf/0+1fBsSkSaUfvv+g4/rLJqCvrRUnT+5GYmIe6qvIucfpqYLGghsi9uRb0drQA1mckgahDaNHjUdiAp8OVI1tu07jfEMbjNIY8EUCAmDk/hyGXLoXPDEXzU1NePrJR+B2dxODqyDjBNHSZUN7TQ3iE2LhcHcg7GFogAXo6u5DLOlpAW0rzJES0LgIh0i6MH7S3Qxtw0sMp8TBA4cwIj8Ln3zwGdLzcqCUqSEIeXH53fd86PY7bguwiS0FYXAIRL9elKB9NrWhu7WD9LMCxgQBsXNE6kSSih3V9D3WYPTu+sjNi5FbC47QcU2ePxZ/uPMZPPLoPWArtXjgtkfxwjOPYiDUh5++X4f77roRAXcbHSeP0pINt52+UwILFCZ4XV4cP30UkydMpgShZLhwgAylByJpIskiP7y+XvgCsUjLmoDWuj5kFM79p8LNPzWIGV9b7perP66UiMVobmmkUnwO4yeMQXNjO2qaB3H78mugIwYMuAJwWuw4XXsSRcOGY9iYCWSuFPhxzXfWrJx8ZU9LFfKLRpBsCEKfZCTpOURVlxs1VBFZGnm+nnWoP3qzIYtNEoEnQVtjFy5UnUVqshHBEIcGFRjs64eH5UWCLhlyqSj6GKF+qxfeIBdSYeQChhwue+R+QHUUeI3V51FVeYHAH0RCXCwyYrRQJaaTupFDy+efji3OlPsDLotIqBzl8bg2sFjM4gvnL6DpzHGMnT4cOhV1jkvIZgRgc+Woq2pDRtFEcDgsWCzt/ZYupz4hMws3X3oTbr7vNmzf8AtmTRlPsmbiunvueeqyO2+8jBKcDTMls1IjocRyQKmIh91igYsSUakkOSGTg8uXR25Vx1BPP9QqKcI8Hr74+AvMnDIVidmxWP/LMZTm5sDcUU7M3oURIxYgb+SSfxrs/FOB2O9qGnHoyO6TQgEHI8aMwE1XX4t2m5PkqAgajRFCKnH97S0Qy0QwJaVFS66WSncXDdLd992Fjq42JKYlIT5Ghx8/+QgTJpZCSsaMY+RDJBQRa0WojkuShJiXF7lNKLKEGpViAnSQ9GB0Yn6nHUeOHkG8SgWxik+eKgAXmae6qlZkUiJEplXHyjQE+iFIyC96GRmVaAokmUaJQQW2J4jjB3aRJs/D4d3bEG8yIkC71RgSEW+UQZOYguTUJPBlxL6cyEOAucRyzsof1v6Yd8Vll8BjqSXZEWHdCPtyCbwS1NV2w5CSAoVER2wdWeGXJJDHgacffgFvf/IJll9+HQzxCdAZ9KSB+Zg1o5ikug0KYQj8oAVCpRyOsB0yWVp0244QHxK2jySJDz3tHeD5/Di56zAy85LBlihhIQX17pvfISMpG9csX4JnnvsDRhaOwMJFJUQEbngpXnJdPHxIQnt9W13pyGEbZbL0x6hj/yMtekfd/3Srq9y9867bLvlGLnXfbFA7wArUI+QfgodKmkIdBz5XjNuuugqWgS7kJhog4rHR19+DvuZueEIOpKakYvuWn1F28hy6G1uhV4ZIuxohUfoh0ojB5UREQ+QqWUQXCy+CJ2Ko6PCJdSOn0Lo77LhwrgpsfxBikTJ6woLrI4nRNQi91oTsvBJo1WpwBQoC7RBkIh5JB3oTyQEuad4QlWZPv5WY2Y59e0/C3HAemhgjJVYvps2bj8ycbEgUWiTlpkTvVIxcpYucLTmxfw+kUrk+M1YEPs9PfYucLvNRlTCitqKLTBYP6fmFR75e/XlCYXYBfF4PJaMDPicbmzZuwczpU1Hb3o6h9l4U56eh5tgWlBaboDBKQKQaXbCsvb2JCIALsdKEECPCYEsb1NS3we4B1FYeQ9DrRMmMkYjJzIUmJYv8ox/vrvoSFZS45edb0EWGNEZjQMEIE4VLBrU6BnKqNvzwAOJipFqRzFR543XLtqx659NnqPP/8PY/wsRud/ObnWbX0Zby0+vHTsgkBnTB3FsJaXTlKxEE4jh8u/EMftq5D/mZhRho6cCo0cNwvuY4+tuoJJq06BzogEGqjjJmZJUkHY3Y8ltvhcdrQWZGDAHREy3vTEhJTBs5TKLDyPyEyKmnyNWtyCpQ9LfedjeO7jkKGbl0NjykCVnwOaxoGzIjMy2Fyi+xH5sdOXMMBYHZZe2HXiaExz0EtYxKtIcsFUmXUwcO4Pj+QwSCZMiocnD8FhSNGc+oU1NYUoEEyXmxtP3IqbRIBWDgJzCeP1mOnIw0SNQkRchYRs4Hsympys70oXDESAS63dvbbR2zs/Ky8c7zz+KaG++HMobf7veHE3wW3x333/HI6pVPr8TWzTvQUFON62+cAqMmBENCHGyRCuIMYshcQ/InYtjk6O8LQE6aOCYtAad++QE5hblostlh7e3BgIuLqgoyo2wyuVYrFSgnfGRMkzR6MCSNeCIZmVUvRHw/yQ8RVBoNQJq/ra4a48aPwrpf9uDZF9951KBJe4UO5B/a/i4g9njaUkWixKbI63C4d/Tm1S9sdTc1qgQeFxwUXIfPjWCYAzGxajtpyXtvuwEyeWSATfB7iI1EfDR029DV0oTK40eRIjBh3GWzcOVdD0KrNcAQG4vrlizybN+2R/TA3bfhk6++wmWLF0X18elTDaRXQSYqH95BPyxOF5mjyDnhiJQg8xQ5AUuk3D8whH27toPj9UEgFyHgZcjpx+KT779GQnwSli1eHJ1B1kdgVkp1GHLYo2XL5vNCJ5NGL2yISH4cOVqB1JxCVFacgjRIZkipx7m6diy76gqISPZEHnCoSKAOMV6Qf4KC3P7nn3yNq668FH5HH5kn0ufULxZPh/NVNaghU7po5mJwJRJY+roxYB1CZnaO94svfxK6/R1YccN9x1g8djk7xPn68QcePjlnxjiMHGtEyOsm02bCl19uwaLLxlASE+isTgR8ATTVNkOjj8OmrXtglPCQMzwLw8dm4uzhI7ANtSEnMw+hQCRWPmg1OjQ1NpE3YJCVlgqHJwQWjdXRQ7sI2CxKQyFcARucZjbEsTHoaGrHnMlzcaysAk3NLpI1WvCIXJo7W/DUw/efkElE9xuSRkTPYrBYrGBbb2VrojHvdysq/nfa35WJq8/ue/XpN597yE+GSBAIIIfPjmpEVY6OsjgO328/QZqPh68+XUllshN8iZ4SQACxIrKIi/Tc9dfeUKjk+hCnVeNKYlk5lbR9Ow/Dz2IwcnwJbN29KCjNp0SJXMwgDUnuhMWSdjEslpnPFXr8fg+bw2ZVB4KhqymAHCYc0aEsTJ83L3rfpJTQricNKCYtywlI0WPuQX13H1IVQgjJTKYmJhLzGZBkyECMToqO3i5KlGRie9KXxEbnz1Xg5+9+wExiIi7pj0G7ldx8BjRaLfgiNoaNLgZb6CNNLCGpILNtWfOTYs5lUxlbXweLL+VByPHAF/Kj4vwAcjNKIZErsOrNj3DdDVeU+MLhM0o+n6pAAEKpwHfy6AXB7n2Hcf+K2w5qkzQTK8s2EWvqYKRK4XCS/tUK4PNxcNMd92HD+q/QWH8SXmLOhLgkrFn7IwqLx+Dg3mOYlBmDgCiIjIj+jcghSt6qhjZYuqtROm462jvbwOP74CTCyclOgVQpho0SPuCyobW2ExxJLGQ8J8JsFtraO6NrFUYuDg5aGbjJYEeW4/MQUSl1crSZrSTaGITCInTZbdRPH3pbqJKZ4qJXySNJHabkNsYnQkXyJnKVU6aRwhkOwePzP3X3zQ8/9yuS/nT7m4LY7+965EJl5ctqiRdvf/Y9Fs+ajYq9uxEmExJ5atnE667Bs699FL2TbhaxQV5OLAzGdESsf25uZLV26g5fAY9fjOeeewIzJ89EY3c/Wtoa4RmyQK+SwyBgY+r82WTgTFTGI1fcIgyrApfLIcMW6BEIRDF+f8QURQxQRAOzad/uSAFH1ZkqcukyDDqBjVt+hMmUDakgjObWJlxobIaCgKdSKaJPx2eT9AgxbJI2IjDE5k6ri8qoEhwhH1XnzuC6S6/CoYMHEGsgw0mJKJIpkDdiNGy9HYhLTUNqFg+2AA8aVSyx9OEBDlujM2i8Ef1LfR4kXSxD1fkmqkDJsNuFyMsywup04OCh4wiGAicXXr6E9ESQNLgQAr4M2375ZdvWH36Zc9uKK5BZSBXL76QSr8LU6Zfh6y/eh1LGJuDkQaqKQ2PdcbSe2UxlowutPSIsufVuVFcehY727++2QiiLRW9nI4b6+igecug1lACU4HE5mehrIR3u6Aef/EPIZaGxY8EZcMFHFVJBMqWnbgAuew9KRw/HYH8HnJYQGh1DSImsL8bxoampBykZCfAGibV95ERsNKpCLsxeP9xhJ3rNLqjJETvbXJClaOFoG4Ausphaig4DbeQ/khNRNKoAPTY5Rk1aFs9iSTq93qYMoTC1ngbzj7b/Noj7Ow9lnCg7Xzd2eDIFUAUm0APLUDdEkjT091rIwQtJOknIEEiwb8cWOrgwGtttuPfOG6KrEf3ahYhe/VWjdnV58NXPv2BkViZ27d6MN995GwGnJQrwyBXXXyfARF5ErnJRmf61kWzldDAMI2OYsIpynP5EsoHeEybzVFl+HjExUpji0/HY/Y9Bo9OjdbAfvX3u6CVbxuaAlsDKj6zNS3pQFjmlR4kj4ImRm1+Mc6fKMHPuMrR2NCEpLRO9DTVILyiFz2JGOnX7yNlKzFhwCbFLAGNmTQeXJALDU8DtleHNN54Gy8vG48/fS2zmBZ80aXNtK2JjksBhE0MTozns1iqhSpZrc7hx/mw1tu7ahbsefeSVOL28RSwUfFhx8jhiTBKotQq0Ekj0OhG++uRjXHHdrWTiLseFqr395yoO6/PHznNMKZkgO318Lc4f3I+jR05h2fLF6KXj04h1ZOKOw2q1ITUtBip1AnoHByiUfqRlp6L2yB5iQQPkCg0sdju6O5spOflITTJQ5QnD6XZgsLEXaqMeQrUx+pQCg0mMISIXq9ULgZBBSl4euB4nnH4HVR42+MoEGCPrGVHlQlBI0kmDyppypJMmj6zs4jJHLvMrwJVxEXmkO0OkFCTDGBOTAqtLgBOn65IXLbq9NTLA/2djmCYFi5Vqu/jrfw/EDGO7ZM4lczdr1Vw8cucVSMsfSaTXi5YeF1JiCdBkoC6UH0FuTjHef+sPVOoe/nViSpQlIwYnAkISqBEAE2Asg3bSt5vxxGMPdt204qbY+bMvcY0YXizR69QERm4lny89SuanmD40wudzn+fzZQWBALn1MBN5MF2YzXYLGNKpkYdNhT0WdEfPj8bRlw4vPvEqUtJT0dXeA4ffi5SETKz+5BPMI3dfVXcamcm5GBroQWySBn4yOUatEqd3HMWIqaPQUH4B8cX5VKJ7kBGnwcnqaiy99R6013agtKQkujptnEYCVYKWcsxOzBOLtd+swxXXXo7eujPQxeujy9o01QxAEp+1vaHs2Owp8xYSm7qOBj225P5eh8loVJIRizyvuhkPrnwVm3dtXe63t73t83XJ9BoFnn99HZ5+/KltfL58jnWgo31osCdBTTGOM4xCN5m3wZYzcDBihGyDaDxXhlVvbcS6DR/gXNnByJrlKM7MJ0Z3E8MSCbCc6BxyozC/CK2tLdFHFak5fnipj2yOGRXHypFVWAjvgAv1dR1IzzJBpFBTwnvQWF0FN/mKYZMnEkn1IjMhAW5HN1UqL5lcR/Q5Ju4BMxRiOXwckhLkf4w6BQLE9GyJjqpEPVIS0+EnYvI5XBDHp0HAdoIt0kIfkwdNQjwOHzpKUoeDhrpBJq9kotdutzfNXXR1PsP4Cr787iv2qMQ0Tvb4KWcIB9H23zrFlpsVV1tx4RxkIi720o4njpuE40ePIzleQsAKg8d1QKfWku7lIrdgOMSkP38Fb4R1Ccz8yOQb+p0rRTAox6PPPoOnH3mUsjbsaG5pk4cYFt8g14XYfP46+4CjePf2ve3uIDNdLOD86HJaf+bx+LMBJzF0mMNiObiR+QThgA/nL9TR1nmIS8/G1x98iKEeD3q6e4gRKFd4InR3dGDI048p48dHr4wZjCYCHxf62DgKHgtxSenE4VQ+DQYySAoEBXQ8gRCSkxPgY3kxZtosHD9+FuOK8hiRr5eVN6oIYiOXqkVkzf9ayCR8KOV80ooOyFQsdHSZMWATOHKHjREoZHzLU6++ErtkwcKXg8EALwSeQSKVriQfNS/g7oPZHET52VMIWvsXjCg2CHhCAndQPvDy8+9Lbr31+rF+j+MhHh8KOckez6ANS5ddB4EgHNLHpbFP7NsHsdgFc4cFKq0JaWlxiE9JQ5zOCAHJI4/XizaKA0csQUZaBhnQRpgUcvQRU1sIkN317Thw5DSUPAMaG4ZofFg0Lm44zBZwuKGo+U7Ny0R/UwtOnzlPasUCDyVNeJAH65ALHpJhOpmSkiUIl82FIZsNBpmM+IkPbmTuc/Q5aVaqhOSJPD4aDzeklLxcIQ9DZh9OVnRAFuYht6QQqbn5kcXGWOlpcayq6tquO+aM+ajis5dvH+4+chtv8PQt18yd9PTKN9/MXbX6qx//ahC/+MJDTGVtA7nbDsip43k5RRhZnAWRkEW6khM1RmD45OI9EJC758vIrEVOcRHjRkALbmRGVuQ8q5QAz7n/tgcfncmh7Gtvr8fZo0fk1c1dKM7JwcZdP7MHO/vy7O6gyJgel2/ScZv1hrgJYilvdmTCCsM4EXRGpEMY+3fuQlyMFj+v+4lYg0PlmoPExBKkpschJBBgy+6foDPFI0hB5lKwXH1kTPR6YgoNYuMN1D0WbOTm+/t6ISTW4FI5rWupxZgpM7D14C4UUiJWN7TARnr0qkVzSBIIWaZUkgUSEQHEgZPHTyIrIx1atQdqDQedXf2orBxC8egpCNm9nRKlSs1mh2I//vgrXLF0MUfAF84kGv82BEbnsptH1tbVIDHdiEUzRyI7LxXmQRH2bD8MqcQg2bV/P0YVFjzUVd+AmHgpGjoHEfJSwhHLy1Vidl1lFZ587DncfDXJB9L3MaZk9PWcRksngZM0P18mJs2vhZYSNjY9C0MEQH+Ih47WfljJgLFJ9qUUZpE8yQXIXJ2qKyPwm6AQSJFRmoT00hzs3noQ1vYgnDYf3JH1dQ1JCNp4GKAKxuKGYRnohZUkirnLASGfi2wybAP9NmJZOfhSFsztA+APOeHtJ7kh4MPsC8KoTEJYnYN9Z0i+9Qyhq/Y4dv68HZ+tXg0/O4iRU2eyv332MZOprwnZcSxIpKSnJVKkLrmRKr3sqzfe/vTYXwTiyvKdRQtnTC1xczz1IpcZuoANuTTwzq4eiDw2dLadJ/PAIYFvhEpvouxqhEJJmoiRRc9lRi442J2kAR0BHD1ei/5B68qQ0zdVrdWMu2zhAv6USaMxfuyYHeXVzWnt5gEiaTaWzp+JMI8Dv89B+z+OY6fL1If3H8LJfedRUVeHNV9twqnKM2RCnJCRJvWxfGBJYzBn0bUrHnzosbnd5kG0dznR3d8PpToVjFCAotxhKBw2AlPnXILpc+chPyOfymYl5s+eQdVkRJThrrrjBohVahhjyXARUyUmRJZTZENHSSKg4E6aMgJijQbHj50lzg5AQmVarWTB7RsiFmtArCkGUnE8TImZcA2R/gt51BIpj0puEFv3HUDI6T+XmqjoIQl0WWtl7cj4ZCUkHBaElHge0v1ao5YMVmgDV8zLHj6qhPzBAfisnvd3nTlWMmHsJNbhrT8iPlaPIYuF9ktVJEaNL95bgyQqx3HJ8ThYVoGxk+YiOUODuMQRRCxqeN1uqoYCeO1eklB9sPRbyVTJo494iDOoUUYVoPp0DfRaXfTsTUxsDAR6JW1fg08/WAu+yBR98IrTYYYowEZ2shpSPhtyIx8qmRwh0rUdXQPgyXk4X96M2JQEdDioPoWDsNG493f2o6G5h4xbIc7X1EFriIc8dQTWbvwF0rYmFPIJUyEHssg3aFU6XP/MCyhbvwoGIkqTXgqBRkQmM4SMax+Ci52wxxhbfFsEl3+2Jq5uPntt3amzH3/w9ZcCEbnWeLUMCSoZOc1w9AlcHA450JYeGIflwi6OQfqIIuQXRJZDj8yIIlKO6F5i4sgduGeOH/KVlE4QDBATekGlvseO1W+/jzCLixuuXUwltZN0JTE1lTKdSkwlSY2Th0/iihsvI23sBxMOkW0L44u1+2mTMqSRM1777ScYZtKgkZiFnZyGt15/CP6hXrDEkStjDDwBCZQiDvoii0Q1NmGgbxA11W1w9nVDFvQgI92EtpoasJ0hmHIN6IzMQhMYICW3nE6gNxCDR9Y+HrI6KFmrUFA0IjLVGM7eFpwjjaxVSGBKSoJAzoZIIIefWJJH7NbeRkChwbSRKzfFxkYn2j/x8LOwWZ149bnbSLJI8MmqT3DTPXeht3cQ5841o7X9PIQKI9QyVcfc2YviW9tqsemHH8k8XorpMy6Feej0cp+H+WzbL9+ji96/ZP4EfP7G+5RcUii1Mjgp4c9XD2L5PVciPiEFDg/pVbYY3BAXsRk6tDXXU2LbkBkfE1153E86y+UOobWhmZK9lwCsgVYjRHJBDoRUwVqoGumFYrA0YZQfOA65NhYV1Ydw+bwFsHn86KmtwKBZCEtPD+JjYtAx1IMhZxhSBUmhgJ8McgC9zQ4ioxD8nsj0UNJDlIBOtx9hiw05Ah80cj+4LJKgfjHKBSLc+NwqHF7zHewHdyJWoYBOz4dfxYdx5q0YdGna03LHJEaBSe2/BLHX27xAKEzZvObH1WdWvfXhMIGTzE+MAQVkKtjdNrRTCZm/eC7chNEftuzGdSseQmZhGtihLsRoJeQ4CYwcCZxBDjpqOrB3z17EJqTDTSVbLFXh0PlylKZmkAZKJwnGJt9GwpXjJRZyQqFLQmN7Na64YjFCLNpBZDaX347m5l688/SzmEiuuq26EcKsAsiy8tFwoRlKgwaXzBmBJBogO7GeRMRE5wsEKNh1B7ej9XQdRGSUvKTlBnt6kZGbBTmBzetyAwJyyhRQFg2YncDaQjpNItFj74nz4PLcCJKevunm5WBxAsS9HhRmxMPR1Re50AYlaUwWGRnKGMpbOo6IdCI50tU3RCySuJmk+gJnn5kkziBa6qqQkppA5TwMpT4N96x4MrrAIk8UoI/4ECYw9nR14bmH3sDye5ejtrIS9z74PA4f2IDR45di157vUJiqw84NW3B851ZcMiETEtqnSCaAy+6AlT5/hPrs5Qqj57DdbC+EcuqfRIKiiSPhbe+j6uImoAogErGpIg7AS/G2WuywORzQE5MK5EYYUnJwYhuBKFYHxk8sLvKjmkwbdTP67BchsXEwZIfGFIvE5Dicru4gM+0kj0HVIEFGlUhGFSeAbp8V8WIF2jsboNNqyJeIkZaZic/feheGsA0qxk1uIgyOjoumbiUuf+tjnPz6RfQfOkJSTwsTeSyGEo077kYMCVKRkRO3XCRK/fwiRP88Jn72uTsZDwVn7YatSNDEIF4rIufaA5NOBWlEkMjY8JCjv2fl3dDEkk6SctFZdwp6EZVHNeleaQamzFwCKTvyyFMhkuLi0d3bDpmGjBSPRQBy4oZly8gI8aJulsfno6Wtn/SSEDKDG6lZw6Llqq6pE5U1bcQCregn1yxzdWBRsQGMnYVKuwW81BzcRIPO5rDx3iurYKnvRhyZcTXh6uxQN4qzMxFv1FNOCcFyecFSyhBkBxCmDOwJcIhlSelRGSsYUYKuAQexpQtqOQuBoJWKgoeMUgKSUlOi8yp8xOgcFkHZ7qSBooGNT0fQQQOtkkalPhMIRG956nIzSKRS3XK+Al2tFSgpLIrKnZ6OgehTlRJNyadGTpww4rnHH8PEWaNIIkuIJWs/ffWFL25au34T3nn9dbzz+adoLq9Fr6ucgFGMB68ci2yRjQY3ibS8GPwglxiOBb+Ei127qjF60Sw4vHzKLS4++vhDPPP4ndDG8SDkasjApqNtsAcxYm50TgkJawQow9zeyIWgEHosDvRXldHxqOh4x4Jj6UJLw1koeMLo/JAQW4jiKXNIk/fg6MkTNPRkTTlSFI0cTxIyBp1UlTKyKbmJjb1mBzhEPCxiYxYZ/QHPEEQ8BXgyFfpoP1t2/owcUxIkKiWSKAH3HDyM+z77Cqc+ehuBk4egMuigUgsoUfywli6AMXE44nOm/g6z/yWIb1qx8AlzS+dzKWlSFBcWoqq2m8DGJVAJcORUBUaPGRE9+Nr6+qjLdAeJEfgk5LkM+jqaUZQ/EmIWBzpFDBw+Fzpbu6EwyaAVqqhTBhpwCYHOhaCPi5+3b0Nnp5kYD3jyoYdx9vRRTJkzDGK2H299sAk+l4xKbTti8hIhpvc39veRTuzF4uISmEgvgeeFID4T7377LblqBapPnsGKmSOQTUkWeUZl1tg0OMNsCIUmlDc2QKpORmJSOtZvWofG5gEsv/kWpOXnkjklU9Zag5SMWGIgJ/q7zFEzxCctHBKKosfP4nHh6Y3MdQBczgE4iNn0lJQ8pZhI2ENSiJJEqCC2fBvFJSWkM+MQ9PBoQIzoGLAjIzP1VW/I/7BEzq8bM25G5uyJUzFpUtHQmdP71Km54/DkS5+AM2SjGJERtVshH+pEKcWNT3p59PhisA0+khxSuGxhkmparNm8E1feeDmqSCLlDB+DV195mcZmNvYTMBJSk+H0WDBp2gy0nqvBgqsv9ZoMCmFk/U0u9d/jpQoBMqfkc6yRikQJyGEFkZaVg+MH94Jl9sJBbG4wyCgtSP510WuqpnUNTciKl0FH5LHm2y244fabCDFshAN2Ymoy6QT+7MwCkl0OhIIhWMhDVV9oQ1rRKCSmpFAsVdAohW2bN+xPnDl9XHQtz8OvPQFv1RloU7SIUakQJM3mzBgDbvL4C3kFMwp+ReV/bL8zdoeObNjxxedrv/V4mu584YV3Ts2bN/mgxdaLOD0HBp0UbeXtCJMTd/sdMGmVsA+ZoSET4HcF4GfI8ZMcmD12BIQhG/ITEiFXpGHHvmP0WRlYxHpJaUlIIhMi18gJIKTFCFwBl59MoAOeUABzZo7HgiXLkKTUbNi+72B2Z4+FkqUVD97zEIrS5bj6mllI0Itxovw0aTMDUiU6kho+jJgwHqfWfYMiYsMsYpoZNNAHO6i8kRzYVlkPQVI2MXEWJNpM9LFkONXtR0xSGtLpbxPGj0Z6ggE5+QZoFGpIZGEYk6hKkE5k+F4Cu4L0XTIZIy8ZRy4FjQdu9DHIZDgdIchMceTYKQ7E1BEWDrgcsHQ3w9zbgdxhk6DRpWEbGdG77nwZM+YvRJASw8d1jN27Yz16evu0hw+fIrPkwYmTu0QObydk/ZTUnCDaHUH0kGYvEvgxJjUWJtKnzqAfBq0e2tgE9FLp3nysA8a0YdAnJkAgkqLi7BkkxFFcKOkysimpiGklAgmaqCo1VjbBGCOGMDzEFQVZaOuuQnVTC7GzDN5Q5L7EQcgoCTVkAiV8AfXNiYSUZJR3dMIfDMDgD4PlcaJ0wlh0Dg5h5NiJOF5+FCyvBwnUp68//xZmy0B0aoFWRRXWJ4TLYUeQKqtMZUQTeaDz1f3Yf6QRg2TQDmw5gB2btyknz5kJjUHG/PjM3SxlaysxMw8aIUOqjPChzEX6/KsQVCSMefvltyO32vyu/Q7EihjNyzOnzHm7ualhPc/X/HySlsPjsdxk5OIwVEEH3N2JmCCZOXK4KrsbbHLyiSIJ/W5HWUUNrN1WNDb1or3VjnaLG1VkIoxpJmKIJpSOmxo9iR25uBG55OGhMjYw6CBXfBYlw0sxfdZsDBszGW2tLdDGq7OrW4fQfL4ZzzxzBzn8C9EnCTMhJ0zGRMydMelsc2d3TAcFUyoSo/p8GXhcAQXHTwfPR3dLF8aY1Jigl+H8EAvX33A5+j0iRpOYxUqOj4OIaUF+hgFyOR0LuXuNkge2mEqX/1fTGIhc3GcIxCwrxILIGg++6LlSDmkzvlwBi5cLty8AMYE8TEkehJ+YmipNUzkxuQv7T9bi0Ve/Rdmphnp9Yormhx+2oLmmAWfPHMAdDz+Ep+98EjfcdCvp+044HP3oH2ogKRZP2xdDoA5TpVNC0NaKHBkfd95/PS60t5Fm9mH8FZNQQYxp4SugSSqFJiUdLr8VTSSxCooKERbzMXz0WMTnZSGvIBfjZ89EaUE6asr34ekn7saBk0cwd/Y1uOuJlzFElaEkOxdmArKE4yHWY0EUtEVPQYqUIogpITkyBtkkLVjUH79QgPrqbvSYhzDQ20r+gQ/7QD8SjSaqBmHkD8tE0EbyjAjN5bKi4vh59A3148DBSuw9UA59TDzCJGEsdh/F5TCxfQhO0s2jizJx6q0nWHrrIELciA+JzLgA+hXkva5ZiaaBwKyM2NyyKED/SPsPIK5pOfvKLxs2z45L1Iw/sWtLYapWzEvK1EOkTcL6nw+hutuLJhsDBw2YNPIcQncAQbkMZY09MCbHo18qQbdjAKeoZKQWZ4NFzBGjU9LBsqAzatHR14bmlmacPHYCzX2DNHh+DJBWnTBrPpIz06ASqkmS+B7p77NMf+SxFwdnjB+1YUpJfMG5/WvwwctvQ+CTQxo3xaFNSP/JH5LOMAklEA60QTLQjBTSrNkGFVLVWvBJ87KVOmQsvjQ89uY7WIl6AexUkkeXJLHUqshNSYOIiddBQZkkiN5j54Wf6iqHTeVSGlmgxAwhGSV/MPJ83sgCJ2T2yHSyeAL4/HJEbIjDNQhzyxmYVCK0dp6BXMCFiEsOW67C+fM1qK6pxR2334JtO3dr1ny3BTZLP+lxE85eqMflC5di+X0PIb+oCI8/9xbK6W8h2qbL44JSwyOQWKhfcqTk5sASHISXpI6N+t8YZqDPSoXalAK3g48zZy8QwzZh4rixVOql0Bq0KB0/DAqVEAJe5FYpH37ZtAEHdxzA3EuW4eX3XsdHX3yKdz9+H03EeIP9QyQNWqgatqPfVk/1BeCTT2BYJJmYAARkBHkhPhljBc4ePIWUgmR02iIeQYpE0vMCER+JGbmoIX9SPCIPddSXhPRkBMMWDPTVIyszEYWlw7B532E01vQgzqjDPgI2j2KZEnm+GhlqacCF3sObEO/1w++2QEmVTkOkMkDsPfLOZ1FZ1/lpUf70t5955j+fqvwbiC2WFuU3H315n81tTT6wZ2eyL8TC5El5qG7oQKwyBU2dbUgqyEJ6XuReq0w4qNxQxBGbRNqGXte09qDZBxTmj6AS2Ibpsy/Blg0bUTB8Anbv3oNzF2pIB+Vi186daOrtRYAMga+/H13HT0JubcZgUw3Kj+zHke9+mP7zrn244ebrxXKJrGDd2rXQkOGaINOTG7aibP9uQevuX/Kdp/bDW3sKGmLLgFCMTpYYY+64358051IOzyj1iZJ4XK2RxXI070JyehICJAV0VPLCgW7wycQJiHUirOAKke/UKSAg/cqOPLzJF4KQp4Ncp8Zzz76CCWMmQB2fQYzZCgGb9GLIB62Ci35KRsY1QIPMg9EQi5AsDg6LC+bOFgKzj0wRJXVfD5lbPjR6LXYePEkJQg69uQfpJRnYun03zMQ8gZAVt964lEDZgjyuFAaBE9JWP8l7O4H7AhJikiBLyYAqVo/x02aC45Vh3dq9GD15AsaT/BHJxIhPTUA+AVlGhjpI+pNFFSHoY/DFBx+iMG80Ott6oMvIxI3X3oYjh47CY7ZhZMlwMpdtsDH0fqUUanEsnANDsAacMPf0wEEyr6G2HifLTqG7sQ0cHvmemjpwuWH4RWHUkU+orGmnSqRAiMxb0E8pEPYRWZDJFSipkojgs7MRV1qIDVs2IC1FgxkkFc/WXKCE5SO/OBe11TXQcD2QsiSobG1DbGkBdCRlOkjuTXr4DzhfYe0rHbNk4p8CcKRxfL6WouefX9X7yiurvBSor7qtQ1QWuVReRJg1M43YNkSmoQwGvYmytxp+nw9c6nSISqnL3o304nTo9BrISTN3tw3AqBOSo5TA1jcErUYGY3wseAJiO7cNw8ngNLa0YvL0KWg5V47hmQnIiVMjTqGBgtxr5PG9p9oq8eDjj8KQlhFYt/4nzqmmWlS6RWjxhIntgtCKhRDGquGQmlBy24PupJlzvXx9ksBIBkMmtXC8jm6oNGyuREls7CZpwVGSSw/i5/U/U1nNgS8YjJZLAelEnkgOH4GS8YhI4ZCc4LHhJm147bJrEEuD/vRj7+LRZ1eSMbHByRYQ2yWBCAJNzf0khVzIzS8B4x2A3c0ln+CB0pgAbVIuegcCINkCpTSIvYcPITYxE/t2nsIDt1yO00dOQU59u1DbSp/1QjhkRTYZ11inBZkhF4bFqJCRpUG8BMii/TUSWLYeLCdGakHV2SZMueRSxAh9qF//AyW/BUYymUljhlMC9oEJDxCfi9DdbcY7L76BaXOXYu3XP2Dl629BpZTgZMUFjJ04Gfmlo5BTMgyLL11CY8lFzakGAj9VEbYQVm8vIk8k8dK33n4nsSZ5F4OSKokDBo2ESr2HjCsHx8+dgJ9i4Xb3YYjkZZd5AD4hJbfTQ9LIgn6/B7ml6cTmZBkFPOQVxZM+bkdeXioKcpOhVgSQn2tAm9kHj0wFO1+Fxm6g1+rEtHsfhtXCQWpuzjfPP//21otY/U8bi2Eq+SxWnv+WB5YxMXwpXn3pc3y17hUc3B25zaUU63dsoaB4UTKCtBNlaG6qKVpiJZFFQ+goYuIVpLEWYcUDj2PixAk4smcPTCmZMMYloLm6HrnESHHJJhw4Vk7sy6cyzUJILMaZ44dRkppN2pJNg94OAYFLTqU9LiUHT618EoIYOYaPGIM3nngKP2z/EW29Q+BJVVjz4TuBgY4OXn3VLowYlQsJZXE4IABLaqCffkoWM8kYKosBN4HUQ5otciu+Fo899ApWffku3HYKdphDsoCcsUmF9Wu+QHpGIg2+FL2DHVi3/RR2bzuFybOmYPuOg3j9yVsxbnQRBh1haGO0SE6MQX9TB3y8MIQkrBQRkyfzUBXZB6vNBbUxBqlxWVRyfaS3FThRVUWluBk7jp8iqeGn2PEwc2w+fARIJZVsGRmY5DQNlX8OpVpk5peRpJYNkrgM7DlXi1h9LI7sOo5bH34Q7VXn8NPOAxBSAuYS0G+/60FwxDaqMAZwgl50Np6DgxGR4TZBQYljbu4GI5aTAbSXJyWnJGiM2dqL4/5ba28/JkpIGBO5rSRyUUh5oGIT+qs62soqjsnlagH8A4NQKjikXxl43GTQpIDcoMG+/SfBkUuRpCMNLzbAQhJMJiFDKBHDRaCWiUIoJLkU4BjDUydfzoncrQ5YuTZbf0Z/Z5PT6efubGxpVFfXVYqDVmJjYeQppoQrIhYBHc9Ntz0sIIJNFgpT6qId/RPtt1NsD1y7ZHZnV/O2yA2K46YW4Zo778QsKl8PP7ASCxZOw1NPvogzFZ3ILjCB5e6Hz+cknWuEQpuKm2+6Dtfd+RDcA00wJeTDaIrFsOwcfLX2e7z46IPo7KiCI6TG7mOnqJQNkW3yo4F0c2FaFhieF12OAApThTDpJJg27XLargwrHn6RGFUI74AX8yfMRHVLGZbNGUFJE7k1iAW5zERB1MPrJKfPcmCwawhf/bQLfmc/9GxJVPpMmjYJew+VY8fODeBQcMaNLiVdK8LOA0fg8HAwIj8dY4tMVO4FpOEsNIgefPjNAZSV2aNu3e8P4q7rF+OaK+ZCJhei3+xER48VE0clo662Lfo3d2slJW0cNm3agksvXUzl1o02MndieRIO7GtAi6UPR7edxdV3zofOIMHbn22CSaGFMSzAhEwdePYeqEm/BzkcWKgCtpDEIt2ChJRRVHobcPMdt0CpVsDntaCK+l3e0IAEfRLGjCsEW8WBSs5Ba003PBwp0lPU8LNi0NHpADssebVgxIxHImNb01z+fXZK8ZXRgf4z2/8it4u//ofmC3cW81nC1JvuvuMJv72vUKfiRq+2sTkCYm5uVF5EJsJPGDcfYq5y9OQFS07839Mn/5btNxAf3v/NKI0q7viRnZ9j0dVX4tKrluPeW29EUWk+etsp0DEKqKk0CPikZQNKfL1uMzpb+rH/0GFs2/gTOlqqkZ4emYbDg4RA1NPPInfLhpWA8dW6nfB2D0FsH6RyyYWWnL5AmYt6KpU/kQHKKB4NV78VNpsVy6+fgILiOMpgN5k+D55/dTNijEkozEjHvIVZZFQOYFjRRCSkDous+YGVKx9AdmoMZsyYhuzcIjTVNaHsTDmGFY6BxKiPzgPY+ONmjCPg8Yglulos0f2kkcnwkAb+4JN3cPZ8OWSyWCyePwGxcfG44c7X4PVySb4IMGZsMV56/TH4LWEMDfaisbb81ty85I+kMj+sHXUQ0N/9AhlpYgWyho1Ge/1pVFw4iRnjluCK228i4GoxtiQFDU2dpBf56HHbMaF0Ms6cqyH9bUNhfDKG5Wfj1NnDuGTiVAQpIX2aSSgtyZ3f5Q2ZWQxHnpVcuKe+/riRJZawMuILO2taKh7ITi56o6fl6A3NTeapY6ddcvXFYSTw7eeyWJMjM6L+YW3//v3cMWOSrmGxWPV8ftJRp61u1zuffcPVQTj65vufiEwA/7u230D89DP3MxxiBSE/DFsohNbeHiojSip/AchFErS298FEzlvAsUGtS44+sYunoLJNumj6pAmw9dvQ0uUhU0dAzU5E6rAsHN61HymZBaSNxuDBJ57DmSMno2cPRg7LwY2PPIDK8hPkcqnsGiNrHwjBYevR3lEJ84CD2CSMAXMfWlrqUDR8DJIT0mGKNYEnFuCHH9dhw/pvccn08UhLkkGl4JF7D2DKqBmwUblur21HiFhar+Xjh01boRa4sWDBGJSfbcXMS65F+fF9kMoMUIm00ZPyt93+OJ565RkcOPILtu3bDp08hJUPPY+b734Cx/fugNdKJpDKI5xu3Pbow8hLScDNly3AwW1roeMooueV2wf9UJpSMHraMjy28kE4/BaIlF2YNzkdSp0JFdV+zJ44fmRq8aOnNv30lnXb9o2KrDgFYmQuFE+Zgt4uATn9cUjOGP3bmFQ1nlmdm1ZyR+R1dX3ZKIbHVucmD9tW2XzmrryUknejb/p3+98gvnbpWCaByphDMEgDK0fQI4UuVhOdUskXM9hDZTknIbI8kx2P33cXBFI9Bs1mrN/wPWZcMg9Z6bmk6SL3UHVi24/bMWvJpUjITCZm7MKqVR+hccCKzHQtcjIzSflxUFwwDGwyR5yQn6SGD8WjhqOqpgIaqRLPvfEOblm0BMOH56GivglalQZpuZk4dfw4lf1unC4/jmVLpsI85Mf48dMQZkjjkkn64Ku1qK7txv7DZzB/8XT8RKYmNVmAyNUgo8oBkTgGCQmZSM8jg1l5AWJxHApHTkFsTDHuuPlq3HLTUqgSYlFz9hje+/Zr6Kjy3EfVyOcGLvx/7L0FgF3VvT28rrv7uHuSibsHQhJciherA/WWlpa2tIXSQksFLRQN7gQCEZJA3JNJxt1n7r0zc93lW+dC3/fv9/z9K/R92e9N52a499xz9l6/9VvrnL1/u6MFo50dePKljzBnphNXXH0l7AyewqJa/Jj9MaegEaYCEU4PTOFATw+m14mxbtVMpGSCkTr3MqWy5NVQqPMcrbby/U+6PNfe2Hhfds2FF2QkYvEKtbp8t/C3SKTncrW67CXhdXP3kaUikWRRVoT2+tKZbwp/O9P+sv0LiH/7qzveKrDozt/43BOYs6AEiWgEpTUz0d7dQxOUhX/UjZ//6DYolHIkRTGyj42OuQsDNA+hWAC1RXV06UG0HDlJI2eBWK7AtBl1iEfVeOnlN5jnMgj7AgSRE2M81pxlc9FI4zjW34VZM2mEeCp38PiFNISr166F3VVGidJJszaK0up6GrIxOPOrqPXSCAlzFYSqljz77u5hpv4p1FZOx6FdmxHNyrBs1Rr0DXnIXt3Iz8vDFANvcGAIc6Y7UdowHx0EcOOMGnzw/ns43jaOt18/iHvv+REaG5zYzmO0tA1BpcpielE55i+ch98//XhuFYTHG8L9Dz2JUqMVG5/+JQJ9LYhkUyivnoPntm7Dpo2vkUlVuOHzjZQ4RRj2LmHwXfUvfXym/W3av3RwNNrzRZWq7NGtW1/Knt5PfyePY3hwDAqVFDZjHk3RCphscrz26vsw0kmKFbLchigZSRRZyBHLRKk1szDSoRY7rQgHgzh8aA8GR8KoEBh5qBdVJVWQZSKQKBO47JKzIexZkVVqIVMa8Pb2A3j0qRdxzrLpWKnTQyfN5j5TOW8lnf1hBBLy3PwEvZ5uvrYKEV8KE77JXC0EfyAKq8OM8aEBNM6ehyUr5sLkKMZg1xEU182CKOzHy2+8R4BVY3ywH8PjfSgsdMBVYMfg4BSWLV4Oh0WCUDhI962FiJo+nRZWjEziyI5mFNQuxm//+Chu/tatWDn7YlSVOvG1r58Nu1BeIDqJBDNFp4eeoKwc5WUV1LWFqJ17s4Ya8f+tAnim/c3av8kSW3e8+K3nn994nzYRQ5Cu3WJWoaKoGMWVFUhQNETDERw/cgxqhRxynRIe/yS0+jzYjXKydormWg13eBJTk6MI0yAtaGxEW3MLLr3qYpqY8tw9xfwCB2QKNb75tR9izuIVUIklUJnseOaVx7CuoRrB7gEcamuCm8ZJmVeMtetXw27Ox8hgCIPjvWhtacndm60qsmJiIgSlRgwHjyli8JSU1UBOO2Gxm2EusqG8pA6//NVvYLcYc9WE8gryqLdHGRB6eJkVvvTlL+aeYEkVaQZiADKZBTU1+Rjq98DTf5rXI8dENIv9h05jwZI5NLIbcfFnlkIiNzNDhSEzzRg+54KbZhO0QtHgM+3v3P7dVLf5/Weyr/zpj9Bnsygrz0eSv4O+EBatW4tjH76LybEpiMjGwtL5bEKDQwebMW2WC/39w1i9YiUq6mqgF4yhsExIkkXr4UOYPW8+7vnN3UzlcwgyNVpPt+O8cy/GvQ/+Hr//w0OomrYEzz32p1zdgu6jL6Jm4UxEg3KMB7OYOW9+YumiS4TaU/+qJbPBVZvffvXKX/7w559z5qkYKDWoK9XBatUjLc9iyZpLKBd+A49wr9dkRMTvwWevPx+dXe2YVj8TIkkCbW2nIBapCGwT3GPDWLP2ErIxNX7PaXj7I0gqZTRaXTjr3CvBg5LVa7dGIsHNGk3Z7z45jTPtH9T+XRBns1Ol559zXk9jdT6MZCiJUgHPVABatRmRRBLrL1iPJ556FVUuJeK9/TCWkAWZhof6e5FfW4ArrlmOZITaVaizADPe23oQlfXLqV9DFy5ZdeNbPT3NF5SV1b/18bd93CKR7iU0N3+VfccPv7fxgpRc+ubpUycwfcEM6vEEVpy94Tqx2PrMF27ckJ09bwZcJhEcDj2igQk4CvORlhWjoeHCXJ9Eo12rFQpxF2BcLhabn8kd9Ez7VLZ/F8RCu+s3P+oQeacqRBKQVQ3oGR0W3fO92+6W2Wp+8MlbkAz17PveZ69cOKfShuNBN/LNJtSW2rFw9Vzqagea+yQ0RxfbRSKxsO/bp6LR/RfT/ff/2Qd88udcy2azVAW5iixn2j9J+xcQz5jbkPVPBv5jVP8bTZ5MwT08iow4C5GUmZZHEFa6pvhbJVZCYTSCeRozaqrx5rtb/7uHP9POtDPt095isd6aT16eaWfamfbnFo32rvjk5Zl2pv3va9l4b2M26y345J//tO2MLv0HtGzWPUsksh/z9B/NC/niJ5954vdWtUGOpNS08/Yf/W7VJ2/7b7dsNqNJpYbOkkpin0tmFEgJNegGAggEBiCRqBHx+NDf0wpraU1lGqjq6ezB+rPXvVBcv+S/Navt09TOAPjv2CIDHcuj8tSuH/3g+1izehVcRh2e++PjMDstKK8tQF5JOepmLEIkmsTI4Mj3SoqL75mcEDa3UUKeSWB4sA8WmxaJaAyTIS9GxgJIRKKI+mO5irZymQhiTEBpUiETS8NSmA9tVgKFWpObU52lzZ4YccMbGkdgKIAvfvPHQtmO/vxpy/+qRa7/nu0MgP8OLRTqeijg6fmyVKWAf2gE77y/GRa5GCs3LIXSYMeud15DT+cQtAoLeicDsJucmJzyQimWweJywaxSobO/HzFxGAalBAtXLoTTas7NKJTrTBjsboUvHMPY8DAuuvQiiEVumkNDrlCiANvcvcHc/wilcLNobzuFwrx8ZEJZ9HpT/XOWXnkGwGfaX7ZsNqvZvvXJSy16y1POYh3CEz0QZ4MoKClGJhCBSKUk04agkksgkhdAJFVCJFFg53vvoX+wDTq5KbekXRQHlPIUlHqhroUJP/7hHXjowZ8ikYhCZbGiKL8IQgVb97gfP77r5/jiDZ/HgkXzkcnEeBakXeFmvlDWVrjJKRKhZ3gKEmRgMQA6fT727j40sGrDd/+l9NM/WzsD4P9Bi0a7f6ZSld/xyT9zD0H4S5HNeA6GAl0YH5ysFIs8Kr3JgYC/F9KsCrb8fGG918c9LpTdyoFKWIub4Y+Yn9ZB2JBc2PtCKiPwJHKkUilExybQMzJIDRvN7Q0tkmvx7W98AXf/9Ne50lRyhRgSqbAtWBaJZAK3f/MnWHP2BVh32dnIRn2AlMdKC5uYh+HzeZGISSA32qBX+BAhA3cOiGONs2ZXqdWVg3zTP107A+D/Zusa/HCDQ2V9R66Uwjs2CglZdWxwAjpZFFK9BkqlgnjxI60Q1pFpodSYCS0BqEKdZQJXriZ2yawyAjcrbKaTRlpYwZZV0GA1Y6y7I7fQVutwwllRCKOK78+kkIpMIUggupzF+P4P70VBgRNf/tp3kIyEICVDpxJhTHlGCVAxwkkpFKIoCkuEmwyCdkhRxozyJwNXYS2ySR8DaxwGYzHe3XkSl1z09X9aHJwB8H+jtXRsPvvxBx/bMqfBAnksCoujCLU1BbkVwCJxiHrWSnK15KRArrK9sEG4sPUCtajQ0dnsJ2wrlMoUHl3mmrBahbr04HE89qcHcVbDfKQzPkw/ewHUOi00BhNZWcZP8XM8iLDDqUyuwFdv/S7Wzp8PV1kptDolHA4z5Co5QtTQcq0aCqUK4oxQbV8g9hEMDQVhtTlzhfoUihTlRJyZJIqmU2ksP/u6f1ocsFfOtP+sEXi63ftebDPL01vOW1uBGY0OTJtdgWKXHtsODOG3j76NtzYewNHNx7DzmTeQTqiekwglZ5UmAliPeFgosCL/ONUnCSpBl5JlhSYWFp3+7gForXwvcX2KrD5j5XkwFzTCYMsjaRsZA2aICTy3J4S+1lNob2rG/Xd/HxVVFcR0CGaHBWq9ljFjhCGvECrq6z+DN50KwesNobyiDs9ufBMqNc8rlxEU1NEZZgyhpNrQubk3/xO2Mwz8b7RQqNcp/NZqS8eGWg79LhDo+GpxhQrj7o+goeFKpMVQa/IhjpshteRPDLT3WF59/hVMM4lQWN2I/R2jkBY5YFLLcMVnNmDz6+/jnRdegSXPhus+91kUVZWQAaWIJ9Lw9fViwjsOi90BrcqO8ckBHD55DF6Cdd36c+Cd9MKoVcBVWghR0IdULEV5oUNWQsBmY9SxE9TCto+r6gvAjE8w4nJ8j3Q6hq6uYdTUuHL1k+/+4e/I3J+D2qpAYOIk5HIDTneLsGTJFaJMxqMTi23C7i7/VO0MA/8bTQDucP/g104ceTsrM/q+qjZGEPR3wijT4ann38VrW4ex99AkQtE0Wg8ftTz66EZ4JwLYOxRFwlaOjFiMOosLq2fOhmfM//qh/UewcMEcXLx2PfEVwe6PPkRHZydi3gnYSorJvg4cP3EUKVUIJVUOXH7VeZjWUAC5OIbKUh0cFiNUHCmVMw+64kJC0wix/OMtx1R6B8ErbK1K0MZp2nI7jQYIXi9GR6ZQU1dDXJsQT2cwGfGipakF6XgQOn5OKhVhRsXHD+OGhqKpZPKf7/Hz/28ZOJsN1DJ5SrdtexBz6lft7+/ulouSUzKhLJXNKodSq0dkagQZbRYGRTq35YFc5kB3fxwDgzRLQTXqaqsh1stQXFRJMPuG+lo7CjyTYbz29uvQSU1wltjxrW99Z+Da624sOm/F2ZgzczpuJgM/+eLLmPCNQy1szEJ2nQoIi2p3IJ5Mx2/+2s2KNNO/iDIjGY4Sm1KaOMHw8aSFQtw5zskIyw8hEjYeT1N3SKinkwJ5CqaQBpLMOzaeQX5hBSWMlm9P0jSqcfOXfiiURcVNV54Nk00DndFKYEugNzvzRaIat0gkSsViPQ8olWW38ED/FO1/NYB/89DdTzrVSmTp5OOJkK7IZa1LBMYPjk0kVlQUGktMBgtKS2l8JjxIJvqZntOQK4JIZKQwkRUVKpqyTApZMi8kemrakpy2PLTvOBasWIjunjEU28sh0hBUmTTSoUgObBPucdx37x9wyy03o3zWzO4LFp5dnlLKMaehnBJEjC9/7evEYQQieZgGjQDL7SGtwk9u/x1u/OoNufV2pFP+ZJCIxZjqCVIxjWFuc3RBO2eQ9oeQEY3T0AnSQbjnKxhEGcErRXf3CEqKKyE36Gku5cimRZTdSdx4y50okilwy1c/A5vLjEwmy2voRH/v6KENl/5kPg/wT9f+VwJ4wns69eamNyQOkxrH9uyGN+BFNOKmRxIjQzA69SbccN0GmMwZyMQ0NSQwtVCLlN2RTTEFSzS5bWKVSmHPDrNA18SPBiMj3lyNX5tRByPZK5tU4eufvRHrz16BSCIMuVSOyWAMp9tP4KJ1l5MwkwjS7b/89CYeWo21yxZgwj+Ja756HWQZHyRy4U5EFvv2NKFq2jy4h4ew9f2t+OrtP+SZCgAWgCm0LERpYdN0gjXNv5N+UzE/ZLI4T40uDF7hzAlWKVqag6hrqCGcRZCodNiyeS/OOmsur0mJz37pR1AGIrjjhzejqNyAgb4TKHCoydsGnDjVhqKKtemikgV/vj3yT9H+1wF4uOfoZGiy2ZRHPxIITtA4FdPT0PRkpggKMiUHWSIzIp3w59IwJDRAuWrHwi6iArup2Cv8EW515R4QiPgRTa623Iy5i5GIxGAvKMll9F9/89tYvZSyMZZggJB9xRK0jPShpKAYxQ0VCPjjsNrVSCSBXqEA4FQAvVPUuQUGnHP9NWRGBgtPQixVkQ2Fs5PggYcfRAV18Tnr1/NvH7MwTxaRZArqbORjsyYE2ScMnbt1kQohyv/e3TWO6Y0LqcGFhxdhKHUluPlb38e9P/wBwSzGV757J7QpGb73nSshSXow0N/M77LykOJcOdZkWoaTneLo0hVnb5FKyy7iwT/1TRBU/ytaMnZs3db3HsqqVWOmVLQJqcwwzRhBleRgJzwQJSLUlCMIB+jk416CR9CO+QSE4ZMwFohHeCEwsQBPNhF5TazCbd+4OVfwOezxkbXzIRbF8O5Lb2DteesxOTCMqLAbEwNjwBuAUe+Cq7QIiSiByc9nkjFiNAuzyYjCmfNylYZ6h8f4/QJzEmgETibNACKTCo+EP3PBudj9wV64R4f4NyI/NsmLm4I690yZ2SIlsLKgdWnYMvxv0UHQn6GnoxfTZ8xHRsLgE+5D828Zyhphw5mQj9cv4WCLZaBVQ3dzJ/snjGkzyyid5IiGhF3wxZBJMphZo1P1tx+6MBRs2y90wae9/a8A8PHWA9uP7N+9eWa9FN7xXSgodkGhsEGuoZaUCRqToCTApEob1Ppyvi7k3wTdSpAIDxtyT8QICIHNBGYTHvkKYE5GsOmNF1BNs6ZSStFGsH7w0Ye489vfhk2dQmK0F4ayAmRSCoQVErjKCzBr2RJiUSjcl4TDRiBJLUz/SYJHzADyYLjfjfrGxcNyufB495NAyQ3Dx3LBlufE8tXz8cbGjZCkeW4871yGEM4pIexh/cm55lwcA4TX197eTTCuYgDwPTRwsRCNXMaIBLNMhkycitAUChu7pFLQ8njucR+0Oh3iETmkBgV0BuF+tRixqTjPZBL5BUYERtsWNLdvOyyc0yePyj+V7Z8awH3DHVdv3/Fs1ioLrHYYvPRCEUizBigVJqTENgQiso+ZVqAfOZlWqC+ciEEqE2FqSsHUriQGAoSRUNxEzh8OZG5dpwCUKEKhIBzWNGpr7RidiMIz3I0DW17GmjXzwU9SOOuR4qBHRVEoCYBpMypyxkgk7EGSb2EoWBknIoJZmtvy68WX34LTYkB5aYEuzXQtEjG4cg8VhDsIQvBICZYE1q5dhRiPs2nzVn6LcD7CD78vNcig6iNIhToqlBwRKTpPE7yz1yJDmZO7nUbTuWvTFjJ/GgqlBTZDBbQ2Jz+TgoznFfCMY2ysh2BWQSFocGYKiE3sFx00VgumwiH4RtpgsKTh0o7MaT748q5P82LXT21k/Wdt3HP6yNHD+2avXlmOXW+/idhYEEODQ4RBAPllDVh3xWUc9yQkEqbwEAdc2KaLIBXuof7iV/dj4bwFNDDFKCqxEzQZxGLjyIRolISsTo1sMgn3VoX4DpE97QRrKR6678dYMHs6JASJQ2fB6MAkkmS1BJmwqLYMwrYcQqyIyIoJ4jESTiHPKoM/ksJbb76Ockc+Treexue//k1Y88zCPN3ReDzmkua0tsDIkpzcyJKN25uOo7X9FC6+4JxcUADC4m5huHhgsmw6pUZPzwAqaxs/Ds4kNbxwt4S6+c2X3kNxyQzMW1KJq6//Iu75wR1IZfsoWBSQSfleKaUQ+yOV8SMRTpOJMzCUCpONyO5ZLa9BgcmJcShVGbj7lahZeKUom+1VikSlf3aVn5r2TwVgpjLC44Tz8IHWIZtOCrOBDv7DLRAHFBgJSmHSKmAtMMFgcmJqbBRvffAm7vnV7QQWdTAZSsJ03t7ajtfe2oa6slpIRVJMRoLEQwAphRSJWAizZk6nQy+C02jmNw7zRwWpohiP/OFhLJjfADlTcSpImSHTo/l4G6qryqGyF0AqVUBMDZlKCbo3BZFclqtGRAJGf2cn/FNT2L5tO2pqZuCGG6/CQ08+i0MtzVi2bBbG3BPQ8HMiobyXWYfrP3cjTh05inh8CHPnVlEGCKaNQQQvf4TZcMBQ13CufG2WQSnc540FaST9Aeicdrzw1Nuom96IRSum4wuf+xpu/cqNqCymPKCUmfQQtJQUhgIlQlNhZggpLM4y+Kjf9U4HO/ljaZKkdg97pzDiYWbTz81Onz53OjVMr1jsEtwuPUHXHI2m4t/duOXv1f6pABxPdLQf/ui9qsbGQoQGe7F77zEU5dWit7cnNzfWmm+nGRH6X4njH+6GxKTDVdeeB6lc2G+iAO9t2oFuMnWR3YapIGWCNIlMlIFgt8CgVeOlV1/PPvH0Y6Ke5m2UAHZ4YzrYTRbc9+Mf4dyzziHTuumhhFttBEtACrVGD0dxEdxuYQKNmXIlhkwikXtKlmIK1xjMHOgYWk4fwzsvv4HzzzsbWokUrsbliXnLK+RpP5lVraCkyVK/CldI00m9mwzF8P7WzaitVKG4qJyB8Wfty+BImzA42IGSshnIyvUITsbI5Gp0tB5CZXkdVAy8R3/1VG5zmXPOW43v3fEzrF8xH4vmG5AlcAUTp9LL0X6qF8WlVig1BRjvn8zN5pzwTaG0tI6mbpQyzIiB9tOwFxuQSEvQMahHVXnp+rzChe8JZ/ppaf80GvjIoZeyPe2nqupLjTj64TacOH4EGpKPdzIIO9NlQUExZBk6emrc5pb9mLNiCZrbD9F8CUpCmkvDuw4egG/KD6+fskCugEpmQSSVhXdkHJt3vod7fnGbqK3pSG5rXUGfKvmeZx54CJ+95jqkFTFqWX5OIcbYeBAWlyV3nzUtbCtgtkLLdKtRy6kjzRA20xZLlJQQcby//QOMDo3gvIvOg576IpRVIzLe5xdLNEjIhW3A4vD6aLRSZPZUnOBN4bWXX8baVSth0buYNYQC6AJ4Ba1sxcBgO/KLSYaC7CBbHt63BzICzGQoQtPBJsQDIiQYFEHvKEdXDHUqBFnWm2PdeDwKtVLBIJfCkZ8HccbB8wRGvW74PQlUFBXg4L7tGCNLTw6PICuTIkoj2999CjMaHJQVfZuHuw9+TxiPT0v7VAM4m50yPvnILwZOHXwrU2qnQQr14e2t79N8UaORAaHIR3FNCQpLbQRXFuGgD91DY5g9Zxkaly6GMb+SAJ/Ck88+g7REi+99/Tu4iKxUxvQpl/gRjU/CrCIWlElYtHYkSd9lJRYyaQZZSo6nHnoM5dOn08CNQBQWQaI2YHIyAju1s5IGLsPuk/K4aQZNNBxFLBxALBCETimhfFDiteeeg0OvZKBJYDfYaeQ0cDlMkGqVtieeegFyuRIKMp1OLaYooPkTCQ8UTmK8bwjx6Bj01kzuyZrAvGKxGr09bhRWr4DWlIcd2w9T2lDXU1W1NLcT3irs+GAPtW4U/lB4xMcg9fZ042vfuBiuAg0zQYDgH4d3YIKSSgKdRA2FQQhsFaZNmwlLvp6AlWDZ2iux853t6D7dzM9VIBi34I09w7yGDCWKB6GY9/uZzAB77dPRPtUAbtm/44BVpyzs7+oQffPma7D5zf0YH09g6+42DHqSqJ21BBqNCeGpEDxjw/AwBS5avgS1cxYQDpI/SFIavL+jE5dd9X10NrXDXOBCXX0Jlq9ajssvvZBa9ApceePFWH/uBbj28hWw6rQEpYQsq8XLTz+L+fPrIdQZUtOtS9RaBPwpMqYFYpo0EZRQq8myNG7C/hHJjJiMbCRXyhAW5tkePYT5S5eir2sElYVl0EgoLaQiOMuLc+d80xXrvyjmZ2Ix317q7D6l0oSejlY4XUbMXzYbCj3dZFTYC5kpRGJGe9ckiirqIREZ+RnR8119fUgFaBD9Ymx86g2M+4IIChtXpkUos9l0mTjPNdWD0b5uZho51ElmB6UeNpsdPX00n5QsgwwUYZmRREVA89pD4TC8vS249vqb4SewQwzKkuIKDDQPYrz9ADyj/Xjz1Rf1iVH/rZ8M0T+8feoAnIj0LR4dP+T75T1fCI1MDlYXOhTUrV2Q6u2QafMwNpaAsbAE9tJKPP382zhwoB079hyFzurArCUrUVhcyqNk0NXad+vlV11O0+7H7+75Adl8gvIiQLTR7Wfp9NMpOvkkf2dhNUngYkpNJ6MQKw147OHnUFtRAy21pUmrwmj/KE52tUFnLIPVaoHZbAb9D6IxCcGUgUprRCIahmc4CIVKj/6hSTgcLjzNIFg4rYaGKAF/XIR8m1WQvCjOLxjKyC13JbPZTDarqFCpdLUnj+6JarUGaKQRzKVZlAhLjpRqamMtxoaicNiqIJELc3nDBJ3iqvFeD+VGMimmDJmc8ECpU8MXTkNNpnZY5ZHmzn1QyZM55hfER0TYWV8vwbB3HGa9cIsPcBXmM6O4Mdbewr5Job+HxOAehsKsRhd1/b6DHVAqNWhr6kVfxwiWzJ+Nr91yGaLikV9+tOf1eDbbX5ZOeyZ4qH9YE67tU9Ni4c7sU48+fuPMxgplSXGh/Ou33473du4D5Boo9Wa8+sZmiNjRgYwcg8Ne6GQiprQQiitcKKyaRjACgWAEKRqn/tajQNKNs1fOwPLVc2GlUUNmiqzkoaGj08vde9UwO4vhJwiVCmkOvO+//jZNnZ3AycA36MbE+BhkGic0CjnCTOdarYI6kqxI4EdiMZgRRSAah0ar4ft0OUZwD3Zj+7ZtqKutQZ7ThnRMuI1HEzRrDhRaJfQFer1MplRnMhnBRL/Z1NbUzM/NVMmSDBAjs4ebfyZFinUYc8dhshZAzH/mFhkLUoNvfmXj81i8aqFk0hPCoaZTWLVwOY4ePoTGWTVQSmLaszasxnDPELW6GkoZL5N63mgWZqcZmInyCEw1/O4eMq8DbUePof3kMZS5qjHhHoPWoMdH20/AOz7B4Itiy5vv4faf3IpgeBydPX00uDqYbHbJoaa+r/V1dT/69NOvbBHO7B/RPhUMLBTk2PT2QwPe0RZcdhkHQB7J7cC+YfX59CpanG4eQhVZt6jIyg7XwEEjomZqbzvdhL1HD6KsdBpmNC6AjBl9+7ub4J9qhz3fiOn1eqTSPmSSIbr3IE0MGVcsPEAQ7rmyCWycScFIUEkkCjz1+NNMsYVQJUQQxbOUCipKBwcykjS1ohoNtS6IaJ7SDCK1MpubCZbQ077zi+XUxKJ0DB9t+wBNh4+gpiAfamHTv2AIXTRx02fPZ7qPwSQs7hSleC7CFripQCoQuCIwNHZloc0Ju12QMCQ0mj1RRg+vO5V7CEFL+EiE5i43T0N41E3day0sxP49x+CwmGF22HImNZ1J5zasLC4rhE4cyt1rjviDGPOOQaXR5G7p+Wn4/DndE6f5tKP31CmMdbXAWmzB4EAHMlIFMiIVugfGqZm92LxpLzQqFyZDY9BY7KiqnoWUyI5EeBIGBbOX3bXywKF3t+f68x/Q/uEMnEj0/fjw/u1bly6qMqiUQQy2HEWankZB169SFaG4oBTxlBd1riJIaI5Cfi8chU7YDDoCmildq8XRI4fw0lMvYaS3T1ZcYkCpXUWWUFFz8vKE+0MCIMQGSIWl6yLhAYXw4IB/F+YM8G/CDqB/euJpzKybCa3OgBjlgNlmgyRFho/GkIkkUVzZAG8gCblUxuNkEA8GYaB2DNE8mk06BooIH73zJkFYgHjYB62eTCoRQ2mw4NxLL0X/CK+hoQTCjviCKROAKBVlFW+99br47LVzCdwQ9a3g5YRzy2DSneQxVbA5it5OxxKZky1tM1wGE6JRoUK9HMcOnEQilkTD9Frs2rwT0xbNxOEPXoNBKqWMUkBp1TEQGayaONQaJc8pg0RIDJ2wq2kmltupyjPQDd/oJEpnz0FdTR3yamZCr7Ph/Xf3YeOLm9hFWgwMuRHhtV5x7SqMMBANJg0CU5Ow24Qa0AlUVJY7p9zJFy67ekP86Sdf/ruvbP6HMvDB/W/+sGnP9p/MmpFHluzE+FgrSmfMgJzpTSx24dm3X0VLeztToBJZeRZToQAKy8og0aggk0lhp+EpcuXzKuQ4Z8NZqKwsRjQ0SaNkI3MTCPJyRCMyxBOCdhQe2/JvwrxeYQ5ubr2agsC24pFHH8e8ulmI+yfR2tZMdZCFNxyCOxDLZQBTRRViZM1EVigcK8oVDEklU5QcdPJ07sIOStvf2wqdvQxPPvM8XAwscTyOQrsDi5YuQiweRX2lDSJ1gkIgQrYnfGWK5hdffAUXX7wOYQalXDrJ8/PlRmR8QsI+KEAhzV80Ft6gs+iubdq7k+wogsakIhVnqXlNGGBQSMSStM1mwlhbKx545OdYf/VKJFVyTAx5MJny8TgqQTMLS/3R1zoI31A/9m3ZiUIGkjBfY/bKZVCbTEhoihhkcZw80gY9pdDK9QtwweqVmFNVhtpp9QiPZBkYdewvPcmhBFmZFYmUkeMWQEN93g/KnHkPdoycrhPG9e/Z/mEMfPTk9qDTKj6ntCIPomQb3GMBsirZUaqBx53Bzx57F1MBETJx6lWJsBWYiHpwEoFABsFkGnsO7yETRDA63oMMNa3wBKxhRiGqqqjv5BkSqwbZjJJpXkfGFKZLEjvCfAHhtcC8bGKpES8+/DQ/U4KxiUnIJNnctmD+iB+BCT9E1L0uunbhaVcsmcxVyhExD8cCTJ9GOab8TMMaBVo6+8nnIryw8TnUzZyOWquaUkOOjNWRtRQWiBKiBCWNge9QkXrTPIYWm9960X7RhRcgMjlKEyg8aROe0pp5jSLo9QpY8kox4Rm8NiuRXQLq0BeeehWrzjn3Xo0uuzSR0qK9+XQm6A2IlixaIn752adoOEUoraSRo27VCv0ooXzw9kNvpIwKptDd78e02QtJ/iIyfwTDAz3IKy/FkeNHMOH348WXN1NLD6KXsqyvvwfxEANNk4acbF1aaMLQZBJ7PziEtuMd2H3kJDpPDmF4qBd/eupRjI0MwGEqNiXSMD3y0J/eyHXu36n9XRh4xxsPfaFp32vZ/R+9ku1vez/7yq++la3PU2rzbDLqyRGMetPUnmaCy4yOjm68/PY2GrAAairK0dPfj89fsA779p/AVFRMJy1FVprG7MbZOUM1jcx5wfkXYM+RLbBYzcgrKCc7Ceu87LllNBlh20/+zi1vF4p8CHN9qSVl1LIP//oxqM3K3IOGyeFBhIWaCgSwTGZEVW0jaiprIWIg5GZ00egxBHJsK5bpEPTFKTH8mKCs8Ix7seXtTagptPI68qlaLOhw+3hu00WpaAAVpQZ+UtCwMeJHj707tmHVmrUY7u3luQrBJfCIDuPuCRjMhqTeWAHPxAiBrXo27Q+TodOYiMeob/3fSWVMMYZ1p91WIopH/YhHxvDok7fhc7deRi9BdqyqRzRO7WwQoW1oCGMdg5AZCtEwtwGhJFl4uANRut2kOgWLQYalixfAIE6gyKhAmSoNLWWaXi3GvPpSyINxWNQKgr8DweEhGJUpnmMXMrze1uaTmBgN46w5ayGNSHDHj+9UPPPUM9f++r4fZB/5/d3ZjhM7v8yL+pu3v/qj5EymP08sLh4RXkci3b/PpJJzX/zZbQv0oTAHPAEP06ngvbtCMUxfswJ9g2343nduEZIiUjQqYoJybDIGz9QETh1rRRnTWYKD1+1PYAu1rjgawe3f/8mXNz754MNXX3IpSkvKsfnD9/CZi64gOwfgDtK0RaMoza+EmLiN+yPQ2oW5t9S8EKY1ypAhGH/7wP2oKa9EOOhGLCWD1aiFwWrHY088grmzZmH5wrXQaA2Y9E+R3QT5AQyPDMJgIEBlYcSCfljJdO9t3ctUPoGgdxL5ZjVqGmbCR3lx3nnn0giNYe6iBhrHSYSjImp5wD0+DJuJOtvjRX4pQyLLgBJLaJKyCMcTNEdKuIxWqIxSTE0lkIxFsgWlJaI1y8/D6689CYVeu1CpNO7bs31r5q0XX5Dc9MXLYXPGoJRq8fDjL+Dr37sXE+Onc/scK/l/bzz9HNZccjWCGQV2btqEUwe34M5f/JyauBfecUpWBrWwGiXFQRFTP0vSKQz1jVEeSJnRpiMU9DDAu9DV4ydB2OD39NAIcqyi1OhMjkm+Pufsc/DGa1swkdYg31UgrA9ESUnZ7is/c65MaTYeVyhKv8ruo80caRSL8o/lOvOv1P7qAP4/mzD55qGf35KyTPTDyJSqi/uRloswSXPTeMmX8MruD1Hl0uHsdRXUqcI0SH2O5SDRkTQNOPzOWxg7fAIGptT2lBxL112E6oZafO/H38F5q89Hfp6Og5eH5zc+j/Jy6t+ImBBVwmy1Yt8Hu96ymo0XNM6px8x5s0joNGBGGe68/U6IVUqY9Gbk67XUuCqCJ4JEdApd/W6oaZTGuk7iy1//PvR06VOjgzRBBiSCSZJ4BhphadHEKCxmK16h8St1OLDlwDEUuBwwU4Koi2qwdukceCNpVNUVQEE5I9erEYklMDTsR8g3gTyyriNfuBsS5A+Zd1Kcu0NRWFqIdzZvjV9x6ZWKUMCHUMBP3SuGy5qHCy66BI/96UlY7MbXlHLVJVvffA7PP/c4fvqzn8LhEh41q3HbDx7F/b/9PbzeNqQZxF6PHycPHiCYaph4jHBopHj58Udx5bUboDBI0Ds4Dj91dCKdRn1+QW7Kp1kwaZEg2ttboNAy28WmGGAK9oURLqedAZWFnMca7W/ByOQkySWLCKVeUqxiIDgoxUKY8E6Q3TU43DwMhUQJjV4JvZV9QUm2cNEiWIodQDDwnFxm3lE8pw4mhf0JYdj/J+1vBmCPx6PbseWlwI9/9WNMU8hQYDCTsQwoq7XCl5XCXFpJRm3FFWtWY/4SI9O2RSjRAb2KAytRht54fbvi8OF9sr6m0/jKVz4PhTkP43TDFTYLEpk4jUQhtKoI5EzXYmrkDFO/RGpCJpUR5h32ZMWiP0lE2Q0ymboiFovU5zQwOeDOO34Gj8+Tm/9QUF6IoooKDA0OYPashdi2axuZP4S64gJYLSaYjSYUOfJQWFWLMDOCVmeEKObnYCnJqAFse3M7TlND2gtLUEFzWVtWhM7hccxbtJQsK0deLWVRIgKFmqwUiOLQ3sO+xtmlRo2KOlt4AJKZgCfJDEM2KyuoRojffedP7o///uGfKhLsI6ptDA6NEYAV8Ysvulrx6/vuRaHL+sVIoPfRkZEWmHRFSCTFMGhEcHt9eOG113HrN74LrcKHwfbTCPplGBkYwqBnCMuXrUH/iXY4bUmaNh0BpWc20uQWjY4OMIMwYFxOI4LiKYRGR2G0WVFWX8EA7oIcMowzuAcG3aisKCTAw6DrwNhoAFVFRQjE0wiSBAYGCdz8KkgyUYRDCXinRsja5XynGD08ZjgQYjDbKHvEiFCChcRpSGJh1MxogMnkglwj3EZMuqU6jb00r0G2cuV/vrn5X1UDRyJdV2UyI99sPbVlrLN9X+DQR3txzYXnY/75F0FWUYfJvGJs7Q/j7eOtaBoUbhvpMDBGHRc0U6/qoJMmc9HedGpI++4HO2RpGTXauRuwu+kE4vE+jPW2o+3oCRhVKijoh+Q6K79VQfAKOlKONHNaFilbFlmhPOMfSSwXxGIhgjcqeBe0tbbg23d8A509zXCUFlAa6DA1EYeKwbX/yIc8nySBWIzJiV6IsikcOnYAHx3cj117dsE9OQE/pUFaJKbpCZB1Upga7ESB1QSn0YAwB7Vl0IMZ9bXIpiKwOdSQpalbU0rqZO9vdr67BatWzTamEiHEogwGcUh4SI2QexR5prLcmjoJr8sXGFckRZLnkE3fK9SdUGhtwp2GbxXkGTDudWNyZOTRcGQIxWUl6BzyMgMxe4mlDJZyjIWAXfsOY9wXgdfvBuOMRjaDSz97LYKJMRQ12JBh9vF4ApQFXnZRkmSQgrWYmUgZgS/O97BfqqaXwajTorelH0MdUxilfLBS3xcVOHGyaYCBTMIIyyk3pPDHg0hn4zDrpHA5pLAyeCTSEHT6IEwasrU8QP8wygzTA7tLDpOB2lsRRF1tFgvrNThrQQmMCjL5RBMCnYfR2/yBvcbB7yqSX5gD1X/S/qoAlkgyP975wbZfF5UWOx564C5YyDSGZAzSgAez59VARTabpObLSG0ozVPj4rUzsXBuOfUezZWwsEsiZ4crsP/Ebnz5uuv5HkZ3OEyNOYnX3juG0eERWO02doSOqZzvzy39ES5BuLWlIUj5t1xSEQL3k+SSdPPvZLLudnYeI58WqKCsnGmQqc1mwoC7DWODPfAxtYeYOmXZKOpmLqDWVJGFDdDatGhracLm99/B0ePH8LNf/wqtrYdx8shRamd+n9qcmzOwgCyybNlShCe8aGx0IKuhnEmlyI4m/2svv/zN9ZeugZvfY9AloFJp4A+ryPyTMBvYL0rh3m8aSmWabn9C0Ngbfd6p70jTWSSZptPZlN1NX5CcDFCbjkGitfKqJegZG6Te9FNzJ8mAKZTay9F8vBPJYAzZSAAdx06ivLIU4XEPs4Ae6uwkXMxYBZXl8A350L77AGSiCCLUufkVLtTSGB/5gIEs9GkqCkUmAJVOCVkiyQwUoHeRUAZYIJEZoLMKm8WbMDRCWSgweUbMnwx86UnKMpptnQZ6hRZ6gxIWYxa1hRZmDBWcJhXSyiDBz+GjZ/GMtxPQEliUSY6rCrNnFGD6rALIJMmHPx5AYe5x5y8/efmv2l8FwNns+M8O7Hsx29ZyvGrJvHx2wBSGO+mAJz0EZBKXfOUGrD/vAjLTBE3KGC49bw2WzJuOVStmoazKCanwwEGo3CiSwhfyY//u3ZBJM9hw9iLc9o3r8eiD9+Gun/wI3/n+j7BgzVzIyZgUtHy/MOlclbtNlkym97L/eqTC3YbcZQkrjEMQyZXoaumFXieGTqMiwHoxNemFRq3EY398Hv6JKLJk1YHmNixtmA2/sOiTaU1YzaFTkKF7+oTUAlFSjr6OHsoHKfbvPCRQGwOCQJJIMXP+PEyRjWJM1QtXzWEmiEApZ+JVFeLe3zxkWL9+3aO9HX0wO1VM21oGlAqDoyFUVMyAXqNAYMrXocjKEWPaHRoQHiM730vJ5BGlwUET5R2XisM/0ipD6OzYjGBkHJ6efvgmJhEb9KO1qRXGbIza1SRsBTweCo4wqwwglpBgcGwERQTrIIE+dOoYQikFEkLmSkdR2ViGlF2PnoE+5LmcsPDz/e2nEAqp0X2yD5mkEgZLPswaMwbCExjp8EKa0aC8LA8f7d5P8xbl+YZhJCuPjgtGWEsZYEdfrw+iuDAV1cLASkOaFJGXlAwg4ScDmTyMCkMWJc4INDofM4gglXyQGtLQy/yYPa2AXiiOgfGokF5zTaOpvO2Tl/+q/V9pYJo0y5Gmd1rGu7rsZ60/B1mmoFisF+PjQThdpejt9udYz1FWg8j4KP708hu5G/Bzqoswc3Yjs6Rw75Pgza2iTUKiceGO79+B5YvnY8/hw/jC566HncYhk6K+FZ6DCoszc7echCY8CSKOCRQS8Q3JZPwuAtglFgv3OD6WTiJxDCOdnbnZVma9Dv3DXjz65LNIUYOplBKMUbEEu3uxZMVqfLj5TTTMm43Rrh4CnAM2NAlniVBzTAud0YaqqiI4zIXwEZz7Nm3HqnUb4D+2FxlbIRzUlDOpe+1aGZyVRg6GUEFSj5ffeJsAa8HZq1Zg1qxqCGV/s2TlA4cHsGj5PIQGgzSU8ruzovTtqWgQBmaEBcsvw4fvPvdb6Ey3alTSePPxQ+psmim6iLpcJ0PAM4ZTBO3Q6BCGB6JomL9sosgct1idtdBaHHj2kV9gyfyZOPLhflx46QU5aSOnORv09KGvuRVOMmd1wyzEMxGM9/Wgbhavua8LB08exLwZM8ghMvQ3t0BCc1voJLnQeE1OjDCeUzSvEWaUAgTjEYhJRkwQBKsU/RNjmDmtlgBWEcDd0NuMUKuk0CjzoNSqcmMnJeX6/Mw+VnocYVYfxz5KU6+0F0EUpTbW2dDZ6sa8tXN5UB0OHvVh2cpr/018hkJ9Lq22ZFR4/Wc0/I9afpHi0OwZM0oLi40Iebsw5SMrkL2Esp0SqRYF+TY8/dwrqHJImGmtaKy3Yx4j3+nME9DPI3zy9cJiRKkCI/3jONXfi/XrP4Nhplu1TI0ozYHVZs89QKD2ILkK6VZ4EJFiOlMJM72ERYfhdDqjlsnEpdlskNk4DBF/+jo6YDQxdWrkGKTjfvaJJ1FaUIPB8UHEUzSSdOUKMmc+AegbGUN5vhP9Yx7MnTmTnzPAZLbnHj1olUp4aYbaTpyGXk+tnRCjuKQA7d0DOP/ctXAVFjIVi2hQS6EwZRmLBhw9cQw1FVWYYvqeXl0AvdGKdNKEdzd9gHXnb/h5KiNeJhbmWPjiU/5QsFrDVD0VSeDw/sPoH/GdXL58cV7M7zsUjE9UpkRpFJAlJWIxojS7Rc5idPYeB+0YNeOwuqDAiC0f7ES50/SURBRtDIyMYvO7u7H6nFXw0WwmxHFmKSOvR0o7JkdPbxfNUgKl0xsRm/LTYI1ASQKZiFDuMaPoKNOEDWGicglUlHXCqgDh8XUqmoI/OEWzZURHfw8KCvMoCcph1WZgLzFCKZPDSa0cG01BxazqCQwiGnAjTHl2aN8xTAa9mBgeRcAdQVd7B01dGO6JCYy7PfB7/TBXVMJkE3Y7kKGjz4fnNr51pwCP/2+7++7fCktUcu3/SkLozObKn37vdjz3zHMwOEuQX1AJsciI0srZsJptGPN4cO66JdDxpH5z/y+hEh7v5kArTOYTgosglmt5FsIKBhNefOVFXLnhKpxua29z+9PpY+290GldkCntLRKl/WKRVP+gML1PLlee5EXeE4slgplMdr5YLP6BSCRZmE5PCRQHEVnS4+5FIY1OOCJiMIzjqceeREPZQkyMT9E0lUCaFSPGAUsy/Qo60lyoh9yqYPoPIRpLUhcKbMMBsahhIltXF+dhboWF5qMEWurjdFaUW5ypcJSwuzOoJ+jlZmpPXp97zA15PEUGSuCi85ahkPpSrJajo/kkTvb1fykSDl/DAP6NxmxEUp6dnaZ+FNjM5dRCTgCpbYYvpuOh3s6u/escRjHspiJelxGprG6jTqJjsMvHli7eAF8shTC187zFszCTTKp3aq7PSmPYd6wbF17+GZrFGJpOH4O7h6aROlOuNMFW6MScufNpMguhgxR9fUO5KagLFqyD05BPkLohCcdQVF1BgxnOrZVLjmQQZ7K0s++DiUnU1uZhzcpZqK2pgzE/jNLGYoSpz0fclI29kwglgxiZCiLoTTF7ClXnZbCX2sjM+bAVVcCZ54JcYUJefSOkxnyU10xnkNgoqebQPMvxyP2PMWMPMSs+FXnzxYeFJdi5NjR0vPH47nePMPObPvnT/x2An37iGUVCoUYz9d2rz2xiShtFMiNht4gxPNwKhzGJ0hIDzdc41qxZxzGz8FPCHQNhQg1HTIjuXJORSQMIJUQorSjEOSuW1hw4ckIy1DuM5v5O3P3LX9b94YE/vf7am9tu3vTW1tNisXyGnD1Ac6bjj0qofwAEBBHN2PDBTbeuo35MkDEiMT9eeW0z5ixYghPtrbCQVQWm0JF1VVkpLC4rEnIFRgNxjI0SyFYbJgnIRUtnQcyB0IllCHv81GEaaO1maLTUrOEQSsvKMNR2BLr4OKoXLILMFEQqFM1V4Tlx4hAqqsuZRkUMcnFuvdveXYcxbdGCH6xevvyRfccPXsSs8c0YAWg2W/JFUrp1RTK3qjkUT6Dz8An0dHUtKSk0IyvLIh4P4eCeo0fiGf01x04eTu46cNS5c99erJy7CKEAyUiipPGpgIRZoDDPjI92NaGquprSSY36miUEUQynT7aT+TyIJGJoG+1jUFXgKPV90OdH59EWsuMkivLLsf9gN6QaGXqa+pD0AcPdHnT0dOb6Jm2QYvkCwYNkMOLpx7Eje6i3Q+g+1Y/xCcohDQ2eUp4zw8K8JIVgTiV6JBIMSnoWYVqnUFI2K1wvTZtYuEGXDCEcGoPBSu8kk6CvexAjYz40NZ3A0SMnVaXlpYKpwQfP3pV9+RtfOB7b+ezs1ld/PjnUd3hc+Pv/GMDhQOeFgvsWpvFlKDkLy6zUijp0tJ3E+Fgf8vOLIJarCQUDXAX5mDVzDgEsaFMBtIJ8YMutQRfT1Ijx5Ma3MGNWIy9agZBnsq2MTruusgSL5y26feHiFVvqCyvulCvEKxcvmdPt9YylUsnEFz9mc+FYRE1yivBNUa9NwWJ1QcRAGhnpx8uvvo2G6pk4fPAUHHYjwpIwWnqaoeC5ROjec3fuwhHMoP4zW1RYd9F5cChETGt+ZMNJaGn8zHayHtPpwERYMIt01xloVepkQWEJbKXUeSovWVHNATTh9Vdfw4ZLNyArmaKUCkAs02PXroNYtmppq0ymvKuvvff+4jz7ljTSX1cq1dl4Jt5O1o6FpxJUUdTq9KZjY/3IM2gRIaK1OqF6jrR3x/HjWpVo4u05sypl61YvxWcuOE94QHPqhuuvTAvFT+RiO0b7uzHaM8p+CMDAAJWS+YqcRtTVT6fkqUE0KYWH4KgsLUU7tb5Dp0UdtXthQRmam9rw9IOPo8iUj46TEwgwuCVqGVQGDbLyCOoaXNS4ajKkGH98+Dl8tG8cNosJmQg9SFIGs9YMcVqoJ6eg5JIjHAwy+wWYzYJQSFNQUi4pxHJ+BpikjrdYaVBppi32PMilJpw61Iynf/kwr8OIu3//K/zwF79ATbmKUk6TyU70bWihRymhgS21TkGXGsJbzzwjLNP+n2vgL3zp2l3bd+zU2o0kPmkEsxsXoawkj9lNjnyXmEyUYQcKj28VxClFu3BTMjcfgQDOlT+idKB5k1L/JjKqX7719rtLJgcHsOPAIcSCU9bO1pNYteosaLXq5adPtFfZbLYV/T3d17e3t9Y0t7WIX9m0GWtXr2IARZHNMKVTa3mYwpRaBz7asQPdnX3o6OpDSXENwXuYwLAjGMsgGJrE3AUzYLSYYbM62XlSTAQDqK+twP5DJzDlZiBkFNSLwhZWFsRFUriqyuDzRbB63Tnw+qdQVFp/Z01FwaoM2T2/PA8SAkGUluPtN9/F5dfciKHWIzBZydYE/44dR2DPr6aON7qFu10iOda3nu7xNtTX2/wBv1llMBZ4fP6U3aSQ9vYO4Ny1a3DVFedihMZKJHcwAJQEQWJs565deWuXrZkRT5NxRXHE0ip4B8e6qqe7iodGJzA55v5dyBdcYFAkcHJfN1atnAd/LMsgiiEYScLlsiBDM6cwUENTWgkadHA4SPIJoqC4nODMoww043h7D1KUSAIBiAg8kTiFuQsboNZTcg250XSqLVc3Q0QGnfKwPyk36kqnoX+gjYQxgMDoOEQMFBODXCgRK2fgu8rLKUXGSRQh7Nt7CmXMcj29g8grKWJGMyFlqMXzL7yHYqcLXf19CGRkmOKxquuo0ekAD7zxwlXKoSHU1AjVQv0YpX/Jn7sGjz/9xp3/IwY+eWDLdz5/wy0Oh9FIk+JDakoMq8HMqOtlGqK9SoshY7pICFWahMo4CgaLcKchV+JJ+OFrAdDC/IdUOrFtx47bYskEWUsDcXwK3f39cNWWszO78eJzL0uz7EgfJUbj0kVYuebsX9zw2Wvxyzu/Rb3KHCcSpjhG0Tc2CL3KDFDPjg9PkZdDuPzSq+n+G3H51ZfzWLtoECTQ6PTo5OA1HTmBvp5T0MpFaKyuzzFuzfRZUFsMyCtwMc1lMDQ+ga7xMQR8URw/3c7TVqK3w81s4/px1OdGOfVwWrhNRN361mtv46JLL0Nv637kFTuYbdJ48flNmLn0bGgEjS/W7qBsKJeyPwjY4nQ6GVbJZR5RJvmQJBuWpvgemVALTZJAd3cvZHotBmmUNm/ahnAsXdvX2m8YH+hHf7cbQ8MxHD1wDHq1YXEqIIV7uJ8BFP/awV0fIr/YjqlMkOByM/W34EhHE/oH2xGJRBmwVmjkMrp4ESqLZsLAoI7E5Ti0/xgmJkZR1pCHKz57AezU3b5AP0wqHRauXg65UYTePj9OjQchkziourVQqu08R31utt/OwztzK1jybA6MDHhp+DSYTIqRVciZlWwY7x8jZyngGU9gwcw6DOY2b0wiEZjkuAVICJXQ05+nqNczbfvw5i/uwN3f+i7MBQUQqnONHdnH8fDCQAOd1eTDVFuLscHxnDb+HzGw2CTdGxmf5MBEqXdFqK6vw4rla6hdemjUFJALt2CpK5NC3TGpDhKpwMLChBgOkKBTczJCeEk9lJRL8lw2LFs0C/lCOpbrswODIyKTswheoQwSfwQ2PClM8+trw/FTx5Ye2LMPRw4eR//QFFJ0xa1HDqC4egkZI0Htq2Lac2LunJX44c/vQkNt7YTVZlafd+FnsfqsJVi2eB4WLlqIBfy++tJCQajl5gEfPHGEbKDCoNsNqYGGTmOGikzUKMztVWtRPa0GB/adgFohRiX1bRVNSZaSReVw4IO3tmHJqjXoOH0StXXFGBkeQGdXP3T6YlRXNhDi2cMKjaaUwsvlCQTx2tvv4TMXf7nm53d97/exRHJbT3f7ckU6DCVZa/O725lW82miKslkeqZQLT7Y+RGOnjyNa6+/8jaH3XZWX08Tlq5YRm0ZJC9kYbdr8MenX8pp0os3rMaf/vQabvzSF3j+SZTk25AOpwnAHngJmPLSCgQ8DHBKHiMJyEk2FMszBOwgOk92QiOhIa2rQf2MWgz7SE7RICWBHm9u/ohZzALfpI9qKoYMicNp0WK8pRNqZilyD1Rk0xjNbYhyTsi0zYd6aNxsmAhxXPhv4c5QiK8nAn4U6VxIZHVwNcxFV68HgY6jaJT54TITT8WFkNidWLBqEfa9+TJEg32ocvELyL4CrorOuhQZa9X6hx/4U89/C8Bdpz/MTp9ec7F7sN2xuDIf+vgknCoZL+IEQeCGPzAKlZJs7KxCmkwrTD3MSI3URgk889RGuPJLEeQAdrT05W60R6gpFWoRo1mzSyTTl9jMJogUWn9HV7dydMyLIfcAPvuZy2HRkeXEaUj5E4yI6XgjsFqcMJsceGn7NsRpnpxqNc3WAHpGogjL7Bs7Wpqne+igJ7wBdX9HP440t2Hbtt1o5iAJz+6VShtseeUcqGnQ8lylVOu33HYL6kwmTJ82A/XU7A52YjgwwTQ8lVt5LFPQVZMRSotcvEYnBzOCw/v3Yc6SBZgcHEZJRREOHtgKpysfJQUlUHHQNFaHZGJoqkBn0bjIwDjZ3IX339+Ovq7hO3/yk6//ZKD99NISp4n6NwqVQo8Zc2ZAaxMqZkpiU6GEtLTChvmLl+HuH/4K9fOnH7eYrOM2m7H29Zc2wqrX5W4T+oNulBWW4aU/PYfqhdPQ196FspoZBLcaFoONOtqKIvoJrVILrd6GjqZOdLZ2IRgMMykmyOQmfrcJzUf3wTM1Cbd7BCn6kpk1DbAUlGP7tv3I1woFC9WI0OxmmPic9DUy9klhXjFKKm2QCrcaxynjaKBLSuux+9BprDxrGcJhLzGnRyySwsHjzTCTna1OC46dakVF4/LcXatn//hrlGdiDCZFbu2fNGvGtHPOhTFPi62P/hbadIyBaCJ4VfDr7JCWLkR52dKb77zzTqLov9EmAlM/0UrFjuHmTqTdw6izG1CmkCKPHZn1jkIeiKDjRDu++9Pf4Yorric4FVAyNcRiCTjzLRjsm8T2Dw5TV8kxPugJB+Mhkc5gyJhMRuWOHTsGFFL10+9vf2e18PRGqcli5eyZdOOtuPjSczFtWjVqCyowb1Y1CvPtTE8quBkMQmVGJ01b9KMX6OP8ONnZg33HDky/4sIlyHfw8mjWRt2D8Hs7IVcrc5qyt7sfp0+fwJ6jR3Fi50H0tB2HSUTt+N6baDl2hFqaOi4TxqzFs2EvKsWiJY2or68k2BtRRf1YQoboaeqFyZWHmlkN6Cc7KpVZHvcUGqc3Uv/HoGD6jUbi1IBq6J0cwGAUEnkSQ71e7NryIfpOHGwO+fs+ozZKkYxNUsIwrcYk8E+mMTzUKSzklL5MYzvc30HQBJg15qH1eMvBszYsvlGuEmGkpxfhuA+xwBQNsxOvP/ESYl4/Fs6vx/atH2H+3FWYGBkioHwYdsdoqDJw2MzQOUwMSjeKSwty0ycnfMOY8rEfuzrQ3eWBxVJC+SNDIJphSMt5HkaYmdW8ITGONjfBZrIRkBqkIiPQGIzoHxOCpQiTfe5cQRe/O4IJjw9rVizHO9t2oKi4Apl4JLc0qaKslucURjCjJuOLkCR4P9y0CY1lBSijpk6nYgjwGN3hOFZ/+QvY89RzkI8P8xgGJLRKTMhTqLngC+gfST2SX1idmzj/XwbweKi38a67fvGlQmE+g2cUZpUY0XgWeqMGcTJNJpFGPC7CaXcA9z/yBygcegiLJoXnFTKZGAaDKbfNqsVoQMPsab+urKxYbrFoJOOjo5ItW/boH7j/V3az1blYS6NXUW6Hk2lcWK5jYBCMjvahv7MFpdVFuRL/OqUMWrMSLUzZ1VUNNIsRuAfovjVatHSO4KzVS1BXVw6HVYXCIg2WLK7GosWzMGd2I6bX5EPBk1KD5qa3C3EyRCEdezLgg3eExsKiRnaK0mVoEO1N1I6JJEEvy63GyMrM6OnoZJZJ0/hQ7NMcuXs70T14GtWlThhdDg6uGkKdtAiBKFfRrPL/hXkacZoplUaCvrZBas79WLm85jMQJ+jOVRjo9yA/rwCdNDZjYwNo7R2h1h7GNddeubOr63SpgwDtae5GKJNe2NU7tGXBvFUVdq0ODz5yL2ZSEux77UV0UNM3NtSRXffDTpM1TjO16px1MDs00EplSEvE0Ouc1NlA04njcPsCKC/JR1lxFYyUSgq6y3waPWGVicGZx35tRPn0+twqZeGxuZ0ENKu8FEnq60B2BFpKm5ISG9nXyj4ZwuCoHyGa5KXzFqB9bBjZKE2gSk2JF2RgMDjFlGcEcZAKMpBJwc9MiuAkXMxopugQUrEodAxmhb0ODRdfDIPDhYN/+B0lJtnXWQ1FIoCgyQiNaxGqZkz70Z133t8l4PK/DOB77/pt4ns/vOO2kgoHREz7XYMjmAyScd0+un0ynEyEDzo68OunX8drm95HfWUhskz5VETUikqyrowDqsYdN38Tfv/ooiGywyuvP4PjB48hL8+FeTPmo4ipheeIsspSCA8MSuuqKRskNBgTmLdgDhmMkc/OVCpENHsxDLePo0hY4KnUjOzsG9OFktrcA4VR7xgWzixFhIOmUdjgiSihlsVopHi5qQwGWmlaOmk4NXT4wpKehB9Ogri4KA8ypQpanoPToEMoIMFTT72Ipt5uatP9OHH0GK77/Oe3ihOBcu9AL3pPHcsV8csvK4eExzVQ79GLIRFJQGNRQaaSM7VSFlEjumluxAn+HhvCu5tep2eYARPTrlSmx1tvf4hGSpa8PAKqrB4NDWU4droTixYt1L743CuavAI7Fs9sxJad+zCZilWsnF/+pCgrn3ns6H4E2ocQ9w5h1vRylBBUeqY8u7MYhmwCr2/bhIaaaTDSmOrM+ZQaXuh0OkxFA1BTtLa2tqCzrx39Ha38OwmmtBTTF0yDSaeFWiMjiBzYd2AfKqsY9Bod3CeakZYmmYkjmEYwG0wupCk9zNSzvV1TCNGAt496OL5JxGjUAymOXTiGLAMkllDCRHkWoUnN0DguWrEG8mgSIm8rXCYGGCWLk0F5bCiMJTd9BUef+CPEY72UIw6kVDRVKWb6xZdgeDIdKSxfcsMnsPyPARyPd037+c9/7+7tPVr7u9/fN9B77ASmV3KQx0cxw2GHIRLAmjlVqJxdiaA/hf5YEGKlApdeeQEHkmaIJk3ECxGKemhkWtz/699gRl099CrqR0Z2NJbGbIp4hVyeA4ySQaDXqjExMI7jRzrhC4VRWO6kaZqeuwMgzJdQyhT4zLVXIXKsGypq5BgZNKJ16vrb22FzFUCtDOHmW69HPEHdLDx6liuhJZN7RkZx8I230X+kGZkpH3wTPjJxGtPJYMJu8DIyvYyDKFTEUUp0GBiJYZJGp6SiFiODA5DLqH8lUjKWs3xksBNGswSF1LpSiQgKYb1cnjW3NF9gFZnBkLsHLtSjVvCYGcjaxnp6rNY8Jfqb9uHHP78dqZQfegt1pMaAVx7fiLVXnM/PhxFOR8hUIwzOHkEHa+7+5cPU3KU42tLF7NKJD97fj89df/XMNP3H+8++DLM0jXmNdZBJaCh19BXxOKJk3H1t/SSBcgQoF7yTk9S2fjgKCqEyyeEe9qKmrBTV5fkoIHmYLBYGGShvutHKfoxHx2FzlEKSlmG4uRmxsQm4R0cwOBWAxx+DQ21HgPpZlBHBRzOvoKQwlxQgluEYqS1YsXYJyutpkqsqUTO9Nie5lsyZBpedLD6tOHfLNRNyIzPRBaMsDhGllqaIGZ0gL73iVliNahx67B4ayDS1rxlKlRJdlJVFq7/AvKmc/vDDT3xcppPtPwSwAF7ht9mu7spKJMqujhYY6TIbiu2oNalRY9Sij3LCyLQvVEBate4SnHflhRAn6V4nuplKw8gyRcpl+fjdA7+naZoBV3EeUyF1qZe6aNyDYmchjYY2dwdAmNmVjCYQTyWoj8Q4fHgvqsproTMQGEJpfZoG4Wb8zu0tqCotgk0VRryXhlAShzvqx8h4P372s+9jdJLg0KsJABE6DxzC3k0vI9k1hizdt5/nK9VKUWG30aQZmB2FneBdCDDth2k2er1RpjgjkoZC9A66cfE1V2DD2jVYvnQFhKLVscgo6hqmI5OhNCCzqpgNBkd81MqUFKIsZYaaQStCNi0YT+E6hMn6cWt2kgAYbCOb5UGcChJIxbn5v56xMF59+y1ceC77TSMlI6twz+2/hEhvx8mTTThGjS9mMDpNSgxNCjPSOvD1a87GPTd/F3PLLZg9s4xGOQF5WsG+kWAyqcDWPafgLKnD4WNtuPrGG3KLMyXU/lqDEwqpsJ7PC7dnmP3lRktbK1+7oWLAOYoKUVpRDpdBKFxoxP6dH0BJ/SpMQBdJRbAW5iPKa4xSGydiKRrqBMYnk9C5yqHXGJFXTJ9SXMIMqSEwweynYBYjUVCeeHq64J8aRHF+EQ0+M9ujj6O0gP1PbZvJS5Hs9GhLibHm8i9h/6O/gWhsHBaXnhgSqtCn4Vp8MdJyCyprF36N5u2TJ2H/BQnRN9b++Sf+8OvL8vOM+OiDY3AUlmBooAtDE5PoZzRmDGb0h+IIJ2S44vNXUfMpIBcnEZ0Yy5UYzcjkuO2H9+HkkVNoPd2M/cJkla5+DNOtGuiIDxw7jGQ6i5KyIjJ+gqmYoCcwJjlYDmqyWfOqaIrSADXUrg924v2dH6K5ZYS6kealWIsCEQ1HXyf0NHg3XX8FZLSxwj3J3/zsXrRs3oIpfm+axz9BczaNkkSh0cPisPAcpUhnhW0HFNTBIQYA0x0Fa3F1A9766CjNzwQuvOwydFFuhP1B+KZGUFPlgtNZQIMmIThVSCSyBHSW4MiSAa2USsI9biV9I3UzdXoiKBS/lpJh/Ni7cyMsTrKd2UCgMUVrLfB5kujvG9n/1BvPFt76tVsx7klBqzKkfv7rh8S2IifGRoPoaO5gCmaG0ptgc1Jb0yyPH9uKBZX5qKJMS0S91LA0iXEppUEanSNezFy6DnKLA+O8hubONixfvAhmBrTPl2TmoIvXMCD0BkhVWhrifEoOQTpJaXSFesBudLR0cEyY+kko6VSUKX8C8rCfPiCF2roa+o98DDCDjdGYClscyCT0QCkF8gqLkWCWlJNsYtEIkpMTsGk0ueIqBr0UI94g8hw27D18ikyaoTSw8vhWZrZCaDRO1K++gBlYiQOPPgQjv8tVWE1ZJsVoUIyqi26mYYz8Ic9VtPkTaObafwpgeTp2UKsVi51aLbbvOIbZ8+uYLhzQlpZDW1zDtKuBJzGFyVgYH+7ZQ522G63Ul3I9zYPeiRdffAPTKxoIxCXQyLU0UXWYu7iOKYxivaGcad+O4eE+suoOGqYI9HTJp6mpV688C6+/8Qjmz6mFlmn41/dvxPZ9TegbGhUmm0Gfp8PO48ewgtrYzE7Msxmw5cPDaFi4HG+9vg+vbnwDF82dDmeM7ESjaeCPrVAPDbOFiGZKqNIfVuehq2cASg3BMWchvEOTeGfvQaxee07imqsulUyM9HBQjMhKIzzvcmZ0fpYiNw0pzYUWQnVIiSSNfs8kDWoeWVlGqSMiEVPb8UemVmG8vwOjw3sxvao+J6nCNIKF1QtzM/Ys+cWtR48c3/Pme9vmf+tbX87JAKlcLv7Nww+hNL8cTaeaEAxHUMzrL7LoMb/MCtHwKM6ZVwdXvgkpZhiNWI7JSIbGz424SoOaxiXUkxIM9o8gKTVguHcAp9pOMqXPgILpPa+oAPs/PIDm460I+JkhIlH4AuxQnruGGlqoMFRXy6zoKmYQewDqZUlGAcFICk/tFUYLZZEcVnMpVs6fg2KXkyzeARdNaIxsazKoMDw+jK6BNtgp6f547330QXGUuFxIKeIkCzGKyxrgqChBTOnKeQCv14uqBsqOuQ3Y/tijkFJCGe0KmBhomXgaqvyGqZS1UlVdt2jBJ7D8l/afAlhnVf3UP96HWXMqUVlj5sAE6O7tTIPUhDERiAtqPjID3bqEwl+YRhnj6962Lry1aROWTF+aW+kajWZyN7KFWfkTQxM0a3Ko6M4LzEbUlhVCzw76aN8h7N9zADdeey0OndyNBfMaUVTswJ+eepuMn6S8SCJENq2sKkKUWi8o1qOnrQcl1HCWynpIqKO3HWrFFFP41g+PYmhknM68BFlfGKXlNnakBklVGqNTQIc3DKOjCE4ybtxYiL6eYZjsLlxzxRXIiBKS8NQQqotoKu1qwYRTa8sISB0SBIVQdyGREMAmQjIURTKrhF7YkkAk3LGQEtTCA04xwTGG5uadmNlYT4azQJs/Db5hmlCD4X61WrdQks7axvx+/a5du22Llix56+Vn7q8xaGx46sVNOG/9Wdi7bR/01O9qWQb5nk5Euvv5bxEKy2wIK1NIpkQEhRy7j/dAl5cHe0U9Asws+3fvR4gpvp9joLBZEGEm2L//BDx9vYgHQi/pdaqGIgLISh8jk0rgdOTRnPF6mOniMTJnKIIQ5YHZZMOpwydh0GiR0CogVMRMCKWqRsM4feIoRts7YLAa0XH6FPskn8HuwEBfF6rra9DTOkCJYEXjoqUoLyqCVyXO9dnuI11YtmIFShuqUVVVR/kj3T5r1sKy4lmVzFgetP/pGWIojKraMkjTIfQmxZjxpe/1nTjd99BTT7+y62NU/r/tPwRwNhtd+fzGJ6+Tk4G8Xg6wwUZjlYGcztvAC7KblWQjRhVT5pRwS406yBuYQF3VTKQJmuXLlyDBVJSiyRHuWJRTK035xuHMJ3vp7NAjQFmbQIKywayxwGa0wjvmxnU33Zh7fi/cP66qrsDIRAJLlyzH5ve34JxVy9HW3ERjUEWwMH2TMbp7e3HZ576Kid5OdGx/C/lmHSaydMFSOVqokWdVEqh6CzqjMQzHAXvJbESZDYKU1UaaGMH4rKTxSMYCdNBu1JdVw0qzI9WSTcUy+PxpWEvKmSbFHCg9htxTDEA10qEYJDSg9kJhkxSakdy8D2EuXpLGT5gzIEYFQTXhDcEXFAql2KBVGn9z9Pjxb6p0RgblAAM7Ydy6ZYfk8UefqKko1cE/2YYjR/tw1UXX4u1nX4SrpAgrHFLUqWWosNkQ8LlhnVnCHCCFVqPAy+8dw6K166E2mjDFtPzuprdyk89LCwuY6m3odo9DpTXk5gGfON6EGYvnRra/syN/1VlnkYzSOHm6C0UkD6WSMoCBKtWYoTPz3ZR+aRqbof5esmE5sZCARiWFd3gCEoWF73FhPDaMnuZ+ZGNinGw5hHxbMTr6B7Fj5y5KvADe3rITBw90or+7B5FALFe5aM/+PvSMnuJxaKR9QQx19pYtXL5oYSqT/ty+X90FXWQYCpOCUkJOM82MVlsEkXmxDdH0Fx98/Nl/VQnzLwC8c+eLDU8//ao7kxmquvPO30zUznUVdTS33KDTZHDDdZfAQI0aCk9RwIcRC4Uw5Z+EWq2GRmemq/fAn4zRDChhltMZT3dhYjCOHn5lKzupproI7b1NKK4vg0FmQTpDAxahxhIK0kkkOHqI+tpupFZyYNm6dTeN9bVfcGDfMbgngQHqwA3nzsP65XVYvHgmtu35AJGMBEXUsimyeenCBhx+6QmUi+JYZJIhPjiakwxdZJ4k0++HdPCl0xqxdO1qvPzqQZygBl93wQUwG4yopGmJe0bgHR1EdUUttaINSuMU06GaLD+SO89sSk2motlQS5GivjNTn8VpZnLb0Ar7u9F4uQd8MLjMNKJZ9LY0wT/qpfSQEOh52H2oDWJ1FY5vPcT3ShYuWL4Yuz/chm1vPYM5M2dLnnrhZRTQVMpkYRofFYw0pa7KWmw5egh57BudhKk0+fFj+1EG4cLZNfAl0njl7SbMXH0h87oMRprh1x57GBcRmBUNtXAVFOD4vl1YNqMcJ/adRCKexIB3DL++77v5p04eg0mdxenjPH6pPbeg1DM6QfhnoJOlkKaf8VDjqplNiqrrsWnLGyhkVtUID61oZN2Tk1iwfB76Ohik2SDqKlwIesLobD6NcmaHC89ZiQULa1HMYF+4bCbmrZiDiunT8Mq77yPIMVFq8xClVxiiQW0mwaxdv64sPtFc2vL00/Qr1Of5ZsjSQQSiOjjOvh59re27G1dcdt8nMP2L9hcAvv5zN/Td+9tfvvzRjn0dzz3/6p3TC+x9ifgY5jRyYBkRpz7ch2mM7OwoO5MDJI/FKbZpVsYoCei+tVoH32dFeW0xUkKFRxqVZ597EaOBKKx5Vg7WUposAjaYyD0hUwtpJUaDdeQIigtKUDNvNqrqGoJmk/GyvQdP0NiV4uU33sSdd30fsdEuvn+cbB3FsmVrsfHFlyBOq5HntCIQ8GKKpinoYwBlxZQ9VuF2C4PBgAADxBPw46u33rz9/gefKqufMRMXXncVKoqESjhj8Ay1oXp6PhwWA41QhHpZhamJCJ2zcOsxjAwlSyAozDcQ5nIkIA4INEUNzMxBPcIMEoZ7dCz3mDsbFSZx99EkmvGFb3wLvaNprD//vGNb3trmilPfP8f0+O1v3/q7Y02nF1hlCriKSrBjN4PRN5Fz9Wp1OjdvxGQ3Y/B4G4w0yhefOwuDQ+M5s5miRp6xagaSFhXe3L4P5196FSRaE0xk2Ed/91tcdunV1NV5zAAylFbX4eixQ5iaCqCBxisd82DJwnk4vOckevq7sWLVKhpGE/VuJTODGkV5NkofZlG9EWIGqGDYugaGEJxyM9OleK0KjlsEWqNdSPuAUoTp9fMxPjIIDXWvcK/fyCA83dyDwweOoe1UFxLUXjoLM1xCjn3798I74UaKAZ/mGQobkgf9cZC8sf7s5aWv3vMDODl2eq0MOpKQL5XFlK0QRbPOR1TnfPjB3z2692OU/mX7i9loH+3bHSekKza+/Fz88AevbxubYnqg5rXYndj0zBvQUsx37zoJCQHhoEEJ9Q2jwqiHTavG2PAwTnz0EfYdPoHnn30bT7+5BR98tIOROodhEoGOEiHNlBqcEENjNEKt0WEqkMCR9naUlVdjztLFqKlrFB5v6iDNIkmcPE0jdu/dP0Kw7xiUNvKDKj83SVoof/TEQ7/7dSQ8AQ+zADMhFH4fJDROIab0/v4xGKMTWKxNIi+WQUNJJR184ZrLr/1K5oobL0Gk6yS6Th5Adb4Ec2ZXIEXHnMpKOAg8v0mmeq2wpzLZleMmkQRgVgfJYBFMDQYh06qQZGqTm/QQiwh0vldNYGvNlDMSN3X+JFRCvbS+CN7YfAgSsf32d3ccxqg7hO6hAUwEw187yNRau7AR9/zgflx98TVQyGPIL9AzCIxMqx7YadgOH+/IPSHs6xhEXpmDxkmGhWcvhjZPhWc2bsMFV38DYZGw6leB555+EWdtOI9yRsLg86CorhxO6tH7Hn8Iv/jN7yntpJi3aA5mzaWEE+Z2pBW46bpvYGg8hr27jqHv5FEcOv4hpRrPb3Ic4cAodb0IMwhu4ZHzrNrZ8Kanck/vxinxIhMBjA4O4uSJw9ApTQgOJWjyCjlsSiyeW4clNOxByr84Jde+vafxw+/8Cga1CwtmrSKeMogwU+4nVmJkiWxaguh4LzK9PQyGPmTYn6nJAJEpR8P5V2OEpr2ubOZ/bVXyiabT0iN7DpYMjoyInnny8TVGWRAlHPznHnsTSXUp3GIVB8pCEyIUxRDTTFVi99EW4VYQXFYbhzHLKJ+L2oZpKKAxMNKgCTqmobEUfZ4hvPrGq4hJhOJ5IbT0tJB5+tBQakbN7HKU0fki6ScDUaSmIs+faGnB7DkNO5XyJGw2HV59fSvkKmGRYCmkqmKm5rJvffnay/9g1PE8mA4XV1Yjj2nSppJjxvxS5Bc64WNnzVs6F01HDpHhaJ7Sg+Im6rOK6nzU1pZDRd2XTKeh0+qg0CiZFURwFGigZEQkE37QuyAbphlyezE5MQazy0L2ldDNa5GOhpgNJnDgw01kGQYo2SvEQeseHad+1NL4kZEJ+tHh4ff7BnvR2no6p5e3vvnui9v3HKa2dKM3EMDFn7sFY/4k/AyiURJDWmrCjv1NUOoMaA+xS3whZEYm0FCQj5Q4gSff+gA3fP3rGOp103wV4Od3/hI3feFaVNMrmApMNEf1KCgwMBhCGGeq3/rBexge6MeCBfPxwIN/wp333UXmm4LO6cSzrz6BQ8f2wkFDPb+hnAGdT0AKeYbZLOpH32AHRvpHcrsXrV61FNaKKvROCTWW5UBIWPuXZvCLISEmptg/DpppcTaEYGAQi2YW5+b/Cndlps2dj86eMbR1d0NDM5tiVmucMwtRZiWrXoqdjz6cu8uiJZOLhDIM1AURMc2rsYh4kP0r4/Z/tr+QEC6n8U6z2vD25s1bL5pfqaWeqUav24PGhWfh9fc3YZjO3T3lgZTADCgU1LwcNGbSgvJivm8KbdEwDp7q5PtGYHba4QsnEaVLh0KMSITameZiasKPQ4xcJwX/8e5RlNbPhMnqREpEU+gswKBnYiAwEbHv3LHLeOd3bmv68PVnat5/7mlUGs3Y99FxNCxZf6dMrl4RD/kw3Hp6vmawB9LxCTjFGRhUMphtdhzvmoCoogGrvvKd2NwVjdLOjmZUVeajblo+nCZaLIJN2I5VmBSTpDMOT8Vzt8SY2zBGeaMUNpAQ7jzQcZNe6bq91PDTIexgLzywyXKIA74RRIM+2ISHFjopklNemK00ogT5bx98EVdcdTkGTrXBmm/Fzl17qfeTufvcpeUVDQPDHqgVAWrYAxgbH6MUisLA9KtMRxg0hlxt4Tn1tbk7G2KEoJTr8FFzM8Yjk/jszbegqbmd2WoR/vC73+P737kF/hE3zagVVqcOxSXO3CoZqmYEw0G88uLT+Oz1X8JzT27E57/x9dxEoZ179iGrlCIibIdrVLDPO9HZ1g4/5YLIYIaWgWaiyTRqTCgqKUYiRLM13Ed8FOPwsRbIqdMtNMGF02ZggCAvdLogY3bumzoNq9mECEEoLHQQa5Vw0LgfPNbE8TYxSH0YG6ApUmQpe8gOgTBS/m44Jn1wD3ehjJ5GL0yeMcuRt2IDQhoHUqa8Gb//5e/Td955J0fkX7e/AHA8kf7pleet8r362vszGmodsDAqIuEwU6UagXgQ9Y01cFVUI0LN1DU8iNa+IRhMBhoadrNSi8NtXRTvC6mtVGjtGkWMg7Zn73HqJTkvvhwhpvk0ByuvMB/Do6M4b90GbH7nnZwG3rp1D959530E3G6DL5qxVJUWiV9/5vEapyiJUrkIgXY3iorzsOf9t1cMd7bjxKvPQzTWDy0jvExvQVSVwImhSRjnrcZ53/rBK6aSvOhg68GisKcH9TW1qKF59PL9pFyqtQwUejNiyVDunq5aoSGr0FASuHpqaWH2lDDnQkpwxqMJZCQGaOx50FMnR8b86Ow8Cpnw9O/YKRTMmQclg1nYn0KUSuaKSSdTAYyxb1JMoeeuX5dL8QqTDQGPlybIjuHAOAc8jZMHOnDT56+CWJOF1xtAHTOa2EvGTZG5EpQmWgX1tAN9Xi9WrJ2FWUvWITwRRnn5TDzxp8dx1Wc/g5hUzfOk6bOZYcv7ePW2sMl3NhPFnp07UOYka/YIdyKUWHf5uXjl+a2Q0oCOjoxBpTYgLUrnzKyaYxjxZ9HZ2wJvcJz9aoCHDN568hQzjhoWnRZymwMFRRU4eLQNvriPcjAKOZkyGo1DZtQxy8Xh9wfIoELxbvK4RA8NmX7Xnj1onFGD2uoqnOzpphTrQ4zf5zCLYSKhFVGCCnVAbMwEwlySMRr0umtvRVOL98PZNUse/e53r/3C3Xf//t/cVDEnIbLZlyXZbFYuLD9/Z//+zwo3t1effS5OEyjTZy3Cjg8+IvWrECNDGFUSRhejjxprPQE4d9nyXOG6fs8ogSDMT1VBSg2YoMkpqiqgNrJB2OI1FoxTY5+kDpzAC69szxWrfvGhXyGfumepLI3F0ijqI25kuyhJjuxj5JfkTM7epkHIRBo49TRXzacQ7uhHqv0EqsieeXoFjaMSR6n7OnUzAjc/8QJmrZvf7enactlU99Y5eUYPNHT2HSdPgJiCQW7MgSoSF9gniGRMBjWZRsogFKbZyxRaiGRymholA+8YM0ZuPi+vRQRpNIquoyehNaWRT2NiI+j1LhfE0RhGGTgGvTN3y7C1vR8WMujM2TOQkLphs9LRk9XH3CMIBTPoHhtGmHLmCN9H6qXOnkCJRQ5LxgPJWDes1PF6ZrPQYAtifYOYCEswbf4SeAZCmPKR+6U2PPnYC7ju6kshCU1garId889aCXMhwSvlVZDAJPzd0zmKE7uPwWItwqbNb+Jz3/0OvacJY/2dqCkuxryqKgYn+5aSLZARC0t3yJwhWIxO9rcF7TR6Le2n0TvUj5ajh3H0ZBv2bd2GY0c/gNQgwySve5ABmRJW10gou4TV4qkMrCZ17hFyJKyhBFBgzEOS0SsZIFEIa6gnQ5OQ0Q/NrS6l6U5CSfN+KB5DH2giXWUIMxtbV65Df9sIViy5aIWAT42m4hHh97/VcgAWiT6T7uo6cbtQ6JiOAsIs4ZOkfUe+AQeOH0aWzlinM0MnLNkhu0ZjUZ6oAwOjPVCZtYgbKD/MShRXmmE0yNmpPgi1IpRSFfIoL4SZ/wp9Bk6XDvUNMxnxMsyg6J/Fky8tMuUm16glITj0YvjGB3HuxYty95SfefctuKk3d/T0I8IolbJjGspdyBc0OA1OB7WjqmoRLrvz4Ueu+dKl+qYD76Ov9XC5gabFwCCSSITqOCqMegeREUcRZ2pTGqXQm9nZEklulbEoEUNkagQJAlRO03eaZibJjHO6pRcpOv/eTh+MdPbJdAIFJTqCRINIKkYzZ8ylwWQqAYMtP/dvg2M6MgxWBwci4B9HQ2U5fvPHJ1EzTUixlAnyOIY6BihP4sJEe743i3Ey0khPDxYz1RYQ6C5JGssairGyyEUjFEB/axdOHmlGt5csJxLh2Yf/hJtpRE/t2Iq+3VsgGhwg68aQzkQYhBM0vxPoaTpFbf4RrrnhC3j9zZdx/wN/RMQbwVBLG7NfCXyTU2iYX5vLDmODkxhlthgY8IKKD4EkDSujfZISLRBkttJqEFOBTJuigRYjz27IzQXuGelEy8BpnOpo4e9WdDEw5C4ndbeIMKWtFQfhKCtC30A71gnFSrRCJSNgxow6pGhau0ZGqP370eyZwGBQjIEY8MJ7B7G/cwqViy5gsAurd/7zJo7Fer4rvDA5zAmVTJYrF6Q2aVFZWYfpM+dgjI4zlMgwtXRjuG8A7e0c2FQEx9tOYMbcBQhFvSgqzENhSQGYCXP79daVuBAdnYBaroCGpmpqYhh2YTdLgopETr1nwXj/YM4MavIcKKkpA+0hxDoNLr/+cihlDmow0ZdjSTpWyo8RpQt7TvVS2EcgoS48PhmDuHFF6KK7foeyJYu8A8MnvzTStB8VBToUuexkBcalWFiVa88tzFOkGZRCXWKxHzHqUKG6jsxA0+nzUzYpodA6c8ZMyvN98Kn3MUTW2b7vCN7bvh0z5lQi7puEhKwqkqjR3TXILGPlANMI5RdjiOwfD7sxwQER8VzLK6bzO+L8XUTjNAMjvccwrbYKi2dUIJ3VMFAi7ONYbld4MeWMLULja7fCEvWgzCxFRb0FOtKoXJHGHGag0UAQx1ua0TXgx4cf7MM3vvlFbHzgEVhSQahjEsyfPQfh4GguZYuZsjuPn6YhNaAirwwnD7Zi/YZLaO5smCQ5eRNJfO6rX8e3f34XNqy9CuctvwSrV6xDIhDh52loFVJqVGYKau009apYI0Y0I2VXOhFTJ5CSTBHgEcSZNQxGCwxWJaR0fXL2m4eBfOJ0L/yiMEZDo+ikb3BQ6sTCUcoqKcddqKA5hWUzqvDlq5Zgw5oq1NROR3FBXm5ljIT4MM5ajpBwjzgpgkKXdyFVwV/cZPi3mjDSzcKLp1585i7P2CRZRY7UZAhJRmJn2wCZJA4DQaaxkkWlQIlTT0MSh0Wjx8hQG669/hpMjEcw5XYjQxc/yHQ6NjLOjlmAKU8bjFk3Sk3Cc21+UyaDImdhziA1jU/iYMsYXt03hu2TaXTIVTg6lsKExsoUxZSuUk2//tIrCcAUmie8OKbR4ZmjfmgXrcP19z+E0pLak237PoJ36KTVrAjDaJXmpveJ03TGjGZhS9VYfIxaUASrXY0pAkxOABrZ4ZK0gulTWNlrgExvpXZwUJsbkJVbMTgWwPs7dzJl9mDPwWM81QzdcoxpUU4foERRmYuda2TgUhNSvtgNFvR0NKGrYwsSET/Bo0W+Mw8Gfo+SEqGxzsHgTMNA7Tvv/HmwlZgQjjO4aYw+v6ER5TSVMoJrdkMpSurtUGTCkFF2jfMzWbMNxez7FPX10sXzsOHyy/Hg81vgFimpE+W44L6f49X9x6CQCRvVyNB17CgqqmZh+zs7oHQ4sa/zJGbNXYg0JcuuQ4dPm81OxIOB2+Uqa1Uglri9pbft25dcee3t1175ldvL6uZiwKNAWHjAMO7O3Z6TiWLY/P7b2PXKJry/9Qg2vXsUW9/bAU9cjoPHT+LIqVZs27sXm/btxIc7duHAiUN4b8tO+gc5/PQRYkkSruolsLpms6/KECWRTIVTzBZieCkfbHk2hCPeHK5MBh36xqKwFJWj5UgbamYsf0v0cbXG/7CJstluw7gn0vKt79ySt2PzCcxeXIFCAwequBFJqR8vv/QBKutLYFSKoBbm6+ptMBuFMqBemgfQ2X4Pd9/5U5jYOYk0zQiBWVDsoqNW4GjzYZyzZlnOib701stIpygh6vKx9aO9yHcZYZM7MOIJwx30Qs+0FGba+tFdv8H8xYvxDDttsLuP4DPgo5NHEKEhrHCW4u5f/HiqZe9LJotFjGLqPr9PAZWyCGIVdZfPC7EyAi0NWCAoLLcPUN+LcfRoL+pnzoXTJKGTzzArWBDJynDy5C4EpkKYN30mpqYGcLSpF/c88g6qq/NwqnkIRrLOc4/fS+kRgVrtZKfWIjAh3BobREl1DQZP7URpTT5OvPc68ssdON7ch3n0DMIyDK2R+phM/5s/PI60Nh9bdr0Ji70ElO2oUSRRnNBjyj+EwnwLFC4VmJuglaXIkgb4JGSrYAwjk3HqWRMqmJrL62bij8+/Ai/lVpXLjK9/88to79yPtReeD+ZbeN29lHN6MqcYKmMBZDoL+vqn2G8JlFWUfrvj1FDz/GVnvf/xsH/cMhmPTiy2CRvm5RoZz7jpvUdn7991ZHsq66GhTcIg1YEdi5jYlKunKOHx/JE0eqYmSEpJWGjOg1NCrTQJTa4V2XiYUlMHNzPULd/+Ptqbm/OXLLlqRDi2sInN+MARs0StvLuzw3NB10Cnsq+ph8wmyj34klKDZ+VmXHLZ+pdNeZYb8vLmRKmamNf//SZ4Fzz2zO+GDn/0PhWvCvZCC063HiDT1FJ7HUdJZQNuu/Va3PTl76KmrhpFDjrxRIgMFoZKJ8ctt3wTD/7xGcjpaLdu2QSnvRQBYQJ9Isj3OrFn1040LprLlJuBhbo1EQkxLaUhT2SxgHpo+4F2mNkRK+ZOo4uPY83Z63KTUpaetQpLl65EtSMfKbLSO9vfw7z6mbh6wwrkNVhosKIQC/dr49ZcneFEkqmOoawg6GSUDfFElAGVoKRX4cDhdvhDIaxaNpfvUfPf/egf68CWrRvxhWvOx8jIBGorC8gq/Xjomb2UqAoEGQCVtQ5s/MMdcBS4MMxBmhjzoqY8D+7xERjzSjDYdgqx3la4inXQ2mzYv2UrAjSn0xrm40jXABQ0NYNTSbLTUay7eGZusA/s3QVXTA5lJIAZeRaOThoyZiiKHHhDEugqqvHO7sNYtv7c3IT/0ydP5qYgdre0ompaI6i+IQqGIZSIu/5z55Kxo/BEUoilOM6ZLLT0KeaC2ejubSPLid1LF66cdejQofT8+SvHciP+32gEXfmeHS91iRnAYersLOWlb8qLk11N6Gztht0mQ5TANskkkGptDEAFQj6hen0+g0OMi6++hmbXajKVzvR9csi/aGNjTQ6nc3quwk7G1/ulNzdvQSAa/vx1N35z7n+FfYWWA7DQrj13AS1uCgVVJpx36YXUIUk8/JuH8cTTDyHgC+L8y67BrGlLyLRktTQZjhFWUlqOr331W/gt3b9QTETYqMVEF2vh4BZajLktUNetWcKOjGLbh7sxzn+Pe4MYau3FtPo6VNa5sOPDk4LexbqFdVBpLVh37mXYdWAvnnjuBWh1WrJNCWpL6ExFScxqYKo3kN34Pomw2zsvUaw2wjMywE4dxLs0LEX5Dth1+dTkxdT1VrLiMWzash2zZy1AfnEBBmhYBnkOJqMZRdYEGqdXMxuY0N7WBmHzlmu/8izk0QSSwj1l4Q7HnhfRdaoNEQk5ki4kxXQvlE4tKeL3+93wdQ9gMuWHxZZHhlXBPzKItFifK1l1771PYogmRavXYMnSeoJZhB3bPkKVvQi2uBfTHGq4BCMp0VFbd8I+px47D/ZizarFkNPVd44FcfkN1yMRG4VvNIi9W7dg18GD+OPTT6C3/SMUlubDPzqImJT9QcMsl1CsiI1k5t6mvJLV86qqqoQidNi5c6d05X+h2vl/paVSw7dKpfl/2HPo3SMvvf7y7NGBDpTaNZApaKwlYgTCAUgTMugsZlxx8edRO2tZDmORSM+DanXZzbmD/BXbvwD4Bz/6avbU3s343W9/CkdRPh743T246aav5G6sd7Z04se/uA+VZJ/PXHQ+Covt+MNDj0OmduDSC67F1q0v46rPrCfbhQgqahxZHrqayBjVZfB6BtHbG0Tz6eNQ0sGPn96HMg5OSGRAb0qFMbp/4T7oxeecTbUpRkNFtc9ljxt//fsHhM0k4Y9qML20EOsumAm9NpxL//s/7Gbqng2V3YHrr/8izj9nPuKxIJYsXwNRQoLa+gq0dXZiYorAsjg50BZkosNo6fJhZDyMQx9uRnfnKFKqLG64+mJsfH0brrx0FaLUZ1+/fSPEwsQdElpZoQnbNz2HkQk/vYCHxqUIW159GusvWgafexjBjtNw2PORNtHgZfSonl6LrvaDqKaJfeTxl/DO5v3w0TidtawB7dTgUbKSxVYNDTWrwufG3EIbDNkggjRffl8aoByvLGMgW8vhCciw+vJLrhwcHJnMetwGe6H+5amRIabqJLoHO3Hko325cqYrVi5lAOmY3ZzQ2wzxvPzyG0Qi5wufDOvfvG1956Ur7Xnq5z3jUySpHejtb4NFp4LVmI9VK855YdX6a6765K1/k/YvAD5y8N1UUaFRMjragU1vv5djo5XLZ+ZW23b1dKGipJAuPk15YKBWceN7P7kPdn0BnI5SfOv7t6Lp4HZqLVVOzySCasRDKagMRmjorK+44adwRUM4uzEfiqlhGGjSAqpCHJkIYyqehEyszbnf6bOqsW5DIZx5cmSlNjz6yCtAWoeJkAjf/sb18A4ewaSb5shZgml1dejqa8VvHvgpLt1wJZadtZCZgTKGaUioRyasNJg+twoDwyEERjqQV6AkC1BmUOoMtffBplGg33sKL713ACcOH0VlVR3uuesHuOkb9zJJJ3H4SA+czChvPftbRJJpMr5eqMTz+ndvuenib33jJoz2H4eLzt3b0o/Ki65A2+luTJteg8MHNsNZWoUHHnoUfUMjWEHwxmMeBCYVaBkJodBZAKPFTsZvhiadxKUrzkVLx3HMWzobZkUWXWEjps9Z6K9uONt8uuv4NWJxtkIukb5ZWTLjWEf/qXJRNmMQXgtjNt53dIejZPaq3AD+g1s8PtSoUBScEF6/t/n5HSc6W1auW3j2lY3zlr2Ye8PfqOUATK1jPWtpo6eIadFRWgxhE+vRcaECi7Ddfxbz58zG0SPbccFZy7HvaD9B4cbC+dNy1Sg/f/112L3zQ6iZvpLKEPJ1Tg5ALX5wy3dxyx3fQud4CPfc/SSuu2AZNFE3jHScIx5SqzkPicQU8ipdSGZ8ONU0TOxHcccdX0AyncIzz7+Lded9Br+871ncdd99ePQPf8Da9YswMhjD2rXrv1Exbdb9562tx0zq8pXr1yI0cAKtHeNYsOxcFFVW4b2XN2HR6lW45sarsGp+DWbUlqKoYRnTtQyxyT5oFFZoaDpicRE++/mv4OYbrsNtP/4RVp97Dr5yxXKcfdGP4NAYsHfvFmzbs5f6XEzmXY+L1q/EU4//EkPdTVAOeBD1JhDUmxBPaVE+uxJ7d3yAledfhWuvuQBXX7MU+c4YTW8pdh7owdH9U1i6dlFuDVpAKL/KrKExpTCztgFGms3BCRmWnnfl90pqFv+yuf3wfMhERSJI/HVlM7cK43S6+8jNDeVzHhRef9ran4tOh8M9t2o0ZX/45M9/85YD8OuvP2354O3XvTaXDIl4CApbAfqbe3Lrt2KZODI0I36vB8X5LiBJ9+/KQ0ZO0+EfRX1DJQr0FupKL4QNU9zDfVgyfxXqZtfkltefvXolTYYYP779B1DEgLraMnz2K19CxbQq7Hj9GcxcXAatUlg0aCSgxWg9cgjF01fiW1+/A8tWzIRBb0aYDvVK6vIEXao/GMCsBZfhC9ctx6K5BUztwdyDlXWrzoOYeT+aMUCYzBSJ+3Pa82f3/gBfvnY9qqrKcOjEMBYsOguTI8OIeGKQyzWwlVRgxdr1eOOVjXj4T/dgy/YmvPDk9/DbhzfjezffhJoZjdT7SSi1CurOLlx1xdU4tncr3njmGZRoVejobIbWqIcuv4IsPgMhBsj7723DgdOv4ayFZaguy8dUrBQSbeXwuedf/Vh/2/GjDz76h01qjQZOXYAeYRlOk7116mrMmrf+h8bSGXcJY3JidFQji443iDJZK6RZV13JrMdbeo9clM6Ke6aVzTopvOdM+wTAP/7Sl+wKQ3Tc7+uC1eWiAK/Akb0f0H0X0x5OQmYsRG/nICVDFrQLiCnE+PwNNyEmCkErSSBNbSuWiaiXXdTAGjxw369g1ukgt5pz81Gffel1lDVMp96TQ69Q476HfhoXZ7OKV599GI3TZqOsuhjHT51GUVERwiEZ7r/39xCJgzh3/VkEYoIGjOZm52HccNO1GBhowo5dH0GvFKG61kWpUAyF2oy9H/XnbtbfTW0+c9YsHD9+Et/40rU4tHsLaqokKK+eh/LSBhSVzEQi7EdXxwBKqubjdHM3Nlx8Ocb6jmBgfAJHW47g5MFtZOw5uOi8NchEsuj1+KAVp/DH517B7h0f4oF77kY4HkCaurr74H7YTEIBay1M1NsN55yPCy9fj/PPKsSyWaU41mPlcc75oqVwzRticZ6wBRgznm/2yy/84UhNWR4iU6MQ6csxa+ayJXJ1fm7Oa3PP0eK60lkDdOLZloETDRF3qn3OnDm5R1PCzX3Bof/5t/C3/z+33JMOZZ5in1CaVKhnOyZsueoZJyuqoKfJcRQVIzQ2zBTqhViugKXQgptv+gLUCiWefPI57DveliudqlIZ4R53470nN2JO5XRcc/1nsf6sCzDaMYZz5q9EvsmGspJ8TEY9CE0GFQe3HkKhq4r6U3jeHkBBYQ26WroYHlJYnXLcddePCWY/1p6zFP0DEVxy6QXYf3Av3npzC115AMKG20XFi6HUVILAgLMwD5t3HUTYnyIDZ3JzfJ947jEc73bz3MrQ09GNppO74Z9qw9BwJ7y+YaSy4dyaNrFIBf9EAmqpGPMaF+WuZ/fRIwhHRtDafQzyVBhtR/cj31GVW3WbUiZgFIcxe14DVmw4D2PeSYgjSfjDE7jmkguwZpED0+odUDBYb/ji957XO5ceEsAbCvU6hf4WiYxHL7/qDlFff/hFhbke8xaeVfhn8BKYkvqy2f058HaduFikUvQL4B0dPaH5+LMfg/YMeD9uOQZuqCrOXnL2TIT8I8hzOpHSq5EdJfMWOnPM0tPRh+xkHFV1RbjsysWI+kTQ2cvxywcfw+oF0xCKKyCRZqGRiDB33kK8+tQjuOKzlwvTvPHezn3Y8u4OFJpM1J8J1FVX4aV3aM6yZtSXVsJSbsTEpBu3XHclYlM+Gq0Yfv7gH3OPfC+5YDXPLgK1xoRTvRNYM78IVpsTwrZU0RiljUKDAosJsUiQ59hDcGVym/EJ5fZDUjlBrvxYx8fHMDQwgGDQh+rqMvT3D9N8lkMsdaH51Hjqxi/eKg2G25BJhvHmG6/j+be3wNvWieIKJ277ynUY8ntgNFTh0ReeRNcpP77zuXOwmvJGKMgXDAbx8L0bMW1GHXbuacO0GivqlibhKizBeP/MmKZ8ac3s+tn9Qj+faX/9lptOufG536dUCs2qw03HodQb4RnuQnFNNc3GOAeZpodgKcjLx003XYYMnbPenA+JWofB3n5oDSakqU01KiUOHGtGKpGAVKJAOBqFwWzCB1v3Io+aemiYoBEKiSTJ6tY83PjZi1BRXYG5c2Zg+cLFaG5pwZtbXoFcp8Xnv3QDzj//Imwh0G/44vVk1yIsWzALSlkWRpMSPn8A5eV1PFYUPt8kJicnUWgpyy1vKa+eBiuly/H9u9Hb1c3grKTsEFZtZKC2VsBmMEBhr4SwAeDuvTupUavFu7Zsx823Xou2lnZKiybIGdbnnr0YG85bhKbWLsxcuB6jwx0I+qLo7h/CJRetw5SvH0NNR1BYvxQLVq7BN7/7E2htYtTUZLBwcS18oWkor99weUXptAO5nj7T/iYtJyHOPue6u67+4h2iF98+VSJKp5FfZMxNrSsrq0RjfSVGyFgN02rx4Y5jZFthapIUb7/wFhoqKhD0u2G22DHhjqDQZkMkFIPFYkNoPIznn3gZradPQqxMo6LChXhGhMNHTvDYU3j2mUfwwZ7XodWEmcqn8MxrbyIMGrCJHihTaXTtP4RSpQEDZFaDWoPN723BocMdCAXF2PjsZkQCfuz84BDe39qERx54B1/9yldRUFIDq1nNoNkFs82Fs1avxfBgH0x2Zm6RFAupjU3aAiiZGwptRrgsVvRSInz9+1dDKBfgcqRx0+cuxdk0Vk4b4JkYpMxx4Oavfgk6gw3uaConX7RWFzLRNMxqB/a/9zz6h5pgrjBj1ao8TJtfBom8DjJKG6uj+vVcL59pf7OWkxBTU71Gk6nUJzw6vO6GdV1LZwmbbquYav1MvT2or67FRedeBBnZ+Of3/RDnrIj9UZwAAPrsSURBVLyIEJDkJnDLTVpIkhH0DI6hgqxosTjgnfSgv70Fg110+ynAVVYEcTKTW5s12NWKH/70Ozz+FLJCCXeTA7+8916sPusqPP3qJiwvM6A0k6UmHYCtuAJRvt64fQ8zwmzE42RgsxLBcBh2rQkDE2Ng1kcbjdiyFY00mqdxwxe+ktuPTVjQufvgCVxx8Tq09XRg17ZDNKeEbjCCRDaBteedgy1vvMLvpYEb7cKaNStw8uRpVJYbGJRyqHQiDPX3MeOYkZUa8Is/PooNKxfiK9f9DG+/eT/gPQ7JpJdgNmLfQDtUajnOOmct2jvcWHb2Te9q9LPPzfXwmfY3bTkGFsAr/KYx6HaRTeWqYiSTSuzZdxhnLViCuM+LBx+9D6+9tRG3fuV2bNm+Hfvp7t2j/TBTcqRkUsoOL4TdIz/csx2D7R1IJOMIp1MkvggxasL+fTtooo7AXKSHVKdAViWGTGnG0YOtyEqslA5CcZQgDn24Bxp5DDUF1twmIE09w/BQZ7o9o/BMBjA0NJJjP2G2nCSSgYfatoig72OqT0Tl6Dl9Co898AC8g6OwajVI03TF4mpE/MwMagtTexIqvZnSWsZAIKBTUcofK8FKKTIRgjvE/xQV8XU8t2okQ30t7EYUHG3BOcvWIt+gxmD3KZ6TBwqjAcfbunlMLWyuhVCazu5dfcEPXvwzeCORnmLh95n2t2s5Bv4/25D/4MI9m/fse/j++5HH1FukkQHKDGbOmwOt1IyC2gI88vCfkG/PRziZQiwagj+QzFVSmRzvQUleHSZ9bgSiXkjVZgJhAnaTBTW19Vg4sxamQg2y8RRkOhWGO0bwi4eexY9//iOMDU3gwacehS4bQYVSmitCLZJp4M98XL60cloDFBk9Wrpb0XGyC9GsH0atFhkeS0zDJ+zxVlci7As3Ae9UALd95yto7uiEwV6KeHAKr779Loqc5tzDC6HY3MqVK3Hvr36Du3/+fTS3d0NvNMPt7kJhYSEclmIEIiPMQRoc2rcHZkchBmlqH3nsUVy0ch3UlgCMTiNEDHKp2orFc8/7urVs8e8+6cIz7e/Ycgz8f7YCw/z9V1z5LVE9U7Y4FIeJzGhV6DE4Moou9xA8o0FkyYgmYUVv2AetToL5c+pzNXEb6ufDE57KzYd1u8dgNsloavKxdPVCnHPeXAx6e3Hb138IJfVkX08fPjpyCgvm1sBp1uD48YNQJNSQJPTQ5TVg7vylKKyphFIpzu3Gfv3nbnn4qi9eX3b3fc+IXtm6V/nOttPaa6796s4Tw36MJ8jmMSm8vjDBqSTzKjHe100NS5bEBCwuCwrKijEWTiMVj0KpSZJ5Pbjnvu9ix+798AeHYDSqMOELwWrMQ1f/acjlOigMMRpQLQpFcYj8o/je92/AyZFjWLDiEsqi87Hiou9Ezv/ML9RnwPuPa/8KwEILh/vnxLMZhGPCVFEJ5HTuQq3Y0mIXjh3eSVmgQkaVQXl5PhLUo24aJaH4xaSnN7cqggoWj2x8AeduWIezVq2EUNkyHcxAJTHCnGfG+5s3kbWj6KTBW75oOX5xzy/gmQqhp6cX513z+Z+lKJynEjRLOh3mLF+BBbPnwdc7vkksdvUK50epE+dPeN0lV69qbeoS/fGPT17fsHw13nxrG0Z4nPy8UshpAHkqcNmNKCGA+7uagRgFudyIQGAS3vFe7N75AdatXwL3eD8SiSHIJQmcOPYepiaTlFVmyBUFiIRjCAm76BscMNmW4Lrr74CjeMGBhQsWrLAYqzU8j6hwTmfaP6b9KwkhNJo50SXXrMnI/VNY1FiTmwcqUmggsYowOuLOlT4tzS+BUi5B26kWSDRyGKx21OXZ0N7ZhRu+fAN8UQ/yC/KY3lNIxpI0O0Xo7RnB62+9i0N7jmHliqWQkSkLSktwgjpywfzFR9evu36O8P3xzPDnn3zo/j9KRBi46cu3DSRSkXeV8uJ7cif3HzThIcDxg+/u+vUvfrCkocGOynwbzl63HqG0EmGfLBGNYfdP7/7J6gvPXwODOQOtVs1ztCAamsI7W3fBaKndU1JcMSORku8tccpkvQMTSatSJJ+5+uykVGbTKBXFKwjYtPBdmcyAWSwumsx98Zn2D2v/JoCFtvW9Z/b8+t5fLV5clg+VUliyImyKH4PVUIz88lqkRBJsfPwhVDkdKC80IkPdeuJ4B8EXwB/++FOI0/4ce0kQhi9SCHdEiv07D1357Z88sB1TA4ugU4hEMudbn3ydAD4pwfFXmbOazWY0W958+KAoE6tX6S3wBqNYtGDOl00Wy/733t+6s6v9tEmnyWJ2vRNZKQMmPAaVthiVMy/8kV5d9bNwuPvSTAYdYrG4QiJBKw9ZolSWvvfx0c+0T1P7dwEstFuuvSir1aRhtxpyC+8Ckz6IVbp3vvytn53nGzhtfmnTGxP73ngRDUV2mDViDGWycNmMuOyqZbn7wWZ7HlpODkNftvzdytpF5wrMzvYfLhH5ezTPcOtrr2/b7KqpcCz0McjSvp7cZjEZqX3VtGlrdn7ytjPtn6D9hwC+9Ws3ZsxCKSWNGvZCuyjfXpA95/zPkjpF/7Lm+cE7b8jKvaMwGBToFzbey0Rx1dWXQO9w4MDxMSxZffVLcmXeFZ+8/VPR/P7uKqVSJlcoik5/8qd/adnsTmaCv87qhTPtb9/+QwD/Wy2bHf++SOT4xSf/xF233ZgwxDwynYLWLZuCPJ3CdV+9Fl6hAGDNwifk8rk3ffLWT3WLRHq+q1aX/Up4HY32/EKlKvt+7j+caZ/qlgPw7OWzrb5hrycj1KX677R0Fp7BYUglwtJEQCwWQUKtLJIL5TPFMBmsgEScWyt1x21f+8H1X/jm3R9/8Ew70860M+1M+6s0ZtzPZzL95Z/881PfQqGu9ZOTzWee8p5pZ9qZdqadaWfa/237b9+LONPOtP9tLTrcdFZHf+fcto5eKHV66HRyKPWWb4aDkzefddZ1L/0/7L0HuF1XdTU6Tu+933ZuL+pdsiTLttw72IDBYNMxJBASAimUBEhCDRA62GDABmxwN25ykW31YtUr6fbeTu+97TfWlp38Jf/7/veSkKZlDlf33HP23mutOcccY5W5Xv/Yf/oiSdnlgOrmWGrhE1Im/c26QnUj9Ib5gLf/ra9/5EL5dygXQPhC+S9fpEasZSkyf39dUq4za9WnovPTt1cyNWWyVNiz+/lXgmIncJPHinAyA7MJUGvUWL/lGkxOjz55513vOyNJ0lmFIrDnDXdRKBTzktRoInwrUUiIpI6ILxTlnwaRSDuxgIR48a02h8Vi8jX/rRLSy1q97TPFQhaFSAI1RR0aSVPLldIfUJksP2/UVChns1BrgVisIGcrTyTmlW5rwBuOzBZVCkkPjVZRF6eH5vKwWtVIZKrQqJTQKRoQ6++Mag1USiUa4vgBKFHXSogsRVBI5yDx/UoljbpKA9Qa8nrnlSuWEZj1WLZmfXj1lmvlnccXyu+/XADhC+W/VJGkIUujIn1u7OwYFJLyo2qtwaBTqXH44Kv45W9/A4fZCK3WAG/Ajve87R14/PFHodIrcOXVN2ApMonHf/sEOvs64LS0olyswWlzIF+qI1WSUC9lUCgU0NzWCkkcFNSQCMgEwEwBeo0KJrMZKoKfSAZfrCmgKKaIyhoYrARYflehUEItNVAhcIrvJaMJ5PNl2O0+OEwWeOxqZMsGFIppAfTw+ppgtahgsymh1Gmh1fBaBj29VkwhWmA16aFUiuOOJeh1APFZ9mjeBsrXT8IR1+H/kMvk+OwSYqEpZMQ5gt3LYLLacez4CPztK2b6Nlzdfv4bF8rvu1wA4QvlP3WZGR3tgi5/uU6l+PrE1LjV61TDYiH26WrIZGNIJ7LQaRtyehGd1ktGSFCSijJQSmLjTU1OSEvQkpBIVjA/m4KkElnPqjAojHwvgmd2Pw8j2eOa9etRF6ez5bLIlIuol6vQO3Tw6OxoEICVKCNbKKNSzKOe1qDMzwxOHIfOoMWnPv0XaG1pJRgm+H4Y2Tj5ar1IIK8jL/KF643QW3Qy8EoNI77x999EIjaDd97xFmzesplPSAaLtHyCcEOyQqerokhQNZrsDDxyFV4vb7i0+FmTQbjayGEuUkJmYRhetxsmmwtqVRkWaxBnx0TeobmZi6/60wsg/O9ULoDwhfKfptRqc+9SqQw7xk4dazaZdddNzi3ArEqhtbMdmkYajXIJRYpxkQLH4jScP5MfVjEWimpVAbXaSlCq0Op1UIjTrzU2SCjwyqSR0PL1ev4ugWp6O6klQVqcU0W2Oj9zlr8SuCnntXorBX8NOotX/o6k1EHNl16ZIRCLA3XzSKcryKXCOHF6EkaphBODg9DZDfjABz4AmzhdEFn5XK1GIY2auo5KvgGD2Y1KzQCbXYNaVYVdu57Hs88+B6fJiZ1XXo2tF20iUGteB90s62EF1AwK4pgYMmz57E65PgUoGjo0FDZEI3OIRIpwuRksAgHepwytroB63UAAN2J6PI+h4cGRa299353Var3JZOp4XFz9Qvn9lQsgfKH8Xkq5PL1Oq7Waq9XcR6mhjyik8lvUqtofVcMhVKSqq6Z1foqy/pwyn1xUW90faBSLwTr1ezIWldmq3mqFmQCk1TdQo+6uUuoXynFCoI9ynuAjaWE0q6BRC2Yocp+YiUVkuQYClUrNzxmg1FCn1/LnQfYfTZ/viYHYepU4bOTfK2iUSlAajNBQ/tcqSvk41WrdDI0yS2BNE9CLQLGOWDKKWK4Ap9UPi9sCO++v1RCQ1Q1U6nU0Kg2UGBgEiN/30P04c/QU+vrX4fY770BfTxshk8Ap1aFQVvlIfKYG2a5SMN4c2boEtcGLBln3nhf246HnX4DTIKFvYCOuvuEyOF1WPpfYbMLvqfncdQYViXUjvCuVFoRCI4hGs2hqChKABbuuy0cbiHXQ8WIV2noCJqOf+K3G+FIeq9atf9Sga79VtMiF8vstF0D4Qvk3LUeOPH9TKhO6362TrNHQNCbHTqK9pR2FYgMqsrdAZwsc9iYo6iXKdrI0yQCtlpKbXFMpVZEg0OjFsfZkdUa9BhrKdq1ZAJVexlJJAChZqfhdBiT5xaJU8ztvHBHO9xT8vaEgMEpQ6sT3hemTQYrZNIghCQJ1WQUlL6Miu0zOTuM7X/kCDHYH2qwumWS6fS5suWYHjFYDSqUUA4G4Jhm4Qozx8rpVJVR6E1QmtXyOtHhAlVotP1GDLHzszDB+dt9PCOQlXHntNbjmxpug1+lRS6eQzBGsS2lWJYZ6w0wwb5DPSvA7GVSUSpgMBsSjNWSTYVjMZLVtQaAipuNery/rIzbS12phjI2FYDUBgZbVUGn0/wTWr7t7jffQaBicWKlCQYuXD5/ADde99WGdruPCKol/h3IBhC+Uf/Uynz7ZW0/kdy9MnWnu6fbg3nt/CI9VQZKX408bNqzdSUamgZrMtNiwYGlmGpFSDSv7V1LWqxEanYSOAGlrbZNXG6hNJkhGEyx2D6rlMuplgo+KaCkkuJoAKUtwcY5iVT5JuCrGeQnqWi2BWph4gyAt8SVmrsSsldbCzwuAFuBNACXIzYzM8mMFklETju1+EVU+z2vHThCwlOjxm7F+3XokqhXYLCZsuXoHVAoyTnEIKIFWZPEtlUWKawIm/y0AT6HWQNEg+GnE8YYE2GyJ1yygnqvh+PFB1FQVWI0GBFr7kUzH0dbigcNrRyJfhYXPWNerYDLZoGEdJV5LBtkG61UlNIvo8z8UMeGXzaUwOzMBp8MEv78dZQabE6dOo7WpSZ5IlE/keh2wxURdtZpAmsHA6mrG0JkZmM1tjyxfd/lb5A9cKL/XcgGEL5T/61IqTX5Xp3vtjxWKt4nBx/+pEBhU547teslkrF1SLJTR1GIgEEySaYVhN1mJgXmC2jnYHDa0BtrIxMyEhGaZsZ44NoPn9x5uVHMVpaaSwDUXXQxNOU94bKCmtyFbTMPX3oy5icXDm2+5tcff0eSsi4k1QnWDn4NEkGqU5Jyo4Zm4fEyQRJmv06jkSbGmtmayS8p1AUQE5/MPXINCBmMB0nUyzDhGJ+bQ6vSRdZoxfHYUhVqWIKhGraHFpssuw8GXd+Pgvt247c7b0L1yFer1KiSRqaeaJysuIxbNoJCv870clDU1tAYJZrsBGp0LBgJnraFBsRAngGvJnhsE5ZKcEFjZUEJjYlDRGOXx5fNFAKZg6UU+M59dZBnWkr1WMnxPuK1YbWFFrZrF4tIUcjkD+vrsUKm8MshmCOY/+v6PcdnVV2FVR5c8YqFQigCR5zOybZVsPZ0Bkq4Vp46e5HdaH1i3Y+VXqoV6VJxFxQ9eKL+ncgGEL5T/T6VSGV+vUOs61IrafDoSW1so134wPTkKu1GHrl4fcvkwWdkMVFKWrLEZ6cwCDh58DQMrtqGh9MJu9cLld0LD/8rpEomim+CgxfzoPB546BHMzy/Aazeh3a6DXm+GWH67ZftW+Dw2nDxxCgdeOwGTzwOf24k1fX0Y2DiQsZnNh04dP37VAz/5LYGtAolssbunD81dAuw18llt69auR9vybuRzSYG5MpuuFPgP7XmGqNGa4HUbBd9EiYAqqRpQVynXS3VK+gL02ibE4hHsP/oajh14TU6JeunOy+B2OtHWbCL7lgjKOhi0FYTTDABkxGabGRq9ONWTwKqQGDAYcxTi/3hLMVRSyaJWqJDpE4DF8ImaoCuY+htFMGkxVi2KYP2NNP9Bhi2YMoPQwkKUlzIx4Ln4MQXBvoBSzcTL2LA4Oouf/PIXVBtGfOyD74RezaBgqTGQFqku1LxGgwES0Fk8SEaLOH529uGbb7rrrWJL9OJi46U3zjG+UP7tywUQ/m9WJGlKr1B0vE4H/+dCNqs5dgzo75+6TK83fVEkOJckAlI2ioXFKYLQEirxiqO1L9hLl4fZTSdWlim3M3T+sHymtFmbIcuzy2xyIRTGy7v3o0hWqFDpUaqoCcRWGKp6NMhK85UqrtixE/6WFqTqOYydGUNoMVaKLyW0kdiSMhWPobPVje1bL0OE/16IJlBVl+BvboOd1G5xaR6rN21dvPSKtT95eteLf7V/t8hJvQLR+ThaOlvQ1eRDPLGIibE5ee1v57J2aI1uEF9JMAtYisWJjWStUBNEK6yLEkvxNE4fO4qzE5O48aZbX9x5/bZJksYPVcpsMoWe9ZD4HRWfcx5SpQG7V6y4aMhDDzodmblKUE7RmOIm8j9e//nGDzH2XOGrCpW+DoVY3SDYuUoAMD8gj/O+XhpJgjOvL4n1yVGCpwv5vITFxRgB34GeXgfUegufoyBnmJUYzBT8vkLtwMuvHMHDDz3O65WwafUa3HrbDgZGCXqHnoBd5vWKsFodkLQu+bSEpYQysnzFyo8olT757Jdicapdkmp1g6F7HpjW/Z9s5kL5l5fXreNC+a9WJKmwA9DH2MVxhUIRPv+etL6UndgQjix9Ymxs/kh/X/BdkfkITOY8ipSvanUOOm2KLE5BDClCZyPIqkogVJDBWcgyKaGlCvLlOOp5GwyU/yaHBkatGxpKXUmwO52ddyIAKcx86QhOZG5kgiqjjYqazK+UJRDbMD8dhkWrRVVVhcvZRnDkPSUNAZLs1KghMJFBSmShujry8QwmJucJ9DWMHjuMXS+9gg0XbcZ73/5+hCNzWLblop985lMfP/vyK8e+pTUa0RvwE9ibYVErUUUBkyMTZOnLsfPqS+CwugiW5JMEXC3xr8Z7CAKqqqugpjxXqG1YmpjDU089hrmlJIH4emy9dCcZs1jB8AawipcAV+ISAbRcVLHuSoKkaAMyWYUYw32D0YqRG96ITyKPQRNoG6IN8gXirmC1b7jgG2AtCKgYq67wJb5DYFWoUasWEQrP8xMGBIKroNQSfF8ffz5f+N06vyvV+Dc3nnrscTyy+xAQz8PpMOLy9avRu7oVbT3NBPCafFan/C29HRkGuNHZLLasX/lBqOzKaFT6VSAQEEstLpTfQ3nDAi6U/+CFAMq+ksyx2Ahmxie+t5BI3zkxeg7RZIIAqUGjVkatnpZn48t02DoluUJJcCCY1ctKSuwKDHYb7rrjSgQC3dCXl2TpXpfSBLciqhWCkSYPo1FIY4ILwQm1LPQ2yuSqn+BCDqdRESzzKOectBwCjpiUUopdW/yVLKws6VGoqODkNSQBwno3GpUKRs4cQb5QhqutE81uO6W/FsVEFia/F7NnRjE1OId127fzOkpes0KWlkAoFEMll8fs/CKld5VBIoH9h4/zORXYuLafQKMnkJiw+dIt6O1bQ5adwYc+8kkszS2gr7WZnwcu2dCHCNlqb0cbLr30EhjtZJWGMlTKmnwfFQGwWilCIkvXmxw4degQXnjpMN72znfD7W3GY7/4Bc5NjWNZ/0q85Y7rodVY0JAEMApgFeAnVmbkCJLiucVbIviIbuIvZM3n3Ut8nu+L9wiS1XSG7JUBRiE2UjC8yYm1yXghxqeLfAlwFMMO4lJe1GolLC3NoFY0oKm1VR7jrjMYKXQWuQ0qmSKW5kNw2t2w+MVBerxmrYDv/ewhHD42RTKdg5sgfO3W9Vi/cwv0ljysevE59kExinIphFisBr+/DZlMDQl+XqXyPDVzdu/tN7//z/gU7jwDhUD7C+XfqFwA4f8EpSEtXjN64tDmycX5z6sbOQws64LNbsK+557AxFwYnb09sFosSKcTdKw86o00jAYnqgotsnEhYwmORTW8/My6LSthshqgQ4bgY5PBCGqyV4KEQkFJKwkmJkBGAIIAGbGKQACFAIc3FKkADPEeGZtSfFZIcJoSg4GawJ9OLGJ4mg6er6OzrwUanQOZUhJuqw02MmJJpSNPVOLx++/F4Mv7sOmq62BTKSDWBDvslNzFGr+bg9lmQSQdQzQVg4YsW683wWNxw9/Na/LfBqsG9UoNFQJpIl/GwlQMe3fv5u8VGfOuvvwKjI+fgd3lwqUXbyGLBwJdPjgDrvOjBaIOYuUEi4JvRGMNxAlq3d39vL6EcrbINn4RB8+dQHNbGy6/4jK0Nwdl9ny+/qIIFxJtJX4XGzXKyDG4WXXnl6b9Y5FXZwh2KxiyuKf4jihiZQcDlvy7mkErjgpxWwBsMpFDMllFsGM5THaHHGjlFR4MtlBboTE6cfbMJA4cPIhrdzK4dvAzddGPOnzjO9/HyNAs8pk8HG4XNvT24eJLlyPQ4oRJr8fouQNIF9JY1jcAk4F1zcdRrgsFVKEa8JEtKxEOlZBK5r4aWLXlaG/r9kfE014o//rlAgj/By0pSXKMH/jt2lK+8oSEgrl/IEDgXJK34lbrYTJPBZwWL7RaGz8tU9HXcUCwLiVUZLVlOlQpp4SRgKWk5pbEFLkoMm1znP/OP35XAIsAXGESufPvy1tlxe8CYPm72kT8IFiIz2oJHHX+FH9SmZAJR7Hv0D40CMRb1q9Cw6hGhQzcQCnt9ouzrXl/ATRKMxZHT+E3v3gYywiIXqtfZpeahpKAkUVBUsHmUCO0EEKmXIDF6OUtGlBYnXCbtTA47bC67NBJBeQbRuiUBOBwksBugNWhh0GvkRlrPJbAEgOBSJgzOzMER3MrxmcG8clPfpoxp4V1EEAo2kGobvGTdZN/ivfFqgS+z6CkVFRxeO8B7Nv9EnHPhGsvuRQ9q9byfkItyA1Ossv2EhNrVB/id4WKAKxh+7zBjEsp/hRtLD4f4Uv85N+qvIaYrRNtrdYR/BhUakqEllLsZyW8Pgfbrp0fyQA6Kz/GoCgrFDEMUqRKacHzL+/FvT97EH9wx9uxcuVaGG2CeWtw/0O7MHiWSmkhCzvbbBMD9fbty6CpTUFrF7mAzFALFcDnyEfnYG3i71qrvJlDMPsGpY/8lAzQi4tlsvE02lta4Q6uOKAxmL/dqJaMBkP3z/mRC+VfWISHXSj/QUpDkgzTc0cfqmYWrl+aG0dTsxcet4RMMopSNkynNEClddMJ01BrxISQAEk6s1i6RAkKPYFVOKyALbGkiQ6rEjPz4mxHkehFOLE85igW6osilkMRPASAaPh3MSkkU0QByG8wNAHGogiX/B/LeQDSkNmODZ3Do489BrfTRnkvmGkMPn8XXI4m1AnQFspvsSJiLpRG6NRJeOxkYxYbzGbK6UQWxZJg2GoyTMI0v58t5uAQKSUJvAW1HkGPAUWdHRZDDYWyGlpFHlViTa1cgo5g35C0jD1l1lWBVDoFKUeAMhtQq6sp252YGjmBF18+iObWdvzVV/4KZQL9+SLu+0a9hCuwHeTfZfjhSwByGUrWYfjIIF7euwupWApbL74Il1x71fk2rhCAxaCyzHLF9Xht0S8ChMUYLdseFdGWot0FeCb599fVhQho/K6CfVZT6RGaCSFbE8cdBmE2WYjbfB4B3uIafCn4PVFPcXqI2FEnUXU8/sx+/PBb38Gbr3sTbrzxKtqICXqnD08/8Sh27T4FE6slxvStejOuvmQAfo8COo0Eq88KrZoMuFCF1sTrqZTsfhWUmjoqRbHemp8zqVDkYzcaDaoZPYOEB7EYg3vRSFUTeNXpWf4WhdUaY2UulH9BecPDLpR/pyJJ4a5E5szXh07uiT/y2H2Fejp1fZO3BJ9PQi45iETqJAyGAoLtbQQZA9QEJa2qAwq9l2zLRAlpRF0iMGsJwEJaa8h2xeQMAVepd5Ox8Xd1K3taAK6T75ugIourVhIEshB9nKAgJsPKc/yeABExPinYoQAO4V9iyagAdrEVWIBSlC8xDqpCODyKX973Uzz/yh4USlXK5whUBA+iAOoNOrDCQWyqYHpmDA//8reYO3MEvmYHzIYidAStSjYHqVyHUWuAyemUhyFSihKCfT0wk+2qLQTgbrJWixkWXYOgp2DwIcOuEfQIYBaLiQDigcFkJXjrkE3z+UsNtosRWouTUjqOe+6+B3NLJSwbWImrbrh1pqEuflCnE4ApXgIYxU8Bvq+P3cp1FG7xOlCSITf4rAOb1+CW225Bx0AQr+zZj/u+9z3ks3HiLdtXXnssPivamN8T26ZFQBOBsZzg7xGCZp6sPMw7EBVFijOyZVaQIKtAPCVh5tw0ya4dAyvWM/i4CXj682AtmK8AXYUOpw+ewJ6nj/I6Jt7XCp3BAou2wvbToZpPwmmzoa5kfdi3Lf4mPkkJY9MLUCu00Op1iC1EoSe7dwZboGowMLOudeJ7tUpAr0k0nQYfSwWdRSyrUyOazCNXqiFXKCI8s4RGMUm7dKGj14eCIn7JkbNPRo+dfOwVqTZ+uyRl9hcKkxdO+/j/UYSlXSj/DmV8ft973nn7rceGzxz9eLVc2NrdrjMoaws48MpvEWxqoXPpSVxNVJ0NvPz8ATz2zEtYvmynvCurrtCjVK3TicQEWF3OaaBoCCAgeIjtuSrBfsXMewOZmpV+TMaqMSAcyVCazxJ46fwaB9QE6GyYzFGqIi+2zWYKqNEha1Uy1FKR4E6WScmsIRApNYJFC4YsVj+ISacsQdCKVSuXY/P6Tmy/aD3Wb9yIptZ+dHR0IhDcSKwOY88rLyBAWb1l7XK0et0wETBMOgevT8ATRI8MrCzYlqIIk92AliYfjFYbLHYTyaQFRjIzvZ7Bh9+rEbAkPk9F0kBrNrJeBCfWWUzolSplMnCFvM04WSzhhRdeQSqVxZauIKbjKXgclOSbV0taArpGY1teq2X/gQ+wTKEwsrHeAF5RP1FE/QQ4i/eF2qhRIDT4THZ4nK1s7womx4YxMjGMLgKaic8pJinPF3Ed0VZxVo7XE4fIi5/1PDQEOLFUD1kJyjLBlyA3ORuBiYyzuW8r681gKYYaqF7qZMQKqUwmL9QIP6824/DuPZgYn2NAbpbTb0pkrLFEEaeHR6FjkF27cT2sVtHvGbx2eD+cRg02XtSPJq+L906S2RbR1dfCIF7n9Rqo1upQ11QEaAEDBPKiFpV6leDu5O9W6DVkw2JJn6IiB0mVzobR0Qky4SW4XQ20NjUjH0+0jwyO39rQmb/gcfdfOB73/0e5MBzxeyqSlPOHE6mO6ZmhF8PTg0aXQ4HVK1dAQ+ZXSM/iyGvDiE3H6NAOAqIkL6gvVEQimByMBhPsPj801QoKIjEMHXt130pUdJSTxTi6epqhFMsXxMyTQYxFCgARQw4pqtgmykkFdr96FAd3Pw2D3gprUysMdTNUSsp5sh6x4N9iMxDEyggGnLBZyELpmAY6cbFUhtGoxNGTQ7DbbVi7ctXrgCMYs2CPYkxaFIIVGZeSDjw7uYhHHvw1WlrM2LJ6LdlUAYYyXyYzMpTmBr0N4aU4ZS8BtSImsNSU3zqY3QR4SnCrVSe/X60WoDe7WccsMpki9EYr66OmnGaMYbApSzoo5XHvNMHXTcmtwcH9B3Dm7Bg2b16Fc0NjMFXJtslWCX/YePml0HkD+OmP7sHq1T2VVWtXaSZnooq5+TmKgDK2bd6EfKMqY6ZSpySwUQMUcjAr9Vixfi0JbJ4vC8YGz+DUiRexrKcPXd1d0BpVDA5kvwx0/wTCQkUIABVsm9dkABFD6KqSDsW6CotLC1QpZnT0DUBZJ2MWw0BizF5MjGnMZN8MAGxmRUMokgafpxm/+ukvcezUMN7xttvQ29sEd7OJ9d2HH3/rl/C7jXjvXe9CsRxFW5MJVqeN7LaBXDzN1mVAc6nlgCsIuMWuRZnKJZVKwGQzo55pMADaGHY0KKdSMAd6GcMFC0/IGzqMbPfz/W2DUmFGmSy/Xk+jRoVgJhs/smeRisRX3XLZpddLKsVCsVi8VK3W7AmHMdHW1iZmHC+U/5dyAYT/jUs2P7k0Onh0plQubC5R1q1dE4RBXUE2GkIkMoXBoSE4lX7YvGbEogSldBU1g5ugZEJNWYXDpIeJzLBCyUsyBSUBrKzIYfT0MFnRIK665iZcekU7KmJ3lVDTasFiDHS283LywEsvIZKpEcSSZD4KdLf0QSQ5F8t5xVhfta6hsieIGfUoFisEnTp02gKBwYIX9+1Ge3MrPvRHfwCbRonQ4hQCrR4ajQAWMTwhJrME6BDQdUbMTc7g0d/eD5fDjXVbdkJVWyKxK0NF9per5IgvGgKbWESlRGRugQDQSWBVo5irEQTMMFv1qAssogqQyAglhQb5spbsWbBDM4GM8MZ2kZ+7WESZCKEi8InkNuVyDS/veVVm25GFCKZmhyjr/TDyfk67FXay1a4NO0IWl/petcX4aRG0ZkPTaPN3opgvIc8ApCLqqqkK1EoDNLxnvaFHQQQQgx1+P+uo1iOdSOD5p37F/ivismsv4vse1imOUt0gB05JHm8WjFook38qYkmvYOrjY7NwOALw+FqhY79KNYKuqJiYOBVjzGSn0yMzODc5j20XrYLV5ZYn67QmN370o59j/MBh3PKB27Fu3SaCqQFHDuzHr+57HG0tdlx16SXwB8ywmsnCCcDyohV2ldgeXcor0NAVGbwKiBKYbR4PVA0VzGTUVYUOpXQNGpWVJJzqqFBCo5aCyx8k4xYrSXgRRRYoKqCg/dXY1iPnDshj03pdlcTBDr21AxNTGdhsVniaWyf8/sBV5XL9dr2+829fbwK5lMuTqysVSbJYuk6//tZ/+3IBhP+VC1mitlocu+jI4MG7Mhm8w6Gro7/NTcZJxhZZwhLpwczECLI5BVrb/FCWjJiNLkCrsUFjCsBgbUBP5xcbFhR1IQeFBFdSgpeQjuURT8TJBrWwGvR46cABrF3XizffeiUBLwpJlq5OshUTpqdn8OwLuwksJkwMTsHXEoTN6YNBpWEQUCFZKcKiJyBq1EgtpZAnM1JqJbi9LahmEnjl5Rfw5luuKbztznf+WSmb/97Y8HEY3V60efRkaYLxZVFSOPiYJowNz1D+Po+gq5ssWg+LTw+tUolodgn1ihISA4iRbHIplEEuW0RHeztqBLRqNsNg4IfZ6eAz00GzOTmTY6PaQJ7BQAyJ2H0+EB/JZAkgehMBuwqDpoxUoiynj2wotTh0+CAcBGM96/bSK6+irbsJ0VgOy4NNqKkM8NgdxMUq/L2rCstX9pzTOhQb5MknTQMin4Ig9iI0lCkg9FoBooLpi/FdMRxB4OGzi112+3Y/i5GpUbzp2rex/4YQWopgw6Z+/v38krjz33tj2EYEJ16fAFcpNzA2MQMTgbS9q0ceUpEnQuUUmhJOHXpNRulVGzYTmDU4fWwQu373BN526y1wu1uhdRoZUGv4+X0PYfHMGC676gpctnUDHB1+zExO4Otf+yb7LIrtV+7ENTsvgstb5eV4/3yMokjMCYjVLgYGVgWWEuyDglhXzGBqYIBTWqC1qVCTrIjPj2JuKQqLyYHegR42eg2j52YQS0Rx8faLMTM3A20lD2/zasxM0YbrWRilOJzNbVQkYYRjGni8fF5tK+KpAkLRZHXtmnWHlPXG7Sb36nk+xIXyz5QLIPwvKIXC5Kf0eu0TSmXLqPi9Upn5y7P7D1x24vSJKzft2IS+/lbExs+gkkvi1PBZsqcYVq9djXA4j3QyBgWlrdXqgV5vJQAa6IB6KCUlWRjZYUlsdqP/qJQ4e+YM4sU6lvd1wqj3INjtx9C5Ebx2ZB9uu/0daAmI5OTAkUMHUKkqsGHjVjz13MvY/9pZqOtKbNq0jqyujla/FzmyvrqQv2TDYlGCSFwjEnxXCfIKjRaFZBRTc5O4/e1vxYYNK5CKTcvJy/X8mwCaUrUKo1YpJ7+ZnljAvj0vwONsQUuwAwopBQUDBnUvwHrp1BkkyGSVZFaLiyGUiLDtdFi/x4V4JA+XSwu9yUVmliERdMJhrCFGaayUyMQ1enkMtVxR8d4NecmZUmOBgSCfjYap3L1IhGax+8Cr2Lx6Pc4OngUxhc+nxvqeNszHWC+FGmoCnYcBbSGdQ6mQxbpt2+ANtiHY7pHHuXMZqgDWRaMncIpldDKaiok6MQygJsCSjYcWsXf/bsyOTmPHpReTdXpRUZTg9OjYdkkqCLFbjh+Xi/i+GDdXQ0lGPTNzBjW9D61N3dCIcQ4GhRIBs0JVYnWSXTNgPv3L+/Ha0CI++rG74GnxYWJoHHf/8MdY3dlKRbEN7o52eZnfj7//Mxx8/lVs2bAS7/jAW2CwGzE9dBYK1tHptpPVKhl0qWbmxlHMMugrGrC7DTDrbHJdJZ0L9VwWuWIeeiogg8fJICbqaaHqYN+zXSXaocjLrGK9pWoFZanBOmpweO8raJRTtCcdDCYDVRrQ098BjaGAalVM1Nbx6EvTeOfNFzO2eNimOjJsO86+NoJcQ/GJyy+//VuidS6U/71cmJj7F5S/+bOPx3fv3v9ioZL/5jvfcsPnjx84drkkqbta9RUszQ/i4IuPY3ZmGkUyO7e3AzGCzdPP7oeDbLOldQXcrV64AwQ4ixoOm9jiSxyQajT6HCLhOYwMDiFDFtnR04fly1egd/lGtPZ00LE6sTC3REdWoblnOe6/50cE5Ql09K+H1xWgjOxBd28/rr32Wlx59cUY6Ati+bJu3tODAGV1IOCBze6CTiMYG51QrKYQTJQSf3phED3dq3DFpZvIzskH9RbKc3ocnVHs7jIYLVhYiOOh+36KIYLF2rXL5PFDo7IEtcKCAtmsyuVEPpJFppFlsEmRAUfRObARDoONLz1SmTqcTh3Bi/xT7OprKBgTDGS+FTQYdKxmE8G3Li93E0MPZXk9mpig08Kg07J9lDj88ot8Pj1c7g48+vATrI8ZPX4HspUq2lqDsJosZJ4WsrMIzA471mzagu4VqwlCGRQl6bS3tamqU2qtap1pWKVWR1Qqo0fJZxHpL2s1MYbL4KGoYW5qDkf374eL13C4zJgaPYfWrg4CMAGsSomu1EGjEYxZALd4WQlgBUxOFTG3mEdn32q4nJ0MKGYCnf6VfC5u3/38UX0L1ZGBKqWUqmNydhpH9h5DOVNC76oVBMkCxk+foRpIwmHxo3sVwU6T2/LKvrNX5ko5exsVVJOnGQuzg1RTDgYvYHpmGMnIMHl4Ffma2MSiQzSVRLWgJANmcIsxqOfirJOa7aJkH8RQ5mf1Og+fWay+UJARu8hoBblIo0KVotXpzteKgOxmmy4thRFNzMGhVsPi9dCm1bQPKyyOVkxMZPDwc6/hiiuuIsDP0kYWMHRsL2paP3w289Wf/uxfFr75rR8d4OUulP+lXGDC/5eFDEnoS7mkUsNtqemp3UcOHOmwuZXo6e1EnixCzIs98+oenDpxClabBxaDCY4mH7TqBgrpirzRQGPUoZyn+edzCPqasWL5GgSaXZgfWyCoNpDJzmMpFUbPsnXQaWvw8zNNHWSZjRoktR1KOVm4lsTk1dUPPfqIPpOP4623vB1dHhueE0fhBFyolVS47JrL0dHbQxAjUIg1rOIlJn7ExgLR7WKzhShi7akYk2yU5UkuwePE8rNGvY4YWbPDQpYuidl0LSbH5nHgpVcJlGU0t7bBR0eUpCQqmRpZtAI5seKhrECxkEGFwJ3M1tDd3iqLcwOBU2cx06kZcBw6pHO8h1SRRX++ooVFlyEwiHFgI+piRYYAACqCaoPPWUvJY9c+rw+nTr6GhVAa61YtwwvPPUdwaqCztR2jc/NY29ONfHwRFpcP85Td+XIdG9etQVN3BwEqBLPJKLW2Bec0LoNSrzW1lEpkhHpRYzEpWSNrVker1dhX1WrPFbMT566ZYaBbs2YV5XgYQ6cOoJ0MuLe3ldQly3qLiTOr3JSFfA0mW4AqpIr58QWkCwp0kY3bXG7W8fxKEjE8odc7kaTS+ObXvoZrtl2H9VQoNYOm8dj9v1M+9eyTaKgVuPLSy7Fxw3I8/PSzCI3O487bb8ayNWvhCLjxzNNP47lnXoHPbMHb33Udml0VVMo5Bpoo7B4HNGyjqopBtWaG2aBGIptCpa6ASetErlxlf4TgsDax/4pUIWKsWYz9EpRtTsSjJXi9ZpqFgcFlDosLtBNFFU3NfYgsTTNIEohdLfjed+6FyezmZ5vh9lixZesAtAzMd99zD37w3UfwgXfdinfd0o+p6SkqpQhqtHe/rxcWk4cqRYeB1Wv2muyWr2g0rc/k8zMbFIraJQZD57dpgyKS/bcsF0D4/1AajUUPsenaxcWxP10YW1wVjy+griWTc9lx/MRh7N39Ei7evBomGqOdfjYXypCFOlGqNLBr925klnJkrsvksVs95XCF8l9PyMlVSkhm4jDR4TRaskACWIigG05GcNuN16O9I0DQsmDZahqu0UGZLsOizAjrdOjI+Cieef4ZOPVGrN2wSj7F10Zm7aLsjMXEDigQrEReWZFwRnSvkkQ3h5qkIWCJmgkQtvDFhxabAMQaYbEmlUArdqZBJSbFxESMiDkSZboTsxMjGBwcht1E53OKPME1gmMSuroWCbImQ0OFUl1ChGDV4PezuQIDTBtKWomsVg+jwQqHmFAkcxRMq1apkAWrYVAQRHQWeVWd3ahCpqRGuUDgd5mQjMblZ9GYrGI4l0FuBqdOj+CiTZswEQrhzNF9DEgG+ER+4tZWjM3Modtnx3iiCA1p/cCyfgws7yW45lEs1+BzemFzE3j0tUOMQEus27gk4Y/48xWlUkn81e9o1Eu/Gzxz6paTJ09hx9aLEGz3I7owQdAxwWCxoSFnOHtjDbUIYoInimT1VAezEaRTZTJkL3xt4jghAb5i9YhoR1aanxM70YqFGP7qM19HT2c33v3Ot9U1VusX97+w+wv3PPgwGWgVa1auwG3veAtefvEVLI6PoZOB5aZrL4O3vQ1PP/Er/O7pFyn1Vdi+cSVWdAXEqU5oo7IpqkQWONqXCLYSVRXvaTUHIfH9iYkZ6P1BtDNoNtiYCvZ1IjqJYk4E5waZrAMNBpIo2Ws6F6XdKRFJpxDwUbG1dWB0eo7qA1i+chX+5JOfgc81IKcSFSbyzg+8A5l4CP/ww3tw5sAQtmxaj+uu6UBvexB6t4/PkqM9qaEwmWh/DEIMjOFonn0qkUXrJ9MJXL9587Lt0WjigUBgjWjc/3blAgj/MyWXO/HQ5ND8msXQTLffZ0LAo4JJRdkpTyCZySgK+MQf/ynilHpaFaW0lsDEOD4fmodRo8Tqno1kwmZMDJ+Dx+bGyOg4SmSVVbsJxVRcntW2GZ3QGRRodXihtWgRScbxrnfejn6CRzSZRpPXnzWZrOazJw4psqkF+AJBTA6dRKffA5/PQMaoJFNswE5QlFAhcCspgyV5+65wMjHxI8Y3BcktkJkZjQKeBWgIXip+utn7r49GvQ7CFbFgX3vegZUE6MVYCrueeBJ6yUK2zucU7zeqqJMVSYU8KmRKJp2edSeDLgIh1sHT0Qm7hu/l81AT9Mx6HRm9mMyroJzLE5DJC4llYn2vRgAGpW6V9zY5fWTwaaQzBZmZVaoVOOweeVfc2f2vIkfmbjRo8bsHfsW62THQ2UxJ7EeeimIg4MDxeQY2sx2XDrShZfV6ZPh8gr2L/Di+Zh90NpEXQayWEgHoPDiKSTOdzkagzr5zaXrqo8fHRy5q8bqwetVqFAn6Yo5NqxO78cRyM8HZ+VOy8+EFwIoYYcTsaAIJApa3o6XSEuiqHzty1GA3WhHs72X7i7YWgC1+ir4wo1BM4lN/+mVkQ7P4oz/+JJYtH8DBY6fko/ZDuTTaWpvwvtveg6NHD2PkzCl0Bjuw86JueauxTquB3S2GO0ooRBfZbjUqFReKiiIZb4Xvg22gJeM0QG/w8/cK4lRdRosfGrUOC9EYXBYDzKo6QbVOlp5Fan4R2oYF2cVpDA6dQjqvIPgq+cRmeJvsyGaqiBJE+7q60NrUh1vf/R4s692CeCgGK/v3qiu2IEL7fPLRZ3BuaBofvuOt+IM/uBg1koBKtkqCUZPXJDc1dcLCfm2wv5PsY9B3LC4zMmUrYtEQ2bQ5u/elU6677rpLdM5/q3JhTPj1Ip05o33/p97+qw996C0PRZZmlw30upztbX647SUaTATJfBJKZQ656DTC4QQWpqdxyzVvwuRCDEECZDaTQQuN8qMffD98lGmZRJSqtUJ2bEQktoi+dX1Y0d0CNVHo8it3YmFkBJs3rUUhTSZJIDPolFhYXIKvyQsN5fn8zLTuheeeVcxOLaJSCKOLbK8pYIbJSPdwaih1Ke8NgmUR/eWEOHR0/hRpI8XP804vfoqNGuJzYj2vAF9RxL/FMjN2vwjDYpiCDi1AXOSvnZ4MYd9LL2B0cAYru3pgZaDQEegVegVy6QIZsAoeBgMBLQoCd4EsuM5rtXZ0EZBr8Lq90Fs9RDAtzGZKdhX/Xm6AfyIwEc60ann5Wa1UIcNUo87AoVQ0yN6N0FI5SFKJjmvHyKljOHbqFDxksWfOjOAA5Xh/dyt83T0waGow8Np1KosmlwtrNm/C6mUDMPpbWV81waTKAGjhZ5tkws+owf8TUkAoAS3vJdoiOx2Nxn576sirX5qcWWy9avsOGaTK2Qj0ZjXU7BNF/Y1lroIFsy5qM1mcEuGlAsaHFhDPJjCwoufeQKBvg5Jx5dmnnkN3ezesHgZBtrGCbVoj2yxVyPzUYrjHgsmpGUyNjPNxFFi7fAVqDGyjZ0ZRT+XYdRpctH0jYvEUwvOnqRAkBAJ+tqkJdo8d5WKExJqKgsCWy7D9DCaMTJ5DmKDucJDp5xgY7QywZMVijN1k9vK6CiwtxtHR3kwmniJIM+jxPlX2x+TkNGZmJ3Du3BmSewMu3bkNPZvXoZ0MWDI2o7m/C92tnRifHcfMUhZnXjuLBZKQ8GwIJqrC2ZFZDJ+ZQZ62rmCg7GxzYeVKBwwmGxKZElLZIpVKF4OZHtHwHIqMwDWxjE+vRia1SCVjhFFv/U66LB3q6fI/9wcf+8NNn/ryX778D1/6B9FR/y3Kf3sQXph49fMf+eD7Xh7PTH/OoKmvaGsTu6JMdNoySqVpxBOjyFPSmi1Wyj2FPLRgNKqxuLCEREmJGlmISq9FaHIcLd5mLA82I53IILa0ABfZY2u7D01t7WgPumEgMHlNOmKeEToChdfkQq6QhcNsw7KVa2AxKXGOYBOlw5TJhhcis9DQyf0eN+xNTXC7JRitQhrrIDZgKMQyJ6lxPjEPHUAkjimWVAQYMXllgTjmXaNxsJZCOgsAIhop+B2hI0V+A35HLGUqkZXoLWaCbxi7dj3FS2rQ3NwiBxMFATMTDsk5E6AWh1nyvioN5iILmI+FYFSZ4bKRsRLghXwtlctIFmpoqMnMyVyzKYJfQ2IdxYGTRRlsLRY9QeR8Gkmt3gC7VY1yna9yBYWqGqwenn5qN6xWAxxsr2eff5WMtoLrrtyO5Nw8bA6R27gIW1MQoUgINTJvg9UOm89LQCvBSQCl0vicmTJDNHND3k0o6k/VwgCl07nFMriPHD9y8tqzg2cvXrfxIqxc3UGAGGP/sppi6ZqC9RWnH8ugzToofVBqXViaj2F+Igp/eyssZg+MLjdZvP9uRUPaVs0X0i89+ZI5V0qhzd0qM8E065gvFuGyWgjAVpT47717XkE2XaGsd2Pj2nVjqVT862WpckU0HIe1yYeA2w4HwTfotWDzlvV8XsK5GEJITkPs7zO6W6Cp0Q7dBlSpRlq9Xra9h89Od9YZECMx0Iqjj3I1lFJpkocKamTgKdqk2e5ANRbH9FwIkxMnYDfY0dbTg4E1y9HV04m6gYGiYWJgtMLh8sDsCiCbIGNmXXQE7pd2H8FrRwYRI8AnUikMD44gEQmjpCCzLuWw7tLtuPqKzWjQziz2FnmoyESTK+Sz/L4FTq+TlsI2rRSocsTKkhJcvpbNbkttm93mna6Xc92zQxNv/8P33/bI3fc+KCLff/ny33I4YnRu8FaTVP7NieP7VG2tbejuDdBQKeWrCShrcRRTNNhankCpg40SVyk2D7ClNGoTpuayOHjkNA6fGiULKpFZSHBrjGSDVfjIvLaTkUVzERw+fIROp4bfThGvdEFSUpaR8ZQVNSSWcvAH/UhOTaOLcpR6mMC7hKq2hiZ/kPYpkYm0YNO6fkzPj+Hs0GFcv2MTOld1ylnKiLzsOTGBIrioESqNhuxRMFtau/ibKGKo4fVNAKzA+fdl+c/3xUv8m6Cs5LOHpmKYHj2HFO8bbPJDSfBMpWagltf4EhjRgFpBgM9Ekc/lEY3noDGY0dbWikg4Aj8DhEjwYrPbUSeolxsEMXUVKjEcUFER6Evy8iwFqZfYiaciJZblMDmAYO5iSEM8X72hw8njx1GMx9BBYHjysSf5dzVUJjMltBqr+oI4dOg1tLQGkClU4G7rxrINy9AbbEeBAF4sFdDU6oDWIhKeC+AlosopIoWZK6BWW9lOyePxyFLo6IGR63r7mtHR14liOMqgIMmJbOQJN3nLslAR4if7zdCO0EwYYcr5ltZueAPtKOeTk9lKfSiyELq+rcMtL7VTUPp/7R++g1w4ho9+4lOw+2yCcX9foUp/gEyYMdwKg6TEj+/+Bfbu3cM+7sJ7P/x+mBncf/fs73DswEkGaz/Wrl/OAFbC8hYGfr2OQGiB2mREg6w/ujRHMu6FtmEjERiF066H06NBJaeBirYmlR04cXAfZmczWL5qJZmwGVaLnaZQgJx/OryAjv5VRMUQXE0Bsus2VMnQw+GCvPKhXKxhaaGMCdY3k2cASabgZCAsixwfBqOsbExutm+twgCggt/oYH/XabMlBt807PxsqVJjf5epQCQGWCWDmg12vxN+nx8Op4e244ZVU4eW3x0bP42lpShtgMHYF8DcQhL9/cvZXWaxDvvX6zde8k52wn/p8l8OhAuNRNAAGoTCj1QxRcdcwoCjg76U7kpEF341fOSgQ2216HpWdMGgLqFKp9BRrlcyw8hmhHwkW6IMtRg0xColQc9JPKthjPLxyKA40XYKr50dIzP20Gia0eT0Y14AaK4Ah1aJa6/aiT2nBzE6Oo5UrgizWDVQS1FWWskA7VigEyVjeawOtsLp9qBIhpCr5tDXtZzOpserTz9LQKjgzW97K1xkoi1kd4GAhQYrmKOBoJ+DySLyPhB4BdCK8Vz5RAWCrHi9PqEmH4shivwePydmcBQEFbEWtlpEo2xgfSN44L6HoCQbbe1oobScgNVhhZH00Wy3wua2IpURn02jVpPoMBNo8ZCR+5rkcWcr2XOZgC6Sq2vEc7DtxJBDphgnoNYILhqYvAHoCaCKSpqsv4EG/1Zp5MmgTfA5DcgR6I1kxhOJCg68uB9bN23E8aMnMXVsj7zELNjVjVkqC7E9trezCXsPn8LWizagd9WGH+m9jrZWi/G60Zlp9qGEzr4meUXF+RMwxMJdAaKsO8FYpGgsFQp45alnYbbZsHXndhRicwR5sZ1abMsVRcwLCfIllEOJAcqHSKSE8aklaeWagWmzxtFRSoixZioMu6FSKaXL4XjO4vPbodfbkEnk8J2vfRuTZJx//JH3EVCDMb3dGquUSr0Or4cdo2SAz9y869ldjz6za5/KQ/Z+58fvQgvB8767v8n7qbCi309G34IOnwtqi00eGxerLtiyKDNYi77UVOpkkCCQPy2nu7z88utRZsBPJVKYnplgQLSgicE0k6ItKzOw6ql2yiJLWopMPEXbtWAhm0EuNsYm0mNg0zrYrJ1UdRXsffkAIjNZhONpZGi/Iqm8QqpSzNTliVCDTg2nzc02YCClaYlt1uKxwgycAsBdHjNZPANxskyl0sIgVESSrDlN1SS2x5vtfn6J1dBY4AvYMD46xeep42Of+gxeefp5PPjwY7j+6qukgU3bI7GFeZvWas1YjPa3VzKxSbs9AIdej6bl62fki/wXKf8pQLhSmbqo0Wi49Pqup15/638rpw899NzJ/YevHj4zyKhPpy9HYXfYCCB1+Bm9C5SvEiN2R08bLA4nzD4z0soqbE47QcSAQLMTesotcfYZFHax1xO1PJ0GGczML2AunMZiJIt0egGZspkMUYkIGXONzNBHDXvHHW9FV3cPRobP4RN/81WUS5RZzQR6rY6SWikzvyt3XoXtWzbjpV3P4MSxE7hs68XyWtxlG1bLk0pHDh+Al3K0lq/T2CsI9q6EXpxyISbhyE4FnjZYB7GkTCRkF1PWgknWC5T5YrOB3J3CM0QR9dDy+SpkVTpeQgATmS8Z+YnjIzi072WyKBsKiQK8bU4U4ufPHfP4LXQmBSW/A26PAy/t3YWR0QU53+/WzZuxYdtmOaAojVp5e7BYcqHivdRKPRIMEMIxG2zrGkFYIdbQ8q5ie6uadTAYxbBDASU6uFj+ZCXDVfL7B/afQpYqwUNZ/eJTu7A0PoUbrrkY82zzjatXMyjqcG54BFddex2ihSpjTgnBZhccDAZ5yllfs519aiHzFmpArPJ43axfVw3VugGvHT+K+GKUgLWDbd5AcnYOZocROpMYG36jzQQAS/Lka6ykwPzIGUQSaqzduAnNze1Izy2RkSqRLtSQKyXQRvtaiC2yL1xoaXICOQXu/+Vv8eSTj+KGG2/ANddfDZvX+X2bw/mHlUrxEEFYXyuW33twz7HXnnp2l0otlfCWm6+GXptEe4dIylNHlozewL4yW4N4+sknoDU4cfFll1J1hfl1LZwkBxL7P7ywyH6nTc6HkA5F0LdhC3zBbpw+dgQrN66jPTmQiCzhxInDmB6bgdtooHLxoaW/X862ZrZU5ST62XQCqnpDTpwvxm1FUii91sA2MiGdqcPOtpqYmUE1z0BocWN8ch4dnQFIGtoW2z5dyaKQY1BIJBEtZdCIFJCvash8bfIJK4VKEg2RgJ422KDSKtNeK9kiSgR3o9HF9xVywO4goVmMphCPZWgjDIclPglJS6Uszs/Toi4OXWXkiRUy+MLH/+jP1269/mvn++z/XIrFqY8w8gV1ho6/eP2t/5DlPzUTLjTmWykBR2cGR/UHH/s5nHRCPaWwRsyMG82oJzNQWMmCxGkTKhUSNLJQLAVvZzu2XXsDGnYLnt/1LA1OhTfffC3UIvm2gU6s81Lqq9jxlM/iZFrRTKKlyN4kMj4FwUyhaqCSLODpX/4U6Ugc2hojv9GJvksuwsuHTuO+Rx/Fm97xXiQySwjQIa68YieBfC790OMPWZd19CuuvOQSeWzZSCDMkhm/NngYo0PDsmSbWEoil81iVVc/FjNxlLIFBqIqAU0FLYFVR4fS6c3I1xJIZ6tY09uLW958HcweL4GawUbkIxAJ2MkEq1U14gth+NqaMTE+hN0v70KCxq4jgIvEMxaDF7VyDg6PTx7ekE+UqKlQoQqYPjuEE0PjlKwmlFjX3p5+fPLP/wDZZB3pRBhVjVmuQ75AlimWyhlF2kdKUY2BDEyBCp+jJnbnlYvQWf10ijSBPgUD2YxWacTxA68wsGWwqrMLuw68hsmJCbz1hqswdfoUXME2FDMFAksnvB09GCUL10hlrFq3QU5SXmV7iCVf3SvbxfyffF9xykc8XYHHXKHjmwi+SoyPjWPw1Gls2bYVQX8b5sZn4fWKpXdKxIsZeE0iG50T1UaGgNeCRDJJ1TOFgb42Ao0VP/zhr7Bx6w7p4uWrplRGTackAJu4rahnCZg1BqIwXCb7oqut/Ws6tfoffnHfz/Dznz2CN9+wA+//4AegtzoXKpXyAYWi/qparfVRkt0yMXJ2+be/fg/BL4a3vOXt6O5wwOIlqElZqhCxLloHlcWLL372b2F1NeFTn/0cg3qc/VTB7MQ4FQIDUUknBxFxWvPTjzxIJWDDpZdeCXNrC4E5ju9+7/u4dM1a6Hm90PwpXHX95eyrCuIE7losxvaREE3E5PmLXDKBnmU9sPFeCrZhldcUk6d6khlJreLj6GFqqDCyMAYLVVMikoDV7CRJ6JD7OZMK0+4USBY0SMwPIZejrfK+amVRnr9I0ZbzxQbDoxqxTB6qdBXNAz1QC1+lqmht5r0dPgyPD2N8VhxcwP6rid2MOXm+Q0PAzySzcPncyKXFtumAcEZykAZURl25xe/SWR22nF5toW3QBo2WwbFzpz/U0bv873RazaVOvXEb4z20Dj+UZkvODnsEUkylUHr+Q4w5/6cG4XL59Nfu+dHDn/ztr+9TrOn2wiIZ0WxRw0rGYGe0V0oVMjAxxkdDEScx0IE61m6Hs6kXv9t3ACfHz0GRLuLD73w7tlzSTMzKoaooI59Xw2C1Eeh8BDQxtsh4qiFw6O1kdYa/HR0689FnHnnMPnj4JDq9NmzcuB3V2DQiVQlX3LgTBmcr3B1tOH1yECePnsPyFV34+W8exGU7dqCZIBvwi9ljI+LRBTQH28l6ROY0skdKRq2uAYvNjGpZ5ByQyLiyj7s9dmcinH5aYbXOeQjokPIDkWQ+Z9Zrvmok8BXTic8r9bo/o/caBVsWy77Eab70aj53CX/9mS9hfnEBfr8L7YE2ZAmYvBOMJh0Nvsyq6QmkRZgJqGl+R19XYym5KM/q58TZdASdnr4BOGnJqVIefqcPAdbbIjKXGSxk+/xeIo4UVYFOrAl2eVCoMyDyWkJZ6PVq1DVVZFMV3rcCk96CPbtekWVrQ2vC3qeehHfZOizOTJH5rkKarKupkUdM5+J1BNnW4pJtG2DidbPJkCC7aOtugY2sXZyDlytqSBIJSnoCBsGiVtciHV3C86/sRR8Z5sYN6xFenEW2ykDS5kCcQKDXNuRVKVJD7CIja2QgGR6cgK+1CR4fgxlVkFprxM9/+gs2Y6P8vo+9+xITVIcqVbHpxIRIfInqQKCxhHQqJ+fv1ZLt7Xr+FfzgR9/H6nVr8QfvvRMuh/Ui0u1f1dLpJaPPtC0TX8DouVNYWJinbWnYH91wtdrgCQQISLTRZAwapR0mjwuf+8u/RmS2iL//0TdoxyVki1kkoyHet8g2KsnJeTpbO3Hk0BHMzc+juaMDHd0rcPjICRwfPIa33Xgtnr7vPnQEm3HFzTth8RDMcnHaORWKqsY2szI+ZsmUZ8VeHVTISFUM8n7arrXBvrISuVR1ZJao/l0uWGAiwEZwevC0zNrFqSk+pwO2YCtMBj3tskjbtaOUy6JGZVWkTZRNGvqRhW1cQjndQE2pxmIojIXQokwEmtv7CdQGxOZj7DvaKwNrlYCdIKlRNgy0OS00FgcKmSTKDdIffj+aTMFj8yMcTyJDW6kWy+RHLjH/iwz7ltEX2bqGxCCFCNn6ip7lUJKEiSkSkU0v0EIGrjPBZffL8ym2gAtLocW9rlJpXKXXwOBvhtfphp5KsMliwXSh8sO+gPUqqd5QK9UtXxDY869Z/lOBsCRlls3NTaxNJNI/Pzs0rD4yeAKhxWnUCK6dJgsK9E5TpUJDoZcyypZyOWhtZK3gTxpCsKMPBalGA04hm6nxVZRPAb5yzSoEvQqsvXgNihVxPpsLqZoaLjobkZEh1Aa9oZlMLvvtvfuOb919+ODGRGwWTrMVKhppLhtHb3sPWjp6yUxiNKwOmTH/+PvfFQvScce1N8PldbBTndArq4iEsjD57ARjL51LwacX45ZiuECw1/8xOKvllQ6SpOdPdpbY1cDalMvlqoalWi2KCCNptQr+W0jvN4YkhC1XINEQR8+exvx8GIfYVhHKSn8zGS+vOR9KELRMSPDZuwMt8thvOh9HVjwGncPmsGOS0nPz6i6yHi/K2SRiySiZbB493V2EUga2cBZmJx1aaaaD+xD0eeC2eOBpJohRRYRSEehUOgSbfGQ1BSRzZOA2N7Izs/QTNX7321+SqVN65pK4esdFODkZxuqgB7Mkz8lwCNfdeD28rQHEw0mINb+FWAj2gA/L13dAzaaIZsrQKbMwsA+F82o15r1LS4mfDZ0evlfs/tu8bcNHGMa+lU/G9XqL5vyablWF1TNA7MQWuw9zhRxGx+bJ1oBLL9uBSooNwLZWKVTyDrZf/OI3OHn8aPWzf/GpdwXamj+dS+dW682GwwpNYwMDnqpWIDgS9L1O616tVvX03hde+cT99/zK29zWgfd88N3w+h1/RNz4QjE/7wjNn4aWjm/V5hHJGFBhW87PhnDN9W9jACILZHv3troYQ9kv6Ry+d899GBo+hR9+/5sMXG4y4AJSiQU0chUk0wvwOJfBx4Cx+/nf4ezIOHp61uGyN1+PpbExPPTA3dgxsBFas53VySBCsIKyjPa2TnR2daOQTjHQa1DXiRXmNaqgIoaHZ9hfFaTKJVQzFQSCdngcJqRCMRQIskExkWenDTP2pZfSWByfRIZqosFO9Ae7oYhnUdRk4KKd52NlzKdmUZqvQu01IeBolnfoZXNlOedxIl5Fg2QgT0VpFhN3bi1KEpktg5yGPwuZDGJUNVqjhiRBDHhRnfH71bqDcS+NEBWUVJFgo0rLpSUGeZIIWxNqtDux4aSudcBK1j4xPcN2aUM5X0M12aCioNoza1lnEgeCdy2fhMVqR533LIoJDeggzmjUkkw0agRrswVmHVAUw4+1HDau2YStm7e8pbdr/b/amXv/oUG4UJm9hD33qXwpc/38pFhjWMKrh47BT4fv6W3Hr374I7R2uGEjaFT0NspSShF6RjZfJJBImE5FyS7UiIjUfFUaVySCvv5+GpETJrZs0ONBkmDkcppx6swefOB9d6Kvt00+kgcVYbQENjq3kKBz4TKeIss5dOgA3nLFdoKsE7955hG0uJ1QmW3scLXgy/C6XfJkn0iILd5RZzPYtPkiOb/rQjSFzoF2WHhv8Txi/FE+CUP8lEdPxb/PM3clPbch6Ik8wSTYuFjh8M91lwBe8TnxEmAuhktqGB+ZRiiZwfr13QTaOk4eOowHH3kMnZ2dGD19Ek1dHfImkpaWTszMT8IX8JOdO2hwVX5eQ4ZjQluTH3FKVqVCR5kfRTwyid6+FZidnicgh6EmmFu0ZO0ENz+NVuN00aFEghe7MGUoLfzdLIYqamRBZHH5LKwaA2ol9uOzu9Hud2JFsA2z4QjW9HeRIY6h7dJryZDy8pZjsXGkub0TDUroOuVu1/JeNAUokcVcJFlRsdKA3WrB5GL05YGO9oXjJ8+868iRk7jhsqvgceuwtLDI4KdBhffTGsjIdEW2KRUSOypBoA/PjrDFrLBSDi9MhLGMklwkrdFajGSkVAs6I5586hn8/L5f4+t/88XpddvWPtsolT4i1jKXRd4ISaxKoX2F4nB77VNqjbo8PTbf/9d/+zcwkmV/7N3vgZcMN56eI4hWKKcJMAweVVEBXQAvv3AY993/C9z7vZ+iTGZqtimRZsAsM+J2dPbjU5/8PH5276/x1W99Dre9aQeUvOcZMlwtn9pC+8ypm+D1uHH86CBWbV4JX7CDwDiCRE5sCFTCVs2hZjDRDsVW8hTbo4h6oSCPzaepfDq629hOdgJUisFJRCUGOgYGRTkLBcmDycm2cTiptDJyzgwNg4PVZCAQ1qgSLAS8PBLzC2wDsSSyjHpVDT9ZZplERqwDF2u46/TD+GyWbamGw20kAVCdT1kazSBNdlwvqpCrEUDZj0atikSHYEv/rdL2y4Uk+1kDF59Rr9cRJCVxyIq8KzU1w/BaT8DiCFCZ2eRTosmrqDAmMbJINUEJpXfwGWmbIudHbiFNIsUgzBjrbLKxRSzs6yyyQgk69WzbIlwmP7RUwMLesqUkNIomME4RV4zo6luJdVSys7z2/NTULdfd+JHH6Gz/KkV47X+o0pDi2z780be+408+/K59x46deE8iNt9rZyRsaw/Ii9affeI3mJw+B49JiUVKbLtB7BgTuRkyjNIqrNu8AjfceDkuvm4nhmfmcWJkjB1ZR5UduGagH6t7g2h3W7G6z42tO1bhMr5WrOvHVVfthNOmp5Oyl4SmF2twxfIuNXtBaSFLiWBs4iwu2bIeA73LMbBqAB949+1Yu3Etrrz4Ivg8beho72KnJpGnEZUydTgo91LJCDuxjO5VKxDoaKUMFKkpCapiU4U8biugWwCtkY4ggFc5rtcbwgqF8Uv1er1fqVSMqVT65vMz/m+8RLeJI4fEz/MArKiTmypVmBk9g/npEA3PDofVgRwBqLO5CQtUDE89/yImx4cxsHIlEqkMLEYrHZQORad0upqxotMHu81LBpBhoDNTMi7BzzaZmB1HkaylROI9PTGJrq5WzM7OopOsqkrnXd3XB5XOSiNXyekSxeYUq9POoJnD0MwUJkaHYSSr3LFxE6KxAtKxGHZetAmJpRB8DgPCZaqOagGTRh8BuIxUoYrezqAMwPnQLOxkY5t2LIfFKZFNSwS4BpkwZSMRLZYzvFDNFC//+nd+sCoTzbz8wQ+8I5BOzKqjsSyaWkwolc8notERUOuSCclyDRMjo0gmkujuWkHG5ISxpIU4Sp8+GtJbjMM6g6Ipnk1TDksYn5/G3udegtHljW5Y2X28oVBe3GCf6XRm5ItiaKWORCQJk8Pk0GkaDw2fma688sILbZZGHv0rlrE91SiUYgwClO8GCwOLDUmSA53Jh90vv4SnHzuIq6/fgRLBr0TQtBEQnDYPQc6DE8cG8cLufbho3Wqs7u4lUz2NmbOjKKXiODPKOkR571gYW6+5FqqKFvte3cP2yLNdSmTgFgZJsQlGSeZIMqDidX0uBFv7YNdpkEklaTZFTJH9FnPzDGgK8h0JzmYXXG0BSGUjopEFHH3xecwnQiglyHgZcOw2B8pxsVqmBEWtAofJBX+PYL4x2Q/F+3VlnTZOn2NAk8o65Blz0rks5peicBHQ8nUGQw0ZLsE7TMarpP3PLiyhTvWh0mnJfNm3ZioXk5kMlKSKSqhGd6lryHILSpgMOmQY1KusGwkatGqCPFlvlXabqmRhZwDoWN+FoN+OCsF87eo26IyCxNAn6ftWLdUxfVKRL6FiVqIQZ3s5NQR4MuLMEmIMWGaGOofbASf9wOPSYM2GlXLWu+jSPLzN3bd9+9vfuu8LX/iqSKr9j0WSJMUXvvD/fbTiPwQTlqRUZyY598Lc1ETn/MwYWYUf7V1+MgOrPBwgMfIqKKVEVqm7f/oYI9EietuC8o6hrv4OLF+zFp0dAbnzhBxRkREPnh7CN779XTK5KMxkZgJcr7viSlx5404EbAJYyWIE4P6vRayhpcHK26zkXWR27Dl4AI8+8Vt5JdhVO7bRsCUMDg3j8su3Y926NUhQarstasTzIleCmWyH1xbXEuPJNDYB6mJIgfRavMsiGK8A0P+5+TUaba1SKe9WKBR1Saq9ys980WAwakslsdZVXFEArhiSEBsIxHcJ4GL9Lf9bnBpGJJLFylU9iCwloNMryIz6MXzqJJ546nmcPnOGLMYGG8FWLCeai0RhtRjkbc8KssIFguuq5WswefYc4pk40gRFj8VO1sZnp/GXi3X0d3aQEQRw9PgoGnT6K3dshtnRhEh0ASMMeL1NLYiSRalZt8nJWTT7fRicnMCKZb0IOjx49LePYNW6bVjOPgtSDRzYvRvLN27GmYk5sSAMl+zciXYy9Xp0HiWysnJqAZ0r15KtOaGxJKEgixapJRtyhjMrATmNY/tfw55DBzEw0Inb3nwzphk4WtzsA60Y5mEbsQ/EMVFJytdwOEoJWsfqtf1Qk1nXCejxVJ5BUl3P5UrK5oBfobdoEZudRNHoQLPHgaeeeBF//eUv4+orduBrf/+5xysVZaXWMLxpdin87f6OVtEZF01Mn1je6rJbIgvTmI8xAFP9GAm+lTKlrs6DgM+HQ0eP8v4LaG51orWli4Sig9feg7//+g/w7W99BSvW9CAUmoORYNHR04uKyXTNsw/u+cr77vzImjs/dBP+/MO3YWlxGJVkHbHsIiZeO4e+rdtwxTVXYGZoDiqjgu9nGEyyKMXF3EYVymIBZpcNAYeOFmdB3UrGmq3IQzk0EMTYz1mxgcPrJDi3MRjrEKIa0TEQ5AtULQYn+4H1yKXk4/PdZJSppFAzZQT7uskHNDKFSC2FofN7EJ6fQIgBuNXgQZSqVas3kcs4yKwVKEslstASgTgEi8fGANgPFYOAAOpIKoXkUhEqTZXtJjYdlVmPCqw2sXJJhQXaa09rUJ7iKDF4MATLCYnK9DudSUzyqigoSUIYJBTsN6FBbfS7yfASVUEcm1ZeRD5VRi1boHuTYecJwHzuXKUsK84Sn09FkiPSqIjhxZJCL6vuitIkHw21cvtKPkcrFGolbV2DFGWU2ujsGBi4aJqX+ReXf1cQPnxi19cr2cwnrTQOiYytSEng8xvJLjSUJ046UIbRuYxMdpaR3ASH04FUPI9InMZt9sJPqXfg8CAGz57Gm6+/Aq5AEMXoIpnGPI3PQcM8n1wHKoK5JMZIywRjsTVdREUBamJdqOX1f/Mlb/dl4U8FX4J8PvTI43j4ySfwofd9EJvXrUMyXcULzz6A08fP4hN/+mfwkzlUybbE2lNJXFuAuHw59ig7WB7S+MchBcF8xfCBAGBRNDL7rdcrB4l1AYPB316pJJ6XpOozarX+L/msPv6NnxOgKy76RiHsMhDUacCzkyHUKgvo7e0jc0lSBirha2nBmeMn8PSjjyDGdl3Vs44GGcXi7AzayF7nQgnkcxUEKMtKhTKlWhwasworu/swPHUO82RHTa0BLF+5GvOLsxifHkNfexBusxWRbB1Lc3Ni6RWmY3E0O92YS4agqmkQjdMB3S2IRRJknAX0eVvR1NdBcAkhGY/D6grixqsuJaum/GS99x44gO39rQgSmB0uN4EyDI0viMbUKajaVqDF54TdR0jXsv4qC8GtAj2dVKoocfjAcYxNjmJubhIdwU72+SJagj248aYr2fQKyl+xbVuDMp1pbGwGGcrvLRs28H2xLZr4UaqgQvsS/VapqF4tRdMDmXLeaxcBmjaXrhtgYF8eGzyLb/zD9+GyGvEHH/vYdy++eL1CqbR+NJYMhywmxbhKod2+/6WnyCSTVFRrGWa18LMu8jbyOoFQracqysuTn7UcQSh8Fo8/8QhuedPt+O5Pn8KD9z+Dt9x67a4ffftv8gsz47csLk6Io4Lgbm6GweJ8/Ntf/MpNPR1e5ZXX78QcA+nU+DyeemoXg8I2XP/ut2OeTF1JBpnPR9DibEdFzYCdrVGaN8jQp1FOMvDkCG4EH7uH0r25E2myw3wiDAPVS/eyLiiqCixFZ7A4OYMUgRwNkYuijjVrlpGE0A+USlQp220uL4P5IVTSBTjdNmSSJfQMdNDG01BY3EjNxqEgaOqFaqopkEgwGJQt7FsXtCqCF4pIRWME6iU4SFqMvH+VQdJqMMmnS4udqXqxDM8jyBSDqLJCdxK7OdVkvx7GjQbqpRoq1Qa0ZnZioYZqiS2trvCnUIMiCVRReAfdRUMiUUVoMU4l5aCnlWCjMrUaqwwQdT57ioGG9fBTJdkd0GfFwQmso0jUZCf5qKqQqOqxfn0/jCYx7OSmPSlQIpk6MTiPBx7f47n7m3eLpCL/V0Uss61U6r1mc/cvXn/rH8sbaPB7L+LMtft++/M7Hn3g0YGJiXH09XZh/TpKJauJ0c1DYFKwI8j9KB+np5cQD9PRGYkcrjZ4vS0wkaVJZKwv735ZXnrVTXBxWXRYWKLDlfJkT+2UZQLAinTKjAyoEjvmn6osxl4FOIrCTpPHZsVPkyzrBeS9vP8IDh8+hjve/Hb0r7vopanxiZfvu/v+db72zuFVG7Z9t5SPXRbL56DWWGARqycsPnmGlv+rQWmqKlUGtchPWxdH2kJPpiuSgAt0lioqlVatUDQ+oFZrbyJLf4YfMKhUmkhNzOwBbVqtbmNVHHcjDzsIo+JVyzT2OmUgfxWz/QJc2tvdMInleGwvl8eNxfkp3P3du3F2cALNgTYEWjowNDiJVCQEj4dAanMiV4hjNjwNl8MGi8FIAyYV1qrIih0opKME0QzcTV4yHzc0ZAapcg5+OkpZYUcLg6Q4d66QTiDY5pLbvZatysyyt7cdK/r75L4RSXy62mxw2G24aOtWhKfmKGWN6Fw1IE5co8ioQst75Ur8Sfmq83VSUueRJ5vq2nQxAZiOYWLb6tkGrHCtIrLA2Rl05vHg4w+hv7cb1950BTRkw5MTI7iO/96+fRPZjFgzzcBGp5oamsLMTLgRi6frSqNNGWxvO8XO8QsIZlQXxxgpa5UapHyhPZ7JmMSGBLEcT20Sa1rFc9ERGTxGpyYxuxjFsq6enhWrV0jx0JzG7bF/JRWZvuvU0f1YtiYAb1M36gSFo4fPobNrAOWavlJmX5NfqRbmCc2knwabiUEPVG6X4PSJUwxUVRx+9SRWrl/b3dfVNSAmSXMMXqfPHcP05CSlfKY/kooo+jvcyEczODu8iF899Cyfowtve/9HqVjm2JcZLEwvoLvZhwKNr5zN09ZrfPYSzGYjfM0t6OhohtXrRlmjRkNsqKEFtrW2oqN3gGAcwdLUhGybUNexrFeADhkofSUeWsT4zCQKuYy8Xr1Bu7PS1p0tAbJSsttihaCYZ/AHYmwnk9oMO++pIRsV9YVJLI+bwiyDsE5XQiKdRlNTACtW9sKi5d91BFiCbFOHHYEuO5p8LXA1i5SfWhhMJlhcRtqVhALZ//DQOYwtzCIdKaFWzCMVSqHKABcrhKAoEZxJJjKNCtLRBG2LwEybKmZKSIrleHR7jcpIAK2hkFEiPLtERVSEVYCv2c26qKFuaKEm8RNJmYplkzwRt2L1apLBIE2GWKMQSzGpLAx+nDx1Bjs3bf7DH//Fnd/464/9tfqdH7tW/Z27/lL1hR/8QDCs/61IkqRWqx2zX/rSd069/tb/VNis/z7lheceu/Xhxx95+MzIWXR3NyFDCahnNBT739/5jttwyTWXIzMfZ4Seg9NhhNvtQJ1GJqJRuUz2lgthaToEu7xv3sWaKGmQFXz/u9+Ajyz4zg99HBo1HawhwJWWL8t4IefFbigBsXyRQciIJnIvMAKfH28VjWLBS7tewjN7X8XG/lW45k1vhsdpOfTiiy8sPPP0rlvDyQRW9nfT6JX4ow/ficW5KKYoyfR69XeuvmTnpfOz83tsds9HK/XKlymlo4VS8Q6dRlkrlyvPKJWFLr2++V3FokgIRLCnYQhWe/5EBxEgKKv4TOd/J6sR0UPkAKZjicmOOUpeiWDVFuxDkuCnItsW4Dty4gSeen438nEy0JU9sKhsODV6mqBtZPuZkcxnUKiSDei9mJ4bIyObRYu8bdWNY4cPkJmasHbVaoYCCTnKremlaWwjcywSLAdHhxGwuAjiHliMdixMjGFkZA4rV7XDZ3Xh7JkRhJaW0NwcQMvyHmRTdJRKTJajFpMVjmAzXnhyFywOP657yzswMTqFONn0DkpwS8dKmKQMMrEUZbEPLZ1dDMJ0GkuZDk7lQgfT8/3YQgovPvE4ZXA/LtqxAYmlBDKU081tIm2nitK/JLMmtdaAqYkEnyeEtRdfBavJePYHP/rJKZWicfvWrRtW9/QMnFSr+VtDJAwSmeOUL6BUrdWLpWsjCQYfMu1aLQWDWxyAqcPxsTF849s/QjKZxI1XXy1WPPxMn03umImc6XKIIGapYzqUgyPQQXlcw999/mv41Mc+EetZt/y0RqPcWa2WfqVWad5aK9eeKyqqNqteuiRBxeB0deLe+x/DXe/9JN7/3nfgK3//BQZTggafe3x6hoFdjeUDrWSLBoydO4RXXxrE3hf2YSGWw9999W+hY52dNgkjVAOi/ulUjIAl0ozmWQcDAcWDNgZSs1ZCnERBSxCpNshMa3p4fV7oFA2EWKdaNo1z03MwqWroZUB18DvVRBo1TQPpQh0udwPxqSXUtQoy5Tn42/oJsEqqlgiGzyyirExBUzVh+bIOBqwYfAELbG3tqOfiWIxG+WwSmlta5SRFCgZ6JVWp1qhGpZhGcqYAZSUqr0sv5guweiyCpMhj7Vabmp/VolCUYCYoT8zOQUVfFpN3OquPdlhmEBDjwXp6LW2lXkOJBEUqqRhotBSzNlQLEcyQwbd6xbZt+gF9fyk9hySVn91uhJdBKE0bEpO2YlOVUU+1xQhVUznRHhygsnYSFsTJ41k8TEU8dnoc7a3ddEkFmS3ZuIPBzWFFKpEVY9YTH/vIX3VXGgsXD7+8d83SYuQ7KqmAkeOnkCPbv/LKnfC2B59rGlj2eENtyKiVzQ8IrBHl34UJE2Bc04tnn/z5b35uMTHyNDv9WKBBqI0amDVauNuCaHY3URIkyHLH2YF1Go4f2cwslpYW5ZR+Vhqar6UJVquS+EuJSpAV21K3bb0WGy67HiqZcIoRKwGsopriJYD29SJAV0tvF0MQYrpcBmYd1Go7jh49gl8/ScbR1oarr7wMLqcW9Xy9pbmra5mYwa+Wcujq7kcsuoTxwakGFI3U7FSosbgY3/DkM882DZ8c7pucm66/9Pyry55/9qVbKY3dXR0dfoLrToVC7Ws0qnGFQmmX5FORxUs8o3gGwXzFc7z+fkUcGyPihIS5mTSy6VkEyG7F/vtsLguP34e5yXH8+pGnMXFmmMyml0oigHOnzyISizL668iGxDCJUj7dokbH0znIxilVN69YKR9/U0/n0d7fC5eQYEqJWE8ST9bjZZ/U+O9SpQC3mepA1cACwdVnc4A+RGmoQTSaJdNupcTTYoAsOE/eZ1XrYPE46QBkTnQQo0UDb0sz9ETWRL6OQLsfy3t672oLBi82GRm2CBJlAn3fylXwdgXJTtMEYInyl/VX0sHIyPbs3o+ps2dx6U03o73Dg8nRITIUAoRH5IJosN/TZJluzM0lcfrkMJraetC/ci1lumJEpVK2Z9LR7hde3KW76qprl7vs6i/UlZprwpHCR4wG7Ta9TrsiHYk+mM1nJaVGG7T5TfQwBcJJAivbJBpP4MCBg0jOhagmFrGqt21tVVF3Nrc4ZZmqFptCFCbUqzqUyhX84N7H6KieUXOg80u5UvZN2Xxq/fjZc6qlhVDf0vRE+5GDe/HYrj1yEhyfwy2vFOhftuzRSy7bekSF5Bq1wY5WPn+D6klkXauXk4gsTOHE6Vkc3ncU27ddjh3bVsvDAWJZld/phcfhQXNTO99zoam1jUG6hGyygXB2DtMEy1q1gBTjuYbMNMggVyPITYUXkI4l6D8+BJv9yBWziIXiGB+dRJpsOh0roZDKYd9LewiuWVSoDJo8vZiZD/H3HBZjZaxf1U//qSFL4I+kEiDXlPOK5OtJuL0GBvkeWEkkbEEfjAS6fDqHwyeP4Oldx6AuJRmkjVgaDaF1oJ9/qyIbo4pxOOAPNJFcaFAoUxmlCqiLIQklAzJB1qBXwVKqw+DxQUesUNC2q3xfZOTTNlTyCeVF1l+lFpuFalgMFeDQ0afqVYTjVA6ZNLwOsU6YfqBXyBu1irWEiMMMggYoDQH09PZAbwkSV5SIkjUnUmkE/L3o7OkhU2efucSxZDqShwZamz3/sGXHxbXUYsLwm0cfGY2PH3/0xe9/482NbBiKE0fgK89jZ68JUpFEqrTQPX1m5obpsaWb/uYrf+n45rd/uouO/u8Dwh/60M2hH99zr1uclMv4DPozvAHKGCKOGJC/9vIdcmSyOpsJutOYmJpBsEOsqVXCarFRqqjZ+GSRlBD1ihFiz73YPSWyTfEPvA5BTcWLChYpl3+G8IuJN/ESKMe/qxj9dOyYMRrhg088hlI+AbfdD7fVRJw206G1rxlU6mMnT53tyy4lKb07saKvC1feeM3dHrdn++zsvHZ2Zlzz/jvvVJRKZf3R145pO/u7zYlEghG8rnp17yuqA4cP49y50+aXX9plF1nKnC4rGvKR5uIZyNIFIyboScWUvNFEnG4xN7Mgp5ZsbafhaKzY98p+1GGCiXLtgQd+SdY3C7eTbeJ0UZaPY4ny0WA10Lmt8rlw6UxRzuUQaHFDQacWUs5IA9I1DPI2XjGxp6HB58l+xc4mRaOMnr5lVCWU5HmxptMgpyjUaqgPqkpeW49SroBuSm6jtsooT+egtNeYnMjTwKEqyydDi3XGqUIRRQYCO/vRrCajmxql1FOhq737RoOmrq9mUvDSWYOdHTA66YCqAtmaQma0OrMXZ06cxqFDR7F8wyas3rgMufg0Snz+pmYX26ZGR6sRBPUI01EPHjiNVK6B7Zdu3G93Oj6uUuuN9Xo9qNHYXIuLM7pHf7cL6/pX21o7lwnkntbrcGuxogqkcrlX7W5bi9MbuCw2F1IY9EpkqTxcDkp3dktsPooWAv/b77geWzZuIRgRuBg4xAy9yDwnVrkY6LA+t+0Xx46cuufc6ND1mWJ2/t23vWOf3aS+Q6wE6Wq3wc7reVtbsIyqbyUD4NZt29Dc51m9ftMlswPtto8tTM6uMdsttG0bctE0vvXVryHoc2Jy8hQZeRkD/Vuw64X9uPKyizCwoo8KYYmKo4gyg1SlKuS2BBXZbprBS4CYmyBdq2rhF3k+DAYSiTa0dfjYZipMTo+QOWfR7W+FyWmiaqmRBRrR3rkcRgZQI+2hzj48NxNhwJshIJogkvsneSMdyUs4miMhCCFPohOKx9Hb5aciUMHT2Y1Nl22GgbZiMGl5bSMK0RJOvXIEh06extD4Alz+LrJfAmQ2hYBHDBnqWb+SnGekKvF76gaMZjMWRmYZOMpIUXVm5+II0Y/sVFY6EgiJwtXlNdN061Q+VMckXyYqF5uXfkEF0dxCNl9WwGRWyuP+SgZKkTTKrbHDwSDn8tngoDoM0Y/VrIPBFpAT3Lf5A5gZm8bXvng3Tg+OYXFqiu3olfvY4bfDSaXX3NQKPxVhiErST3W+atPmLZF4tK2gaFTCZw/bXrnv3k16cRhvPAqfJYfObgexowqtRL+gWksrilgsKFQr+1pnvvStn8trjf8ZdPq3K43okOVUPHnv7uefv2VhZlKZLVSwsDCEgKvpPBklCyxX4vjI+96Ljp7lsFNuRUPDsJjJCgiQYr2ukPANOcWgkv8Wx59T4hCAxX56aMUEHBmwGEsVY7zyEMMbRQCymHgTwxKi2iL+iMkyMS4slfR6w5Vz8wsP/eQXv/SXGNkTqTxsNieaHFpG6BzsZHRiLFQc0unzuXDTTTfh5MmziEbC2LztEthdJnhdDrJ3xV06o/qOWkPxJ6lURtPc5PpeoRi72SDZ/AUUhKMs1xmtPz+frUtB4EjDYxPslGBHR2qUomIsEJOzIWSSS+jvXQWD0Y5nnnkah4+8CieZj5F103tduOry62DQuXHwxV0o1iuIZ5LyONhweILPFYVTLNQ3NOiAftZeSRbrhFQgqzEY0SgX5G2pdgK4vq5E3ch7i9hFPqMj6xWro2cW5pBmUFSwPe3GNjKTDETqQb/Vje2XbMDLe/YhXaqhJRDArbe/A/v2H8arz/4OerKTOz70Llj9QfzkB/8AszuIFcv7KiuDnbFwJNQkji9SscPb2lwwujwkvDpUkxV5rNjo0iA+F8H+1wYRILvbvGElkuFJsmW2u9/FNkswbjrZjXpEF6I4Q4bc0uaHv301FqcXsGxVb6Xe0PxEqdR6VSr1rYwqC68dPN7ypb/5Kq657vLIhz92V0exWP5Tvc74ESBlDU1H77U3tdbY/285NzbeQhWs8PO5hggawsl9DG4pqo6GVGU9HUgmq2xnMTykQCKWhJnKINjajgyVi1RQ4g8+/inYWz349pc+jRSfLxB0sF9VCEfScPusSGbJnlVVBBw2Cp0i28ZAsKxiaTGEyZkYmoNNe2cGzzz04C8e+87N121Cz0A3lGSy+UgZv/rxvbjinR8giJgwP3EINU0LdFSPIkGPr8nPoKuGjsFBq7Mik+MTVfRUNFqE0mn6kxf5QgMzE5PyZFiSICyGXUp0FYmqpaMjSBsWfW8i2ckIV0SsWKXq0bCNT2AxGWPds7AYzLDqLOwHEienj2A6Do/XTbVjo3/E5OT/Vm8vpo4PYmpkip9xIB0vUAVlEWLwjlO6l4169LQwIJBM+AmQWbJorcGCqlqsVKmQBKyAgs84PzyGKFWOqqSFXq2ES1dDOV+Bzmmhr3nlSecywdxKlWyk0jIFvZgZPA2tTY9avooDp/djna8PVrJbe7sd4+MRlHh98TcxH+K0O0hotFDbqR5MbjQNrMKDD/wOM2fO4apNm/Howw+iXEqgTqUjDm5wN+mo0uzI5WtY3zuAG991JwxiHXUsgkcefACGcAjG8PnhQreLfeLvoQJIy5O0efZLWGwY23gTTo0VxMkqj/WvuewW0Y6/NxCWUjOd9zz60M+efuLpHSohi4UUJ1Mzsiuyyow8JqlS6HDbHXfIiaGb2xyUYaOM3GQdBEAdQVoeXVCRfYjv8skr5aqcLLuhZINa7fLROmLsVP6jQHV5h5mQ96KITFl0HnlTxBtgTApB9ik2I4ijhh5/4nc4e/YMnOwg8kPBYJHNZHlP3iOfQ4iGND8dY/RbDqvJhxSjoV6jkTcl+Cx65OlMcRqFgQ1eI2CLk4J9XitryOgs1l8andAblWSxDpjEjLGuTHA3k50qCLxkgvz9+OFBZGn8q9esYnSOw2A2kJlo8cq+vdi4YRty2RydK4v2nn6MDs6Lxfi/Wr2ua3OjnOqeOjdFmRgjOx5GW/9qdHd0kbWKwx5zBI6K2N6MaELMUI+KxkOW1xKLL1SUZeWaAnq9GSY7g5JSjdhSAhaXkwqkDQsE9FQyTtYaoEIR7SImdwq8nlizqSHbzpN10NkjC1QuadQYbPIVOo2BDkZp62vxoHf5ADasXA6JgOJ1Ogn+RnldqlAxKpEkl/1TrVXwwu+eAWoqXH7LdZTieczOjKEj6JTX2CoUZZTosKOzEWQTOdZzAVe+6U4+l4+MmGI+TtaUysw3dbXtV6mk20TmN5Hg/fTwCP76s1/Aqt5+fP5Lnx+vVqr30y7eo9frOnhjXpeMrZC4d2J86l0mbVUbC8f4vRIcdNJ0OoVilcHKWubzamFjYNFTgSkaOkzMTuPsqSHMJ+fR7AnIE11/+fmv0XEL+P53voq+YPdvalJ1Q2R+sstA9WEXzJPNOz+5AB2VQZ32InYCBjoYVMjsp2aGMTkWw/RECN/60o9xxc5WfOO7n6Nt5PCrHzyB7/38aXziw+/C+u2bCUoFzDE4JKk+3CQfRbLZmtiiT6BNJQtUJkoEm1vljUlOjw3eYAvZ5TQKfDYL7VXdKJGCkD0L8UjFOD4xwj6lTWQStI0SjA4dmh0Ogncz7VpCQUz40VhGZ2cYMJLyRJjo862rV0FpNNGHcvKxThNjkziy5zD0BF+NQk8QbyA9L8ZsCUZmKyriDEFNGct6u2n3KswOH0aNCsZCEBUJsVQWNTo8VH0mkiReN7wQkzdCVUkUcuksHE6DPEQhTpjON7KwG5oQz4ch1OnqHeug16qRTERRI8lQkWVPTy0iYHZifiaKpqCRAE2lwTYQR43pjV7o3M3yZp3WznY+mxp3f+v7yI2MUgGbsUKbJUCLgKOgolNjKcx6q4wYTGTQs3YZPvbnf0uxnUV+ch6PfOkbYBhhAOMzGuvobW9DuVqD3qxAw2JCTGFA+2VvgqTzYmKhuLBly00twvZE+TcD4dHRZ3TB5r7P0sLHRycW9z3w24dOphbDZisdTqsooLXDhlN7jiAeW4LH4yeLiWHTFZdjw/oNGFi7FpWGGMuKoKlVyHAVygWxE4xsUaPkT3LKfEJmxXq9OExRJGORYLNYGOXS0OoJcCYPb53hiwya7FhB4G/QcSrlCsHPLDB6uNGQ+gVBFqlFxIoIrYZ/J/Or1ugcxHCRXa3eqHzm8N49H55birTmig0Mz1CGeP0E1jo7exFXXXwp9hw6AE1VBW+Tk6wpjlgsLk+sibSYNYWFQURF2WVEKVpGnuxDrbJRTnmgq5ZxcPA41q9fiesv34mx4dOYmpvAW256DwMSAbrVQUAqUd4DE6OzWIpXsn29vSWPS+/54098huBXwapl7cinxRpLA/QEdpvJSGYm1ljb0cTnsRhtrJeGddaK9bAyAxWrTCQpz/ao88U61tJoMJip6TBP3v84Tg2dwc233IjmQAui2QxKpay89jhTbcirMsShmAq2jc1kYXCss28kiENJVQTeukqBHKVsiSyyUa7JG1aKDHSd3a0wkGEvX9ZJhUMJXKa6MfO7VDXJpRxOjgxjYvIcdl60Ff0E63EyXCed0U3ZWYjMYSI0h2g0RVtxI9jZB6PWhQWqBZu1dc4ZbPmmQlJ+YXJ4TMf76patFGfLFdnnSjkfweETZ3H3PT9BhYrm4x/56IPbr9u0S9FQfqdWK8uUrlrJpsvljHFubFbjpKy1mGooFoqU+Hr58MxXX3sNWbLF1tYglq9cAZPaIS9riiaTWJgZkecHZkIhRGam8O0f3ofh8UW8851v/c5733xD+cDBY59689tuQJqB7Oip/Zg+N4lLLt8u94mGQGIyGuUt3/FkGjazWAliwpPPHsLffforcOoI5vf8HUy6LIamM/jBt34iz3m88923kkNo6QPTlN8M+EoLtHXqRKpBYiNBKiwPE4lUqQHagd7tZ/BK4eSRcyhQ8jsdVrarF2r6lUGrRDadkU/hFjvjGiQx5XoGC6EUFucn4dKrEI2nEextogxnvflddVWJuekZqjIXSPqgZlBtC9pw7Ohx7HnpZXgp+20BP3RWAi69a/TwWXQ4XDC4aKMWJTJ8SH+QQbeuRWZsBFY+n0qr5bWoPFrJLDMSjg8fpQIQk4k1QluFhKyKbZeuoKLIE3STMulq5v0N9PmldBQLEzPwOezoXDmABkEyTFWoV9VFTmL0+9swE1mkgrATQdSYZT29wQ4CqEg870NwxcVYmJ/D87ueQ3zmFFboDfDqrfAigoqGECmG5nJlqEmeMmkDEk0BXPOHH6Yd1JGhkn/yhz+CWagj+ofTrEIT7yNSqzYqVUiGNsQ1FTgvu4lt0oei5Gafaawez8A/5if4NwPh55776eoTp8dOOrxNL+x5cRdRteTucpihLacQiabRoi7CRJaoT4t95y10ygrC0TDMbBS7xYBclU6kr1KOFJGltDKKDE8GG42hk52xU57ZFpn+oeTntK3ssAyqjDY/+8WvMEagDFhN0Jj9CC/NE5x9UBrsiIfjIv8D5USWMl6Mq+oJpAl8+N13VDdsXfvnlUaYgN98PZ33eL5Q+hOdQa9OpAqPnDp16LI9+085xXhzkYy1yeJATUcDITi9/eabUS8yslqtMBJsibp06jQisQQkar2zjMBlgmU5V0VGKTY9iGVXdAydYN9axEJhzC8tIBNfxOU7LsGVG5djYs8u7Nu7B1ayq4REQGP0XEbGcWZqafLj73535MmXn9sSJePQmLS8nQoBdyvZWhU2nZ5sy0pgoHwmuRQz0uK03Vo5TsbpICvNwEp2IXYBKspi8s3HNmjA7vDBayUg0EFVijrBz0MGXsX4mRHMjJGdDZ3D6EKKwXE1dtx4M7p618BoFis6xPbqqnzMfYEyMZteIhvNIEImVsoQlBJ5eSlbgWzbRKXwvve+E3WR4J4SMzQ/S5Yyj6b2ZsrPHpgo68KLEUycOgKPzQN3qxdjI4PIFVNURU3ybklWkYxLA0kcEmoTZ5ORyZNZieV06aU4bYf9yWs3UepKDRFoKX0rGry45yB++oNfIMX+uuKqq574wp9/+U25+LlXTQ7LjvmRk2QsRXgJMGITo7CPOoNwMdOgxPaikGTQV6tRJBhoKMfMJivtK1ZyOdSP7t9z8vbZpSg2rh7AsmV98ASa8OAvf41fP/IMPv+5z/5g37FTuYMvPPXJ7//w+w/aHbrb62KzwvAp3P+LX2P56k4M9G1GiSzXTJnqaXbKs/tesuWhM3O445Y/Rqkwhz/76B1YtjEIRVWLr3/jR/BT4m646CIGhRya26lianq4TS3wtXdApypDKcbv1QokqVwcNiMZthJ6ux1Ls3MIhYswU4GE+cw1pIEsg6eRSo52g3wRTpeZ/arF4InjOMs+F9uDxQGpze098NokLMUWYVLqKUYlBHytcnvrLC1wNFlQCIcxPDFOIM8iPtXAzOI4ggzizd0tOLzvIFosRravGbHFCRisDrR2N8lqrMC21vO5W9r5jKksg0Mb61SnLSwixt8XFxapUoro6+mVWXssL8FjB8TB3qFECpV0HCtFtjirAdl4FmYSjCxZi0jmla0UEF8IUXEo4Gqz0yZqIsMa3ViiH6oRaO4k4dLi5OQUovTBJoKtvZ6Fn/3kdqiJOyQ3DCLibEW1wYekxKBBdXD9B/9Q3hK9OHYcT917DxzRBDGgSEIiUSWvZJBKIparyBnk5hVm9G7cCeeay+WMd9my9eKurjX7XodJufyrg/DQ5Kk+SauJPXbP3Zc//syu31y682JUyWAOvboXrW4TVvQ3wUO25tNroCfwimVnKJflI7rZH/Ki+jQ7Mui0okYpUKEUyusUODGbQNuyAWzasQNrtm9CPjku7+kWSVjEDrZoniCk17KxLHQ+gyC4UEKDYj5PozTDYFLeNXxytr9//XIKwlq4VqidUOoUf65UVT5VrSjvVmv05vBC9Oc/uf+Xf/XEcw/jfXfeVVu7vLM2NhnST04Ny72eF2mryF49Fi/ylMpGXQWKkhbx6Bw+/NGPUWKbkVxYgkTG52/tonGXUM+rGEFZRxWfqZSj9LbIpwccOzFM5y/jlYPHKbmHCNQlMmwbemgIGwImSr8adAYncpSYaUbsPQTDLWvX4M033gC3hwyjVISaDiNGW6pilyDlUqZUJtDw9xRZcwRkZ/OoZotkR0UyAxqJCGwaqgSRFk2lhZ4BI5ePIDM3L08EasnKglY9AdMEQ7WChrKM3NISJmILqGS16F0vTjygDFRW0L92OzZtXQelyU5uoab6EAGoyLqLnYh8KEpXJZmkUmugrxUZAJdw9tw0ZZ6RTIFM3eqFhsBfTjJgVHJkglEafYmgKzboJOCiTBRpPYVKoUgh4AMGo5lBUo9qoSrLUTFUlKOw9NhttCMFjGRHc3ReDwOuwamnE5cYmEx49ZX9eOSxJzB6bhyX37ATf/mH7/5mMjK3MV+qXOzyWBg8tTi+9zAsBMAmn5aMPIyZ2XnkcgUCRjtlK+tHBSYmhkX6xOaeLhw7fAYd7d1YvbwHodS8vD716MFDyJDNrejpx4ZtG+uPPP4U7r77V6q77//Wy5v6nL9VGYM/FDvaEgsTeOrJhxks5+UTui/eegWC3e1Is40Ov/wSfnrf82iiDaxZtU5e9lUuJ9Dh68QLJ4+BsRN33XUX2rq7kSeByFLCm31eJLNl1FhfrUGoHCVlN2V9e5c8Hu3xmTA1MkRlYpBTmooxeQ3tRUk7FUvCyrSlxekpNrAGlUKdYJGh6kgjlUyhRDATzNpFwpBR5eEz2xEYaEdnRztJjppA70OaKiVcSMLB3ysMeuKYLSXZ8vzIJFKFFLJk1U4y6djEBP2hghTr1LmqH+s3LiMbLmJmJoZw6BjcSj+fL4A5/p7PMUjUavQdFW3KT3MKy+k7lfzPy8+EyzF5zN1uJ6mgEogkQ6jy2nqljhhSo71SzeTFXA4xwWil3eZ5LSfbSGJckrBswyaE6asZPovY9OSyG2EgIaIJQc3Ar6d6VtGGRFtCbcd8lZyeCvhN7/sTkkEtEuOTePrH34Y6HoeFgU6nLqB3w0aSmgKq8TAabi9C6TyaCL7udTuRjBLrJP3fdPRt+avzSPlP5d+MCd93z/fyf/HlLxo7KLU2b91C5jNET6rCpDcjF1uCjTKqmi/LSTWo4dGggTcL+em2Qmsi5Q9HUNebkKQj9BN8tu+4lpF2lBE0gH7K90aZbL5RpuQs0snVsvQXKQ/lraqvbzuWt7jWJPz9338N0ZkErrnlKgJODFUGgGo+jblURp5dj8eSSMzMMZpasHJ5L0JkfQ4yALFDr6PLi76uPth87JC6CpVGg6yEDUpaZrFS6huVBLwoTu1/DclYCPPxKLZsXIfNWzaiITHyUrpXyWbFOKGIxCLngcjQlMzU5YMQ08kaVqxcBper5YvjI/s/+sXPfNmpJCNSqyUsDi1Aw6CynvK1QIa2kvV+x9tvkMdFlTWxwYL1JOtRKATjleQ1jlrBVJQZxApGWMncNDQmwezM/KzK4kZpdhKjk4uYm5uWTwmxKNU0HPZJJIZSsQyJzFadqohT0yn9nTRiC6xmGj+vJU5XzkWyCOdyrE8DkZISyUoFGZ0BRjHzTDZicLvgIPBa7QbEklW0tAXR3dcmg4pWZ4TE5xbJVGoE/2wyR0aXpRMuUGHksXzzZrLiIFk9AYXvmyn/lFKRDkjWze+KIK0Si/zJTzR0hFyshFi6jHaCwhvj/LlMDBm2aSBgJgsmMyQzOnboJJ56+jmMD56FxWHCh26/GavWbaS01rAfa3RrJ+755jewYttabLv8GlRSMehcfvaXOL5K5PMoMXBOYXxUjIcuYHJsjsy5/em/+Pxnf0UE+PU3v/x5rFvZI0/S7Nm1G1detQNmRzvufeAefO3rv8SXvvnZ8J/94Ye/VYxmrtTZ6peLEzjC8Qn85p57YaiosJxsMba4hNGh43AYzPAJ2eygGuHfDE4LY1sGaUr4vKSRd2xm6C9mUx0KuwPX3nSdnHqTMZtBU6yZFcNBSgaQPPvVAYdbCy0ZyfziPMYmhxCeEwn1+V21EQ67FnaziS87TC7aN9m2x26FWks7r9CneNFQOoaxqWl4vEbkwoIs1eEOtsNrd8NI9ZBPpBngJ0Frg0aZh96moR1S+ZGvSNEoRo5PwNMujkBSQuWwQsqSaVrMvFcZztYWJAnwJgtIBtSYP3YWY5EIjAqrnOkwtVRCz8peqF0aTFOVVWgHBA7ahhp52p6Y4LQwkAu2r7WaIQ43MFA1SlTJxSLVDH3GSMWq1mrk3Xv0WvpwFTNTMbS2edFEHycKw6aqwEglbaTStZvEpowaWb4WBpIfHdtnJimhyKB3w3vfJ7dNZvQM9v7iZ6jOhciS69Dz+dqcblTVxDe1IIASEmLGc9k6rL/+XTh9Jgy9M/D8ioGtVwts/F/LvwiE8/mhJoKKS6frHnz9LRzb/3AwrTI+982v/H3/8P6TaGu2w7+crJBsqEjpYMim5O2P7W4n5imRSgS0zZvXwmR30WkXMDU7iwgNRRNk1Kpo8ZY73gejYLxGRrZ0AZ3tGrS29KDa4Gfoj0qVmDEXRSxKJ9gwmuuNLspqPSYnhvDYA0+ysxroXd4nbx+VqiILlNhOSclGCZZIMILy28sod8S6WJveiIA4Z00k2mGHibW6DY0JSjEAXyLTcNjR7OuGt90HI61n+sxpyu4swVhBmb5Mlt1irFVO0kNWqKhmWcc6psW24ZERnDt6FLWFaViKShwdn0Vnlw++gU0weQKwUl8+/eIhhKYn4PLTqI1OWVIGvQakYjlctnM9Vq9fjxKVgpraTG0zky0QMLVWJNJ0DrNAKd5TMNJGBflMCAujk4iND2Px7BLUZLgmOoKZwSScTKIQy6JK0NURqHxsf5XZIOfklc1CakBH9lMqVfgZFYx0sGS1AD1VhaQns6DsjcXrCLENh8bHySoSWL/tImQqaQJnHQVxtH+gG+9/z7saTr8N8cVxpTg1Qasp8u80VklBcG3IkzpGXrOYS4kuhJsMK8/7WOUJEbEBicBdIVtp2Ai8DKr1Okq5ugwAYsx5KZxFU9Avzw0IVicmLuWTgEUeW37e4tDi6FNP49HHHkDXmtXyuX3t7X5o9F5oCTINg1uMMuHTf/wZWb18/I/+CJJFwf4usGnZjmRCkjiYVSSlUVB1aZx45pe/xdDEPN713tvlMdTP/PlncPt770SNiuyzf/N5/PDvv422Vgc+9env4He/exHbdmzC3d/6Mm3GjEg4iZaAE+GlDJ79wQ8wOjsCXSHNwFVBb1MA7jYCFcOCWeVEUZFDQdgsm6GiE8sZtZTjJZwanMfM3CQ2XLoKl23awABchdLmhNnihMEWhNVlRSTKIM0Y7aU6EwYeCUVgsxkIMiY550Iim0GZLFUorlq5jlQjCRVBP5JOQUk/UjDQFUs1GPy0DUsr/dhFRmmASewqM+h4DbUcIGbPHZcnBUvJWUYBG9sog57lQZn9vnbiNJxUMyIoD46fQsBspnqzooVAL3aDOm1+fpfgJzZEGHXIiaEJ+nS+UsWZM1O8vxixUCBOAmPXCTkkti8V4beSqBmaoef1TLSTujhMljZl9tgYhpVUmBky+hrxQRAQSU7uVSSAK8VEO9nyxdu2Y3HiLOKnTzHAFWElSXLYGXiKeZT5eS1JmpNgr9H5MbhI9di3Dle/63bo6O/hM0/hlXvvhSuvoxpfgMlvkRNkiaFFdU3kqTbgtKSG1dOBlW/+OAF/ib7sfdrjX3EDjfmfLf+qTPjhX/zotsMjgw8KyXbmyDGMjp5Ef3Mb3nT9NgweH4aZNL/b70IhkYFfr4fRqEG8QLaRjqJ30zpIYmJM0H9KjGdePYmRxQi++pUvIkMr6hnog9tlw9ipfejwm6GiE0v8PmQQZthVaslSRSYyIw7sP4oDB16GWmnH2jW9EKR5bm4CNkpcidJLTGRFKCOylEJ9Xd0EsgYlqcjvSzZHkC0Lw+d/JpF0nGxKnLGlrhSQ57XrNNiyxojFZBwvP/cM/M1efOiu98IfcNAAafAEb9laxDI58U+FyCxWRbIo4ZOf/mv0kHWsbvFAkcvAQLkkcunOUMo196zGWUb4+bEJshQNDL4WMsUl9A8sw+U7Nsi7p4qUWAaLiuyTTJDIYSTzF0m3xZBMiaxylvI2fPYUQpE5Bjsxc2yFzainjKwSuHNIEOgEcFlNbrh9Ihm7CQa7WZ50EKcjl0QUJxtCdk5OlpOvk9H6DaiTIRdLacSrDYL6Irwdbby3C1G2hYtqwOGn1AxFsZAK0RHpSGQTVvZlvKLAqlUdZOp66DRkby4qHTIWq1VCIyuOXhIZ5ypkGw5U2QYpel1rbzfjCBXN/5hcSVBgtolcCEZCAdUpe6sEjDiZfFugjwG0fJxqKFArVwILI2fhc/vIWufZ9/MEJxFcCMpeHfS0kTyBJ5etkOF76GiU8skYPvunfwktg9TXf/Bl+ZQKWbKbha4iQBUadC4HHvj1vehtH8CJgwfxwHMv4JN/8mfoaW/DDW96J976phsI7Cr88Ee/xF0ffS8+/KHb8OnP/T2efG4PDLTNn/z863jbjVcgMXUGzzyxCwde2EulUkVweQ+6KOObfU4xrsSAR7VUOr8TsqYT62kVKFE+z4fiGJlawNBsAquWLUPFqoeWdHP75RezPSSkklGqBPqO0iZSKsDitaODNuWgL+XYv1JxHkcPDbNuOjgZVJJUMzarkbFUBwPb1s62YW9DqRcrJrRkg3mI/BopulYhM4dqKk9mTEDjq7V7GQNfJyaHpnDywAvwO4xwugnuJCktbZ2I0c/rKgNy8UVZ6SQyFTS1tWBpfppgys8RELtpM6ksleMCbU1lZeBwYtnqNmKpCZPRMDwWF5K8HmpmLFvTJa+0yGbmxTAycoV5aOn3Yp29WDcshrxKNdp2hmyXTZCiAsvEZ2FiABLzC2IjQmRxCgqtD9VEFIcOHydzdcAs/Lucg4kcWZVNs20YesQ8k0h30FBhsczg6wjikrv+FDqSq8jZ13D4hz+Cgg8h5ZPyXMFAdyfqTrLm3JK8aadQLiHn6cWGd3wQ0ViNfWKFN9i6sl4qstk795w34v+5CNrzr1J+/ZtvvvvXjz7wSxUNad2atdj3zNNkEQRGguX08Cg8ZJgGVqRKVuiiESicVpQIHlZGwbrZSKk0ASVBo0qDePLxV3Hd227GF7/517BYWtDcHiBb0xFoEpByYWhUQi7l+fBia2sVZYlywuTCz372MO6//9dokB06PW3yUMMI2ebQ2BimIktkvUkcPXMCJ147jYVIXM4LkGAQ0FNyCNCwORw0YgNUBJKaIIP8P3GemdhbXmmQHam1CEXTsiwlNGHlihVYu2W1vFhd0BUxFiaWyMmgzQ7SKMgQSnQiSqNQWsLB3fvx2rlJZJZicNNAxBZZvZQn0zAhNjFDaZRFa5MbFo8Vt950Fd76ltuwbv2APKssxr2VaopNjcjwlMLi6BCGDh3D0eefwvSL+zB3fBCV9CLq2QQUWR0ykUVGakpPOpOIBjaCqd/gg6dFJOoWWcl0ZAYNBhQRKVRynldBgkX+hCodJZptIKPRYCFJVkHpampbwXZwYNPlN+O+3z6DFQyamVKD6iWNKmPO3OIs3nTLVehf0UNmSQAhew0GAmgPNpNFudHU1EQGrKNRaiCONqoSKcTZYhqdlgCnoEMWUa3VCdDigFKDzGwUQurw3g3eQKyKgVgPLmBR5KogQFVLdURSFf5bPoAyoJSylnoxh8lTR9hGE/C6dDCaKVWNIjk+QSGVIXOvw0/b0DCImFwBMZE1NDMyEX7wiSe84sSGDVs2I9jrZQwV7a1CKq8RGxnq6XTqme9+/8e9pM5IZsp49KlX4CfQWenkz+/bL382kylhemgSl21di6uuuxhPPf0qhoZGoWMg7rLVMXdgF575+T0McnGs7GzHio4WeN1quPRaaGo5to2CtkP2RyBu6A0EYCUmaLMHjowiRGAxs98CVAplnY79ZMTpsSkcO3qCbdyFjVvWUZKb0NzqQn9/K5xmH5kldQR9QKfSIkX10NkdZF0IXAY9QbRZzi1VItApSXzKbOOlhQjmw4uYn57H7HQYY2PjNJ+0nEdBx/pZyHz9bUG4/e2oUOGNjAzBYuAz04/FGXN6nYdMNIXEwjyBOyafG2fuaiNT7JA3vpgYGLV2N3Ls90BfF1TWZrJqq3zahsPVihR9xNPehSZvG0Si9RXrt8DCACV2gzbYhi0eD4mRFgG3Gw6SEYkkRgzvRWYXIJUrMBhpw0WqMKqWRCgMqVCB2e2Sk0X5WwYQDTMQnTmL3uYgzC0BOO1UHv0tcAdaYfU1wdLaAZ3bj0xBwSBNptvRh5s+chfbyYzU8CBe+P6P4UzHoOB1RR6WzoE2ek4dahIuDdunQpWR9bdh1VV3yYcYLGYwoXYHrvdZ2o//3d99+/94OOm/GIQl6jWbT7fnmUee+qNAC2OK2NDAKDQ/n0OaMn15Xx+aKPNcHX5KKjXCDDJJhxmLNIpITYNzjGQxqYYspdTxkUm8eGIM3f090Lo0WKSsTPN6MQJBMSNYUwEL4QiaGVVr4hwuOrBK42D0kfCLnz2IhDibLVWjg5NU0FErWTYOAaWJDe6m82uMCmxeuQ7tnX2Mrsvgaw1AQ+tYZHQcnx6Xt5KOzp2TE4pLBCWxR5w9K09ihChbTtDg1Yx2XV0d/P5yxFNTlMBZNLc4kCWrE0MEeqMDkzNL+P7378Uzz+/DA48+ht2HT2ByfBpz4RRMZNESGfWekTNgoKQTBuQZfgufr8VuxMjoNGpLISwuTeG1Vw/BRwfzWfw4RiURXsri25//B+x6+hWYcnmkzo6gJVuinCVjSCeJ/2WcGxslmKWxcuUKeYePmCzUeW0wq8UpAQx+eoKZyoSqwUkWICbSvJSIRoxTds1TocTL4tQBA3S+NizbvBVjc0vYe3YCPd3L8cSeg3T4Jqxavx4auwsXb96Inv4mJGPzMOkq8v5/h0WL5qADfcFWeEUmMAZZsRSqzP4yGESb6tg5DFAMQHX2m0iKTu+F0WZENkuDNpihrIkjishwBOtVKmUwFmxc7NwTAUVsdORDQqsjo6WxuywSMolxqq2XUWeQbms30JFKSBNU3N4gTJ4eGD1uFDVUO4EgFEYzSgRZMcRYyZU96ULRe+8Dj6GQS2Dj1g3obOmFpKOUVWjJlghaWr0ytBjp/e7PHkAtX5ZXFAwNTZC9MWDQ+fbtPizvEEsnkzBKDXR2BHHtDReTTTPIT8/hrRf1QREOwUI1sLangwHYBx/Zo82vgV7P+lB+l6lCimSNChNZHWX94JkJ7Dk8AkdnN3a+6Vb0r91IsLLC1dqJFf1rkUwlEIlWyTKzOD00jpOjZ+F3W5FngMhValiMZuE0BVBlJV0BH5kt2WExg1w0RUJBQUHdr6grGJB9dGIVv+uB3++Bz26Hj6DZLlaktHjhbm6BjcDp9tJGzWTrJFWJtFhto6DCcJCZxuV5D7EyKJ1Ko6mjA1YSEAHsS6FZNFI5BIQtEICN5gC6gn6qlBY+lwIGKp6lmUmo2B9iA5LYWp0q5BiIamgJLsPE+Cj9nKTN5+U1G5glUQstTCIRzZDt855i7oA+ND0+j4XFCUyPzJKw8T6sj2Dmi7EspGwGPpEd8OggVXcDV1/3dvz2uRfx4uGjmFrMst1imIjkcHxsFgdPRtC1fBudsg/zrOct734PVAxaU0f2Yd93vwODWANMVamnmnU1ieEHMXBUhcFJ24UW0YoF7QRgsYV+YjIxbOvsvKYv0HdGBsr/lyJo0L+ofOZzH/uriTNjX/B0OXD25F50NTnF8R8YGl/CC7v24/LtO5AngNmb7dDQsczs6KXFMJ763W5cf/XF6GG0qRNQJFUWGf4MLYRJ/cnM2Ikloep5D1VZnAxFRqk6nzNUx0ja5HVSDtQRmpqj0TSjwxVEc1MAczQyqUKJy07PpvMYHjzFaG1B/7JeJCl3zZTDdrIrFQFP5Mo10+jFEUM5yqxIaIbRfxhnTg8jEZ5Fld7eEeyBg+y0lixgw/ptuPyyS+jwU3jo4d+iuTOAt926HToGFxUlZzylw6OPP0mJRUbJAFElKM2RkVYKBWzcvh2njh2l0+rkuqjI9Aqso5ERo9+ow5blA9CGppDV6bFsbTeqjjYs5WJ46rmjsDoCjNzNKLMdn3jiGYwPT2HArsedW7vRLfJnVGm9eXHMPwNPJUFD7Ie13fL/tPcecHdV15X4er339vXeu3oXSEKYjsE0V+zgHjtxnInjQtyS2I4dF1zBYAwYY5pNFaIIgQTqvX2999d7b/91rkn+w8zYM05mfr9JRscW0vfe++6795y9117r3n32RpnnJLYk50XyKBm0jGwiQaoVyyrh85HBkj2ozGT/fF1vtKG5pw0PEWgG+lfhlddPYdXGLuzYvk3Ke+3p6eLnSuFAYPanSrniSwtzc6i0KVBZUQG7TYeppXkyaxkqCXaiSaqoQawkmOstVENFOiWvK0UWaeR1y0m5Rf2CPIFEpiCaokRmygAdJMsoGVDZVEVWX+Tn8tJ9eZVNdM0uoUAJrSLICycVlitXaDAxth+ZRAbVFeJepRZGjV5iYemIiTZgx9hUSMo1rfKQCFTVPC6TK28RD1NyhVzeZLV/RyaT6V58/un0T35w7xfPjl/A5/7iL/CeD9zyrE6v3uz3x+yiUHhVTTte2P0qvnDnnWhq60RXdy8e+Okv0UmwbepowKt7DmPl+hVQJn6fZbBzQxfa7QYMnjqKQLSAJtraZVesQzrjIxusYCAsShsVlGRulEIoBsoMigZp08yxE8OUsUk0tNejsrpdyunOcn1yJQZHssZjbx4k8CWhZbAKRUtkrjOoq6jBPKW/eL7S3eSmna5DjaeS1NNI4Nejtq3t8aA3eH0sHtDE/SGqRgaMKAGfHEzDdcqLtD8Cc4nHFYBsdecRX2ZgoJITpQFKMpIZ2p6ot7AYXkRLSx/XvU4qjj81dB6iA0y7xwB9dRcUaQaHVJDKREWG6YHFUMb8TIwEQQVrVRMDvhYZ8SBePL5QEw+oYgv0T68/hfGZKSwFArj+misoehioNaJ9vqjnkpcygBJUdT6flwqMitHK4F2mSmGQf+OV1+BorYKHKsqkydKvdTxnMnydE1ODIzg/OY32NrFVfCe1swJuqgWZ2kV1REvIhmdD89mxs0PndqioDNfvWI2EqEOhlpMblOE/dhavPHgvKsohyBmASyQS9Q11XEM9cYRBgAoiTFwrkGg21rd9r9C9LZqJK74WzOHr/e2rviKB5P9k/LtAmCxY8Zd/82dfnR6ZvDOZTcBaiKBvoAP1zVV0KzmWg2LDBcEtGoVVzwilLUHHCCM3kV0wWurlBAZeQDQTIoM0UOaFMUvmVWKUVWlNjKYlTpkSS9GIlBpkJoCaCjo6lTDiOOpr6mCvoJFRXsZDQUyQbTTYKxihzdh/8CSqqm3oauvD/NIko6zYKtgAGVmWkCuGohZaswYmLrLCoKcjpxBnZJUXU2QnLqSzefiDc9jzxlnMjUzg8iuvxK3vvwFjIyMI+XwwElxEbeINdD69NslrMODEibM4sP8Y9I4GmGmwLx46hjZXNYaXRWqWCQadUnoYIadTeWnM014yCgrsvgoTasnYFqdOo1ZrQ//mTagfqCcDc0FnkuGxR57Ek3teRUfvZgaqNNnuOJKUzjn/PCotBlzBzw401EMViCGcpUPUVEBZr0WahuyLJRHz0TB5zTkycNH/jogIZ207fF4/WfWLuPyKnXjm2Wdx++0fgZ/STmexoKm7HSYamtiYIZoyxlJcI7LSqqoaGHUlstAi1EY14uEQLK5aTE8ucI1CqHH3kCWlGTxFvQEGIiod8aAjmuSc6+VkakVYTXLOgbjfTk/MM3BkEggn8nRYOT9XIKiTtasJtDxfBUFCphZJz5RQonOzKDVaTCMU9CPgnyE7k0sbUHwLsxKD1egtUnCLEqCs5loYXY5cNlXM+ZaCRqFu1BbtsMeg7YgxqFo9dvEE/em9rx0qfPf737gpEJKjo9mD9uY2TC+chZ7r1dZgI2usQDCcwWO7X0cD5+0vP/oJfPkrX0WSSq+9rZKMmw5KTHBScfSRKWmUMjjFQ0E6eZQBOEq72rq+F6il7YqHkXYGvaQWyUQWJtqRn2By4vC4VDZy/fataGxsoupLwx+OontNLxKhIh5+8B5M+oJY17Ne2nhhp4TWOyoZLPfzmAXUt1Rwnq1UEAQfKrkgCc3SmXNQmHS4dMtGkoEFstp6fPr2D9BeZQRxF/JUcTEShUP7j6CpoRYtnR1A2oscfU7salXSD8lnqARpO0lRc4RzT/ZaJFgp5Hrafw6nSCzmxidRT4BNRxbhTyfhaaxFhr6cmvfC4TAQzNTQ2hsRJchX19TjpVfeQHJ5Aa09DVAzQGrkBrSt6sOLz+zBMkmUubYK2y7ZhtrGOhzduwfhTAyziyFUWk0SNpw6fRw2gmGN28VApkcsmEUo7JduVxQLYbS1N8PW3ERyp8IZsmmVWkf128o1MpCRW2F32GG0m3h9Ws6XBruff4lEL4ftW7en9dU2nciKEQA9f/wpvPrjB9BKRRZKeWn3chg5zw6ao0ncouS8Z+UkNVSTlde/G7aaVVie8WFsaKrzipveO/wWTP5Pxx8F4eGF4055WbOhrab3ubdeetuYGz+//ekXn3/1d889hLDXi5XdNXSWrNi/D6fNjlQ8ipdeOwYLncptY+SR8i0VcFpo2AWCMTR01Dylodg2myIw+TEXi0k5n6IcZYELHYkHYVCY8MW//RymJofx5ksvoZFgyhAmVROTUVovUQblabCeuhoMXjhBB5ehralbqpiUKmRQ6eHilDVccLIuPZ2axFBHSakWDINBQjQMTJWzPAdRoMTMc8xjeM5HeRWC01kFX8iLdesvxcbN61/LJxP1h48fbwrHA5TBanR2dqKupRlDjLi/fvjXaO/oxzuuvQ67n3kG54bO4ZI1W9C3sgvf+MFPsMwo3k0HJxRIOc6BRARpRn6xm61UTKC/twMfev8H8Py992J5fAwVLiuU8SQBwIcyGVnzis04PRvE80dOIqqzUPpTDjIgJX2TqDYZsKK5FU0EeztBMk25qWBgs7dXQ2OthpVO9+Sjz0plJa2U2PvIHt5/xwcxsziP3uZ6mGnQFouZzhYgu4rAy4DmZJDyUDo7HI1QmnNkaqLZZpzOJ1qZm7m+PC8F2YGQv948r8OIBspRUS3NQqYSDxegI9vJyorQKJRShSujDpT9hGgycvHUXyFynekIjKooUtpPD0+jlgpDJ25L6CW6S4qWJ/vNE+QLWJobpd1koLfaoVbaoZOLjhsaFLi287N+ZDJkz7SJu3/0ID7+qU+ggorCL2xIrDed6RTZqVrcI6ywUVlkJKkrKsfdevsdUFJxpVIyLISXcNnWZrQ0VqCx2UL70CAfUODJ3fuRJpv/7N/8Nb71T3fBu7CMnvZapENRdNQ70MRjVpAwKMjelQyuJq5JWiiUZAirt21CsUolbbktk4CI4uGRYBqvv3GK6kSF1q4+9K9dI/nM5OwMNm1eh2AwjKdffglx/yy2XXkzbCLNkMw2MD9P8NFi39FjqKqopd0CQxNkkaEYXBVuuMXmjPMjJD/LuOWW6/G+D976nRee3v3nsXhCv3XzBizNLiJCVVHOyLAU96LeXQFLhQdFkUYp18FEpiyyQUQvwLRYApVKel5AHkRyleL15BCgkjJZNGiqb0cktIQFkqc82bKNJMilpoJssCKdSkB0as5xzsxOJyZHvZiOBhnge0gM5rAY88NoBGoMvK64AYskUuF0ATFiSU5pRFtXPVVHD4xaI4MplR3/l4unOKcRpGQ5RBcTcDpIVDRyqSZ2WkVE4Xm6HB6y+zSOHxvF3OwSxufiyJRiXHMP56ceCqrPdDJK8kX/4TnmUiW858/ej46evu50evmcSqmUn37tOZz/2b2odxkgGgLrjTK46sWtSQXMcuJVLAstcSxQVsO6+XK4+q6meg5gPBD6xLaN1939FkT+L40/CsJHzrx+wbe85O7s7f9Yc2XnU0Ojx7wxb2DX+q1XfYgsWLtr973Te3a/7FGQpYj+YlX1VjpWCg11ZtSRDY4cOoUXdx1Em9OBIuWWyUzZQ6mQzBJwQ6L+aRlKAqGOwOwwkimS2cpFepDWDo3FKvXLml3yYZlG09pVTfnXJLGqYjyGMoFbXVmP02Sfrx48jCDB25ST48bbboOFoSqTC6Pa6JSAX5Ym3xQRV6kig9UhDjp8LCfUDMqptATAWphRlBcwtjCFMqVic2c76qs9DBJaZAkyNpfYrdcZivniumNHj+hGZxaADBlfOovXTpzEloFmOvJ7yL6bECGj1dFodFoyUAYByHRQKS3Yu+8oHn/hJRTI8GwGC+OVHGZR/4KRXqs1Q2s1Q04G6F+ag5lGVU/WUV8sSonjBpsTQ1NjQF01o3wPDp05j32Dfr5uRJFGnOGchmfm8L6b34mddLR9r7wMu4fr0NiDn/z05wSOj5FFiw0dSVRWuqXi2na7CrlgCZOLdNj5KTRXVUBPcDWIczGK4kgENDqegkauEQWMaHg6lxv5SJHuIGpqZMjCwrQUcd/IDH8oA4+nggyBoMtgl2CQtZmMZFUy4mgBhVgGKXWODJ+vEYhFjqGKx80FKYmltDoFpWBaqq9gqallYEpBbHCJhRYQC4QR9nvJYirw84cfwsaNO0TFSQx0DKC9v1m6tfK7Z3ajTHtyuWvw6U98Bldv3Yl1m7fsra+2vVjX0PjtslJ0iaCEnx/C+TOnMT1P1k9JecO73otv/vNdOP7mBdz+yfdh5MQFDM8eR119IypMJApk4ykydJVGx1hRhM5Yi30vv8LzFalcwNXt7dDTwReoItSEX6dNj+WJCdicFYgGvLQdM9Zs64a12k1WpsXSQgzPkg3Wtndh0/qtyBOUAzFxnXF4OF8pKsO9bx5ETUU1Gqhq2rv6ITeIrseLVDdlrFm1muzteTLHvWhuaZKCp4U+dHxwHnMTI2gaWEUVmcXwhRHc+N6bCDAfwHNPPoD54VnceM3lqGptxxyl/+J8CO3dDSiS9RnEQ7qsjDYrozgRtZbFqoobZ0rw9EgaGCiFMZDMiLS8Ujkt7diMi1sL9KcL5ydw/txJeHRcfwa9NP2xpaEKDfVuMuCUlKs7NL0AWUmN/o0bUNfQDN/sBFntKfjm5mBSmeH0WKDj+qapWkdHp+ENLEldnc1uN1USwc5ppIqyoHvVSizxWCbaqshlFxX/ylR3agZxrV6NmaUFvHnwVZKeDLRKPaYDaVhFI2ACflnnoBrPEh8SKKZJvjIFlI16fIwgXEOVqJWFMPT077DnxcexmnMa9IdhJQM3Ua3qOREMTVLNDY/ZjIWcAzVbtqFy/SUMjDFR8fHR1Vve/24JPP+E8UdB+Kd3fyd6YnR4/ltf/soHf/z9X5wye9T5RCz+o698/lt/8fxj3507c/ZYjX9pFlPBRWzsGkBlvRNOyp9SlBdy4DRcNivkOTpZJCbJ/TQnRKQlyWmICbJMJZnVqnVrYKV09+ZzUvuXFGVQnMAVLGgxT2ofY+TceeutsFJCDA5fgIqGL7ZXBsNhzEwHMTQ3T0nqQYETi2QJXevasaKxE1oajZILYhJVpXgtGp0aGTJdWTZN0IsyynPy5SaoGDwiZCcLc5PwheNo6GxDe0s7DVsPk6saNXU1vxyfGbomHUi5Vg50w7sUwO5X30CMjEUUdn7txVfxwQ+/E9dcvQPZVAAJgoXdlSPo5CBK11kcJl6vldG0hLycgAkVHnrkKbyx/wBZTB08ZGdFOgBjq9QSSJQUXPIH0FPpQWB2DvKpOXRRNjvpaEWNEn5fCGN8vXaA4NPehnNk4G8uJaB0OBDhnHz2kx/FO67Y8aN7H7z3zx16p7ynvY9mI4OerNLpcJNpzWN87DwyxaSUwuZ2O+GyW6GmkWfICIqxIA1VZJ+IwvJy6A1m6Cjhkv4450rswitQaosG5KBsjVDSlaU6G4WMGuEEY0SlA77lDGwVSkSjIttQ7BiUS/dv86RVabIQPYONqJsgwLeYDqKQy/PYogNuTCpaniAImch+9AYGTm2SjqVFPpqGxlyJuakZ3PThv8GWS6+io85hw9oVI9/4x298YmLywt6v/dO3IC8UsbK/Fw/e9wjiBLXtWy/D3Q/+iGwxiad/81sskOF/5tN/jVQ6iu/d9V30E9DOH39Tekgk7gnb7RYMDk1A0Eu7yYrq5hYSiwgctAdPtQMWdQX2PPYilJEIGqm8NAR/fSuZFwNKoaTCycELdHwFuuwMYsStxuZKuHt6pOL4o6OLOHboDJVcPa666n2IBgNc6yADnBmdLVUYHp3CD35wDzaubMbV191KJulHoqiAjMcTSmDVulVQlBUIc6IVBiO/TytlIkQDPrKwZZiJkVky1T2HD2PjKvpVVRXOjk3i+d/uwgfeextOnblAe5nEJZvWorurG2vXruW8K+mbYaoZAbRZCXzjGVHHWNQsEfV2M5Dn6ZdkqBD3h1UiTzsulalMxDOU8/xFHefG6iSpKGNo6DhPQoZKRzUCk5Oo8NiopJxSvYcSkd7t8iCSzELFYOLnHKqLGahIzJwkastz00ikqHNoD7UdHbRZJxXhGSRlJpgVOcQZyHPEkUV+TmSjCIYuar7kFUZYzFppl5/otF7f4CSwKqTviofTGBv1SZ8t8/tD/mUqoAKqKyuIDQ54swleQwqfuOMWdLV04fRv78bBZ55Gh9HFdfehSAJmMVqp7IgnOhK3DK+fii/ExTVtvxIDm67G4lSQqqMwv3rN9loJOP/EIXzpD45Na3o/Gwr6G+xq5eBHPv5XB0NR7+c2r161+bqtG7968PBe87x/gXKhGR6HAaPz48iQCR14YxC+cR8cpPoZOk5WpImQnehpNEa1AhY9mSgZTyWlmoizI8OjUhGSWoKVnxOcmFvmQlNyRcLwUwaIyVtaDuDIiUOQKXTwhXyYJ0hp1JTaBMn65hqs6O9GR3eHVBAmyQUemx6iPPZRllTBRWYmV5Ww6IshweMRgaHXiQdGJoKfKJs4iWmCWkNtNXZc9Q4SzQrU1tagvr1TyqOkal6BUtYgdrdRav+1TJsrTswGWve/8iavL4Qvf/ML2LRhLbwzZ1HMxwi6WrJAI0HNCa1JT5ZQyZkUu8XE9lg6scWd2bppww9uftf7jw+NTa4bnZqCld/T19uIKs6Bk3qqlrrPRWRrsFnQ4rZAz38LA9KSTdT3NKCnpZEg14jKeJgOrEOeADY6MoaMP0LJVUnjya1zmG2vbd686Vmqj/WiBkNoap7XOgK9KkmG5UJ9nRsu0YBPpHoxoBRFeBAPwQgcSqKtmgCk5jyJ+gG+pWUkKDW1ej0DqxLpsozsWEEpSQdOR6SUwAK9OBYOSQ4nOof6CNp6grWSYFvIlRFMlyS2pTJbpPvgKV8AepvIjqASICCmwjMMpHG4a92o9oi0oigdZhrLwQzXWinVBjDa6rH/wHE8/JsDiDA4T06EIStEEu+77bazD9335PVPPPYYwZQs26jltXqpo+nQlJtNTS3eusrm/GOP7dadOnsUV19/PabHZvDtf7wLW7ZeTrtS4N5HfsX1lqOmthWVFQ1UC3bpdsHCDK+pUi2BeDJWwOR0GGfPU3pbXRhf8MNd5ZCuuVCQYW58BuklPzpaHNjY0y/VnFZzbV995TgOHzgAh6cKWy+/Cm5LDXIKLVWeF+s2rsbkzCyef/RJTAxP44t/91m4qpoJegQHMjEXA3BTcwM8BFSRv2utskuqzGIXXWhU8FTU8JxdmB8fwb7D+0hs9Pjwhz9Aeyli30uvkO3P4Yd3/Qgeqp9n976OEJXGDO0kQCV69sQRkpkgZAQao7NIYCsiGha3U2IEKQZ9pYyBh99He3E67fyuKio9E6weD8wMzhZed1khQyGeRIjHm1+aRi9ZttjcUigkMDTJgL9MJmlkMLdXQUlVV1aYuI4KJCNJZKmEp+eDsOodvF4GI6MDnf2dEtiLHZ0Wkg6bxw0jg3bG75fqbJhNcpjsZvSShOgNeipVI9yeOh5nGZm8imy2Hi0kUaJ3olFlQUlpIqNeRjga55wYQJNFOVuE0WRCtFQk6MfIzksM3N1YOr8fx5/4DWr0GqQWpgmsZPONVYDDSqTKIM3fExub5gsq2Hq70b/tRhKOPHJUR46KbNV3v/uwyCP4k8cfBOHBqdM33n33vbfU1TWoWzp7nvzwu6/66Z4DxxpTnIyod5yOFEVncwXBy8aFTKC9YwVluwYHT5zCNB0nRqaZ09pR0NnhL5PAk1VlyeZ8+TJKOnIeRvSymWBFVjy96IOPskbDaCqSrUeCcSxkytLumDQjdXV9PWK5LFat3sAonUV3ZzcSjIoiqiXp4DMLkygWE1IRaJtRBY2N0TZBdpAK4/ndv8WZoXHkU1HIdHkpuh6jIz7/4h4uPBeGUW3d2lWU2S4aYQHNlLcWSpxCIgY5GbpI5QksBZEk4BlNrtS+3Qdb7nv4V671q1fhz//ik7tq3Qp9Yn7GrCZ7zyzPY88zz+CxB57A0NlxNDX2ispJM2VZ5kmtqWllLq8m204oSyXNRpVGs27z+s4HO9zW/tDMlEwRDcASTUE774WSUs5IUDOSgThocE4y1QqDHfpayluC4bm5AKbFvv7KBjQyAFzz3g+go60Gjz/7HDaJ2hrdrYh5ZxqLhcD6bCaAtgoz55DHqHPB6qJS0SpQSpLFKo0waHWUc4RFrofY4ivKNRYoOXNZ0UeuAB3nX0cVolHTsQjWcfGAhvpJQXOLUOGQyHCQGWsFEwlCq9ISVJWQ8We7zSTt5hOVR0UR7iJZS4xMRc11XaKTZSJLZOmU4QTURHqRjIPnw7AlCgORhxO0nFBq5JiZmcGrrw9J9QRcPBet1YbmWg/GZ+bRWF1jramrvv5XTz2BLGWyy1OJZFR0VlBJLXjCDODrVq8xdrc16352/wM4duA8BlYSKMiGHnr0eQLgNB596iVJxsZSZKuUuYUywXYxBB2t3Flhx7RvEsFIDsteP1QMUJUM0nJFGbXVNswE5nHh7BmpQJOos+wkKLlcNTBUebB73wGMLfiwekMnWtZuoRpzUGrLyARzBDE7vATxX9z3EFw1Feju6MHGbZdy3kuIBf0EOBsBrwZGgrjNYab01kvZFH6SAYtWznnMUqIr4J0fprL6Fc6em0F370ps3bKVCpHHvft+VLfW4Atf+xZENbldTz2PaarWWC6J+mrOEf0tyQAVCvowOjmOkfNHEI+GUUGVKbqmiO35xXQIC7Nk2vTHmYVZBPxe6fszlPdpeR4GOdkh9HBXV6G5sRHNTb0E2jQMViPnpg12BrJ4UY7FgHiuEeVxwiirDMiFs/wdqkBXJWdYi7kJKg+eo97kIkeKI0b7F+2nROlVc6WevuenQtFCK09SVcrQUluPhfkxxBIhEjYGeq1VKjO5tLyMc2PjCPDv8YlpAvkC3njtFeSNdpjM4hlViEpGQ1XtFHfCkKYtGuQ56DJJqKfPY+bMCVQVRf4ElaNdhVq3HeVCAUravE5sjrJpqNC5vt3taN/xLhILJRVxBjKDfVN97cZJCTj/DeMP3o44c+ylve+++Y5tAxsG0NLV9r5sKH37E88/v3NNXy20jKZNTjXaN/VicXmJrCSJSg8jmFyFV46clIp/GynBZQQwZZYsIjOLhC/JSJbjhGlg1wmpaYEoG+ggwIg+WIsTiwinyujq64CaTGbvyDiOHTyJS3ZukbrwHnjzEHq7m/j5Kuw/dJx/69Ha2Aq904lskpKBDC5aSKGnsxGpZF7KBz198jDWUZadP3uEBl0nNqhjeHYCVkqfSlcV5YgVr752mJIvjs7uPrIoLZwE8Eay63p3JZSUiTaTIZGOxXXTi36F6CLw7OO/xW03XDN8y0077//do098/eDup7SdtbXgEotnyigTKPKM3F11Tcho1RhKa7Fu0+pSy6q1uXQyqV0eHYV36DSC03PIkvWLhxlauw66shJGRlwLWXtasBEhNymRfTIuPANakTK7efUlaG5unqqubzarrbpQfDH4y1Ip842p8aNkVqI9ixlNLS0o5fMQNRZKsgRkDB7xGFmuRQt5okwplYJJdBgmoCoo4+hLktyFxo5cLiw99Vbye/NpRni+Z3SIXYJKlEtJqc5CoZTm74kiLQoCRpxgxN8ly80rIlgKpOByiiR8slY9WUhGAZ3oXiwe6JDx5pMhqS2/ShnAxNASTJko2iiLdXYLlY+Xx1agSGMPheal3WwNDg/odlQsJa5piEEzifPnJ6lqymTyLnzvGw9LKUN/81efwRf/8TuI+WPQGfWwm8UtIIX0cFPkyd50+214x4534Gt/91X4eey/+uRHqFSq8Zd/8w9keRapBoFBl0YhXyS45WGmtG2pq+JrOtRXqJBV2wlSIxjoqIJWZ4BO6ZSyYwJLAYJFAvayETK1mjZOVucx8xxPkQjY8a5bryWx8JBd5hEhgFXQpmRaAw69egCv7H4F173rFqxcO0AiUUA8FYCd5xxKFVBX4UBNSz3nUAkV5YMoXiQeSooiTeKHEv+Ixpx+3yx2Pfs7BIJqrGhbCbvbifHxCex69TncdOuNuPpdN6LItX9p9y68xu8Mx1NYilNxlCwQpe20PLbHYoVSnUNTgyg+z4UiWSkygHkIXFqydRnnV7TNb2Nw0zlEEXkFzFKglSFBBbRMUlYgC84kSwgQxAVpEc16C1w3UQhdX9mGMaq0mekJxINRqtZeqYa4jpE8KDpbkNFX2cwSYBcCXsz6s4jGZqmuUlDLDJw/UcY2hRq3jWCcJRnQIFNMQU+CJNJYVY4K2lQBe08eJ3tlQOf577zuBumBmrgt8rsX9iBE/3aZbMgWc1SB9WTjReTIbEUvPSR9sDNQ1MpEOBEbrXy8Fq4pyY9dlEAgKVSQOGrdaiwEs8j1NGH9jZ+UbmWOz5TiGrv5M52Nq+5PJKZWyOWlv9Prm6VC7X/K+IMgfNe933nxB9/47ju2bVuHxrZ2vHnwEPY++wbWb+7Au6/bhLrGapw/c5TOmkFlVRuN0o49b+yRqnWJvFyL3UUWU5bkocgOt9AADbShFAF7KRiCnAYRi4j6sDaEyYT9oZBUl8FuNGGZUjXi9NBRJ7F95wYyJxmef2oXNu28BKsGVuG3Tz2H6cFxXH3TFVxwC1568RVOngxWGu+Fk+dw+bZtMFgM2P/Gy+jqaEN9Uz1MlFZT/B4PFzxNQLDpbNAy6j3/7DNYt2YNDUYr1U0QmRWBQI5mIooD6RCiJMmncygTHLJKJX5AaXfoKFkDJY6VUfTCvjfQ4Tah0Un5TnYiep6J3M5AgEBaiMG28hIMLvkQjEbRVGtHlNdp4aIaRcqdifJIFP7g8WUEq2Qqg1AugwRZSobOXts7gOZ1WwW7+2ey+6vSueRYJhG6fuLCKRogj0PZZNGXpTKHRo0ZoxcmYKhshJtytaBKQC6KnMjJKeksgl2KB6NZMi1R0EdP5lfm94sNCsWkGqZaN8FWTuMXD194TDI6TgWyYtNLhkZLKSh20+kJBGOzo2QVcaxa0w8/2bso71ldW4d5MjuLsw61DGLZoAzJ5LK040or0p24TonQEueZwk7cgwzTkXjdJQKP2lkJU00dsToh5aKmo174vDFpA4so/p4nEykr8wik6Licx7HheXhpIzqyqrbOtehcuQq33/5JnDk/DAsDpyhzachmGNTzSIT92HrZBvz1f/ksvvS1L+L04VHceNVmqEwVeOS+J9HW04gb33M1Ja8KM4vLOHtatElKY11Ls3SfNRwbR6Ohjg4eQ0CWQZJzZzDp0Na9kvZikDYy5EsZzqmcNpWHRhYiECSxofcysrQSlvwhrN50CUbODWPw7GkcOXMB/ZS+nf0rKL8tnDOvVF5Sr+C1NLgYxCjbLZx7On9J9EpTiXXgnJGtiV2YMp5DigHy5IGD2H/4NCor3Ni68UokQ0kC8gvIFMr41Bc+hupmUdRIhhHaxA9/fA+anTXwcs1GJi+gzGBKC5AejFuMGhgYBA3yCGqqXCjw+kRqnSyvkdaiaMrxtSxUJdq2xgS1RgUd5WooEYdNb2PAFmCrgZvBxszAk6d9qcwkEhkyRzWDvUzBawyiyOurr6nCi8/tlhRNmra+oqsODZ56BGJByOgrZpeVdkYF5GbwzUYxPjKEGk8V2WacgKiAxqDG8kIADW2tqKqwYvj8OOoH1iHBc/nh3Q+SSBigLRWxbeeVaKg0gDoXLz79LJZiZdj43tLUGGo6VzJwzNA/vdi2phFaErgmqmdTMC3dlhteXsTGNa0oOJQwJ+PIJXIMVHqq+SK0Ngtq3vM+zlcvjh85H7M1rb+xo6b71d8j5r99vO12RDw+7v7yl//yb//hH76y+unfPP7xV/cfkVV1NNEaUjh1/BwCoRgqLUapYMXrr72AUCaIamcDsgUzXtp/iMaRg9XkhL6sp3Ea3ioeXqJhSpoVIvFeJ8sT6IqULHpUVTqx+bKt6F23Cl7vHOWJDXq3Bol8jowkRiaSwdqVfdCbjVzIGYI7YLW6ECZwOGudcLtdZEyUIoEATKILQFM1Mik/mlqrYLaYKNVGIdObUFHZiuGZZZw5dYpOVcDqzmayFjLEsWlc1tWOfosOraoCPKLdD/9WhUOoMuhhSogHZDbYGFWNZM0333oTzgyexhXX78Dvnn4Jz79xiBHcgUWCoCjZJyuKXms6ZH1RqBjhdZSTrxx6jecUxZr2WlTodfA4zXATkLS81jQZvzeTwnSqiBAlVdeWdei/8T1ov+mD3+rfdoWpqrWjIumfw9zCuY0zY6+7zAV/h1YdgFUZh1nO4JBYJGiKegNqFDRqvHhgH0x6I6rdFcjHOM9iUwNZlNjyrKahFeh0mZwMeQYbcT8uQ8A1kPWorWKbbhiiRkOZIJujTMuLTfolswQGov1OPpODXkvGbm/A87t34+ldL+Kyd1wNM9fDXdOEXEGLGV+MvxtG1LeAfDEAB6/VaFRTxpmpEkq0rxIZhIyqhCyfn4/xM0abk/KQjDyXolApMnCTaZo9lOBOaYNHcMmPZTIgkU++QNa1TEcy8Dv7+uoxODqM6dlTDDRlrFq3HqfOHME0A4GCP4uqepk0j5kXubhkT3xtaGQCy8EIDG43z0NFyToFnVXUCFEiGFpELjqIxFIM1oQfNWo5/xRRIaMMjqRIIhxoc+rR1+RGG9VbYHIUk+NTWFrySvWIhfIQ0JbOiV19Rml3qJ7MkdaEx57YLalFrdmJK7ZvgYk2UliYw2sv7IYsPImWgVps3rZRShMT5SFLZQZlgp5cKQqD57iWSeILASoVx8TwGJZmQ3jxmRewZuvl2LJ2J84PDeKeB+7Gliu24jN/90Xp1hGdj4Eyj5cfewoVovg5g5iVymxL/2p0UC3VkLAU4MfYnGibz8AhMohIDkSd3RKZolZHAJZKn2rIOi2QkxSIPH2VXIGCnMBL9lgsqhDLKaVNRMlMHJNLkwiT7S7O+xANeuGnSvYHZgiiJBWpeTz6zK85/yHptorRpkWR6s+X9xGEyIwNlTxnHTQlhmIGbtGnsIpKaG5+SlJmWqNCup7OlSuQJnAuTE7C09aChs5WvP7mLsxx/Vw2BjNVnPakgo1qJhmL49TwKIIJoXDEPd0EVvR0orKulqSN5zke5vV7Edbq4RMBg4pW6arEeDiHcxM+qOVmWOo6kdW54KOSbHnHe6DXdeLc6UGYq7oLnY0rPyIB279zvA2Ev/nNHyb/8R9/+Nodd3xg529++8y2qdlpqUC02HpayETgj2SwsqcN/W2NKGtjZJAbCHJWAvA+TM+HuJgynrhSSlDPEnBTlDw5SgcH2UKpVGb0o3Pzb5H2QaoFlY7gwGiaoeN6RW6gjFGpzg0LHVPUlxUt00VUlFGaxBmRWuvrpa4A586dZYQK8z03o2s9FzlMQCkgGhHHBapr2uBymDE2IToPWHlMl7SDRrAKq5aOTp2toYxsp/yXQ1T1KiAREB1VLbDQyNxV1ZDHxHZLO5ajlM+UuO//9Mel9Kfm7hWU9cDo1AWcHhpGQe9AkiBYNpkwFYhjyp+Ah9cgWEQsGkElI7l4kKYUpRflFiqFPOYISQm1A+6efnS947r9/VsvfW3FlTf3qT22FxcW/a2RoTc3B2cnK3KJBRqWBhVVBjgtLilRXlVO0+gVdGgD1GoXDJT+Wq0KBgah02+eoPRNkGX1kpnR/fV5MhBxW4HzXlajRGMzmPScIjJxKhW6AbhgyETJ8MjmSiVKFb4kykSW81x30XacgeO+u+/H9374PVx54/vgC/rxk5/+GmOLfqwc6IeDwS4n1YQdlypgtfT2SA6+vBSUsk4SZCFRsl5yOAKeGqFACHpKQ5vLBCWDVpzKoFAqYDkX5zqmEKYDqBioxeYdJW1LpaZM5vpEslnU1rehZ2AtPKL4EJl8kOdy5MRppAsZmA1uzM5PYnYygF4yrks2r8HC6BhKyTxZVRpOspih0QVEgjH4+Se2sEwgScEodoiJxp4FGRSBILpJMtrMlOIkGIp4Bs2iOA3n311DZSIeMMkICFyD+tomOFwugnwJy4Ekjh0dIagvY35mjtLbJ4GgyB2P87vqeD6r+ptRINiNvrIbwfMXUMnA1t1Bhj0XQICBpnNFD22EKogsPJsI0lei0GjSDEoE90Ia02fPQmFQ4PSpIRznNb/r1vfAprXh9QNHcObMafztl79KIL9elLvmccj6vAEM8nPCZqqbOuCprkV7/wBa+T2tvV2oqa8i6wRaq0hYrLRhcf/cH6E/qDlfBaRFEwLK+FQ+g1wuyXXgPIrnNAxsmWiJ4aaIMolKPhKTHoAWaVtasfGJWKFRUhlQ+isYCOXEj7KoSKdUwO+NIxjxSoXjF31LEtiWShEy4SSmfMtUw14s8N/ioWGMbH12OUgA1kpFjVKiU4tCIZUwOHPuNNpa2tGxqh8p4tKB1w6izuNGc0st3JUe2K1ykqaCNHetra3o7erE6v5aDAw0wmQ1gtAA0VQhITqJN9RSPZHRG5wMoEK5MKBwDgoGE+1OgVePnMGJ+UVcc9OHUNG1AVMMvqG0/J/WrL5q+1uw+e8einh8wnPnnX/V+41v3DUvXiiXy86h86fft/eVPb0z/HJHhRPVHpF6ZsfQ0UHJcW+85UpkObFT0wtkWBYseHMETUpSTyU8LXWU3H46Bg3f4iDAZpCJhbhwWSQoJcNhH2bmJ+iSJelG//HTh/FnH/4oVq3uwhSZiUyt44LMw2GspWxNYmFmFiqFHrUWAqI3iFRoGW6HAY11VZykDEEzRWMKMUrS6RdH6Ki16GproMSXYYayWdQbrSd4iyI8i7NzWFz0odJeR2DSIpwPkY3aJZlLzY+MUo8wFyJdlkNDlj44uQBDfTuuef+nMDY2hZp2Op7eUTI5rS+PT461jM6QiSpFQZc4IgUyCFHAg8x/wufHYjzJY9FoyeBiejuiMiNcnWuw84MfR/v6rV/svmTDiLOufU0wGqyfnxsdGB/ZK8ulfK1uc5QKQE72VoDCZCFcUt5RyhXIbnJJSni52MVGZigXtxgE0yWzTRWQY9CYG1+kQ8+iq28lRBcCuShkrdVQLRDweJ6iX19ZpPYotSjRofJS/rTYzqym41SQEZOJkaUX43QmRn6lvoLH9ELUTAhS7l62Y6NUYOkHdz8mFaZvaKvBlVe/A3Jeo9WqoRNFielkORYL7J5qWEWlKmcFg0aU74n7zfxOlZmsOwclGY+BIGYhq8xw7UjU+G8ybzqGYN56AqF4UKhQlWF2OKChUpAzwGt5PbOzU0imYmgXW1WphvZTAQR8k+hu70OKttC9uhW1jWTKXJ+xhSjcLW5UNjZiaGhSKmBuNqlgVNN2ijJc0lKJzko3bNk4dCQPMiqwBrcJDbV1VFfkKAo5nFaV9IDQwHNRqVXIU6rPhr1cHxf8BKt4PCfdIjARsIMEmk3btjCg16KjuxNbdlxG2TyGF3a/hDmqvZZqG2qoLhcDC7Dx78s/+QF46us4TwS0Ao+vYMBS8Tp14oFmDmNnB0mA5Kht7cGvfv4Qv0eFd133LnhnY3hq/8tkZiZ8+rNfoDqisiLw+RcDpzLReD4ZT1ua2trgcFRSnToIOImsvKweVVFG+EZnCPB6rBhYg47OtXDYKqQu5u7qJnF7n75a5r8ryBgbqbSE34bErnjaSYHfpyZxEvWxhVLKIso3RhYWkPAmOEdaKZc8iziUVKj+WFiq15KVifb1ZL0kW0XCtz9MUKeqjaeCVCgGaA0WKYW0zD8y2mie9pkpyUn+dJCLLCtGlmSSysJIG4sR9CnP+jb1SQ8Ek5Es9h8/DKenCWqVkfPuoV+YECb7NlF5iIdsojN2mVhh1tBnSLpKxRicdr5DUNeUU/wMlQvxTFRYFPfgxFZ68dwjxpBkq6tDRWsv1l96DZYWF2m/hqm16zZ+62tf++c5CUH/NwxZNjvbUygUthkMTT9KJsce+fVvftN94OTJvlgohV1P7OH1lrBp62p89APX4Affux/1bhuNpgKN7RWo46K9SEl+4M0zMLtrYFepUNns4gLlkAwuSWULLXYDDHJOhiJLSaGHWWxhJWBksmEyOQeqas249d23kEkt4q6f3getIoeMwoLGxnbME+THxoZQTtI4ycjqm5pgoixR6lRkr1z8sWk6YgOUCrK8bBRtbd1IZHME9wiSZBRvnjqJ2so69K/eSECdwPTYGcSTWRpZBKlYDu0852CCTJ3RE2SK1U47wUzsTsvDIHbQkd2uWElAYyTeeun1sFnJiqor6Wh+fOErd2LNmkuEcWNq5gKjeY7gMEHmapFumYiiX4ayETd/+NaxTRu2PEIT+0psOcCARSAICAlG46Ass7pE2UeyZCoEhSzO1yklyUjlIu8y6keyqIZRUZJkrZYMEWRHqVhUBEuyjizSlGj5LNmwTonDr53FS8/txae+8NdUCXbKdjXZHtkV2a0oNULI5vEZ4RXiQZ+NzJTflaNj8Nr1dioOsalCALy4J6jKMrDmcHD/Yfzz936OANdzQ/8alMnAn37qWTIYDVavbMZXP/8x9HSKDhg5zM/5Ud/SzeORmTMgibpCohSkhYGQZJfznoRen+Y8paiSFlBbUwNtPifVFJ4cPIfB84fR21aJxeU05iiTm/r6uHaXIkvHE2lnOgIT0kGeJy+IThxe8uHUyaMYnfRT5haxvByGTzxRt7thF3JbZsXS1AT0ZOhdHR04euowliZn0V9Rib56B1TxAvK5EBS0CatT1KbVUgJrqJrEPpwispxurXjiKzLNCxp4GUyyXFidxoNFvr8w5kMVWWWS9v7b37yELAFr5doVeN97b0VtUyuvcwFPPf+8lIEQCUYI/AzIBOI7PvpnuPmTH8XM2QM4eWYENU1urFixkuBQlipy5agQ5keHOS8WuNxmzM4sS89YLBYb4rGM1L7nled28Tv6ce3V2/lzXrqVEwgF8w6TVbXEYF1OK97ZtqY7ktMaztfILUHJ2/+bUS77bs2jMK6WVZ146yUG5bn+c6dOr6KAuM/rC3Nuh3jui7IobZE6BlqqPqNZdLigGtMRYBMafkakZ1LZco0XuAYQ5QhEvQkSNyWZdDxfxoatKzG5FCJWnEBdXTVB34ZlkjWdiUE46IXNQjITicNMspUvFlBtq6KNhBEnYIscjK6+ZlRVV0vV0mIM1FdetQKrN2zHkePzXLPqmaq25tsTYaHmMveXy7lGseXbF1pCKpIqlDNL8mQsUc4WRaV6UdNEPAqTYXxykWsX4b91MCsZCHhtuWKWhESBEoHfHxKVEUU2Rg26Vq5/M5MOmLdeeeVjtJrTWm3LC9KE/W8Y4mz+dRw89vLEt3/wrSYXDf7yjVvx3K7XcGDvYXzwEzfA6tFhbuwc4pz0zpY2TM1Owh9YRkHLyZsm+xhYhVVrO3COUmuUlF0UhG6qcMFG1qqmU+cpJ01qDXKFJCO2SIA2U3JEUOFuwQfffwvlphq/+OVDlJRT6O/uJeMr4OiFIYR9cfT2dtPFZUhHRUeHolSceTk4Kz3hb+/qQ4iSduvGtfxdP/afPAmrAH9bJeTS02QuDKVMKpMgQBfIriOw6KyoNIlqTnoMz8xgjkBWLOVgE5XMXHY0VYoqWymMjkzh6muvxI5LriIrNEHrVmFqLoTPf/5vKbfnsHPHVahz2KWn0iG/DxfGLiBMoBF5zAYyDZvZgfffdh3KRMEig0RVixFmUa9CpOfqKeFonKoimSfZbb7AF2nadHsCWgYqcd82lSSgiYc9ZeRkOb4jJz4noSvrCBBUGDyu6EBcIGpYqVb27R/EQ/c8TGb0SazYtBLZiDCwFHwRGSrqRbqXG2VRl4OA/9MfP4AHH70H77h0ACv71+LcuVOYX1hEU3MjdFotz1OFpbAG+w4c5zx4pdob7dWtaKFiOX3oHBYXlqg6jPjwR96HvjoPevtaeA1Jzifgcemlrstr1g9IVcgmBs8iQWVQ0+RkIHOROaf5cxzHDhxEFSW2yWCHo6kGoekzmJw6h/betZhj0Jz3Up7OLGFgzQrUOOu5fnGMjU9SctZDRcWRTPDqSmlMjQQwOhckQ81gfGkMBrMM1XXNKCoYcDKLv6/DXMyjSq1GFe0u7w0hm03AwiDoMjE88nWTnQGJLD/JgGTmnBXpkHKtgYGD7JKg53TVIRRP4TRZeIEhrb1vBQJkwRq5BnMMvjqtGe95/4dgd1pxbM8rOHzwdUQYOIUNhgnS+RTXitdcpES/5YZt8FQ70USF5m6tZeAPgB+VdtP5F4cJPlrOiQozJCGVzga46py0dUKFxwMFbbcs2lh5o4jkBYsziZzuoyaH4+ZyJv7E6NT8vg2rLvuc8Of/nWN68MDVoWT43Uu+xURjhdM4OH4hffLMBY1FK3tPPqMgp4xKm1RKGtE4VibdGjRbDBLgWQRJ4lyenx6WUrpUtNki10/JIGPWqwj8ZSpg0Z25IG1yMmlt0n12MxmyGCHRmouB12qmGlIaEEoGcO11O+DwdMI3v1wyycLWzs0f/tfGmf/1yGQmv1wqyV8lENTq9Y2PlsvJ6mIxvFMuR1AmM7xren5WqcmmMDE/j7ODo2LDV11DjWtLIBBgYEuQjBgwODSE5qYWfOYLX5OTqFBjkgukJ7+p1T74JZnsa9QO/77xNhB+8Nf3bYj5va/vfeF3agPfIVZKrVT0FWopMbyjowFr161Hnl/7q3sfRJS0vrW6Dx+47WZ0r22Fb3EO3//JQzh14BSae1ZCQwfTqVIwqBklVZSsdhONqYCpUARWbQlGUeXJWUsQ/iAdKI17HnqCjDYnNYscJRinGBmtBEV/IE5GrpR251jImioosSIE4IYKvVT3NBgKoraB0iQTgspQIVWuojlAlIoQpTWVOtHtghMXD1NaJdFPRtfsrEJZk8Tk9Cxlog9mGoFclUdvfQPq60UB6ZDUqbh/xSZU19rhrm/FqdMT+Pa3/wnzwSCvR0Uw16G3vY3snvKVLFql12NifArhxQtYtWoAK+obAXMC1oo6ib2JurbJaJaymvOpM6Is5x/Ou5zOVGYkFmxVqZahLHrYEchFzVZ5SUXn90lFtasrqyCnlBY1FwyiQD1DUymXlhz9/NlJ3POL+3H0xGF89KN/ieuv2iQ5g6fCIj0wE9XXzg4OYW7eC7VGA6tRhb52O4MOz72JcthooeMEUFWpQSIh6stGMDprwpNPPYGjp6Nkk2oCkUsq4iKOkUnnoFam8Rd3vB8fu20nRFv0qMiE0HkIgmqoKCuPHB+BlWBS2dwCg7KA2SkfLJVO6ChPNfzZu7QEZXaB11hGJjCK80OLiPK9azZsReWAC+cPnAFZGUxkqLUNLulBobgtZKvpkdjx0ePnkDdokA6nMTS4gAZez8bN/ZTfYjOJCecuXMCju86RxRawpb8NpnAJ41NjWLe6HXVmE8xENo1WbFNR0lZoixrRUddAQkBmWVByjZXQmS04PLGEJX8YK7u7qHTssJKRhYN+iDKHR84cxaVbN6GtqQ9TS5NUAyIL4jz0IcBY45QC/jJBfMfWdWhta5eYlozcQKcvEFCykgRWlZXw0s/yqRxlvArpRBYOVzW0GoKQXEUVYKWn8jMLMemWHQNbOpks/Fnt6t4TLe7uMeG7gxMnH+1qXnmb+Pf/qVEuf0WeyXzguE7XvDKTGW/NZNRBi8VQXc7FxN0kRP1+qFIBJOkHBrUVyYho0jkNf1ShE/IyuBCrmw1nH997/A15LpeDy6Kn6iA2iJZaBGCjvIwsDFS7Zkr0sLTBC4U44hmltP1Y1Pwocp20tPuV67ejqsGDgDd0x+bt736Q4EivEOdYlvl8FwweTw9D9B8eBOd2tbqwJJe3xd566Q+OcslfBZlzmd/x7wbc/9F4GwiLcd99P9hx8MjhPWnfMhxWAo08gj4aUF9vD5pb28nQNFJa1/2//BVuveV6XLL1Min9TJbJkx0l8dD9P8exoxdg8Vgh+v7ryX516gilnhkVzkq428iihw5Sxltg1IkeTjZ8/EPvJ5hO4++/+XcEvwXc9s4b0VbbTOCrh1XkExYNlKIlHseJVFGGN1/cSwffiw3renDdddchGBgjsOlQKtvx0u5nMDgVhNzgpPS1oJROoEzDmDw1SCnoh8ehl3qtFRi7W3o6pHqikVAYeWUKalUO7VUWXmczWWgCbscAujetfKK+om379OCkQ6tL4JGnH8Xc+Jz0wLBISS4aF6bLWXQ1taOz1oEL0yexac0AGsh0zC4V4pR0ossBGEDlBQJJWYFQVk7JpaGBEkBpaFOUpa+/foiRnTKUny/llmCyVcOoVTNo5OE26WFxVEgFfWJkTb4oWQZfGx4eJbPVEPA3ciHLaG1w0HAVGDo3CKPJSEd3IUKZ+sax85T6QwxIJUQSGazr6UFjTyeioVlUUGqJXFq9RgulvIiWBj18gUXYbAa8eRZ48+BBnDzihcms47F+n0ubI7PTEKBqq9W4bvt2/M2dX0M8Oodzg9OcXxMUirBU9MwbViDB9Uxyfteu60REPBeILaKCQCy6gFSSUxbycgZ4hqLKSjgsLgaeEkZGltDR2wGXw4X48nmuq2gIugidzYRUPEbGnsK+Q4cJnmpEYwzqY9N0vgTs1Q5sWLseoSjXO8D1VGTIkJNwirREKqi42E7N66pSZ7GWrNJgzcAai0Pr0Er1ExbiSulhYnWLuLccxKEzZ2CqtWBN0wpEgyE4Gwi0k/Mw2muQJVhXVNVAq9C/XF3hvFStUahzVC4iuV9HO1KpY1J6n3gO4Y/MMAjp0dbfjWd/+wCBX4ve/h44qj2Qh0MMzmZoRf+/PH3CqgYFhZQvrGSwLipUZMU2pGWaF1pb1l33L2Dzn2FMzJ354d7X926cGJpcJS8msUwSUCA4O01cB/Gw1Gin25ToZ1xLpRGhoBdKJVWfyYr2pq1Yu2ED0krlthW9G15/65D/Icd/B8Llcsm867e/+Ofzp458ROxaWT3QgIH1q+F0m6UMhkce/Q35mhabNm1Hf18DHYRRJRUjayAonBvBgROHUF9Xi8aqeqi1YseRKEuYlx4GFWRmDJ04g2/8+LuUgR7YPS7SejVcRjmsTjduuuEKpJMhWNWUNJo56V5wUW3iZ/JwVdigUbuxJMlgSt8MDZ7sYGz8PDweC3IFOx55+LfIJJfJsisQjS6jmI3AWSihwqKBuiAeKJAh8W/QKQsaPU7MZnDkwmk6aS3UdiMdOoZGm5JO5iA3UmJF/wCaG+vgDU5TDusgN2oJhCWMkRnd94tHEE+qYSVQZHJk6VkZkgScCocBd3zgWtTU2KHh94XmxY6wCCIEpWxcQVVRwfNfA1e16BmmwEP33oWHnv412uprcdnmKyiJxcMPG+fQA2tlCzzGMuYXUwRwwB/zYsXq1ZiZXCIIF6R2TYVUFOdHfehuJ6RRTUgdPZQlvPzC87C661FX20OWeBZRgpeT15VOJDE2tYhhvjYXnYCBrHhdXzdmA14cOztKELWiv6UBXe2t6Fp7Ge5/+Bn8/J5HyeRlqKqidE5QqYQT0lZi0dvtqq3r8V8+90kGyTIW5uIMFmrMBePwWI1kzlX5xanZ/A9++B39p/78DoiWQVZLEcnEAlVTGuroAsLLhFJVEZ5VWwhARlw4dhwd/StoN9VQkAUeOvg85ibG0FNfRXupQbGoxg/v/iWGJseQoiRQFXWoampEfeXvc7yHp7jutEmhMET3aZWxAa1VHtg4V8VcFtPjg8h5I6jRl9BKUmFXybDMOWyrrIPa6cHYyWPSrkCtS4GeXqH6IsjJ6zE962fAakRTR29Wb/JcX9ndfuz7X/t+ZN1716n6DW5FpdPTIlNrv1MuZ1sLhVJs4sLCOz21pr9VaXS3ZJJ+TSEGXbmQivgCszh/YRKRpRlzKJ1S6kn2tq3ZEnJXt0LrsUNJBq/TU3Yr8l9QKUyHc4XEezSqus//3jv/845SeekeGSq+DQSsiUQq45+ddpg9tqfOnj6JE+eH5Jl4yDo3vwiTTkW1YIMyp8KK3r7P3fT+T33nrUP8hx1vA2FSed29D/zwJ8/97pkPbV2zElVuDRlbAn0DXXjt6HG88vI+qQReU10VNBoV6hvbaPwW2Bwe5OIB1NZUIxJLkepH0N3ZSEdVIeydxeB4EsOTE2RQeWQLGbhcFVKt4PnFZcQScfyXT30ObR1t8M/MYteuXaAyRk1DBWWoHpVkkVZLtVQuUGQHnCHLe2PPG7j1o3fAVlmNUiaFc8Mj+Ifv/QRRbxo3XnkNVLIYlkaHsKqlFnYt5Q5dUoCEXG2Wdo8lCPLxvAxjs9OYmplCc38rGbYcKkpQUR9MQ3DMkvXpDTlsvHQVNl++HiXKIq1KTmWbozIUAcFMoE/grnuek/IrbU4rrrv2nUjGIww6YstvEEeOHYZc40ZLayfWrtmEeDwLs9WO1w+8htNHD5KBJqDUARrKMZVCix3b1sPiqqTkFR0Rsjh39jSm5yjpEgX0rlqNrrZu+IJRKPheY0czAtEYFEUFXnx9L3a/8Dg6GltgsgMdDW1Ys34DLFYHxse8qK0SdXn1mJ2aZsDIIsy5HFi5BelCiKxyFiMXhvD8i68gQtXQ2bECA5TNJpMWI6PnUVVtoUT04NTJXVg7cAm+/ZPfwu+LQqM0QU82fOPVl+Gqq7cjSbCqIrvUGURGTBG+hXm0rewafuOFpyf27Nlz9ce5XgMDtVhYXMTC1CDA+a9MZpAvyCFT65HkXNgJci5PHc6NLHLuy+joG5BSmkaHxilLo+hZuRkmhx2f/OiHEcvH0N/dQaCOwW4TOqAM0VZJgO/UfBrBpRKCVBFlHnvLplVQKjRY8E0iGo5SzVlQTSUxO7sIRTqDvlXNKMoyDDBkXHItNq9cC9GqKhgnJdXqkC+70dy1+rsOq/JNV+P6p8+Xz6vlU5nbu5pW3yv85sLEyTu6mlbcPzh9+np5sTDR2bLm3PmJ45sVCnmps2HlQfGZi+N/bSQS41cqlYrpYrF0hcHQ/H3xWjo981Gdrv7n0gc4ZhaGvliOhWcaOjf++q2X/kOPt4NwqeS4957vBZ7b8yI2dtZA3JxOlyOMUiUk02XUVFVjlHIsm1TAU2WGlYaaUlBi5pNSOol4GCeKjet1emhlWRjNFWhucMForJXSkyLJMKYmBpEqFWHTEmgp6Qs8g6uvvhSjF+bw1LPPoKuhC9aqOmTiIk+1BLPMgpmZ87BXubFl83q8vut5VHU3o7GxHvISpWV9NWQqFRQaD354z8/wxCO/hjqrxJoNK2CEBjpFQspW8PrnpPvPBncFBnp6kUiFoZcrKHN8aF/RAlUpTUBQkD2VJUZZSJvIrudh0DvI7vSYHJ0gk1Pj5WPjiPsXUNPYzqAlx/ETx7Fz52XYfsllGCTDEcVOwktzBIAYtm9dJT3kUvEYg8PzBN69iy+/eaTi2KE35at7G7DzsvUElyDnSzyZF7csFGTlDjR6HBgh2xXn7WGAU6uN8IVzqK/xYErs5U9lsXrDSgaEDF7ffwyvvHAP2aQVbrL0luZe6f6u2EXU1LZSKvQzPzUFl4XXYZXjxPGzBMsKLAWz4n4arr/pGlCB4+Mf+gjmppfxgVuvxUxgCWfGzyBBwJIhB7nZjRt2rsHV29fhe/c+jwP7jkigd8XWLbjltpsI3O0MQg4szsVwZuQM5XQe61eth47z9o0v34njp0/gtluvl7JgspTf5/buwfi589i5fTumBodw+sJZNLrqILcwWDDwKmUVDLAWpGFAS2cvDu4/hOOnTuETn/00xibP4847P4+VXTbUNduIkSlUV9lRVdMAp6MBibQCr+zzI7Icjd5404csdrdl7uUXdtlD8WWDjHOSKeegERJfExP15OFwK9HZ1gE1WfRShIrL5CCAF6HzNKCisqqsraj7YnP9wLfechGMjp50FYu6TEmVeJ9MrjTTN5xQyH4pK+EjmpL8mxmTMtXj6UmcPfuGDWqdx6SJT6vVJnk4VzT3NK5bFscgaF9WLBe7+lrW/FA66MXxB4fYQGYytfje+vE/5XgbCP/5n7/foS7nAzYjo38xzVd+vzU0li3DYjNBSwM9f34IenIjq9WJMoFVOoJ4AqZWU46nsDS7JG0AqCALk8lUMMjkBD+y43iBxjeKytoq3H7b+7AY9BGYs2hrryVz1MFI9iiT66BU5ZGMKuCLJRBYSGBqfIzA6UJtRR1Ghidw24fejWMHjmDvS8+isrqFzFLF3zdAUMAz58awtOjD1OISNCo1ZMksfKEY2qud2HjZTnz4o+9FuZAAciE8/tjvEI8G0Nfbgf6VK+n4AWTylLSw0rHNWPbOkfEFCDVysvFmWOw2HDw5ge995R9B7Ed/ZyuU6jQBzQGtuVKS2qIa3MqBdZy7HJlTG3RGIxKBaew/cIKy/hGcOT+FbRvasGPrGtTVOqVEc5M5iVzeBYtWBrXBLm3bNBiqOJ0m6Qny3GwUbxx7U0qsFyUARbfllCgLmsijpr6RbG4QTRUqdHX1wE4Q0+sLBCULxscziKez2LbjnTyWjgomhrQvhGymJGUmGBm4nNVNCBGBRRvw7333ezi8fx++f993cfW1OzA9OYyp5TCefP4ghi4cIlPP4JZ3bMCV7/oQXn/hEczPhwjcnxC1E6WawKJ9TaxYAniOJquBaiiGF14+iF0vP4XRkXG878Z34UMf/AAmxs4jQvAXNV01yCASDSMZ8sNdYSZ7zsDs0sOgMSMrV8JsrkNNJ1lspQtf+8u/xJsnDqOu3opNG1xSUK+s06C1phv5tA6Ds7RVgwddq67y1zWv/4lWXnpNr6/71+62c8G5q33zw7/bs+sh9dLiDFWFE+tWb0Bw9gSq6zukDsCnzi6iuXklOldtRSRX/mJzbc833/p1aZwbO3apXK5QkvXuHZo8+U8yKPZ3Ng88J5hwd/PKX7z1sYvj4viTxttAeOTIy2f/+a67eo1mNTTFEEGWjLdaR4ZsgMpCEKZUO3H4GIFMJrFDI4HPbJEhWVZKlYyUxRTOkRn6IiLhvQUej4qfVWFhaUYqvnPlO66DnSxNodNJtUR9kSW0t7agWBTlJcUZZJDOiaRWUSbRKu0eWl6OSltwD+w7KNXl3b5jKxnnWZg8VixOL1Luq7Hnxf0IxROIMRhkCiKlbSXq6biLolVSoUSQLtG5OsJ/8Zk/+2K5lP/Z5IUJTF+4gAK/Z3JhkNcXxy3v+RC83gCCIR9qqjtR3dKAwJIX50+egiqvwuDyPMG4FqJ1j9PsxPTUORh0ahgtBjIwIzo6+qkYyN71JkR4DG9U3LapppTKSdcaWZyEy6VFjs4+OzeO+non3J56iMLpBn0VPxfjXOoY+WUI+GU4evYE9h85Iu0UHBm8QFJlwiWXbMfI+AjOHzuGnt4eVDXXYXHBC7chiv6BDXCIddMsIxLMw+msgZay22pz8nos8PM1lLRS2s3izBIqyTx7N69iMK3D0deO4vaPfBpTc1588fO3413vulbq3CvyettbKxBOqvDckw/i+deexRXvuBmlxAL84Qw+84nbkU+EpDKd8XAWk8tBzoUoqBTEcQYOb0qL3S++KN3e2bylF9deexPy2SjKYS8yqiJaXR7orG4ceOF3mPIFUcPrz/o5H3Y97G7RI8+BWjLhfXuO4pWz+znXZbicfnQ0t6OztRo6sxUXRhTYdMk1EVf1wN1qZcs3ZDLZ/zBV6V9GqeTdWCrl7nv5+V/h7MEDnSIdSuUyor9/Xamvf+OgwqDjcep+8tbH/+g4NXKqWikraIsp1bLOVO4uyrGxlCsc7Glfc/Stj0jj3MTRNXLId3Y3r/7G2Zmztr76vvBbb10cF8f/D8KvvPLAR79x53f+udbtMOmNWtRUyOGnLFVqVXDZqzDnnUVb6wbMEbRsZHwGixPhXAKiA2uWUl7wGlHwxLswB7PKDotFgQUCz7Ytm3HjVZcAehvZqZUSUKQEFVGCEj/6yU+wHPVRuq4hIxTMuQSHyQpHTS1sBjUcBOx5SmSxBbOYCiKVLWHrZevouDYUS0WoTU7pSf03//77OHz4BAZ6B6R2LIVISCrw0tbYQJBRwOypgUwU1ZmbR9fAaqQIirVVbrJvNcKZDGpqPahuqpcYotj6GvDHUOvUob6hlUpAiyef+B2+/5N74a4RHSka0d9egZ4VK6RjyBUFKVNi6NyoVLfUQaA26PR47KlHCa6U02T+RioLUd84QvARtYcjoSSGh0dw6bYt6OzqllLGymU1lDzHxaUgXt39EspaExIxv5SeNz45hVH+0RkNaGhphqJYRKbENdArpIeJlS4T6inJU4kEgcqISocKFn6nN5iAmWy8voZyvb4XKo0K0TiDXDZFlh+DydKKzv5WPPrrPfj4X31ebGHCx+64BV//xhcg05VRTKbJ8PMYnpzBsfNnyASnuB6DsIitz9EsNqzrx7p16yntDcjKlAiHZ/DmK4cwMLAKqVIKF+Zj2LtrFwppFXp76nDb9ZfDapahuUXkhBogtnKXy0X+yeEX37kb8+NL2LSFwUwhuiCoMTQ8h4PHz8Jd5URfjwHuWtH/T43mnhXQq+rhX4zwPC+Bq7nppdqKFVe8ZcrSSCTGrwKUp4zGBkqz//Eol8vK8fNPf9BZ1cS5cKbz+fzBQqHYbDI173nrI9Lg5xS53PQtGk3jb9566Q+OC5PHby6n4rt7erb90RSpi+Pi+JfxryB8+PUX/v6JJx6/M0n5Lvox1VeaMTfjhUpfEvfGYDPpEIzM4fzIMKoIwFZ3JZ1aT+leRpYAYiAgxtN5LI2NSn3INm/fjEs2b5IS4mXGDGRyFVmaEaWcCkanjYCnxM/v+xGQV6CtrV3KXBC7wArpEuTKEkHchONnz0OeKaOjtQOx5KK0fXPnO3cS+HWU7gbkIkVoyURffnEfXt+9jyCmgpcgJhy1vrFaZAoj6JtFQ2OTlJsbCoTJrkoELz08lZVY9EUpQ5N02DCCS+PYdPkOvPu2W5CjdH/t5TexuDiI9RvWoLKhkQFCi+mlCM/5QTSJtK58CmNDR9FNUBxY04VcKifNg9lggtNmgMHmQnWVh+eU4+/qyMDkUh6uwagg89dxLnT83igWFgIMFEbOQx5T81Oo9dRJm0sW5/xQmgmkvgXpFsVVV10FlU60vklhcT6I4SkvmturUO0WffZkWJhago7fG/VOSzU3EpEo7C4bpXoMCr0FhbiPgUiDdLKM8cUwIr5RGG096GmqSi/Mp3V3fOhT0Orl+Is/vwMf/cQdCPnJcJVpHDl9DMOjwxgemYA3nIBVWUAxR6ZNe9h52eUYWLEKoXQYFoMdyVwMJ0+dRlv7AFJJH3a9fAivHTwKq7MONk0Zf/Oxj3BdY1IRGAdVVCzio/0Y4Kh1Uu1ooKRiOXjoEB577mUYON/yogJWhwLVjSps3uGB1UKmTzsaGjEwCNegpfOGG0ebg89tk20TmwEvjovjP+R42+0IMQiEBiB4ZcS3jNeOnnzo0HMv6iZGDqGCLLCx3U423AvRrXdk5AyWl5ZwyaXvpEPkseBdwrkTZ3HVNddhzYpujI+PkQHq0draCKVClFAUJRHTMLjrEPMl8OSzj8CoM1Mu2+B2OqUsiVSKgFGWQ2uwklVGMDMxiRKZ7ubtW1Amg05nYwSorCjqhoKuBP9sjMx8AXNzi6jh+Yl93vl4DuVcCrl0jlI+AoPBRlAGGfoiWS2P7XBhemxQ2mJqMFfi/R94F9asWy11ahAdLmKRDL763R8iwuNW1Lrh53W987rtuOGGnciVbTBZHVJd5Pvu+hnBNY0rrtoKh0EPtUUUmgEeeOgRstse9Pc04M03XsWlO24go53F+KifQSouNQatrW3hfKSwe/cL8Hr9lNgNDFLi5qoWlWYzZMUcGSuJlFyLCp5vQ2sthshCLZTuZ8+dxRIZd3tLB7IE5N7ePpy5cI7zVyAjNvBz0wT133fFqKxy8Fx6CXhmzC54kUwskgTLkSRjtdnsCMblZORj8HmTeGPvYYKyBvc/8AsCH8Uzg4xvaRG+dAY6gnw8kOA5lzA4dBB1VRWob2pAcHkGRlMt9h96Xeo0bWBgHmhuQUtri/QA98SxE3jp8GnUWeuhkEfw7W9/DasGGjBy4BDXdoGgqqVNpGC2qNC65kp44zF86UvfwdjECDatakZHVyNcljj0lgxWrBf1dbulXnUTM274woVnmwZu/URnff3iW6Z7cVwc/yHHfwfC//UgINfuffmJ6acevl/e2mknU0nCZXbi8IkR2CvdaGtpIHCWsOz1Yp5gsqavC4tTU5imDO1vb8CajRtBhY2JqSHKdjVZXisSlP8HjpNBtrUhU5bBAAUUxoJUvzRdikIvt6OoKmP3q/vQQFYYWxZbonth0ChQKIg0szwS0QTmFmeRjuSkLY15AndjSw3Kogh2uoCcqLegARlkEtFQGJPTk9AoFLjhxqvRt7pf6r4h1yh59WTfsgwKlMRymRqnz4/A788inC7j8acfQ211DTqb6qAqxvC+a6/E4RdewOt7z5CZ16KptxFU62TSKTJrE+x1NTg7NsvXfNCobZTUeoTJfG+6/grMzs5gz8t7pHxhlcKEnVdfhzCZZqaYQXAhgUw+TZk/g8HJEWxet4VsOo6hU7MEnh782cf/GhNzF+CbnMPqjVugMVtRVBQwPjjNOSmiqaOVLDqHfFGOUQZG0TJ+edGLnZdfgkAgiampBbjtBp5TCUdPnobNrsXmTVuxa9dzBN8QGhsqsXXLFdj1wm6I1jg3XLNNqvuwsDCFQh4MblUolWPIFyxk0QHIsjxfviHmVFRPU4smpno3Kio6yYKP455fPYhbb74Gl1x2BR5+6Cnc8937YVCpuYYN+M63vo7aJgu8J0/CG1tE3uenuiHIUx2Y63rgTca47i9DrU7Dw8C8ZnUPVq2oRVkhx7mjXmitDVDobIebOtYc1OlW/vVbZnpxXBz/ocfbQLhUmtUVCvnVanXzG+JngrDuZw9+60unD574ksemQlO9mQ5qle5dnj03hpmpC7BbXARaE0LTc7DWudHcUAudWQuVykqWRMZK5iUYW6ZUpnwfkqrpb9q8CVV1rTAZiwgnI4j46Yh6AqHaCo1OKTVENNtMqK6uxtDpC9IDMA8BUVUuIxgRRT1C8Ab9mFlYhpuSWzQkdBCcbE43dr24CyZDEav6t0CeSyASz6KY9aJlVTtueeeNyKRCkPOylSaT1HYnk8xBZzfh3KQPX7/zb7Fmw2b096/HiZNHpYeEgZkLaLS5cM36FlFyDtpYDBmdhWDL8yaD9FI2NzQ0YMgfwP6Dh1HWkIF2dsHIoOJxVmEpOI5UJk+JXo2Ql6Cl0mCaCsIg1yGRXEK+pEY6nkE0uAyN3oGBtd2MDXIEfQGUCmkkyJivue56BqRqfO/HP0FjczXMdhcW5gbR1NaJm669Fc5qGyZG5uALBfD0k48RxG2o7eiDuphHmkFoNrhEFl9AS0M910uH1Wt6MDOfwPCFI8iTbfd2dmP1igHMTi6SdVeSkGsRCy5gcWkWcrmF6y3jWjRhZnJYqnlhN6jgC4QwMjYB7/Q4mvu3Sw/kRPB7+In7MTnvxT/84zchLwLvu+HjGB9bxk23rMdVV23HK3sexm1XX4Z8hHMJDcxk3cuDy5hOhqE2ylHR3AqHqx6xcAFQlmlLdaisrp1v77L8GaA4LpNtufhQ6+L4TzX+KBMWY3nqxIbhucnHD5w5XTN24TxWdDdi37691PdJaVtygRJ7YEU/7A6rVOU/RZkf9S9jfJySt7ICW1Zvgooyf3FpHM8+sxcVOj3kJivlbYifLULaFg81Ojq6UN/YgnRBQUA5A6tTj5HhcdRVNpI9iiyLHArZPB3VANG+fnhyFKKpZjqlRJhSub+rDUuRCObHhmEgDTYZFGRfq7GxvxNmtw1WG8FFJSqElRAT7IsMXK6z4sC+Y3j4sWeweecOOE0G/Pq3v8MX/urjOHT6PAbHJwGx08yog4eArsgn4al0oLGxCoNnxjEWjBAscohnyzg2NomdO7dhy2Vb8fprh3Dm9AxMWjPZeVnaG29zuQncoj+YGiqUCJQGxDNFAtSoVOXLoDFxLng92SIBOIa2rirOD+DUiOphJSQzCuRKGYLlClx1w068eeQkzCaNFBANageZdwmprArFsA/PvPQqLDoDgsk8CrkwasnSRbZJvlhCNhHHlu07MTIygtOnjqHS4cYNN9+M6gYr2fUkv0tUkuLnqCJGRsbJnB38HrEF2oD29nqEfVFML07BqpGhWJIxiDDIEugdjmos+RcxycB4fvwC9rx+CB++/WPYuHYdfvGjX0FvS/OYXqxZ24cywddqTMJur0YuSvVSVuDgBR+aW7tgrq450tfQfsrdvPoTb5ngHxyJxPjf6fXK++TyP/zw7eK4OP5vH/9TEP6vRzIytPrOz3/55oWZmc857WZEZhYIkDJ4RHsUyke9PAPiEZJkvRq9Rtoq+44rr8C61QP47vd/Bu/8srQ92eWwkEXPQ0uqVGG3IqagU5pNWOT7bX2rodcDv/nlfahubEAdQYB6V8o91cqUUsHnE4ODqKuzQK/1QG1RY3hkEtfuvIrStQc+MmXRjsTu9ECJLKamh6W6DBa3Djdc8U5KayUMZMGi0M65cyfxJtlrfd8mXHXdTairqcG+p3+LcLFMhhzCw08/K3WTqK1yYkVlJfJk9DkGg4yo5oYClEUNBufDcHvcyPO6jSYduvublq68+r13u9z2mnCwfHc8nFCOTQ1ijte2YX3fA/l0qiUezuDll5/FyQNHVVVVHiREHduSqBMntkCoeK4quAx6Sm+zqO6DVDxBuW9DdGkB7StWo72xCbPhOanWRZW9DnGy6YG1vRi6MItHH7kPFTVVyKdLsJgsEN0RFEYbA0GRSqcAhVyOSy+5HoePvM7rv4CGehe2XHoJbJYKHDv2Jq9BjZbmNgZNHyYnp9Hd3UD27IZWY0acoN7QWiflg88xCNY2N+DY6/thUFJSFFWwMqiNh8ju5Uq4nZVkxfei3tWA2GIOruoS2gbWwFWVgEZVgWVvCFNTM6ht3FJeufqSiFnn2mBxNY28ZWoXx8Xx/8z4k0C4VI46fv7Ln991+tUD75UVU0jHwpSmZVRZzVDzTzlXIhgRSAxGpJNZ9PR3YevGLfj1Q7+UNj+IhodqDdBYVw8vWZPYACI6JBQzcvjzCcgKKulWg9XpQndnn7T1eXEhROD1YnjitMSY6urbUSiTbUdjEO3a16/agMaORuQyKpw4vp/yGVg3sBIagsng8dN49PFHoSWA71i3DZdefx1y2SiOHDiCBx59CH1t6wlIOzA0eR4Xhiaw87Lt2PaOK/HVO7+DXS/vhklpI4hlsX59P7p7VsCkyKAYmoU/EUWZ7DwRDsNc6YYvmERZQ4nuTZFJmgPf/PrX7laYtMc4vU0aDR6QyRpFTcn/bpTLZfWRfbt/vI/fFcuXb5Elk5azF85iYm5S2hquNWjRYDFInTq8M/NSU8pqtxuXXrkZpVQeI0NHodZb0CQ6JTT1YcnrxU9+9H3EI0m4KzrIjnMQRb/1Wq4Lg4qeTN9mdXDelXDYG6DVaVFbUycpizGy11PnhrHjki2cwzzGxuYk9qxWq2A2KgjgOmmb+apVfXzdhqWlaen+cmB6BNH5LHRKLbImPcLBIEpCNTBAWqtcUq3mkQujkMlFJT0jg2ctQdr5dHOjazqXKx/TaBofeWs6Lo6L4//J8aeBcCnU98tfP3xk1+5HtdaiHqnQPDo6mqR8XpPJiuVIBHLR6aFQpkxNo7W1CulyAsuDCwScEiYjQbImG1o6KjE7HkBnaz1BO4qDLx9FT087NGY7CvkSVDxeKTqLTAZYjC3CabSjksfafukVBOFKpDMhBONx6Io5aBxOsjvRcqaARCSOoxdGsLpvPcxk56fOTeHuu38MvcaIQICM1eXBJTs2A4UEDh0cIrh5sHHFJtQ0VuPDf/1pFItZfPbz34J3bB6+eCiwobvrye1XX32XTOYaHj7+YsfxY4c+l0v5P7QcmMfAmh1YDCyhnCQbrWnCijVrila37Us6Xd3TMpn238zoBDAjO930mU99Sbt95+ZXzpw8bT1x+qhSgyLamurhcRphMyuldK6KRhuQKaBzYAtslWbEljO466cPIS/LwGirlWpLKEuMVYqUVDuirakSPV39iC7OYjm5AJPRic7OOqlbhSh2/frrr3P+NXC6XfBFFahwmGHgZ6ZmJzA0sYQVLfXYsGE9f88Anz8Oi7mI8UkfxgcvMBDX8IvU8GdjUqpeU20zevt7Y7Nziw+EFmZ/dumll/J9TXB52ZeSy5UynU5ZYzZ3DL912RfHxfH/7PiTQFiMhcnX/+Inv3zgrkO7KUNtWrRXVsNt1kBlMhN4ZdCrSpDpnIhm5pBPULTnsjDrHVIZw8VEkiyrAJ3ZTICl8JZFsaOrB/5oANGFoNQ6RxT9SWQIHiKvWK2TwL1cTmJg9QqpzYzMpIK7SgeDmvhDZxdMtZAtoUAwShE4jg8Oo729D9A7MXRqGPPeMG69+eY9Q4PDpxeWlv9LQa2FS6dnEJi7p7PFEyvolNIGjIqqClgq3EiSiTuclnsz2fzjOl3Tircu+21jauSNrw1NLeuaPS2PtK9Ycfqtl/+PjqW5Y397768eX2fIRW6YnpxiQFoJu10P0Udr1Zr1VBhaLC6F8PKbR3HVVTfB42n6fBnJ1/LL8Z7P3vnFH2tkeV3f+k4pTa7SZiSAyqW2RwqVAm63HIk44LKX4Q0qMDfvx46rbodKbf0eUPHdMnwb5DLPb0ulxU8wTCxDZpiTQRMAopcDZkaC4m6ZzHQ2m519j0ZT90eZbTY7dRvF0hmttnHorZcujovj/+nxJ4OwGKLc5T0//PszRw7ua2h0WFAs5GBymAicCqgNThRTETpzBBUeJ0G4iKVgDusv27Z8+aYN9+sru36WCi7U7Hrx2UPPPvUUOkUzzbFR2J0uMl4FZCo5NBYXsukiwgnRhtuJpUUvalsqcO31lyBXTKIkCoqbFMhHFhHJachwHQjG1FhYEgDvLA+sHfhsMafdptaoUgpF9bvfOu3/NINs2e6dH2rTmuRPiRYwgeUoiioDzDoVciXVFzvbVv3yrY9KY3Hx6JrTp4ZenZlaMs0tD8FuMKOtWQOHaLdfLMJkSCHojyKVE8VwmlFWaBGMmuGxaQYG1m71XXzwdXFcHP/nxr8JhMX4+lc/OzZyZrBFpDQlvQGoFGXICQQ2jx211XacmfDBoVVg+87L0LSqvc6h731bY7xQOVXvP3X4vYsLix9/5dlf1WqSUXgqnZBnRHNKA6biYahVSqiVaiiRQXN3LVau3AyZTHS10EssOQkTxofnUVHXAr1Oe0Vd57UvvXX4i+O/GZHIxFq9Xi5XqxsPE8T15Naf8Ib9mnjaD+Ty8I5NIRoPorKyCRaHFU1tqwj28l/K5e6LAHxxXBz/B8e/GYTvefweSygQklui/IH/sfB/sPC/0SjKjkp9V2fND5UW94fr6/vC0eh4q9ncPC57qz/Tv4xMZuozMpn8uz//+p3y6PICqqw66OMZFC1qnFleRIXVDpvZgHR+Gf0Dq8iG26DTl6G1mjA5F4fJ1gxPbc+DcrniAA83o9M1vfz7I18cf2xI950xrf8fPTAsl6e0mYysUqdrmBI/Z7NTA8Vi+Tq9vunrmcxEm0bTNPbfruPFcXFcHP/28TYQfuihhwx5efTb6VQCGbKjfwdGv22kM5mkTqsxvO14cv4/lceCP5CZO3bs08Ralcg9tSu1WE4EiNA5KAwWlI2gzFaif/UAjHYNcsSPeW8Cjoou+GfC96WV5RzyBYgtcnoe1GV2oL2v/am+vm1vK8JycVwcF8fF8X/fAP4/qz+MVjD7vuoAAAAASUVORK5CYII="/>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Immagine correlata">
            <a:hlinkClick r:id="rId4"/>
          </p:cNvPr>
          <p:cNvPicPr>
            <a:picLocks noChangeAspect="1" noChangeArrowheads="1"/>
          </p:cNvPicPr>
          <p:nvPr/>
        </p:nvPicPr>
        <p:blipFill>
          <a:blip r:embed="rId5" cstate="print"/>
          <a:srcRect/>
          <a:stretch>
            <a:fillRect/>
          </a:stretch>
        </p:blipFill>
        <p:spPr bwMode="auto">
          <a:xfrm>
            <a:off x="4867275" y="4695824"/>
            <a:ext cx="4276725" cy="2162176"/>
          </a:xfrm>
          <a:prstGeom prst="rect">
            <a:avLst/>
          </a:prstGeom>
          <a:noFill/>
        </p:spPr>
      </p:pic>
      <p:cxnSp>
        <p:nvCxnSpPr>
          <p:cNvPr id="15" name="Connettore 2 14"/>
          <p:cNvCxnSpPr/>
          <p:nvPr/>
        </p:nvCxnSpPr>
        <p:spPr>
          <a:xfrm>
            <a:off x="1619672" y="4365104"/>
            <a:ext cx="936104" cy="79208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Connettore 2 18"/>
          <p:cNvCxnSpPr/>
          <p:nvPr/>
        </p:nvCxnSpPr>
        <p:spPr>
          <a:xfrm>
            <a:off x="1115616" y="4437112"/>
            <a:ext cx="0" cy="1008112"/>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23728" y="476672"/>
            <a:ext cx="7772400" cy="1830065"/>
          </a:xfrm>
        </p:spPr>
        <p:txBody>
          <a:bodyPr>
            <a:noAutofit/>
          </a:bodyPr>
          <a:lstStyle/>
          <a:p>
            <a:pPr fontAlgn="base">
              <a:lnSpc>
                <a:spcPct val="150000"/>
              </a:lnSpc>
            </a:pPr>
            <a:r>
              <a:rPr lang="it-IT" sz="4000" b="1" dirty="0">
                <a:latin typeface="Georgia" pitchFamily="18" charset="0"/>
              </a:rPr>
              <a:t>ATENE </a:t>
            </a:r>
            <a:r>
              <a:rPr lang="en-US" sz="4000" b="1" dirty="0" smtClean="0">
                <a:latin typeface="Georgia" pitchFamily="18" charset="0"/>
              </a:rPr>
              <a:t>​</a:t>
            </a:r>
            <a:r>
              <a:rPr lang="it-IT" sz="4000" b="1" dirty="0" smtClean="0">
                <a:latin typeface="Georgia" pitchFamily="18" charset="0"/>
              </a:rPr>
              <a:t>​</a:t>
            </a:r>
            <a:r>
              <a:rPr lang="it-IT" sz="4000" b="1" dirty="0">
                <a:latin typeface="Georgia" pitchFamily="18" charset="0"/>
              </a:rPr>
              <a:t/>
            </a:r>
            <a:br>
              <a:rPr lang="it-IT" sz="4000" b="1" dirty="0">
                <a:latin typeface="Georgia" pitchFamily="18" charset="0"/>
              </a:rPr>
            </a:br>
            <a:r>
              <a:rPr lang="it-IT" sz="4000" b="1" dirty="0">
                <a:latin typeface="Georgia" pitchFamily="18" charset="0"/>
              </a:rPr>
              <a:t>in  </a:t>
            </a:r>
            <a:r>
              <a:rPr lang="it-IT" sz="4000" b="1" i="1" dirty="0">
                <a:latin typeface="Georgia" pitchFamily="18" charset="0"/>
              </a:rPr>
              <a:t>Edipo a Colono</a:t>
            </a:r>
            <a:r>
              <a:rPr lang="en-US" sz="3600" b="1" dirty="0" smtClean="0">
                <a:latin typeface="Georgia" pitchFamily="18" charset="0"/>
              </a:rPr>
              <a:t>​</a:t>
            </a:r>
            <a:endParaRPr lang="it-IT" dirty="0"/>
          </a:p>
        </p:txBody>
      </p:sp>
      <p:sp>
        <p:nvSpPr>
          <p:cNvPr id="3" name="Sottotitolo 2"/>
          <p:cNvSpPr>
            <a:spLocks noGrp="1"/>
          </p:cNvSpPr>
          <p:nvPr>
            <p:ph type="subTitle" idx="1"/>
          </p:nvPr>
        </p:nvSpPr>
        <p:spPr>
          <a:xfrm>
            <a:off x="251520" y="2780928"/>
            <a:ext cx="8496944" cy="864096"/>
          </a:xfrm>
        </p:spPr>
        <p:txBody>
          <a:bodyPr>
            <a:normAutofit fontScale="77500" lnSpcReduction="20000"/>
          </a:bodyPr>
          <a:lstStyle/>
          <a:p>
            <a:pPr algn="l" fontAlgn="base"/>
            <a:r>
              <a:rPr lang="it-IT" sz="3000" i="1" dirty="0" smtClean="0">
                <a:solidFill>
                  <a:schemeClr val="tx1"/>
                </a:solidFill>
                <a:latin typeface="Georgia" pitchFamily="18" charset="0"/>
              </a:rPr>
              <a:t>“</a:t>
            </a:r>
            <a:r>
              <a:rPr lang="it-IT" sz="3000" i="1" dirty="0">
                <a:solidFill>
                  <a:schemeClr val="tx1"/>
                </a:solidFill>
                <a:latin typeface="Georgia" pitchFamily="18" charset="0"/>
              </a:rPr>
              <a:t>Che magnifico Stato!(…) Se c’è terra ferrata nel culto religioso, Atene svetta in questo campo.”</a:t>
            </a:r>
            <a:r>
              <a:rPr lang="it-IT" dirty="0" smtClean="0">
                <a:solidFill>
                  <a:schemeClr val="tx1"/>
                </a:solidFill>
                <a:latin typeface="Georgia" pitchFamily="18" charset="0"/>
              </a:rPr>
              <a:t>​</a:t>
            </a:r>
            <a:endParaRPr lang="it-IT" sz="1600" dirty="0" smtClean="0">
              <a:solidFill>
                <a:schemeClr val="tx1"/>
              </a:solidFill>
              <a:latin typeface="Georgia" pitchFamily="18" charset="0"/>
            </a:endParaRPr>
          </a:p>
          <a:p>
            <a:pPr algn="r" fontAlgn="base"/>
            <a:r>
              <a:rPr lang="it-IT" sz="1600" dirty="0" smtClean="0">
                <a:solidFill>
                  <a:schemeClr val="tx1"/>
                </a:solidFill>
                <a:latin typeface="Georgia" pitchFamily="18" charset="0"/>
              </a:rPr>
              <a:t>Edipo </a:t>
            </a:r>
            <a:r>
              <a:rPr lang="it-IT" sz="1600" dirty="0" err="1" smtClean="0">
                <a:solidFill>
                  <a:schemeClr val="tx1"/>
                </a:solidFill>
                <a:latin typeface="Georgia" pitchFamily="18" charset="0"/>
              </a:rPr>
              <a:t>vv</a:t>
            </a:r>
            <a:r>
              <a:rPr lang="it-IT" sz="1600" dirty="0" smtClean="0">
                <a:solidFill>
                  <a:schemeClr val="tx1"/>
                </a:solidFill>
                <a:latin typeface="Georgia" pitchFamily="18" charset="0"/>
              </a:rPr>
              <a:t>.</a:t>
            </a:r>
            <a:endParaRPr lang="it-IT" dirty="0"/>
          </a:p>
          <a:p>
            <a:endParaRPr lang="it-IT" dirty="0"/>
          </a:p>
        </p:txBody>
      </p:sp>
      <p:pic>
        <p:nvPicPr>
          <p:cNvPr id="4" name="Picture 2" descr="Risultati immagini per atene antica">
            <a:hlinkClick r:id="rId2" action="ppaction://hlinksldjump"/>
          </p:cNvPr>
          <p:cNvPicPr>
            <a:picLocks noChangeAspect="1" noChangeArrowheads="1"/>
          </p:cNvPicPr>
          <p:nvPr/>
        </p:nvPicPr>
        <p:blipFill>
          <a:blip r:embed="rId3" cstate="print">
            <a:lum contrast="20000"/>
          </a:blip>
          <a:srcRect/>
          <a:stretch>
            <a:fillRect/>
          </a:stretch>
        </p:blipFill>
        <p:spPr bwMode="auto">
          <a:xfrm>
            <a:off x="251521" y="260648"/>
            <a:ext cx="2620160" cy="1728191"/>
          </a:xfrm>
          <a:prstGeom prst="rect">
            <a:avLst/>
          </a:prstGeom>
          <a:noFill/>
        </p:spPr>
      </p:pic>
      <p:sp>
        <p:nvSpPr>
          <p:cNvPr id="5" name="CasellaDiTesto 4"/>
          <p:cNvSpPr txBox="1"/>
          <p:nvPr/>
        </p:nvSpPr>
        <p:spPr>
          <a:xfrm>
            <a:off x="467544" y="4149080"/>
            <a:ext cx="7776864" cy="2246769"/>
          </a:xfrm>
          <a:prstGeom prst="rect">
            <a:avLst/>
          </a:prstGeom>
          <a:noFill/>
        </p:spPr>
        <p:txBody>
          <a:bodyPr wrap="square" rtlCol="0">
            <a:spAutoFit/>
          </a:bodyPr>
          <a:lstStyle/>
          <a:p>
            <a:pPr fontAlgn="base">
              <a:buFont typeface="Wingdings" pitchFamily="2" charset="2"/>
              <a:buChar char="Ø"/>
            </a:pPr>
            <a:r>
              <a:rPr lang="it-IT" sz="2800" dirty="0">
                <a:latin typeface="Georgia" pitchFamily="18" charset="0"/>
              </a:rPr>
              <a:t>Bellezza della terra​</a:t>
            </a:r>
          </a:p>
          <a:p>
            <a:pPr fontAlgn="base"/>
            <a:endParaRPr lang="it-IT" sz="2800" dirty="0">
              <a:latin typeface="Georgia" pitchFamily="18" charset="0"/>
            </a:endParaRPr>
          </a:p>
          <a:p>
            <a:pPr fontAlgn="base">
              <a:buFont typeface="Wingdings" pitchFamily="2" charset="2"/>
              <a:buChar char="Ø"/>
            </a:pPr>
            <a:r>
              <a:rPr lang="it-IT" sz="2800" dirty="0">
                <a:latin typeface="Georgia" pitchFamily="18" charset="0"/>
              </a:rPr>
              <a:t>Omaggio alla</a:t>
            </a:r>
            <a:r>
              <a:rPr lang="it-IT" sz="2800" i="1" dirty="0">
                <a:latin typeface="Georgia" pitchFamily="18" charset="0"/>
              </a:rPr>
              <a:t> pietas </a:t>
            </a:r>
            <a:r>
              <a:rPr lang="it-IT" sz="2800" dirty="0">
                <a:latin typeface="Georgia" pitchFamily="18" charset="0"/>
              </a:rPr>
              <a:t>di Atene</a:t>
            </a:r>
            <a:r>
              <a:rPr lang="en-US" sz="2800" dirty="0">
                <a:latin typeface="Georgia" pitchFamily="18" charset="0"/>
              </a:rPr>
              <a:t>​</a:t>
            </a:r>
          </a:p>
          <a:p>
            <a:pPr fontAlgn="base"/>
            <a:endParaRPr lang="it-IT" sz="2800" dirty="0" smtClean="0">
              <a:latin typeface="Georgia" pitchFamily="18" charset="0"/>
            </a:endParaRPr>
          </a:p>
          <a:p>
            <a:pPr fontAlgn="base">
              <a:buFont typeface="Wingdings" pitchFamily="2" charset="2"/>
              <a:buChar char="Ø"/>
            </a:pPr>
            <a:r>
              <a:rPr lang="it-IT" sz="2800" dirty="0" smtClean="0">
                <a:latin typeface="Georgia" pitchFamily="18" charset="0"/>
              </a:rPr>
              <a:t>Correlazione </a:t>
            </a:r>
            <a:r>
              <a:rPr lang="it-IT" sz="2800" dirty="0">
                <a:latin typeface="Georgia" pitchFamily="18" charset="0"/>
              </a:rPr>
              <a:t>realtà storica e mitologica</a:t>
            </a:r>
            <a:endParaRPr lang="en-US" sz="2800" dirty="0">
              <a:latin typeface="Georg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Autofit/>
          </a:bodyPr>
          <a:lstStyle/>
          <a:p>
            <a:r>
              <a:rPr lang="it-IT" sz="5400" b="1" dirty="0" smtClean="0">
                <a:latin typeface="Georgia" pitchFamily="18" charset="0"/>
              </a:rPr>
              <a:t>DIVINITÀ</a:t>
            </a:r>
            <a:endParaRPr lang="it-IT" sz="5400" b="1" dirty="0">
              <a:latin typeface="Georgia" pitchFamily="18" charset="0"/>
            </a:endParaRPr>
          </a:p>
        </p:txBody>
      </p:sp>
      <p:sp>
        <p:nvSpPr>
          <p:cNvPr id="3" name="Segnaposto contenuto 2"/>
          <p:cNvSpPr>
            <a:spLocks noGrp="1"/>
          </p:cNvSpPr>
          <p:nvPr>
            <p:ph idx="1"/>
          </p:nvPr>
        </p:nvSpPr>
        <p:spPr>
          <a:xfrm>
            <a:off x="0" y="1268760"/>
            <a:ext cx="2448272" cy="504056"/>
          </a:xfrm>
        </p:spPr>
        <p:txBody>
          <a:bodyPr>
            <a:noAutofit/>
          </a:bodyPr>
          <a:lstStyle/>
          <a:p>
            <a:pPr>
              <a:buNone/>
            </a:pPr>
            <a:r>
              <a:rPr lang="it-IT" b="1" dirty="0" err="1" smtClean="0">
                <a:latin typeface="Georgia" pitchFamily="18" charset="0"/>
                <a:hlinkClick r:id="rId3" action="ppaction://hlinksldjump"/>
              </a:rPr>
              <a:t>Eumenidi</a:t>
            </a:r>
            <a:endParaRPr lang="it-IT" b="1" dirty="0">
              <a:latin typeface="Georgia" pitchFamily="18" charset="0"/>
              <a:hlinkClick r:id="rId4" action="ppaction://hlinksldjump"/>
            </a:endParaRPr>
          </a:p>
        </p:txBody>
      </p:sp>
      <p:sp>
        <p:nvSpPr>
          <p:cNvPr id="5" name="CasellaDiTesto 4">
            <a:hlinkClick r:id="rId5" action="ppaction://hlinksldjump"/>
          </p:cNvPr>
          <p:cNvSpPr txBox="1"/>
          <p:nvPr/>
        </p:nvSpPr>
        <p:spPr>
          <a:xfrm>
            <a:off x="3491880" y="1268760"/>
            <a:ext cx="2051720" cy="1077218"/>
          </a:xfrm>
          <a:prstGeom prst="rect">
            <a:avLst/>
          </a:prstGeom>
          <a:noFill/>
        </p:spPr>
        <p:txBody>
          <a:bodyPr wrap="square" rtlCol="0">
            <a:spAutoFit/>
          </a:bodyPr>
          <a:lstStyle/>
          <a:p>
            <a:r>
              <a:rPr lang="it-IT" sz="3200" b="1" dirty="0" smtClean="0">
                <a:latin typeface="Georgia" pitchFamily="18" charset="0"/>
                <a:hlinkClick r:id="rId6" action="ppaction://hlinksldjump"/>
              </a:rPr>
              <a:t>Edipo a Colono</a:t>
            </a:r>
            <a:endParaRPr lang="it-IT" sz="3200" b="1" dirty="0">
              <a:latin typeface="Georgia" pitchFamily="18" charset="0"/>
            </a:endParaRPr>
          </a:p>
        </p:txBody>
      </p:sp>
      <p:sp>
        <p:nvSpPr>
          <p:cNvPr id="6" name="CasellaDiTesto 5"/>
          <p:cNvSpPr txBox="1"/>
          <p:nvPr/>
        </p:nvSpPr>
        <p:spPr>
          <a:xfrm>
            <a:off x="6804248" y="1412776"/>
            <a:ext cx="1979712" cy="584775"/>
          </a:xfrm>
          <a:prstGeom prst="rect">
            <a:avLst/>
          </a:prstGeom>
          <a:noFill/>
        </p:spPr>
        <p:txBody>
          <a:bodyPr wrap="square" rtlCol="0">
            <a:spAutoFit/>
          </a:bodyPr>
          <a:lstStyle/>
          <a:p>
            <a:r>
              <a:rPr lang="it-IT" sz="3200" b="1" dirty="0" smtClean="0">
                <a:latin typeface="Georgia" pitchFamily="18" charset="0"/>
                <a:hlinkClick r:id="rId7" action="ppaction://hlinksldjump"/>
              </a:rPr>
              <a:t>Ippolito</a:t>
            </a:r>
            <a:endParaRPr lang="it-IT" sz="3200" b="1" dirty="0">
              <a:latin typeface="Georgia" pitchFamily="18" charset="0"/>
            </a:endParaRPr>
          </a:p>
        </p:txBody>
      </p:sp>
      <p:pic>
        <p:nvPicPr>
          <p:cNvPr id="18436" name="Picture 4" descr="Immagine correlata">
            <a:hlinkClick r:id="rId8"/>
          </p:cNvPr>
          <p:cNvPicPr>
            <a:picLocks noChangeAspect="1" noChangeArrowheads="1"/>
          </p:cNvPicPr>
          <p:nvPr/>
        </p:nvPicPr>
        <p:blipFill>
          <a:blip r:embed="rId9" cstate="print"/>
          <a:srcRect/>
          <a:stretch>
            <a:fillRect/>
          </a:stretch>
        </p:blipFill>
        <p:spPr bwMode="auto">
          <a:xfrm>
            <a:off x="0" y="2492896"/>
            <a:ext cx="9144000" cy="47425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188640"/>
            <a:ext cx="5133256" cy="2160240"/>
          </a:xfrm>
        </p:spPr>
        <p:txBody>
          <a:bodyPr>
            <a:normAutofit/>
          </a:bodyPr>
          <a:lstStyle/>
          <a:p>
            <a:pPr>
              <a:lnSpc>
                <a:spcPct val="150000"/>
              </a:lnSpc>
              <a:spcBef>
                <a:spcPts val="2400"/>
              </a:spcBef>
              <a:spcAft>
                <a:spcPts val="1200"/>
              </a:spcAft>
            </a:pPr>
            <a:r>
              <a:rPr lang="it-IT" sz="4000" b="1" dirty="0" smtClean="0">
                <a:latin typeface="Georgia" pitchFamily="18" charset="0"/>
              </a:rPr>
              <a:t>DIVINITÀ</a:t>
            </a:r>
            <a:r>
              <a:rPr lang="it-IT" sz="4000" b="1" dirty="0">
                <a:latin typeface="Georgia" pitchFamily="18" charset="0"/>
              </a:rPr>
              <a:t/>
            </a:r>
            <a:br>
              <a:rPr lang="it-IT" sz="4000" b="1" dirty="0">
                <a:latin typeface="Georgia" pitchFamily="18" charset="0"/>
              </a:rPr>
            </a:br>
            <a:r>
              <a:rPr lang="it-IT" sz="4000" b="1" dirty="0" smtClean="0">
                <a:latin typeface="Georgia" pitchFamily="18" charset="0"/>
              </a:rPr>
              <a:t>nelle </a:t>
            </a:r>
            <a:r>
              <a:rPr lang="it-IT" sz="4000" b="1" i="1" dirty="0" err="1" smtClean="0">
                <a:latin typeface="Georgia" pitchFamily="18" charset="0"/>
              </a:rPr>
              <a:t>Eumenidi</a:t>
            </a:r>
            <a:endParaRPr lang="it-IT" sz="4000" b="1" i="1" dirty="0">
              <a:latin typeface="Georgia" pitchFamily="18" charset="0"/>
            </a:endParaRPr>
          </a:p>
        </p:txBody>
      </p:sp>
      <p:sp>
        <p:nvSpPr>
          <p:cNvPr id="3" name="Segnaposto contenuto 2"/>
          <p:cNvSpPr>
            <a:spLocks noGrp="1"/>
          </p:cNvSpPr>
          <p:nvPr>
            <p:ph idx="1"/>
          </p:nvPr>
        </p:nvSpPr>
        <p:spPr>
          <a:xfrm>
            <a:off x="179512" y="3140968"/>
            <a:ext cx="5544616" cy="2880319"/>
          </a:xfrm>
        </p:spPr>
        <p:txBody>
          <a:bodyPr>
            <a:normAutofit lnSpcReduction="10000"/>
          </a:bodyPr>
          <a:lstStyle/>
          <a:p>
            <a:pPr>
              <a:buFont typeface="Wingdings" pitchFamily="2" charset="2"/>
              <a:buChar char="Ø"/>
            </a:pPr>
            <a:r>
              <a:rPr lang="it-IT" dirty="0" smtClean="0">
                <a:latin typeface="Georgia" pitchFamily="18" charset="0"/>
              </a:rPr>
              <a:t>Ricoprono ruoli centrali</a:t>
            </a:r>
          </a:p>
          <a:p>
            <a:pPr>
              <a:buFont typeface="Wingdings" pitchFamily="2" charset="2"/>
              <a:buChar char="Ø"/>
            </a:pPr>
            <a:endParaRPr lang="it-IT" dirty="0">
              <a:latin typeface="Georgia" pitchFamily="18" charset="0"/>
            </a:endParaRPr>
          </a:p>
          <a:p>
            <a:pPr>
              <a:buFont typeface="Wingdings" pitchFamily="2" charset="2"/>
              <a:buChar char="Ø"/>
            </a:pPr>
            <a:r>
              <a:rPr lang="it-IT" dirty="0" smtClean="0">
                <a:latin typeface="Georgia" pitchFamily="18" charset="0"/>
              </a:rPr>
              <a:t>Prendono parola</a:t>
            </a:r>
          </a:p>
          <a:p>
            <a:pPr>
              <a:buNone/>
            </a:pPr>
            <a:endParaRPr lang="it-IT" dirty="0" smtClean="0">
              <a:latin typeface="Georgia" pitchFamily="18" charset="0"/>
            </a:endParaRPr>
          </a:p>
          <a:p>
            <a:pPr>
              <a:buFont typeface="Wingdings" pitchFamily="2" charset="2"/>
              <a:buChar char="Ø"/>
            </a:pPr>
            <a:r>
              <a:rPr lang="it-IT" dirty="0" smtClean="0">
                <a:latin typeface="Georgia" pitchFamily="18" charset="0"/>
              </a:rPr>
              <a:t>Lottano per i propri ideali</a:t>
            </a:r>
          </a:p>
          <a:p>
            <a:pPr>
              <a:buFont typeface="Wingdings" pitchFamily="2" charset="2"/>
              <a:buChar char="Ø"/>
            </a:pPr>
            <a:endParaRPr lang="it-IT" dirty="0"/>
          </a:p>
          <a:p>
            <a:pPr>
              <a:buFont typeface="Wingdings" pitchFamily="2" charset="2"/>
              <a:buChar char="Ø"/>
            </a:pPr>
            <a:endParaRPr lang="it-IT" dirty="0"/>
          </a:p>
          <a:p>
            <a:pPr>
              <a:buFont typeface="Wingdings" pitchFamily="2" charset="2"/>
              <a:buChar char="Ø"/>
            </a:pPr>
            <a:endParaRPr lang="it-IT" dirty="0" smtClean="0"/>
          </a:p>
          <a:p>
            <a:endParaRPr lang="it-IT" dirty="0"/>
          </a:p>
          <a:p>
            <a:pPr>
              <a:buNone/>
            </a:pPr>
            <a:endParaRPr lang="it-IT" dirty="0"/>
          </a:p>
        </p:txBody>
      </p:sp>
      <p:pic>
        <p:nvPicPr>
          <p:cNvPr id="27650" name="Picture 2" descr="Risultati immagini per divinità greche dipinto">
            <a:hlinkClick r:id="rId2"/>
          </p:cNvPr>
          <p:cNvPicPr>
            <a:picLocks noChangeAspect="1" noChangeArrowheads="1"/>
          </p:cNvPicPr>
          <p:nvPr/>
        </p:nvPicPr>
        <p:blipFill>
          <a:blip r:embed="rId3" cstate="print"/>
          <a:srcRect l="11666" t="4667" r="10168" b="3557"/>
          <a:stretch>
            <a:fillRect/>
          </a:stretch>
        </p:blipFill>
        <p:spPr bwMode="auto">
          <a:xfrm>
            <a:off x="5076056" y="260648"/>
            <a:ext cx="3843274" cy="338437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pic>
        <p:nvPicPr>
          <p:cNvPr id="21506" name="Picture 2" descr="Risultati immagini per Atena">
            <a:hlinkClick r:id="rId2"/>
          </p:cNvPr>
          <p:cNvPicPr>
            <a:picLocks noChangeAspect="1" noChangeArrowheads="1"/>
          </p:cNvPicPr>
          <p:nvPr/>
        </p:nvPicPr>
        <p:blipFill>
          <a:blip r:embed="rId3" cstate="print"/>
          <a:srcRect/>
          <a:stretch>
            <a:fillRect/>
          </a:stretch>
        </p:blipFill>
        <p:spPr bwMode="auto">
          <a:xfrm>
            <a:off x="107504" y="1628800"/>
            <a:ext cx="2730258" cy="3528392"/>
          </a:xfrm>
          <a:prstGeom prst="rect">
            <a:avLst/>
          </a:prstGeom>
          <a:noFill/>
        </p:spPr>
      </p:pic>
      <p:sp>
        <p:nvSpPr>
          <p:cNvPr id="8" name="CasellaDiTesto 7"/>
          <p:cNvSpPr txBox="1"/>
          <p:nvPr/>
        </p:nvSpPr>
        <p:spPr>
          <a:xfrm>
            <a:off x="0" y="0"/>
            <a:ext cx="2699792" cy="2339102"/>
          </a:xfrm>
          <a:prstGeom prst="rect">
            <a:avLst/>
          </a:prstGeom>
          <a:noFill/>
        </p:spPr>
        <p:txBody>
          <a:bodyPr wrap="square" rtlCol="0">
            <a:spAutoFit/>
          </a:bodyPr>
          <a:lstStyle/>
          <a:p>
            <a:pPr algn="ctr"/>
            <a:r>
              <a:rPr lang="it-IT" sz="2000" b="1" dirty="0" smtClean="0">
                <a:latin typeface="Georgia" pitchFamily="18" charset="0"/>
              </a:rPr>
              <a:t>Atena</a:t>
            </a:r>
            <a:r>
              <a:rPr lang="it-IT" sz="2000" dirty="0" smtClean="0">
                <a:latin typeface="Georgia" pitchFamily="18" charset="0"/>
              </a:rPr>
              <a:t>:</a:t>
            </a:r>
          </a:p>
          <a:p>
            <a:pPr algn="ctr"/>
            <a:endParaRPr lang="it-IT" sz="2000" dirty="0">
              <a:latin typeface="Georgia" pitchFamily="18" charset="0"/>
            </a:endParaRPr>
          </a:p>
          <a:p>
            <a:pPr algn="ctr">
              <a:buSzPct val="80000"/>
              <a:buFont typeface="Wingdings" pitchFamily="2" charset="2"/>
              <a:buChar char="Ø"/>
            </a:pPr>
            <a:r>
              <a:rPr lang="it-IT" sz="2000" dirty="0" smtClean="0">
                <a:latin typeface="Georgia" pitchFamily="18" charset="0"/>
              </a:rPr>
              <a:t>Superiore</a:t>
            </a:r>
          </a:p>
          <a:p>
            <a:pPr algn="ctr">
              <a:lnSpc>
                <a:spcPct val="150000"/>
              </a:lnSpc>
              <a:buSzPct val="80000"/>
              <a:buFont typeface="Wingdings" pitchFamily="2" charset="2"/>
              <a:buChar char="Ø"/>
            </a:pPr>
            <a:r>
              <a:rPr lang="it-IT" sz="2000" dirty="0" smtClean="0">
                <a:latin typeface="Georgia" pitchFamily="18" charset="0"/>
              </a:rPr>
              <a:t> Pacata</a:t>
            </a:r>
          </a:p>
          <a:p>
            <a:endParaRPr lang="it-IT" sz="2000" dirty="0" smtClean="0">
              <a:latin typeface="Georgia" pitchFamily="18" charset="0"/>
            </a:endParaRPr>
          </a:p>
          <a:p>
            <a:endParaRPr lang="it-IT" dirty="0"/>
          </a:p>
          <a:p>
            <a:endParaRPr lang="it-IT" dirty="0"/>
          </a:p>
        </p:txBody>
      </p:sp>
      <p:pic>
        <p:nvPicPr>
          <p:cNvPr id="21508" name="Picture 4" descr="Risultati immagini per Apollo dipinto">
            <a:hlinkClick r:id="rId4"/>
          </p:cNvPr>
          <p:cNvPicPr>
            <a:picLocks noChangeAspect="1" noChangeArrowheads="1"/>
          </p:cNvPicPr>
          <p:nvPr/>
        </p:nvPicPr>
        <p:blipFill>
          <a:blip r:embed="rId5" cstate="print"/>
          <a:srcRect l="3244" r="2694" b="2604"/>
          <a:stretch>
            <a:fillRect/>
          </a:stretch>
        </p:blipFill>
        <p:spPr bwMode="auto">
          <a:xfrm>
            <a:off x="2915816" y="2852936"/>
            <a:ext cx="2633961" cy="3501008"/>
          </a:xfrm>
          <a:prstGeom prst="rect">
            <a:avLst/>
          </a:prstGeom>
          <a:noFill/>
        </p:spPr>
      </p:pic>
      <p:pic>
        <p:nvPicPr>
          <p:cNvPr id="21512" name="Picture 8" descr="Risultati immagini per erinni">
            <a:hlinkClick r:id="rId6"/>
          </p:cNvPr>
          <p:cNvPicPr>
            <a:picLocks noChangeAspect="1" noChangeArrowheads="1"/>
          </p:cNvPicPr>
          <p:nvPr/>
        </p:nvPicPr>
        <p:blipFill>
          <a:blip r:embed="rId7" cstate="print"/>
          <a:srcRect l="18280" t="5568" r="20353" b="3601"/>
          <a:stretch>
            <a:fillRect/>
          </a:stretch>
        </p:blipFill>
        <p:spPr bwMode="auto">
          <a:xfrm>
            <a:off x="5652120" y="1728192"/>
            <a:ext cx="3384376" cy="3501008"/>
          </a:xfrm>
          <a:prstGeom prst="rect">
            <a:avLst/>
          </a:prstGeom>
          <a:noFill/>
        </p:spPr>
      </p:pic>
      <p:sp>
        <p:nvSpPr>
          <p:cNvPr id="12" name="CasellaDiTesto 11"/>
          <p:cNvSpPr txBox="1"/>
          <p:nvPr/>
        </p:nvSpPr>
        <p:spPr>
          <a:xfrm>
            <a:off x="3131840" y="1052736"/>
            <a:ext cx="2376264" cy="1400383"/>
          </a:xfrm>
          <a:prstGeom prst="rect">
            <a:avLst/>
          </a:prstGeom>
          <a:noFill/>
        </p:spPr>
        <p:txBody>
          <a:bodyPr wrap="square" rtlCol="0">
            <a:spAutoFit/>
          </a:bodyPr>
          <a:lstStyle/>
          <a:p>
            <a:pPr algn="ctr"/>
            <a:r>
              <a:rPr lang="it-IT" sz="2000" b="1" dirty="0" smtClean="0">
                <a:latin typeface="Georgia" pitchFamily="18" charset="0"/>
              </a:rPr>
              <a:t>Apollo</a:t>
            </a:r>
            <a:r>
              <a:rPr lang="it-IT" sz="2000" dirty="0" smtClean="0">
                <a:latin typeface="Georgia" pitchFamily="18" charset="0"/>
              </a:rPr>
              <a:t>:</a:t>
            </a:r>
          </a:p>
          <a:p>
            <a:pPr algn="ctr"/>
            <a:endParaRPr lang="it-IT" sz="2000" dirty="0">
              <a:latin typeface="Georgia" pitchFamily="18" charset="0"/>
            </a:endParaRPr>
          </a:p>
          <a:p>
            <a:pPr algn="ctr">
              <a:spcAft>
                <a:spcPts val="600"/>
              </a:spcAft>
              <a:buSzPct val="80000"/>
              <a:buFont typeface="Wingdings" pitchFamily="2" charset="2"/>
              <a:buChar char="Ø"/>
            </a:pPr>
            <a:r>
              <a:rPr lang="it-IT" sz="2000" dirty="0" smtClean="0">
                <a:latin typeface="Georgia" pitchFamily="18" charset="0"/>
              </a:rPr>
              <a:t>Legato ad Oreste</a:t>
            </a:r>
          </a:p>
          <a:p>
            <a:pPr algn="ctr">
              <a:spcAft>
                <a:spcPts val="600"/>
              </a:spcAft>
              <a:buSzPct val="80000"/>
              <a:buFont typeface="Wingdings" pitchFamily="2" charset="2"/>
              <a:buChar char="Ø"/>
            </a:pPr>
            <a:r>
              <a:rPr lang="it-IT" sz="2000" dirty="0" smtClean="0">
                <a:latin typeface="Georgia" pitchFamily="18" charset="0"/>
              </a:rPr>
              <a:t>Agguerrito</a:t>
            </a:r>
            <a:endParaRPr lang="it-IT" sz="2000" dirty="0">
              <a:latin typeface="Georgia" pitchFamily="18" charset="0"/>
            </a:endParaRPr>
          </a:p>
        </p:txBody>
      </p:sp>
      <p:sp>
        <p:nvSpPr>
          <p:cNvPr id="13" name="CasellaDiTesto 12"/>
          <p:cNvSpPr txBox="1"/>
          <p:nvPr/>
        </p:nvSpPr>
        <p:spPr>
          <a:xfrm>
            <a:off x="5580112" y="1"/>
            <a:ext cx="3563888" cy="1477328"/>
          </a:xfrm>
          <a:prstGeom prst="rect">
            <a:avLst/>
          </a:prstGeom>
          <a:noFill/>
        </p:spPr>
        <p:txBody>
          <a:bodyPr wrap="square" rtlCol="0">
            <a:spAutoFit/>
          </a:bodyPr>
          <a:lstStyle/>
          <a:p>
            <a:pPr algn="ctr"/>
            <a:r>
              <a:rPr lang="it-IT" sz="2000" b="1" dirty="0" smtClean="0">
                <a:latin typeface="Georgia" pitchFamily="18" charset="0"/>
              </a:rPr>
              <a:t>Erinni</a:t>
            </a:r>
            <a:r>
              <a:rPr lang="it-IT" sz="2000" dirty="0" smtClean="0">
                <a:latin typeface="Georgia" pitchFamily="18" charset="0"/>
              </a:rPr>
              <a:t>:</a:t>
            </a:r>
          </a:p>
          <a:p>
            <a:pPr algn="ctr"/>
            <a:endParaRPr lang="it-IT" sz="2000" dirty="0">
              <a:latin typeface="Georgia" pitchFamily="18" charset="0"/>
            </a:endParaRPr>
          </a:p>
          <a:p>
            <a:pPr algn="ctr">
              <a:buSzPct val="80000"/>
              <a:buFont typeface="Wingdings" pitchFamily="2" charset="2"/>
              <a:buChar char="Ø"/>
            </a:pPr>
            <a:r>
              <a:rPr lang="it-IT" sz="2000" dirty="0" smtClean="0">
                <a:latin typeface="Georgia" pitchFamily="18" charset="0"/>
              </a:rPr>
              <a:t>Iraconde</a:t>
            </a:r>
          </a:p>
          <a:p>
            <a:pPr algn="ctr">
              <a:lnSpc>
                <a:spcPct val="150000"/>
              </a:lnSpc>
              <a:buSzPct val="80000"/>
              <a:buFont typeface="Wingdings" pitchFamily="2" charset="2"/>
              <a:buChar char="Ø"/>
            </a:pPr>
            <a:r>
              <a:rPr lang="it-IT" sz="2000" dirty="0" smtClean="0">
                <a:latin typeface="Georgia" pitchFamily="18" charset="0"/>
              </a:rPr>
              <a:t>Riconoscenti ad Atena</a:t>
            </a:r>
            <a:endParaRPr lang="it-IT" dirty="0" smtClean="0"/>
          </a:p>
        </p:txBody>
      </p:sp>
      <p:pic>
        <p:nvPicPr>
          <p:cNvPr id="14" name="Picture 6" descr="Immagine correlata">
            <a:hlinkClick r:id="rId8" action="ppaction://hlinksldjump"/>
          </p:cNvPr>
          <p:cNvPicPr>
            <a:picLocks noChangeAspect="1" noChangeArrowheads="1"/>
          </p:cNvPicPr>
          <p:nvPr/>
        </p:nvPicPr>
        <p:blipFill>
          <a:blip r:embed="rId9" cstate="print"/>
          <a:srcRect/>
          <a:stretch>
            <a:fillRect/>
          </a:stretch>
        </p:blipFill>
        <p:spPr bwMode="auto">
          <a:xfrm>
            <a:off x="7452320" y="5877272"/>
            <a:ext cx="1534655" cy="82846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pic>
        <p:nvPicPr>
          <p:cNvPr id="20482" name="Picture 2" descr="Risultati immagini per zeus statua">
            <a:hlinkClick r:id="rId2"/>
          </p:cNvPr>
          <p:cNvPicPr>
            <a:picLocks noChangeAspect="1" noChangeArrowheads="1"/>
          </p:cNvPicPr>
          <p:nvPr/>
        </p:nvPicPr>
        <p:blipFill>
          <a:blip r:embed="rId3" cstate="print"/>
          <a:srcRect/>
          <a:stretch>
            <a:fillRect/>
          </a:stretch>
        </p:blipFill>
        <p:spPr bwMode="auto">
          <a:xfrm>
            <a:off x="7236296" y="2996952"/>
            <a:ext cx="1800225" cy="3743325"/>
          </a:xfrm>
          <a:prstGeom prst="rect">
            <a:avLst/>
          </a:prstGeom>
          <a:noFill/>
        </p:spPr>
      </p:pic>
      <p:sp>
        <p:nvSpPr>
          <p:cNvPr id="2" name="Titolo 1"/>
          <p:cNvSpPr>
            <a:spLocks noGrp="1"/>
          </p:cNvSpPr>
          <p:nvPr>
            <p:ph type="title"/>
          </p:nvPr>
        </p:nvSpPr>
        <p:spPr>
          <a:xfrm>
            <a:off x="1835696" y="0"/>
            <a:ext cx="7308304" cy="1988840"/>
          </a:xfrm>
        </p:spPr>
        <p:txBody>
          <a:bodyPr>
            <a:normAutofit fontScale="90000"/>
          </a:bodyPr>
          <a:lstStyle/>
          <a:p>
            <a:pPr>
              <a:lnSpc>
                <a:spcPct val="150000"/>
              </a:lnSpc>
            </a:pPr>
            <a:r>
              <a:rPr lang="it-IT" b="1" dirty="0" smtClean="0">
                <a:latin typeface="Georgia" pitchFamily="18" charset="0"/>
              </a:rPr>
              <a:t>DIVINITÀ</a:t>
            </a:r>
            <a:br>
              <a:rPr lang="it-IT" b="1" dirty="0" smtClean="0">
                <a:latin typeface="Georgia" pitchFamily="18" charset="0"/>
              </a:rPr>
            </a:br>
            <a:r>
              <a:rPr lang="it-IT" b="1" dirty="0" smtClean="0">
                <a:latin typeface="Georgia" pitchFamily="18" charset="0"/>
              </a:rPr>
              <a:t>in </a:t>
            </a:r>
            <a:r>
              <a:rPr lang="it-IT" b="1" i="1" dirty="0" smtClean="0">
                <a:latin typeface="Georgia" pitchFamily="18" charset="0"/>
              </a:rPr>
              <a:t>Edipo a Colono</a:t>
            </a:r>
            <a:endParaRPr lang="it-IT" b="1" i="1" dirty="0">
              <a:latin typeface="Georgia" pitchFamily="18" charset="0"/>
            </a:endParaRPr>
          </a:p>
        </p:txBody>
      </p:sp>
      <p:sp>
        <p:nvSpPr>
          <p:cNvPr id="3" name="Segnaposto contenuto 2"/>
          <p:cNvSpPr>
            <a:spLocks noGrp="1"/>
          </p:cNvSpPr>
          <p:nvPr>
            <p:ph idx="1"/>
          </p:nvPr>
        </p:nvSpPr>
        <p:spPr>
          <a:xfrm>
            <a:off x="395536" y="2348880"/>
            <a:ext cx="7859216" cy="1152128"/>
          </a:xfrm>
        </p:spPr>
        <p:txBody>
          <a:bodyPr>
            <a:normAutofit fontScale="85000" lnSpcReduction="10000"/>
          </a:bodyPr>
          <a:lstStyle/>
          <a:p>
            <a:pPr>
              <a:buNone/>
            </a:pPr>
            <a:r>
              <a:rPr lang="it-IT" i="1" dirty="0" smtClean="0">
                <a:latin typeface="Georgia" pitchFamily="18" charset="0"/>
              </a:rPr>
              <a:t>Edipo: “Tuono </a:t>
            </a:r>
            <a:r>
              <a:rPr lang="it-IT" i="1" dirty="0">
                <a:latin typeface="Georgia" pitchFamily="18" charset="0"/>
              </a:rPr>
              <a:t>che sfreccia da </a:t>
            </a:r>
            <a:r>
              <a:rPr lang="it-IT" i="1" dirty="0" smtClean="0">
                <a:latin typeface="Georgia" pitchFamily="18" charset="0"/>
              </a:rPr>
              <a:t>Zeus.</a:t>
            </a:r>
            <a:r>
              <a:rPr lang="it-IT" i="1" dirty="0" smtClean="0"/>
              <a:t> </a:t>
            </a:r>
            <a:r>
              <a:rPr lang="it-IT" i="1" dirty="0">
                <a:latin typeface="Georgia" pitchFamily="18" charset="0"/>
              </a:rPr>
              <a:t>Mi deve immergere nel Nulla. Presto, fatelo </a:t>
            </a:r>
            <a:r>
              <a:rPr lang="it-IT" i="1" dirty="0" smtClean="0">
                <a:latin typeface="Georgia" pitchFamily="18" charset="0"/>
              </a:rPr>
              <a:t>venire.”</a:t>
            </a:r>
          </a:p>
        </p:txBody>
      </p:sp>
      <p:pic>
        <p:nvPicPr>
          <p:cNvPr id="6" name="Picture 6" descr="Immagine correlata">
            <a:hlinkClick r:id="rId4" action="ppaction://hlinksldjump"/>
          </p:cNvPr>
          <p:cNvPicPr>
            <a:picLocks noChangeAspect="1" noChangeArrowheads="1"/>
          </p:cNvPicPr>
          <p:nvPr/>
        </p:nvPicPr>
        <p:blipFill>
          <a:blip r:embed="rId5" cstate="print"/>
          <a:srcRect/>
          <a:stretch>
            <a:fillRect/>
          </a:stretch>
        </p:blipFill>
        <p:spPr bwMode="auto">
          <a:xfrm>
            <a:off x="179512" y="188640"/>
            <a:ext cx="2400998" cy="1296143"/>
          </a:xfrm>
          <a:prstGeom prst="rect">
            <a:avLst/>
          </a:prstGeom>
          <a:noFill/>
        </p:spPr>
      </p:pic>
      <p:sp>
        <p:nvSpPr>
          <p:cNvPr id="7" name="CasellaDiTesto 6"/>
          <p:cNvSpPr txBox="1"/>
          <p:nvPr/>
        </p:nvSpPr>
        <p:spPr>
          <a:xfrm>
            <a:off x="107504" y="3789040"/>
            <a:ext cx="7992888" cy="1815882"/>
          </a:xfrm>
          <a:prstGeom prst="rect">
            <a:avLst/>
          </a:prstGeom>
          <a:noFill/>
        </p:spPr>
        <p:txBody>
          <a:bodyPr wrap="square" rtlCol="0">
            <a:spAutoFit/>
          </a:bodyPr>
          <a:lstStyle/>
          <a:p>
            <a:pPr>
              <a:buSzPct val="80000"/>
              <a:buFont typeface="Wingdings" pitchFamily="2" charset="2"/>
              <a:buChar char="Ø"/>
            </a:pPr>
            <a:endParaRPr lang="it-IT" sz="2800" dirty="0">
              <a:latin typeface="Georgia" pitchFamily="18" charset="0"/>
            </a:endParaRPr>
          </a:p>
          <a:p>
            <a:pPr>
              <a:buSzPct val="80000"/>
              <a:buFont typeface="Wingdings" pitchFamily="2" charset="2"/>
              <a:buChar char="Ø"/>
            </a:pPr>
            <a:r>
              <a:rPr lang="it-IT" sz="2800" dirty="0" smtClean="0">
                <a:latin typeface="Georgia" pitchFamily="18" charset="0"/>
              </a:rPr>
              <a:t>Nominati solo </a:t>
            </a:r>
            <a:r>
              <a:rPr lang="it-IT" sz="2800" dirty="0" err="1" smtClean="0">
                <a:latin typeface="Georgia" pitchFamily="18" charset="0"/>
              </a:rPr>
              <a:t>Poseidone</a:t>
            </a:r>
            <a:r>
              <a:rPr lang="it-IT" sz="2800" dirty="0" smtClean="0">
                <a:latin typeface="Georgia" pitchFamily="18" charset="0"/>
              </a:rPr>
              <a:t> e Zeus</a:t>
            </a:r>
          </a:p>
          <a:p>
            <a:pPr>
              <a:buSzPct val="80000"/>
              <a:buFont typeface="Wingdings" pitchFamily="2" charset="2"/>
              <a:buChar char="Ø"/>
            </a:pPr>
            <a:endParaRPr lang="it-IT" sz="2800" dirty="0">
              <a:latin typeface="Georgia" pitchFamily="18" charset="0"/>
            </a:endParaRPr>
          </a:p>
          <a:p>
            <a:pPr>
              <a:buSzPct val="80000"/>
              <a:buFont typeface="Wingdings" pitchFamily="2" charset="2"/>
              <a:buChar char="Ø"/>
            </a:pPr>
            <a:r>
              <a:rPr lang="it-IT" sz="2800" dirty="0" smtClean="0">
                <a:latin typeface="Georgia" pitchFamily="18" charset="0"/>
              </a:rPr>
              <a:t>Nessuno dei due prende parola</a:t>
            </a:r>
            <a:endParaRPr lang="it-IT" sz="2800" dirty="0">
              <a:latin typeface="Georgia"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8137</TotalTime>
  <Words>1038</Words>
  <Application>Microsoft Office PowerPoint</Application>
  <PresentationFormat>Presentazione su schermo (4:3)</PresentationFormat>
  <Paragraphs>217</Paragraphs>
  <Slides>29</Slides>
  <Notes>2</Notes>
  <HiddenSlides>12</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Diapositiva 1</vt:lpstr>
      <vt:lpstr>Diapositiva 2</vt:lpstr>
      <vt:lpstr>ATENE​ </vt:lpstr>
      <vt:lpstr>ATENE ​ ​ nelle Eumenidi​ </vt:lpstr>
      <vt:lpstr>ATENE ​​ in  Edipo a Colono​</vt:lpstr>
      <vt:lpstr>DIVINITÀ</vt:lpstr>
      <vt:lpstr>DIVINITÀ nelle Eumenidi</vt:lpstr>
      <vt:lpstr>Diapositiva 8</vt:lpstr>
      <vt:lpstr>DIVINITÀ in Edipo a Colono</vt:lpstr>
      <vt:lpstr>Divinità in Ippolito</vt:lpstr>
      <vt:lpstr>Diapositiva 11</vt:lpstr>
      <vt:lpstr>Diapositiva 12</vt:lpstr>
      <vt:lpstr>LA GIUSTIZIA NELLE EUMENIDI</vt:lpstr>
      <vt:lpstr>LA GIUSTIZIA IN EDIPO A COLONO</vt:lpstr>
      <vt:lpstr>Diapositiva 15</vt:lpstr>
      <vt:lpstr>Diapositiva 16</vt:lpstr>
      <vt:lpstr>Diapositiva 17</vt:lpstr>
      <vt:lpstr>TESEO</vt:lpstr>
      <vt:lpstr>IL CORO</vt:lpstr>
      <vt:lpstr>Eumenidi    Edipo a Colono    Ippolito      </vt:lpstr>
      <vt:lpstr>AUTOCONSIDERAZIONE DEI PERSONAGGI</vt:lpstr>
      <vt:lpstr>Come Edipo concepisce se stesso</vt:lpstr>
      <vt:lpstr>Come Ippolito concepisce se stesso</vt:lpstr>
      <vt:lpstr>Diapositiva 24</vt:lpstr>
      <vt:lpstr>Diapositiva 25</vt:lpstr>
      <vt:lpstr>Diapositiva 26</vt:lpstr>
      <vt:lpstr>Diapositiva 27</vt:lpstr>
      <vt:lpstr>CONCEZIONE DELLA DONNA</vt:lpstr>
      <vt:lpstr>SITOGRAFIA             BIBLIOGRAFIA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info</dc:creator>
  <cp:lastModifiedBy>aula 1</cp:lastModifiedBy>
  <cp:revision>227</cp:revision>
  <dcterms:created xsi:type="dcterms:W3CDTF">2017-10-24T10:37:18Z</dcterms:created>
  <dcterms:modified xsi:type="dcterms:W3CDTF">2017-11-17T09:51:14Z</dcterms:modified>
</cp:coreProperties>
</file>